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7" r:id="rId3"/>
    <p:sldId id="258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</p:sldIdLst>
  <p:sldSz cx="12192000" cy="6858000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52928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10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F8E-4CCE-BDF8-BC511C4F179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EE4242"/>
            </a:solidFill>
            <a:ln>
              <a:solidFill>
                <a:srgbClr val="E52928"/>
              </a:solidFill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5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F8E-4CCE-BDF8-BC511C4F179C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F2585A"/>
            </a:solidFill>
            <a:ln w="25400"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35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F8E-4CCE-BDF8-BC511C4F179C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rgbClr val="F27072"/>
            </a:solidFill>
            <a:ln w="25400"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33</c:v>
                </c:pt>
                <c:pt idx="1">
                  <c:v>16</c:v>
                </c:pt>
                <c:pt idx="2">
                  <c:v>14</c:v>
                </c:pt>
                <c:pt idx="3">
                  <c:v>18</c:v>
                </c:pt>
                <c:pt idx="4">
                  <c:v>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F8E-4CCE-BDF8-BC511C4F17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329702000"/>
        <c:axId val="-1329699824"/>
      </c:areaChart>
      <c:dateAx>
        <c:axId val="-1329702000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329699824"/>
        <c:crosses val="autoZero"/>
        <c:auto val="1"/>
        <c:lblOffset val="100"/>
        <c:baseTimeUnit val="days"/>
      </c:dateAx>
      <c:valAx>
        <c:axId val="-13296998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32970200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E22-4857-8F16-60048CA32274}"/>
              </c:ext>
            </c:extLst>
          </c:dPt>
          <c:dPt>
            <c:idx val="1"/>
            <c:bubble3D val="0"/>
            <c:spPr>
              <a:solidFill>
                <a:srgbClr val="F8CCCF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E22-4857-8F16-60048CA3227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E22-4857-8F16-60048CA3227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E22-4857-8F16-60048CA32274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2E22-4857-8F16-60048CA322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4AA-4265-9F09-1A470BB87F81}"/>
              </c:ext>
            </c:extLst>
          </c:dPt>
          <c:dPt>
            <c:idx val="1"/>
            <c:bubble3D val="0"/>
            <c:spPr>
              <a:solidFill>
                <a:srgbClr val="F8CCCF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4AA-4265-9F09-1A470BB87F8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4AA-4265-9F09-1A470BB87F8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4AA-4265-9F09-1A470BB87F81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4AA-4265-9F09-1A470BB87F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5DD-4570-9D59-EC97FD6E3852}"/>
              </c:ext>
            </c:extLst>
          </c:dPt>
          <c:dPt>
            <c:idx val="1"/>
            <c:bubble3D val="0"/>
            <c:spPr>
              <a:solidFill>
                <a:srgbClr val="F8CCCF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5DD-4570-9D59-EC97FD6E385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5DD-4570-9D59-EC97FD6E385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5DD-4570-9D59-EC97FD6E3852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5DD-4570-9D59-EC97FD6E38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50"/>
        <c:holeSize val="8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E45ABA-F189-46B4-8776-B12E0607A905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1EC1DB-C256-438C-8E1F-CAA8FDC2D2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0855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1EC1DB-C256-438C-8E1F-CAA8FDC2D2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1133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1EC1DB-C256-438C-8E1F-CAA8FDC2D26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00855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1EC1DB-C256-438C-8E1F-CAA8FDC2D26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6209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1EC1DB-C256-438C-8E1F-CAA8FDC2D26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534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1EC1DB-C256-438C-8E1F-CAA8FDC2D26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23759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1EC1DB-C256-438C-8E1F-CAA8FDC2D26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528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1EC1DB-C256-438C-8E1F-CAA8FDC2D26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747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1EC1DB-C256-438C-8E1F-CAA8FDC2D26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0910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1EC1DB-C256-438C-8E1F-CAA8FDC2D26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87468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1EC1DB-C256-438C-8E1F-CAA8FDC2D26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589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91467-98F6-4A05-8B8A-DCF7832EBF0F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7A857-B8D8-49B7-8198-A691B70DBA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2859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91467-98F6-4A05-8B8A-DCF7832EBF0F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7A857-B8D8-49B7-8198-A691B70DBA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687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91467-98F6-4A05-8B8A-DCF7832EBF0F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7A857-B8D8-49B7-8198-A691B70DBA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584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91467-98F6-4A05-8B8A-DCF7832EBF0F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7A857-B8D8-49B7-8198-A691B70DBA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500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91467-98F6-4A05-8B8A-DCF7832EBF0F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7A857-B8D8-49B7-8198-A691B70DBA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8054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91467-98F6-4A05-8B8A-DCF7832EBF0F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7A857-B8D8-49B7-8198-A691B70DBA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8720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91467-98F6-4A05-8B8A-DCF7832EBF0F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7A857-B8D8-49B7-8198-A691B70DBA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5911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91467-98F6-4A05-8B8A-DCF7832EBF0F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7A857-B8D8-49B7-8198-A691B70DBA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0362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91467-98F6-4A05-8B8A-DCF7832EBF0F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7A857-B8D8-49B7-8198-A691B70DBA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5273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91467-98F6-4A05-8B8A-DCF7832EBF0F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7A857-B8D8-49B7-8198-A691B70DBA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8656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91467-98F6-4A05-8B8A-DCF7832EBF0F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7A857-B8D8-49B7-8198-A691B70DBA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8455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C6051-C4B9-4841-85BC-F08B0C05A5C5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CB3F9-43A3-47B9-8926-6752117F40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3072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C6051-C4B9-4841-85BC-F08B0C05A5C5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CB3F9-43A3-47B9-8926-6752117F40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4106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C6051-C4B9-4841-85BC-F08B0C05A5C5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CB3F9-43A3-47B9-8926-6752117F40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6769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C6051-C4B9-4841-85BC-F08B0C05A5C5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CB3F9-43A3-47B9-8926-6752117F40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60275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C6051-C4B9-4841-85BC-F08B0C05A5C5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CB3F9-43A3-47B9-8926-6752117F40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9420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C6051-C4B9-4841-85BC-F08B0C05A5C5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CB3F9-43A3-47B9-8926-6752117F40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1210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C6051-C4B9-4841-85BC-F08B0C05A5C5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CB3F9-43A3-47B9-8926-6752117F40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3655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C6051-C4B9-4841-85BC-F08B0C05A5C5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CB3F9-43A3-47B9-8926-6752117F40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62683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C6051-C4B9-4841-85BC-F08B0C05A5C5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CB3F9-43A3-47B9-8926-6752117F40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5646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C6051-C4B9-4841-85BC-F08B0C05A5C5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CB3F9-43A3-47B9-8926-6752117F40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9335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C6051-C4B9-4841-85BC-F08B0C05A5C5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CB3F9-43A3-47B9-8926-6752117F40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4624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91467-98F6-4A05-8B8A-DCF7832EBF0F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7A857-B8D8-49B7-8198-A691B70DBA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457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0C6051-C4B9-4841-85BC-F08B0C05A5C5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CB3F9-43A3-47B9-8926-6752117F40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725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jpg"/><Relationship Id="rId7" Type="http://schemas.microsoft.com/office/2007/relationships/hdphoto" Target="../media/hdphoto2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jpeg"/><Relationship Id="rId5" Type="http://schemas.microsoft.com/office/2007/relationships/hdphoto" Target="../media/hdphoto1.wdp"/><Relationship Id="rId4" Type="http://schemas.openxmlformats.org/officeDocument/2006/relationships/image" Target="../media/image4.jpeg"/><Relationship Id="rId9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913376" y="2345162"/>
            <a:ext cx="30236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u="sng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201x</a:t>
            </a:r>
            <a:endParaRPr lang="zh-CN" altLang="en-US" sz="8800" u="sng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079508" y="3791712"/>
            <a:ext cx="40329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</a:rPr>
              <a:t>企业通用课程</a:t>
            </a:r>
            <a:r>
              <a:rPr lang="en-US" altLang="zh-CN" sz="3200" dirty="0" err="1">
                <a:solidFill>
                  <a:schemeClr val="bg1"/>
                </a:solidFill>
              </a:rPr>
              <a:t>ppt</a:t>
            </a:r>
            <a:r>
              <a:rPr lang="zh-CN" altLang="en-US" sz="3200" dirty="0">
                <a:solidFill>
                  <a:schemeClr val="bg1"/>
                </a:solidFill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130916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flipH="1" flipV="1">
            <a:off x="0" y="2149307"/>
            <a:ext cx="5586956" cy="3403077"/>
          </a:xfrm>
          <a:custGeom>
            <a:avLst/>
            <a:gdLst>
              <a:gd name="connsiteX0" fmla="*/ 5586956 w 5586956"/>
              <a:gd name="connsiteY0" fmla="*/ 3403077 h 3403077"/>
              <a:gd name="connsiteX1" fmla="*/ 1861442 w 5586956"/>
              <a:gd name="connsiteY1" fmla="*/ 3403077 h 3403077"/>
              <a:gd name="connsiteX2" fmla="*/ 0 w 5586956"/>
              <a:gd name="connsiteY2" fmla="*/ 0 h 3403077"/>
              <a:gd name="connsiteX3" fmla="*/ 5586956 w 5586956"/>
              <a:gd name="connsiteY3" fmla="*/ 0 h 3403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6956" h="3403077">
                <a:moveTo>
                  <a:pt x="5586956" y="3403077"/>
                </a:moveTo>
                <a:lnTo>
                  <a:pt x="1861442" y="3403077"/>
                </a:lnTo>
                <a:lnTo>
                  <a:pt x="0" y="0"/>
                </a:lnTo>
                <a:lnTo>
                  <a:pt x="5586956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椭圆 2"/>
          <p:cNvSpPr/>
          <p:nvPr/>
        </p:nvSpPr>
        <p:spPr>
          <a:xfrm>
            <a:off x="4339051" y="2432111"/>
            <a:ext cx="440350" cy="4403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副标题 2"/>
          <p:cNvSpPr txBox="1">
            <a:spLocks/>
          </p:cNvSpPr>
          <p:nvPr/>
        </p:nvSpPr>
        <p:spPr>
          <a:xfrm>
            <a:off x="4360106" y="2482180"/>
            <a:ext cx="398239" cy="4238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1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副标题 2"/>
          <p:cNvSpPr txBox="1">
            <a:spLocks/>
          </p:cNvSpPr>
          <p:nvPr/>
        </p:nvSpPr>
        <p:spPr>
          <a:xfrm>
            <a:off x="5147048" y="2425751"/>
            <a:ext cx="5093613" cy="4238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点击此处添加标题</a:t>
            </a: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，哎呀小小草文化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模板，请勿盗版。</a:t>
            </a:r>
          </a:p>
        </p:txBody>
      </p:sp>
      <p:sp>
        <p:nvSpPr>
          <p:cNvPr id="6" name="椭圆 5"/>
          <p:cNvSpPr/>
          <p:nvPr/>
        </p:nvSpPr>
        <p:spPr>
          <a:xfrm>
            <a:off x="4727754" y="3187826"/>
            <a:ext cx="440350" cy="4403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副标题 2"/>
          <p:cNvSpPr txBox="1">
            <a:spLocks/>
          </p:cNvSpPr>
          <p:nvPr/>
        </p:nvSpPr>
        <p:spPr>
          <a:xfrm>
            <a:off x="4748809" y="3237895"/>
            <a:ext cx="398239" cy="4238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5154162" y="3973746"/>
            <a:ext cx="440350" cy="4403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副标题 2"/>
          <p:cNvSpPr txBox="1">
            <a:spLocks/>
          </p:cNvSpPr>
          <p:nvPr/>
        </p:nvSpPr>
        <p:spPr>
          <a:xfrm>
            <a:off x="5175217" y="4023815"/>
            <a:ext cx="398239" cy="4238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3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589853" y="4745618"/>
            <a:ext cx="440350" cy="4403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副标题 2"/>
          <p:cNvSpPr txBox="1">
            <a:spLocks/>
          </p:cNvSpPr>
          <p:nvPr/>
        </p:nvSpPr>
        <p:spPr>
          <a:xfrm>
            <a:off x="5610908" y="4795687"/>
            <a:ext cx="398239" cy="4238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4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85257" y="794360"/>
            <a:ext cx="9849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2400" kern="0" dirty="0">
                <a:solidFill>
                  <a:sysClr val="windowText" lastClr="00000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点击此处添加标题</a:t>
            </a:r>
            <a:r>
              <a:rPr lang="zh-CN" altLang="en-US" sz="2400" kern="0" dirty="0" smtClean="0">
                <a:solidFill>
                  <a:sysClr val="windowText" lastClr="00000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，哎呀小小草文化</a:t>
            </a:r>
            <a:r>
              <a:rPr lang="en-US" altLang="zh-CN" sz="2400" kern="0" dirty="0">
                <a:solidFill>
                  <a:sysClr val="windowText" lastClr="00000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PPT</a:t>
            </a:r>
            <a:r>
              <a:rPr lang="zh-CN" altLang="en-US" sz="2400" kern="0" dirty="0">
                <a:solidFill>
                  <a:sysClr val="windowText" lastClr="00000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模板，请勿盗版。</a:t>
            </a:r>
          </a:p>
        </p:txBody>
      </p:sp>
      <p:sp>
        <p:nvSpPr>
          <p:cNvPr id="17" name="副标题 2"/>
          <p:cNvSpPr txBox="1">
            <a:spLocks/>
          </p:cNvSpPr>
          <p:nvPr/>
        </p:nvSpPr>
        <p:spPr>
          <a:xfrm>
            <a:off x="5374336" y="3204295"/>
            <a:ext cx="5093613" cy="4238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点击此处添加标题</a:t>
            </a: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，哎呀小小草文化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模板，请勿盗版。</a:t>
            </a:r>
          </a:p>
        </p:txBody>
      </p:sp>
      <p:sp>
        <p:nvSpPr>
          <p:cNvPr id="18" name="副标题 2"/>
          <p:cNvSpPr txBox="1">
            <a:spLocks/>
          </p:cNvSpPr>
          <p:nvPr/>
        </p:nvSpPr>
        <p:spPr>
          <a:xfrm>
            <a:off x="5810027" y="3990215"/>
            <a:ext cx="5093613" cy="4238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点击此处添加标题</a:t>
            </a: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，哎呀小小草文化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模板，请勿盗版。</a:t>
            </a:r>
          </a:p>
        </p:txBody>
      </p:sp>
      <p:sp>
        <p:nvSpPr>
          <p:cNvPr id="19" name="副标题 2"/>
          <p:cNvSpPr txBox="1">
            <a:spLocks/>
          </p:cNvSpPr>
          <p:nvPr/>
        </p:nvSpPr>
        <p:spPr>
          <a:xfrm>
            <a:off x="6251948" y="4732207"/>
            <a:ext cx="5093613" cy="4238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点击此处添加标题</a:t>
            </a: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，哎呀小小草文化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模板，请勿盗版。</a:t>
            </a:r>
          </a:p>
        </p:txBody>
      </p:sp>
      <p:sp>
        <p:nvSpPr>
          <p:cNvPr id="20" name="等腰三角形 19"/>
          <p:cNvSpPr/>
          <p:nvPr/>
        </p:nvSpPr>
        <p:spPr>
          <a:xfrm rot="6310585" flipH="1">
            <a:off x="10272703" y="5422788"/>
            <a:ext cx="1630583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7846707" flipH="1">
            <a:off x="10699172" y="5504749"/>
            <a:ext cx="114583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7125045" flipH="1">
            <a:off x="11304984" y="5305648"/>
            <a:ext cx="989967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7125045" flipH="1">
            <a:off x="10957465" y="4805470"/>
            <a:ext cx="989967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4173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8100000">
            <a:off x="25400" y="214315"/>
            <a:ext cx="942848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9636122">
            <a:off x="603350" y="853426"/>
            <a:ext cx="66255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8914460">
            <a:off x="961488" y="654125"/>
            <a:ext cx="572426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8914460">
            <a:off x="613969" y="153947"/>
            <a:ext cx="572426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20624893">
            <a:off x="10629900" y="5597697"/>
            <a:ext cx="942848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561015">
            <a:off x="11207850" y="6236808"/>
            <a:ext cx="66255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21439353">
            <a:off x="11565988" y="6037507"/>
            <a:ext cx="572426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21439353">
            <a:off x="11218469" y="5537329"/>
            <a:ext cx="572426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74824" y="390279"/>
            <a:ext cx="6365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kern="0" dirty="0" smtClean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，哎呀小小草文化</a:t>
            </a:r>
            <a:r>
              <a:rPr lang="en-US" altLang="zh-CN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cxnSp>
        <p:nvCxnSpPr>
          <p:cNvPr id="15" name="直接连接符 2"/>
          <p:cNvCxnSpPr/>
          <p:nvPr/>
        </p:nvCxnSpPr>
        <p:spPr>
          <a:xfrm>
            <a:off x="0" y="2076958"/>
            <a:ext cx="12192000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任意多边形 19"/>
          <p:cNvSpPr/>
          <p:nvPr/>
        </p:nvSpPr>
        <p:spPr>
          <a:xfrm>
            <a:off x="983612" y="2076959"/>
            <a:ext cx="2175308" cy="1087655"/>
          </a:xfrm>
          <a:custGeom>
            <a:avLst/>
            <a:gdLst>
              <a:gd name="connsiteX0" fmla="*/ 0 w 2175308"/>
              <a:gd name="connsiteY0" fmla="*/ 0 h 1087655"/>
              <a:gd name="connsiteX1" fmla="*/ 2175308 w 2175308"/>
              <a:gd name="connsiteY1" fmla="*/ 0 h 1087655"/>
              <a:gd name="connsiteX2" fmla="*/ 1087654 w 2175308"/>
              <a:gd name="connsiteY2" fmla="*/ 1087655 h 1087655"/>
              <a:gd name="connsiteX3" fmla="*/ 0 w 2175308"/>
              <a:gd name="connsiteY3" fmla="*/ 0 h 1087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75308" h="1087655">
                <a:moveTo>
                  <a:pt x="0" y="0"/>
                </a:moveTo>
                <a:lnTo>
                  <a:pt x="2175308" y="0"/>
                </a:lnTo>
                <a:cubicBezTo>
                  <a:pt x="2175308" y="600695"/>
                  <a:pt x="1688349" y="1087655"/>
                  <a:pt x="1087654" y="1087655"/>
                </a:cubicBezTo>
                <a:cubicBezTo>
                  <a:pt x="486959" y="1087655"/>
                  <a:pt x="0" y="600695"/>
                  <a:pt x="0" y="0"/>
                </a:cubicBezTo>
                <a:close/>
              </a:path>
            </a:pathLst>
          </a:custGeom>
          <a:noFill/>
          <a:ln w="127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任意多边形 20"/>
          <p:cNvSpPr/>
          <p:nvPr/>
        </p:nvSpPr>
        <p:spPr>
          <a:xfrm flipH="1" flipV="1">
            <a:off x="5000093" y="989306"/>
            <a:ext cx="2175308" cy="1087655"/>
          </a:xfrm>
          <a:custGeom>
            <a:avLst/>
            <a:gdLst>
              <a:gd name="connsiteX0" fmla="*/ 0 w 2175308"/>
              <a:gd name="connsiteY0" fmla="*/ 0 h 1087655"/>
              <a:gd name="connsiteX1" fmla="*/ 2175308 w 2175308"/>
              <a:gd name="connsiteY1" fmla="*/ 0 h 1087655"/>
              <a:gd name="connsiteX2" fmla="*/ 1087654 w 2175308"/>
              <a:gd name="connsiteY2" fmla="*/ 1087655 h 1087655"/>
              <a:gd name="connsiteX3" fmla="*/ 0 w 2175308"/>
              <a:gd name="connsiteY3" fmla="*/ 0 h 1087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75308" h="1087655">
                <a:moveTo>
                  <a:pt x="0" y="0"/>
                </a:moveTo>
                <a:lnTo>
                  <a:pt x="2175308" y="0"/>
                </a:lnTo>
                <a:cubicBezTo>
                  <a:pt x="2175308" y="600695"/>
                  <a:pt x="1688349" y="1087655"/>
                  <a:pt x="1087654" y="1087655"/>
                </a:cubicBezTo>
                <a:cubicBezTo>
                  <a:pt x="486959" y="1087655"/>
                  <a:pt x="0" y="600695"/>
                  <a:pt x="0" y="0"/>
                </a:cubicBezTo>
                <a:close/>
              </a:path>
            </a:pathLst>
          </a:custGeom>
          <a:noFill/>
          <a:ln w="127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8" name="任意多边形 21"/>
          <p:cNvSpPr/>
          <p:nvPr/>
        </p:nvSpPr>
        <p:spPr>
          <a:xfrm>
            <a:off x="9016575" y="2076959"/>
            <a:ext cx="2175308" cy="1087655"/>
          </a:xfrm>
          <a:custGeom>
            <a:avLst/>
            <a:gdLst>
              <a:gd name="connsiteX0" fmla="*/ 0 w 2175308"/>
              <a:gd name="connsiteY0" fmla="*/ 0 h 1087655"/>
              <a:gd name="connsiteX1" fmla="*/ 2175308 w 2175308"/>
              <a:gd name="connsiteY1" fmla="*/ 0 h 1087655"/>
              <a:gd name="connsiteX2" fmla="*/ 1087654 w 2175308"/>
              <a:gd name="connsiteY2" fmla="*/ 1087655 h 1087655"/>
              <a:gd name="connsiteX3" fmla="*/ 0 w 2175308"/>
              <a:gd name="connsiteY3" fmla="*/ 0 h 1087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75308" h="1087655">
                <a:moveTo>
                  <a:pt x="0" y="0"/>
                </a:moveTo>
                <a:lnTo>
                  <a:pt x="2175308" y="0"/>
                </a:lnTo>
                <a:cubicBezTo>
                  <a:pt x="2175308" y="600695"/>
                  <a:pt x="1688349" y="1087655"/>
                  <a:pt x="1087654" y="1087655"/>
                </a:cubicBezTo>
                <a:cubicBezTo>
                  <a:pt x="486959" y="1087655"/>
                  <a:pt x="0" y="600695"/>
                  <a:pt x="0" y="0"/>
                </a:cubicBezTo>
                <a:close/>
              </a:path>
            </a:pathLst>
          </a:custGeom>
          <a:noFill/>
          <a:ln w="127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1078317" y="1061494"/>
            <a:ext cx="2030928" cy="2030928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5072283" y="1061494"/>
            <a:ext cx="2030928" cy="2030928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109441" y="1061494"/>
            <a:ext cx="2030928" cy="2030928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649159" y="3292864"/>
            <a:ext cx="8451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accent1">
                    <a:lumMod val="50000"/>
                  </a:schemeClr>
                </a:solidFill>
              </a:rPr>
              <a:t>01</a:t>
            </a:r>
            <a:endParaRPr lang="zh-CN" altLang="en-US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23" name="组合 31"/>
          <p:cNvGrpSpPr/>
          <p:nvPr/>
        </p:nvGrpSpPr>
        <p:grpSpPr>
          <a:xfrm rot="11641273">
            <a:off x="1185449" y="3238576"/>
            <a:ext cx="246536" cy="1113914"/>
            <a:chOff x="499860" y="916478"/>
            <a:chExt cx="1125740" cy="5086389"/>
          </a:xfrm>
        </p:grpSpPr>
        <p:cxnSp>
          <p:nvCxnSpPr>
            <p:cNvPr id="24" name="直接连接符 37"/>
            <p:cNvCxnSpPr/>
            <p:nvPr/>
          </p:nvCxnSpPr>
          <p:spPr>
            <a:xfrm flipH="1">
              <a:off x="575734" y="1947333"/>
              <a:ext cx="1049866" cy="4055534"/>
            </a:xfrm>
            <a:prstGeom prst="line">
              <a:avLst/>
            </a:prstGeom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 useBgFill="1">
          <p:nvSpPr>
            <p:cNvPr id="25" name="矩形 24"/>
            <p:cNvSpPr/>
            <p:nvPr/>
          </p:nvSpPr>
          <p:spPr>
            <a:xfrm rot="865294">
              <a:off x="499860" y="916478"/>
              <a:ext cx="719665" cy="507255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  <p:sp>
        <p:nvSpPr>
          <p:cNvPr id="26" name="矩形 25"/>
          <p:cNvSpPr/>
          <p:nvPr/>
        </p:nvSpPr>
        <p:spPr>
          <a:xfrm>
            <a:off x="1268769" y="3618267"/>
            <a:ext cx="2646878" cy="5724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</a:rPr>
              <a:t>点击此处添加标题</a:t>
            </a:r>
            <a:endParaRPr lang="en-US" altLang="zh-CN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268768" y="4279252"/>
            <a:ext cx="2646879" cy="1729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</a:endParaRP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</a:endParaRP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哎呀小小草文化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模板，请勿盗版。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4418687" y="3292864"/>
            <a:ext cx="8451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accent1">
                    <a:lumMod val="50000"/>
                  </a:schemeClr>
                </a:solidFill>
              </a:rPr>
              <a:t>02</a:t>
            </a:r>
            <a:endParaRPr lang="zh-CN" altLang="en-US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29" name="组合 46"/>
          <p:cNvGrpSpPr/>
          <p:nvPr/>
        </p:nvGrpSpPr>
        <p:grpSpPr>
          <a:xfrm rot="11641273">
            <a:off x="4954977" y="3238576"/>
            <a:ext cx="246536" cy="1113914"/>
            <a:chOff x="499860" y="916478"/>
            <a:chExt cx="1125740" cy="5086389"/>
          </a:xfrm>
        </p:grpSpPr>
        <p:cxnSp>
          <p:nvCxnSpPr>
            <p:cNvPr id="30" name="直接连接符 47"/>
            <p:cNvCxnSpPr/>
            <p:nvPr/>
          </p:nvCxnSpPr>
          <p:spPr>
            <a:xfrm flipH="1">
              <a:off x="575734" y="1947333"/>
              <a:ext cx="1049866" cy="4055534"/>
            </a:xfrm>
            <a:prstGeom prst="line">
              <a:avLst/>
            </a:prstGeom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 useBgFill="1">
          <p:nvSpPr>
            <p:cNvPr id="31" name="矩形 30"/>
            <p:cNvSpPr/>
            <p:nvPr/>
          </p:nvSpPr>
          <p:spPr>
            <a:xfrm rot="865294">
              <a:off x="499860" y="916478"/>
              <a:ext cx="719665" cy="507255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  <p:sp>
        <p:nvSpPr>
          <p:cNvPr id="32" name="矩形 31"/>
          <p:cNvSpPr/>
          <p:nvPr/>
        </p:nvSpPr>
        <p:spPr>
          <a:xfrm>
            <a:off x="5038297" y="3618267"/>
            <a:ext cx="2646878" cy="5724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</a:rPr>
              <a:t>点击此处添加标题</a:t>
            </a:r>
            <a:endParaRPr lang="en-US" altLang="zh-CN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038296" y="4279252"/>
            <a:ext cx="2646879" cy="1729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</a:endParaRP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</a:endParaRP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哎呀小小草文化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模板，请勿盗版。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8572314" y="3292864"/>
            <a:ext cx="8451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accent1">
                    <a:lumMod val="50000"/>
                  </a:schemeClr>
                </a:solidFill>
              </a:rPr>
              <a:t>03</a:t>
            </a:r>
            <a:endParaRPr lang="zh-CN" altLang="en-US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35" name="组合 53"/>
          <p:cNvGrpSpPr/>
          <p:nvPr/>
        </p:nvGrpSpPr>
        <p:grpSpPr>
          <a:xfrm rot="11641273">
            <a:off x="9108604" y="3238576"/>
            <a:ext cx="246536" cy="1113914"/>
            <a:chOff x="499860" y="916478"/>
            <a:chExt cx="1125740" cy="5086389"/>
          </a:xfrm>
        </p:grpSpPr>
        <p:cxnSp>
          <p:nvCxnSpPr>
            <p:cNvPr id="36" name="直接连接符 54"/>
            <p:cNvCxnSpPr/>
            <p:nvPr/>
          </p:nvCxnSpPr>
          <p:spPr>
            <a:xfrm flipH="1">
              <a:off x="575734" y="1947333"/>
              <a:ext cx="1049866" cy="4055534"/>
            </a:xfrm>
            <a:prstGeom prst="line">
              <a:avLst/>
            </a:prstGeom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 useBgFill="1">
          <p:nvSpPr>
            <p:cNvPr id="37" name="矩形 36"/>
            <p:cNvSpPr/>
            <p:nvPr/>
          </p:nvSpPr>
          <p:spPr>
            <a:xfrm rot="865294">
              <a:off x="499860" y="916478"/>
              <a:ext cx="719665" cy="507255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  <p:sp>
        <p:nvSpPr>
          <p:cNvPr id="38" name="矩形 37"/>
          <p:cNvSpPr/>
          <p:nvPr/>
        </p:nvSpPr>
        <p:spPr>
          <a:xfrm>
            <a:off x="9191924" y="3618267"/>
            <a:ext cx="2646878" cy="5724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</a:rPr>
              <a:t>点击此处添加标题</a:t>
            </a:r>
            <a:endParaRPr lang="en-US" altLang="zh-CN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9109441" y="4265904"/>
            <a:ext cx="2646879" cy="1729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</a:endParaRP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</a:endParaRP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哎呀小小草文化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模板，请勿盗版。</a:t>
            </a:r>
          </a:p>
        </p:txBody>
      </p:sp>
      <p:grpSp>
        <p:nvGrpSpPr>
          <p:cNvPr id="56" name="组合 22"/>
          <p:cNvGrpSpPr/>
          <p:nvPr/>
        </p:nvGrpSpPr>
        <p:grpSpPr>
          <a:xfrm>
            <a:off x="9727460" y="1756195"/>
            <a:ext cx="794889" cy="623974"/>
            <a:chOff x="3654425" y="5089525"/>
            <a:chExt cx="1860550" cy="1460500"/>
          </a:xfrm>
          <a:solidFill>
            <a:schemeClr val="bg1"/>
          </a:solidFill>
        </p:grpSpPr>
        <p:sp>
          <p:nvSpPr>
            <p:cNvPr id="57" name="Freeform 12"/>
            <p:cNvSpPr>
              <a:spLocks noEditPoints="1"/>
            </p:cNvSpPr>
            <p:nvPr/>
          </p:nvSpPr>
          <p:spPr bwMode="auto">
            <a:xfrm>
              <a:off x="3654425" y="5089525"/>
              <a:ext cx="1860550" cy="1460500"/>
            </a:xfrm>
            <a:custGeom>
              <a:avLst/>
              <a:gdLst>
                <a:gd name="T0" fmla="*/ 2372 w 2506"/>
                <a:gd name="T1" fmla="*/ 1716 h 1970"/>
                <a:gd name="T2" fmla="*/ 2372 w 2506"/>
                <a:gd name="T3" fmla="*/ 1716 h 1970"/>
                <a:gd name="T4" fmla="*/ 1858 w 2506"/>
                <a:gd name="T5" fmla="*/ 1575 h 1970"/>
                <a:gd name="T6" fmla="*/ 1818 w 2506"/>
                <a:gd name="T7" fmla="*/ 1576 h 1970"/>
                <a:gd name="T8" fmla="*/ 1323 w 2506"/>
                <a:gd name="T9" fmla="*/ 1715 h 1970"/>
                <a:gd name="T10" fmla="*/ 1323 w 2506"/>
                <a:gd name="T11" fmla="*/ 308 h 1970"/>
                <a:gd name="T12" fmla="*/ 1847 w 2506"/>
                <a:gd name="T13" fmla="*/ 133 h 1970"/>
                <a:gd name="T14" fmla="*/ 2372 w 2506"/>
                <a:gd name="T15" fmla="*/ 310 h 1970"/>
                <a:gd name="T16" fmla="*/ 2372 w 2506"/>
                <a:gd name="T17" fmla="*/ 1716 h 1970"/>
                <a:gd name="T18" fmla="*/ 1182 w 2506"/>
                <a:gd name="T19" fmla="*/ 1715 h 1970"/>
                <a:gd name="T20" fmla="*/ 1182 w 2506"/>
                <a:gd name="T21" fmla="*/ 1715 h 1970"/>
                <a:gd name="T22" fmla="*/ 688 w 2506"/>
                <a:gd name="T23" fmla="*/ 1576 h 1970"/>
                <a:gd name="T24" fmla="*/ 647 w 2506"/>
                <a:gd name="T25" fmla="*/ 1575 h 1970"/>
                <a:gd name="T26" fmla="*/ 133 w 2506"/>
                <a:gd name="T27" fmla="*/ 1716 h 1970"/>
                <a:gd name="T28" fmla="*/ 133 w 2506"/>
                <a:gd name="T29" fmla="*/ 310 h 1970"/>
                <a:gd name="T30" fmla="*/ 659 w 2506"/>
                <a:gd name="T31" fmla="*/ 133 h 1970"/>
                <a:gd name="T32" fmla="*/ 1182 w 2506"/>
                <a:gd name="T33" fmla="*/ 308 h 1970"/>
                <a:gd name="T34" fmla="*/ 1182 w 2506"/>
                <a:gd name="T35" fmla="*/ 1715 h 1970"/>
                <a:gd name="T36" fmla="*/ 1849 w 2506"/>
                <a:gd name="T37" fmla="*/ 0 h 1970"/>
                <a:gd name="T38" fmla="*/ 1849 w 2506"/>
                <a:gd name="T39" fmla="*/ 0 h 1970"/>
                <a:gd name="T40" fmla="*/ 1823 w 2506"/>
                <a:gd name="T41" fmla="*/ 0 h 1970"/>
                <a:gd name="T42" fmla="*/ 1253 w 2506"/>
                <a:gd name="T43" fmla="*/ 184 h 1970"/>
                <a:gd name="T44" fmla="*/ 683 w 2506"/>
                <a:gd name="T45" fmla="*/ 0 h 1970"/>
                <a:gd name="T46" fmla="*/ 657 w 2506"/>
                <a:gd name="T47" fmla="*/ 0 h 1970"/>
                <a:gd name="T48" fmla="*/ 5 w 2506"/>
                <a:gd name="T49" fmla="*/ 267 h 1970"/>
                <a:gd name="T50" fmla="*/ 0 w 2506"/>
                <a:gd name="T51" fmla="*/ 279 h 1970"/>
                <a:gd name="T52" fmla="*/ 0 w 2506"/>
                <a:gd name="T53" fmla="*/ 1970 h 1970"/>
                <a:gd name="T54" fmla="*/ 107 w 2506"/>
                <a:gd name="T55" fmla="*/ 1889 h 1970"/>
                <a:gd name="T56" fmla="*/ 682 w 2506"/>
                <a:gd name="T57" fmla="*/ 1709 h 1970"/>
                <a:gd name="T58" fmla="*/ 1190 w 2506"/>
                <a:gd name="T59" fmla="*/ 1876 h 1970"/>
                <a:gd name="T60" fmla="*/ 1208 w 2506"/>
                <a:gd name="T61" fmla="*/ 1888 h 1970"/>
                <a:gd name="T62" fmla="*/ 1253 w 2506"/>
                <a:gd name="T63" fmla="*/ 1924 h 1970"/>
                <a:gd name="T64" fmla="*/ 1298 w 2506"/>
                <a:gd name="T65" fmla="*/ 1888 h 1970"/>
                <a:gd name="T66" fmla="*/ 1316 w 2506"/>
                <a:gd name="T67" fmla="*/ 1876 h 1970"/>
                <a:gd name="T68" fmla="*/ 1824 w 2506"/>
                <a:gd name="T69" fmla="*/ 1709 h 1970"/>
                <a:gd name="T70" fmla="*/ 2399 w 2506"/>
                <a:gd name="T71" fmla="*/ 1889 h 1970"/>
                <a:gd name="T72" fmla="*/ 2506 w 2506"/>
                <a:gd name="T73" fmla="*/ 1970 h 1970"/>
                <a:gd name="T74" fmla="*/ 2506 w 2506"/>
                <a:gd name="T75" fmla="*/ 279 h 1970"/>
                <a:gd name="T76" fmla="*/ 2501 w 2506"/>
                <a:gd name="T77" fmla="*/ 267 h 1970"/>
                <a:gd name="T78" fmla="*/ 1849 w 2506"/>
                <a:gd name="T79" fmla="*/ 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06" h="1970">
                  <a:moveTo>
                    <a:pt x="2372" y="1716"/>
                  </a:moveTo>
                  <a:lnTo>
                    <a:pt x="2372" y="1716"/>
                  </a:lnTo>
                  <a:cubicBezTo>
                    <a:pt x="2261" y="1655"/>
                    <a:pt x="2075" y="1575"/>
                    <a:pt x="1858" y="1575"/>
                  </a:cubicBezTo>
                  <a:cubicBezTo>
                    <a:pt x="1845" y="1575"/>
                    <a:pt x="1831" y="1576"/>
                    <a:pt x="1818" y="1576"/>
                  </a:cubicBezTo>
                  <a:cubicBezTo>
                    <a:pt x="1599" y="1587"/>
                    <a:pt x="1427" y="1659"/>
                    <a:pt x="1323" y="1715"/>
                  </a:cubicBezTo>
                  <a:lnTo>
                    <a:pt x="1323" y="308"/>
                  </a:lnTo>
                  <a:cubicBezTo>
                    <a:pt x="1347" y="271"/>
                    <a:pt x="1462" y="127"/>
                    <a:pt x="1847" y="133"/>
                  </a:cubicBezTo>
                  <a:cubicBezTo>
                    <a:pt x="2229" y="140"/>
                    <a:pt x="2347" y="273"/>
                    <a:pt x="2372" y="310"/>
                  </a:cubicBezTo>
                  <a:lnTo>
                    <a:pt x="2372" y="1716"/>
                  </a:lnTo>
                  <a:close/>
                  <a:moveTo>
                    <a:pt x="1182" y="1715"/>
                  </a:moveTo>
                  <a:lnTo>
                    <a:pt x="1182" y="1715"/>
                  </a:lnTo>
                  <a:cubicBezTo>
                    <a:pt x="1079" y="1659"/>
                    <a:pt x="906" y="1587"/>
                    <a:pt x="688" y="1576"/>
                  </a:cubicBezTo>
                  <a:cubicBezTo>
                    <a:pt x="674" y="1576"/>
                    <a:pt x="661" y="1575"/>
                    <a:pt x="647" y="1575"/>
                  </a:cubicBezTo>
                  <a:cubicBezTo>
                    <a:pt x="431" y="1575"/>
                    <a:pt x="244" y="1655"/>
                    <a:pt x="133" y="1716"/>
                  </a:cubicBezTo>
                  <a:lnTo>
                    <a:pt x="133" y="310"/>
                  </a:lnTo>
                  <a:cubicBezTo>
                    <a:pt x="159" y="273"/>
                    <a:pt x="276" y="140"/>
                    <a:pt x="659" y="133"/>
                  </a:cubicBezTo>
                  <a:cubicBezTo>
                    <a:pt x="1044" y="127"/>
                    <a:pt x="1159" y="271"/>
                    <a:pt x="1182" y="308"/>
                  </a:cubicBezTo>
                  <a:lnTo>
                    <a:pt x="1182" y="1715"/>
                  </a:lnTo>
                  <a:close/>
                  <a:moveTo>
                    <a:pt x="1849" y="0"/>
                  </a:moveTo>
                  <a:lnTo>
                    <a:pt x="1849" y="0"/>
                  </a:lnTo>
                  <a:cubicBezTo>
                    <a:pt x="1840" y="0"/>
                    <a:pt x="1831" y="0"/>
                    <a:pt x="1823" y="0"/>
                  </a:cubicBezTo>
                  <a:cubicBezTo>
                    <a:pt x="1490" y="0"/>
                    <a:pt x="1328" y="105"/>
                    <a:pt x="1253" y="184"/>
                  </a:cubicBezTo>
                  <a:cubicBezTo>
                    <a:pt x="1178" y="105"/>
                    <a:pt x="1015" y="0"/>
                    <a:pt x="683" y="0"/>
                  </a:cubicBezTo>
                  <a:cubicBezTo>
                    <a:pt x="674" y="0"/>
                    <a:pt x="666" y="0"/>
                    <a:pt x="657" y="0"/>
                  </a:cubicBezTo>
                  <a:cubicBezTo>
                    <a:pt x="127" y="9"/>
                    <a:pt x="16" y="240"/>
                    <a:pt x="5" y="267"/>
                  </a:cubicBezTo>
                  <a:lnTo>
                    <a:pt x="0" y="279"/>
                  </a:lnTo>
                  <a:lnTo>
                    <a:pt x="0" y="1970"/>
                  </a:lnTo>
                  <a:lnTo>
                    <a:pt x="107" y="1889"/>
                  </a:lnTo>
                  <a:cubicBezTo>
                    <a:pt x="109" y="1887"/>
                    <a:pt x="369" y="1695"/>
                    <a:pt x="682" y="1709"/>
                  </a:cubicBezTo>
                  <a:cubicBezTo>
                    <a:pt x="943" y="1722"/>
                    <a:pt x="1133" y="1837"/>
                    <a:pt x="1190" y="1876"/>
                  </a:cubicBezTo>
                  <a:cubicBezTo>
                    <a:pt x="1201" y="1883"/>
                    <a:pt x="1207" y="1888"/>
                    <a:pt x="1208" y="1888"/>
                  </a:cubicBezTo>
                  <a:lnTo>
                    <a:pt x="1253" y="1924"/>
                  </a:lnTo>
                  <a:lnTo>
                    <a:pt x="1298" y="1888"/>
                  </a:lnTo>
                  <a:cubicBezTo>
                    <a:pt x="1298" y="1888"/>
                    <a:pt x="1304" y="1883"/>
                    <a:pt x="1316" y="1876"/>
                  </a:cubicBezTo>
                  <a:cubicBezTo>
                    <a:pt x="1373" y="1837"/>
                    <a:pt x="1563" y="1722"/>
                    <a:pt x="1824" y="1709"/>
                  </a:cubicBezTo>
                  <a:cubicBezTo>
                    <a:pt x="2135" y="1695"/>
                    <a:pt x="2396" y="1887"/>
                    <a:pt x="2399" y="1889"/>
                  </a:cubicBezTo>
                  <a:lnTo>
                    <a:pt x="2506" y="1970"/>
                  </a:lnTo>
                  <a:lnTo>
                    <a:pt x="2506" y="279"/>
                  </a:lnTo>
                  <a:lnTo>
                    <a:pt x="2501" y="267"/>
                  </a:lnTo>
                  <a:cubicBezTo>
                    <a:pt x="2490" y="240"/>
                    <a:pt x="2379" y="9"/>
                    <a:pt x="184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3"/>
            <p:cNvSpPr>
              <a:spLocks/>
            </p:cNvSpPr>
            <p:nvPr/>
          </p:nvSpPr>
          <p:spPr bwMode="auto">
            <a:xfrm>
              <a:off x="3829050" y="53990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0 h 206"/>
                <a:gd name="T12" fmla="*/ 68 w 844"/>
                <a:gd name="T13" fmla="*/ 193 h 206"/>
                <a:gd name="T14" fmla="*/ 437 w 844"/>
                <a:gd name="T15" fmla="*/ 89 h 206"/>
                <a:gd name="T16" fmla="*/ 775 w 844"/>
                <a:gd name="T17" fmla="*/ 193 h 206"/>
                <a:gd name="T18" fmla="*/ 831 w 844"/>
                <a:gd name="T19" fmla="*/ 183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3"/>
                    <a:pt x="667" y="19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3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8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4"/>
            <p:cNvSpPr>
              <a:spLocks/>
            </p:cNvSpPr>
            <p:nvPr/>
          </p:nvSpPr>
          <p:spPr bwMode="auto">
            <a:xfrm>
              <a:off x="3829050" y="56784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4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3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3"/>
                    <a:pt x="775" y="194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5"/>
            <p:cNvSpPr>
              <a:spLocks/>
            </p:cNvSpPr>
            <p:nvPr/>
          </p:nvSpPr>
          <p:spPr bwMode="auto">
            <a:xfrm>
              <a:off x="3829050" y="5957888"/>
              <a:ext cx="627063" cy="153988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8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6"/>
            <p:cNvSpPr>
              <a:spLocks/>
            </p:cNvSpPr>
            <p:nvPr/>
          </p:nvSpPr>
          <p:spPr bwMode="auto">
            <a:xfrm>
              <a:off x="4713288" y="5437188"/>
              <a:ext cx="627063" cy="152400"/>
            </a:xfrm>
            <a:custGeom>
              <a:avLst/>
              <a:gdLst>
                <a:gd name="T0" fmla="*/ 822 w 844"/>
                <a:gd name="T1" fmla="*/ 127 h 205"/>
                <a:gd name="T2" fmla="*/ 822 w 844"/>
                <a:gd name="T3" fmla="*/ 127 h 205"/>
                <a:gd name="T4" fmla="*/ 441 w 844"/>
                <a:gd name="T5" fmla="*/ 9 h 205"/>
                <a:gd name="T6" fmla="*/ 23 w 844"/>
                <a:gd name="T7" fmla="*/ 127 h 205"/>
                <a:gd name="T8" fmla="*/ 12 w 844"/>
                <a:gd name="T9" fmla="*/ 182 h 205"/>
                <a:gd name="T10" fmla="*/ 45 w 844"/>
                <a:gd name="T11" fmla="*/ 200 h 205"/>
                <a:gd name="T12" fmla="*/ 67 w 844"/>
                <a:gd name="T13" fmla="*/ 193 h 205"/>
                <a:gd name="T14" fmla="*/ 437 w 844"/>
                <a:gd name="T15" fmla="*/ 89 h 205"/>
                <a:gd name="T16" fmla="*/ 775 w 844"/>
                <a:gd name="T17" fmla="*/ 193 h 205"/>
                <a:gd name="T18" fmla="*/ 831 w 844"/>
                <a:gd name="T19" fmla="*/ 183 h 205"/>
                <a:gd name="T20" fmla="*/ 822 w 844"/>
                <a:gd name="T21" fmla="*/ 12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5">
                  <a:moveTo>
                    <a:pt x="822" y="127"/>
                  </a:moveTo>
                  <a:lnTo>
                    <a:pt x="822" y="127"/>
                  </a:lnTo>
                  <a:cubicBezTo>
                    <a:pt x="815" y="123"/>
                    <a:pt x="667" y="19"/>
                    <a:pt x="441" y="9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2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7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5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7"/>
            <p:cNvSpPr>
              <a:spLocks/>
            </p:cNvSpPr>
            <p:nvPr/>
          </p:nvSpPr>
          <p:spPr bwMode="auto">
            <a:xfrm>
              <a:off x="4713288" y="57165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8"/>
            <p:cNvSpPr>
              <a:spLocks/>
            </p:cNvSpPr>
            <p:nvPr/>
          </p:nvSpPr>
          <p:spPr bwMode="auto">
            <a:xfrm>
              <a:off x="4713288" y="5997575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4"/>
                    <a:pt x="32" y="201"/>
                    <a:pt x="45" y="201"/>
                  </a:cubicBezTo>
                  <a:cubicBezTo>
                    <a:pt x="53" y="201"/>
                    <a:pt x="61" y="198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5" name="Freeform 77"/>
          <p:cNvSpPr>
            <a:spLocks noEditPoints="1"/>
          </p:cNvSpPr>
          <p:nvPr/>
        </p:nvSpPr>
        <p:spPr bwMode="auto">
          <a:xfrm>
            <a:off x="5652347" y="1726189"/>
            <a:ext cx="887306" cy="819899"/>
          </a:xfrm>
          <a:custGeom>
            <a:avLst/>
            <a:gdLst>
              <a:gd name="T0" fmla="*/ 144 w 270"/>
              <a:gd name="T1" fmla="*/ 62 h 249"/>
              <a:gd name="T2" fmla="*/ 116 w 270"/>
              <a:gd name="T3" fmla="*/ 49 h 249"/>
              <a:gd name="T4" fmla="*/ 116 w 270"/>
              <a:gd name="T5" fmla="*/ 14 h 249"/>
              <a:gd name="T6" fmla="*/ 87 w 270"/>
              <a:gd name="T7" fmla="*/ 25 h 249"/>
              <a:gd name="T8" fmla="*/ 62 w 270"/>
              <a:gd name="T9" fmla="*/ 0 h 249"/>
              <a:gd name="T10" fmla="*/ 49 w 270"/>
              <a:gd name="T11" fmla="*/ 28 h 249"/>
              <a:gd name="T12" fmla="*/ 14 w 270"/>
              <a:gd name="T13" fmla="*/ 28 h 249"/>
              <a:gd name="T14" fmla="*/ 25 w 270"/>
              <a:gd name="T15" fmla="*/ 57 h 249"/>
              <a:gd name="T16" fmla="*/ 0 w 270"/>
              <a:gd name="T17" fmla="*/ 82 h 249"/>
              <a:gd name="T18" fmla="*/ 28 w 270"/>
              <a:gd name="T19" fmla="*/ 95 h 249"/>
              <a:gd name="T20" fmla="*/ 28 w 270"/>
              <a:gd name="T21" fmla="*/ 130 h 249"/>
              <a:gd name="T22" fmla="*/ 57 w 270"/>
              <a:gd name="T23" fmla="*/ 119 h 249"/>
              <a:gd name="T24" fmla="*/ 82 w 270"/>
              <a:gd name="T25" fmla="*/ 144 h 249"/>
              <a:gd name="T26" fmla="*/ 95 w 270"/>
              <a:gd name="T27" fmla="*/ 116 h 249"/>
              <a:gd name="T28" fmla="*/ 130 w 270"/>
              <a:gd name="T29" fmla="*/ 116 h 249"/>
              <a:gd name="T30" fmla="*/ 119 w 270"/>
              <a:gd name="T31" fmla="*/ 87 h 249"/>
              <a:gd name="T32" fmla="*/ 72 w 270"/>
              <a:gd name="T33" fmla="*/ 96 h 249"/>
              <a:gd name="T34" fmla="*/ 72 w 270"/>
              <a:gd name="T35" fmla="*/ 48 h 249"/>
              <a:gd name="T36" fmla="*/ 72 w 270"/>
              <a:gd name="T37" fmla="*/ 96 h 249"/>
              <a:gd name="T38" fmla="*/ 181 w 270"/>
              <a:gd name="T39" fmla="*/ 206 h 249"/>
              <a:gd name="T40" fmla="*/ 164 w 270"/>
              <a:gd name="T41" fmla="*/ 187 h 249"/>
              <a:gd name="T42" fmla="*/ 175 w 270"/>
              <a:gd name="T43" fmla="*/ 161 h 249"/>
              <a:gd name="T44" fmla="*/ 149 w 270"/>
              <a:gd name="T45" fmla="*/ 159 h 249"/>
              <a:gd name="T46" fmla="*/ 138 w 270"/>
              <a:gd name="T47" fmla="*/ 133 h 249"/>
              <a:gd name="T48" fmla="*/ 119 w 270"/>
              <a:gd name="T49" fmla="*/ 150 h 249"/>
              <a:gd name="T50" fmla="*/ 92 w 270"/>
              <a:gd name="T51" fmla="*/ 139 h 249"/>
              <a:gd name="T52" fmla="*/ 91 w 270"/>
              <a:gd name="T53" fmla="*/ 165 h 249"/>
              <a:gd name="T54" fmla="*/ 64 w 270"/>
              <a:gd name="T55" fmla="*/ 176 h 249"/>
              <a:gd name="T56" fmla="*/ 81 w 270"/>
              <a:gd name="T57" fmla="*/ 195 h 249"/>
              <a:gd name="T58" fmla="*/ 70 w 270"/>
              <a:gd name="T59" fmla="*/ 222 h 249"/>
              <a:gd name="T60" fmla="*/ 96 w 270"/>
              <a:gd name="T61" fmla="*/ 223 h 249"/>
              <a:gd name="T62" fmla="*/ 107 w 270"/>
              <a:gd name="T63" fmla="*/ 249 h 249"/>
              <a:gd name="T64" fmla="*/ 126 w 270"/>
              <a:gd name="T65" fmla="*/ 232 h 249"/>
              <a:gd name="T66" fmla="*/ 153 w 270"/>
              <a:gd name="T67" fmla="*/ 243 h 249"/>
              <a:gd name="T68" fmla="*/ 154 w 270"/>
              <a:gd name="T69" fmla="*/ 218 h 249"/>
              <a:gd name="T70" fmla="*/ 115 w 270"/>
              <a:gd name="T71" fmla="*/ 210 h 249"/>
              <a:gd name="T72" fmla="*/ 130 w 270"/>
              <a:gd name="T73" fmla="*/ 173 h 249"/>
              <a:gd name="T74" fmla="*/ 115 w 270"/>
              <a:gd name="T75" fmla="*/ 210 h 249"/>
              <a:gd name="T76" fmla="*/ 265 w 270"/>
              <a:gd name="T77" fmla="*/ 52 h 249"/>
              <a:gd name="T78" fmla="*/ 239 w 270"/>
              <a:gd name="T79" fmla="*/ 49 h 249"/>
              <a:gd name="T80" fmla="*/ 229 w 270"/>
              <a:gd name="T81" fmla="*/ 20 h 249"/>
              <a:gd name="T82" fmla="*/ 208 w 270"/>
              <a:gd name="T83" fmla="*/ 37 h 249"/>
              <a:gd name="T84" fmla="*/ 182 w 270"/>
              <a:gd name="T85" fmla="*/ 23 h 249"/>
              <a:gd name="T86" fmla="*/ 178 w 270"/>
              <a:gd name="T87" fmla="*/ 49 h 249"/>
              <a:gd name="T88" fmla="*/ 150 w 270"/>
              <a:gd name="T89" fmla="*/ 59 h 249"/>
              <a:gd name="T90" fmla="*/ 166 w 270"/>
              <a:gd name="T91" fmla="*/ 80 h 249"/>
              <a:gd name="T92" fmla="*/ 152 w 270"/>
              <a:gd name="T93" fmla="*/ 106 h 249"/>
              <a:gd name="T94" fmla="*/ 179 w 270"/>
              <a:gd name="T95" fmla="*/ 110 h 249"/>
              <a:gd name="T96" fmla="*/ 188 w 270"/>
              <a:gd name="T97" fmla="*/ 138 h 249"/>
              <a:gd name="T98" fmla="*/ 209 w 270"/>
              <a:gd name="T99" fmla="*/ 122 h 249"/>
              <a:gd name="T100" fmla="*/ 236 w 270"/>
              <a:gd name="T101" fmla="*/ 136 h 249"/>
              <a:gd name="T102" fmla="*/ 239 w 270"/>
              <a:gd name="T103" fmla="*/ 109 h 249"/>
              <a:gd name="T104" fmla="*/ 268 w 270"/>
              <a:gd name="T105" fmla="*/ 100 h 249"/>
              <a:gd name="T106" fmla="*/ 251 w 270"/>
              <a:gd name="T107" fmla="*/ 79 h 249"/>
              <a:gd name="T108" fmla="*/ 215 w 270"/>
              <a:gd name="T109" fmla="*/ 99 h 249"/>
              <a:gd name="T110" fmla="*/ 202 w 270"/>
              <a:gd name="T111" fmla="*/ 60 h 249"/>
              <a:gd name="T112" fmla="*/ 215 w 270"/>
              <a:gd name="T113" fmla="*/ 99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70" h="249">
                <a:moveTo>
                  <a:pt x="144" y="82"/>
                </a:moveTo>
                <a:cubicBezTo>
                  <a:pt x="144" y="62"/>
                  <a:pt x="144" y="62"/>
                  <a:pt x="144" y="62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18" y="54"/>
                  <a:pt x="117" y="52"/>
                  <a:pt x="116" y="49"/>
                </a:cubicBezTo>
                <a:cubicBezTo>
                  <a:pt x="130" y="28"/>
                  <a:pt x="130" y="28"/>
                  <a:pt x="130" y="28"/>
                </a:cubicBezTo>
                <a:cubicBezTo>
                  <a:pt x="116" y="14"/>
                  <a:pt x="116" y="14"/>
                  <a:pt x="116" y="14"/>
                </a:cubicBezTo>
                <a:cubicBezTo>
                  <a:pt x="95" y="28"/>
                  <a:pt x="95" y="28"/>
                  <a:pt x="95" y="28"/>
                </a:cubicBezTo>
                <a:cubicBezTo>
                  <a:pt x="92" y="27"/>
                  <a:pt x="90" y="26"/>
                  <a:pt x="87" y="25"/>
                </a:cubicBezTo>
                <a:cubicBezTo>
                  <a:pt x="82" y="0"/>
                  <a:pt x="82" y="0"/>
                  <a:pt x="82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57" y="25"/>
                  <a:pt x="57" y="25"/>
                  <a:pt x="57" y="25"/>
                </a:cubicBezTo>
                <a:cubicBezTo>
                  <a:pt x="54" y="26"/>
                  <a:pt x="52" y="27"/>
                  <a:pt x="49" y="28"/>
                </a:cubicBezTo>
                <a:cubicBezTo>
                  <a:pt x="28" y="14"/>
                  <a:pt x="28" y="14"/>
                  <a:pt x="28" y="14"/>
                </a:cubicBezTo>
                <a:cubicBezTo>
                  <a:pt x="14" y="28"/>
                  <a:pt x="14" y="28"/>
                  <a:pt x="14" y="28"/>
                </a:cubicBezTo>
                <a:cubicBezTo>
                  <a:pt x="28" y="49"/>
                  <a:pt x="28" y="49"/>
                  <a:pt x="28" y="49"/>
                </a:cubicBezTo>
                <a:cubicBezTo>
                  <a:pt x="27" y="52"/>
                  <a:pt x="26" y="54"/>
                  <a:pt x="25" y="57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82"/>
                  <a:pt x="0" y="82"/>
                  <a:pt x="0" y="82"/>
                </a:cubicBezTo>
                <a:cubicBezTo>
                  <a:pt x="25" y="87"/>
                  <a:pt x="25" y="87"/>
                  <a:pt x="25" y="87"/>
                </a:cubicBezTo>
                <a:cubicBezTo>
                  <a:pt x="26" y="90"/>
                  <a:pt x="27" y="92"/>
                  <a:pt x="28" y="95"/>
                </a:cubicBezTo>
                <a:cubicBezTo>
                  <a:pt x="14" y="116"/>
                  <a:pt x="14" y="116"/>
                  <a:pt x="14" y="116"/>
                </a:cubicBezTo>
                <a:cubicBezTo>
                  <a:pt x="28" y="130"/>
                  <a:pt x="28" y="130"/>
                  <a:pt x="28" y="130"/>
                </a:cubicBezTo>
                <a:cubicBezTo>
                  <a:pt x="49" y="116"/>
                  <a:pt x="49" y="116"/>
                  <a:pt x="49" y="116"/>
                </a:cubicBezTo>
                <a:cubicBezTo>
                  <a:pt x="52" y="117"/>
                  <a:pt x="54" y="118"/>
                  <a:pt x="57" y="119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82" y="144"/>
                  <a:pt x="82" y="144"/>
                  <a:pt x="82" y="144"/>
                </a:cubicBezTo>
                <a:cubicBezTo>
                  <a:pt x="87" y="119"/>
                  <a:pt x="87" y="119"/>
                  <a:pt x="87" y="119"/>
                </a:cubicBezTo>
                <a:cubicBezTo>
                  <a:pt x="90" y="118"/>
                  <a:pt x="92" y="117"/>
                  <a:pt x="95" y="116"/>
                </a:cubicBezTo>
                <a:cubicBezTo>
                  <a:pt x="116" y="130"/>
                  <a:pt x="116" y="130"/>
                  <a:pt x="116" y="130"/>
                </a:cubicBezTo>
                <a:cubicBezTo>
                  <a:pt x="130" y="116"/>
                  <a:pt x="130" y="116"/>
                  <a:pt x="130" y="116"/>
                </a:cubicBezTo>
                <a:cubicBezTo>
                  <a:pt x="116" y="95"/>
                  <a:pt x="116" y="95"/>
                  <a:pt x="116" y="95"/>
                </a:cubicBezTo>
                <a:cubicBezTo>
                  <a:pt x="117" y="92"/>
                  <a:pt x="118" y="90"/>
                  <a:pt x="119" y="87"/>
                </a:cubicBezTo>
                <a:lnTo>
                  <a:pt x="144" y="82"/>
                </a:lnTo>
                <a:close/>
                <a:moveTo>
                  <a:pt x="72" y="96"/>
                </a:moveTo>
                <a:cubicBezTo>
                  <a:pt x="59" y="96"/>
                  <a:pt x="48" y="85"/>
                  <a:pt x="48" y="72"/>
                </a:cubicBezTo>
                <a:cubicBezTo>
                  <a:pt x="48" y="59"/>
                  <a:pt x="59" y="48"/>
                  <a:pt x="72" y="48"/>
                </a:cubicBezTo>
                <a:cubicBezTo>
                  <a:pt x="85" y="48"/>
                  <a:pt x="96" y="59"/>
                  <a:pt x="96" y="72"/>
                </a:cubicBezTo>
                <a:cubicBezTo>
                  <a:pt x="96" y="85"/>
                  <a:pt x="85" y="96"/>
                  <a:pt x="72" y="96"/>
                </a:cubicBezTo>
                <a:close/>
                <a:moveTo>
                  <a:pt x="175" y="221"/>
                </a:moveTo>
                <a:cubicBezTo>
                  <a:pt x="181" y="206"/>
                  <a:pt x="181" y="206"/>
                  <a:pt x="181" y="206"/>
                </a:cubicBezTo>
                <a:cubicBezTo>
                  <a:pt x="164" y="194"/>
                  <a:pt x="164" y="194"/>
                  <a:pt x="164" y="194"/>
                </a:cubicBezTo>
                <a:cubicBezTo>
                  <a:pt x="164" y="192"/>
                  <a:pt x="164" y="190"/>
                  <a:pt x="164" y="187"/>
                </a:cubicBezTo>
                <a:cubicBezTo>
                  <a:pt x="181" y="175"/>
                  <a:pt x="181" y="175"/>
                  <a:pt x="181" y="175"/>
                </a:cubicBezTo>
                <a:cubicBezTo>
                  <a:pt x="175" y="161"/>
                  <a:pt x="175" y="161"/>
                  <a:pt x="175" y="161"/>
                </a:cubicBezTo>
                <a:cubicBezTo>
                  <a:pt x="154" y="164"/>
                  <a:pt x="154" y="164"/>
                  <a:pt x="154" y="164"/>
                </a:cubicBezTo>
                <a:cubicBezTo>
                  <a:pt x="152" y="163"/>
                  <a:pt x="151" y="161"/>
                  <a:pt x="149" y="159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38" y="133"/>
                  <a:pt x="138" y="133"/>
                  <a:pt x="138" y="133"/>
                </a:cubicBezTo>
                <a:cubicBezTo>
                  <a:pt x="126" y="150"/>
                  <a:pt x="126" y="150"/>
                  <a:pt x="126" y="150"/>
                </a:cubicBezTo>
                <a:cubicBezTo>
                  <a:pt x="124" y="150"/>
                  <a:pt x="121" y="150"/>
                  <a:pt x="119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92" y="139"/>
                  <a:pt x="92" y="139"/>
                  <a:pt x="92" y="139"/>
                </a:cubicBezTo>
                <a:cubicBezTo>
                  <a:pt x="96" y="160"/>
                  <a:pt x="96" y="160"/>
                  <a:pt x="96" y="160"/>
                </a:cubicBezTo>
                <a:cubicBezTo>
                  <a:pt x="94" y="161"/>
                  <a:pt x="92" y="163"/>
                  <a:pt x="91" y="165"/>
                </a:cubicBezTo>
                <a:cubicBezTo>
                  <a:pt x="70" y="161"/>
                  <a:pt x="70" y="161"/>
                  <a:pt x="70" y="161"/>
                </a:cubicBezTo>
                <a:cubicBezTo>
                  <a:pt x="64" y="176"/>
                  <a:pt x="64" y="176"/>
                  <a:pt x="64" y="176"/>
                </a:cubicBezTo>
                <a:cubicBezTo>
                  <a:pt x="81" y="188"/>
                  <a:pt x="81" y="188"/>
                  <a:pt x="81" y="188"/>
                </a:cubicBezTo>
                <a:cubicBezTo>
                  <a:pt x="81" y="190"/>
                  <a:pt x="81" y="192"/>
                  <a:pt x="81" y="195"/>
                </a:cubicBezTo>
                <a:cubicBezTo>
                  <a:pt x="64" y="207"/>
                  <a:pt x="64" y="207"/>
                  <a:pt x="64" y="207"/>
                </a:cubicBezTo>
                <a:cubicBezTo>
                  <a:pt x="70" y="222"/>
                  <a:pt x="70" y="222"/>
                  <a:pt x="70" y="222"/>
                </a:cubicBezTo>
                <a:cubicBezTo>
                  <a:pt x="91" y="218"/>
                  <a:pt x="91" y="218"/>
                  <a:pt x="91" y="218"/>
                </a:cubicBezTo>
                <a:cubicBezTo>
                  <a:pt x="93" y="220"/>
                  <a:pt x="94" y="221"/>
                  <a:pt x="96" y="223"/>
                </a:cubicBezTo>
                <a:cubicBezTo>
                  <a:pt x="92" y="243"/>
                  <a:pt x="92" y="243"/>
                  <a:pt x="92" y="243"/>
                </a:cubicBezTo>
                <a:cubicBezTo>
                  <a:pt x="107" y="249"/>
                  <a:pt x="107" y="249"/>
                  <a:pt x="107" y="249"/>
                </a:cubicBezTo>
                <a:cubicBezTo>
                  <a:pt x="119" y="232"/>
                  <a:pt x="119" y="232"/>
                  <a:pt x="119" y="232"/>
                </a:cubicBezTo>
                <a:cubicBezTo>
                  <a:pt x="122" y="232"/>
                  <a:pt x="124" y="232"/>
                  <a:pt x="126" y="232"/>
                </a:cubicBezTo>
                <a:cubicBezTo>
                  <a:pt x="138" y="249"/>
                  <a:pt x="138" y="249"/>
                  <a:pt x="138" y="249"/>
                </a:cubicBezTo>
                <a:cubicBezTo>
                  <a:pt x="153" y="243"/>
                  <a:pt x="153" y="243"/>
                  <a:pt x="153" y="243"/>
                </a:cubicBezTo>
                <a:cubicBezTo>
                  <a:pt x="149" y="222"/>
                  <a:pt x="149" y="222"/>
                  <a:pt x="149" y="222"/>
                </a:cubicBezTo>
                <a:cubicBezTo>
                  <a:pt x="151" y="221"/>
                  <a:pt x="153" y="219"/>
                  <a:pt x="154" y="218"/>
                </a:cubicBezTo>
                <a:lnTo>
                  <a:pt x="175" y="221"/>
                </a:lnTo>
                <a:close/>
                <a:moveTo>
                  <a:pt x="115" y="210"/>
                </a:moveTo>
                <a:cubicBezTo>
                  <a:pt x="105" y="205"/>
                  <a:pt x="100" y="194"/>
                  <a:pt x="104" y="183"/>
                </a:cubicBezTo>
                <a:cubicBezTo>
                  <a:pt x="108" y="173"/>
                  <a:pt x="120" y="168"/>
                  <a:pt x="130" y="173"/>
                </a:cubicBezTo>
                <a:cubicBezTo>
                  <a:pt x="140" y="177"/>
                  <a:pt x="145" y="188"/>
                  <a:pt x="141" y="199"/>
                </a:cubicBezTo>
                <a:cubicBezTo>
                  <a:pt x="137" y="209"/>
                  <a:pt x="125" y="214"/>
                  <a:pt x="115" y="210"/>
                </a:cubicBezTo>
                <a:close/>
                <a:moveTo>
                  <a:pt x="270" y="68"/>
                </a:moveTo>
                <a:cubicBezTo>
                  <a:pt x="265" y="52"/>
                  <a:pt x="265" y="52"/>
                  <a:pt x="265" y="52"/>
                </a:cubicBezTo>
                <a:cubicBezTo>
                  <a:pt x="243" y="54"/>
                  <a:pt x="243" y="54"/>
                  <a:pt x="243" y="54"/>
                </a:cubicBezTo>
                <a:cubicBezTo>
                  <a:pt x="242" y="53"/>
                  <a:pt x="240" y="51"/>
                  <a:pt x="239" y="49"/>
                </a:cubicBezTo>
                <a:cubicBezTo>
                  <a:pt x="244" y="28"/>
                  <a:pt x="244" y="28"/>
                  <a:pt x="244" y="28"/>
                </a:cubicBezTo>
                <a:cubicBezTo>
                  <a:pt x="229" y="20"/>
                  <a:pt x="229" y="20"/>
                  <a:pt x="229" y="20"/>
                </a:cubicBezTo>
                <a:cubicBezTo>
                  <a:pt x="216" y="37"/>
                  <a:pt x="216" y="37"/>
                  <a:pt x="216" y="37"/>
                </a:cubicBezTo>
                <a:cubicBezTo>
                  <a:pt x="213" y="37"/>
                  <a:pt x="211" y="37"/>
                  <a:pt x="208" y="37"/>
                </a:cubicBezTo>
                <a:cubicBezTo>
                  <a:pt x="197" y="18"/>
                  <a:pt x="197" y="18"/>
                  <a:pt x="197" y="18"/>
                </a:cubicBezTo>
                <a:cubicBezTo>
                  <a:pt x="182" y="23"/>
                  <a:pt x="182" y="23"/>
                  <a:pt x="182" y="23"/>
                </a:cubicBezTo>
                <a:cubicBezTo>
                  <a:pt x="184" y="45"/>
                  <a:pt x="184" y="45"/>
                  <a:pt x="184" y="45"/>
                </a:cubicBezTo>
                <a:cubicBezTo>
                  <a:pt x="182" y="46"/>
                  <a:pt x="180" y="48"/>
                  <a:pt x="178" y="49"/>
                </a:cubicBezTo>
                <a:cubicBezTo>
                  <a:pt x="157" y="44"/>
                  <a:pt x="157" y="44"/>
                  <a:pt x="157" y="44"/>
                </a:cubicBezTo>
                <a:cubicBezTo>
                  <a:pt x="150" y="59"/>
                  <a:pt x="150" y="59"/>
                  <a:pt x="150" y="59"/>
                </a:cubicBezTo>
                <a:cubicBezTo>
                  <a:pt x="167" y="72"/>
                  <a:pt x="167" y="72"/>
                  <a:pt x="167" y="72"/>
                </a:cubicBezTo>
                <a:cubicBezTo>
                  <a:pt x="166" y="75"/>
                  <a:pt x="166" y="77"/>
                  <a:pt x="166" y="80"/>
                </a:cubicBezTo>
                <a:cubicBezTo>
                  <a:pt x="147" y="91"/>
                  <a:pt x="147" y="91"/>
                  <a:pt x="147" y="91"/>
                </a:cubicBezTo>
                <a:cubicBezTo>
                  <a:pt x="152" y="106"/>
                  <a:pt x="152" y="106"/>
                  <a:pt x="152" y="106"/>
                </a:cubicBezTo>
                <a:cubicBezTo>
                  <a:pt x="174" y="104"/>
                  <a:pt x="174" y="104"/>
                  <a:pt x="174" y="104"/>
                </a:cubicBezTo>
                <a:cubicBezTo>
                  <a:pt x="175" y="106"/>
                  <a:pt x="177" y="108"/>
                  <a:pt x="179" y="110"/>
                </a:cubicBezTo>
                <a:cubicBezTo>
                  <a:pt x="173" y="131"/>
                  <a:pt x="173" y="131"/>
                  <a:pt x="173" y="131"/>
                </a:cubicBezTo>
                <a:cubicBezTo>
                  <a:pt x="188" y="138"/>
                  <a:pt x="188" y="138"/>
                  <a:pt x="188" y="138"/>
                </a:cubicBezTo>
                <a:cubicBezTo>
                  <a:pt x="202" y="121"/>
                  <a:pt x="202" y="121"/>
                  <a:pt x="202" y="121"/>
                </a:cubicBezTo>
                <a:cubicBezTo>
                  <a:pt x="204" y="122"/>
                  <a:pt x="206" y="122"/>
                  <a:pt x="209" y="122"/>
                </a:cubicBezTo>
                <a:cubicBezTo>
                  <a:pt x="220" y="141"/>
                  <a:pt x="220" y="141"/>
                  <a:pt x="220" y="141"/>
                </a:cubicBezTo>
                <a:cubicBezTo>
                  <a:pt x="236" y="136"/>
                  <a:pt x="236" y="136"/>
                  <a:pt x="236" y="136"/>
                </a:cubicBezTo>
                <a:cubicBezTo>
                  <a:pt x="234" y="114"/>
                  <a:pt x="234" y="114"/>
                  <a:pt x="234" y="114"/>
                </a:cubicBezTo>
                <a:cubicBezTo>
                  <a:pt x="235" y="113"/>
                  <a:pt x="237" y="111"/>
                  <a:pt x="239" y="109"/>
                </a:cubicBezTo>
                <a:cubicBezTo>
                  <a:pt x="260" y="115"/>
                  <a:pt x="260" y="115"/>
                  <a:pt x="260" y="115"/>
                </a:cubicBezTo>
                <a:cubicBezTo>
                  <a:pt x="268" y="100"/>
                  <a:pt x="268" y="100"/>
                  <a:pt x="268" y="100"/>
                </a:cubicBezTo>
                <a:cubicBezTo>
                  <a:pt x="251" y="86"/>
                  <a:pt x="251" y="86"/>
                  <a:pt x="251" y="86"/>
                </a:cubicBezTo>
                <a:cubicBezTo>
                  <a:pt x="251" y="84"/>
                  <a:pt x="251" y="82"/>
                  <a:pt x="251" y="79"/>
                </a:cubicBezTo>
                <a:lnTo>
                  <a:pt x="270" y="68"/>
                </a:lnTo>
                <a:close/>
                <a:moveTo>
                  <a:pt x="215" y="99"/>
                </a:moveTo>
                <a:cubicBezTo>
                  <a:pt x="204" y="103"/>
                  <a:pt x="193" y="97"/>
                  <a:pt x="189" y="86"/>
                </a:cubicBezTo>
                <a:cubicBezTo>
                  <a:pt x="185" y="75"/>
                  <a:pt x="191" y="63"/>
                  <a:pt x="202" y="60"/>
                </a:cubicBezTo>
                <a:cubicBezTo>
                  <a:pt x="213" y="56"/>
                  <a:pt x="225" y="62"/>
                  <a:pt x="228" y="73"/>
                </a:cubicBezTo>
                <a:cubicBezTo>
                  <a:pt x="232" y="84"/>
                  <a:pt x="226" y="95"/>
                  <a:pt x="215" y="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66" name="Freeform 17"/>
          <p:cNvSpPr>
            <a:spLocks noEditPoints="1"/>
          </p:cNvSpPr>
          <p:nvPr/>
        </p:nvSpPr>
        <p:spPr bwMode="auto">
          <a:xfrm>
            <a:off x="1759694" y="1623306"/>
            <a:ext cx="682251" cy="932236"/>
          </a:xfrm>
          <a:custGeom>
            <a:avLst/>
            <a:gdLst>
              <a:gd name="T0" fmla="*/ 150 w 163"/>
              <a:gd name="T1" fmla="*/ 19 h 224"/>
              <a:gd name="T2" fmla="*/ 157 w 163"/>
              <a:gd name="T3" fmla="*/ 19 h 224"/>
              <a:gd name="T4" fmla="*/ 163 w 163"/>
              <a:gd name="T5" fmla="*/ 13 h 224"/>
              <a:gd name="T6" fmla="*/ 163 w 163"/>
              <a:gd name="T7" fmla="*/ 6 h 224"/>
              <a:gd name="T8" fmla="*/ 157 w 163"/>
              <a:gd name="T9" fmla="*/ 0 h 224"/>
              <a:gd name="T10" fmla="*/ 6 w 163"/>
              <a:gd name="T11" fmla="*/ 0 h 224"/>
              <a:gd name="T12" fmla="*/ 0 w 163"/>
              <a:gd name="T13" fmla="*/ 6 h 224"/>
              <a:gd name="T14" fmla="*/ 0 w 163"/>
              <a:gd name="T15" fmla="*/ 13 h 224"/>
              <a:gd name="T16" fmla="*/ 6 w 163"/>
              <a:gd name="T17" fmla="*/ 19 h 224"/>
              <a:gd name="T18" fmla="*/ 13 w 163"/>
              <a:gd name="T19" fmla="*/ 19 h 224"/>
              <a:gd name="T20" fmla="*/ 61 w 163"/>
              <a:gd name="T21" fmla="*/ 112 h 224"/>
              <a:gd name="T22" fmla="*/ 13 w 163"/>
              <a:gd name="T23" fmla="*/ 205 h 224"/>
              <a:gd name="T24" fmla="*/ 6 w 163"/>
              <a:gd name="T25" fmla="*/ 205 h 224"/>
              <a:gd name="T26" fmla="*/ 0 w 163"/>
              <a:gd name="T27" fmla="*/ 211 h 224"/>
              <a:gd name="T28" fmla="*/ 0 w 163"/>
              <a:gd name="T29" fmla="*/ 218 h 224"/>
              <a:gd name="T30" fmla="*/ 6 w 163"/>
              <a:gd name="T31" fmla="*/ 224 h 224"/>
              <a:gd name="T32" fmla="*/ 157 w 163"/>
              <a:gd name="T33" fmla="*/ 224 h 224"/>
              <a:gd name="T34" fmla="*/ 163 w 163"/>
              <a:gd name="T35" fmla="*/ 218 h 224"/>
              <a:gd name="T36" fmla="*/ 163 w 163"/>
              <a:gd name="T37" fmla="*/ 211 h 224"/>
              <a:gd name="T38" fmla="*/ 157 w 163"/>
              <a:gd name="T39" fmla="*/ 205 h 224"/>
              <a:gd name="T40" fmla="*/ 150 w 163"/>
              <a:gd name="T41" fmla="*/ 205 h 224"/>
              <a:gd name="T42" fmla="*/ 102 w 163"/>
              <a:gd name="T43" fmla="*/ 112 h 224"/>
              <a:gd name="T44" fmla="*/ 150 w 163"/>
              <a:gd name="T45" fmla="*/ 19 h 224"/>
              <a:gd name="T46" fmla="*/ 131 w 163"/>
              <a:gd name="T47" fmla="*/ 199 h 224"/>
              <a:gd name="T48" fmla="*/ 128 w 163"/>
              <a:gd name="T49" fmla="*/ 204 h 224"/>
              <a:gd name="T50" fmla="*/ 34 w 163"/>
              <a:gd name="T51" fmla="*/ 204 h 224"/>
              <a:gd name="T52" fmla="*/ 32 w 163"/>
              <a:gd name="T53" fmla="*/ 200 h 224"/>
              <a:gd name="T54" fmla="*/ 79 w 163"/>
              <a:gd name="T55" fmla="*/ 148 h 224"/>
              <a:gd name="T56" fmla="*/ 84 w 163"/>
              <a:gd name="T57" fmla="*/ 148 h 224"/>
              <a:gd name="T58" fmla="*/ 131 w 163"/>
              <a:gd name="T59" fmla="*/ 199 h 224"/>
              <a:gd name="T60" fmla="*/ 81 w 163"/>
              <a:gd name="T61" fmla="*/ 96 h 224"/>
              <a:gd name="T62" fmla="*/ 47 w 163"/>
              <a:gd name="T63" fmla="*/ 62 h 224"/>
              <a:gd name="T64" fmla="*/ 78 w 163"/>
              <a:gd name="T65" fmla="*/ 69 h 224"/>
              <a:gd name="T66" fmla="*/ 115 w 163"/>
              <a:gd name="T67" fmla="*/ 59 h 224"/>
              <a:gd name="T68" fmla="*/ 81 w 163"/>
              <a:gd name="T69" fmla="*/ 96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63" h="224">
                <a:moveTo>
                  <a:pt x="150" y="19"/>
                </a:moveTo>
                <a:cubicBezTo>
                  <a:pt x="157" y="19"/>
                  <a:pt x="157" y="19"/>
                  <a:pt x="157" y="19"/>
                </a:cubicBezTo>
                <a:cubicBezTo>
                  <a:pt x="160" y="19"/>
                  <a:pt x="163" y="16"/>
                  <a:pt x="163" y="13"/>
                </a:cubicBezTo>
                <a:cubicBezTo>
                  <a:pt x="163" y="6"/>
                  <a:pt x="163" y="6"/>
                  <a:pt x="163" y="6"/>
                </a:cubicBezTo>
                <a:cubicBezTo>
                  <a:pt x="163" y="3"/>
                  <a:pt x="160" y="0"/>
                  <a:pt x="157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6"/>
                  <a:pt x="3" y="19"/>
                  <a:pt x="6" y="19"/>
                </a:cubicBezTo>
                <a:cubicBezTo>
                  <a:pt x="13" y="19"/>
                  <a:pt x="13" y="19"/>
                  <a:pt x="13" y="19"/>
                </a:cubicBezTo>
                <a:cubicBezTo>
                  <a:pt x="13" y="76"/>
                  <a:pt x="58" y="78"/>
                  <a:pt x="61" y="112"/>
                </a:cubicBezTo>
                <a:cubicBezTo>
                  <a:pt x="58" y="146"/>
                  <a:pt x="13" y="148"/>
                  <a:pt x="13" y="205"/>
                </a:cubicBezTo>
                <a:cubicBezTo>
                  <a:pt x="6" y="205"/>
                  <a:pt x="6" y="205"/>
                  <a:pt x="6" y="205"/>
                </a:cubicBezTo>
                <a:cubicBezTo>
                  <a:pt x="3" y="205"/>
                  <a:pt x="0" y="208"/>
                  <a:pt x="0" y="211"/>
                </a:cubicBezTo>
                <a:cubicBezTo>
                  <a:pt x="0" y="218"/>
                  <a:pt x="0" y="218"/>
                  <a:pt x="0" y="218"/>
                </a:cubicBezTo>
                <a:cubicBezTo>
                  <a:pt x="0" y="221"/>
                  <a:pt x="3" y="224"/>
                  <a:pt x="6" y="224"/>
                </a:cubicBezTo>
                <a:cubicBezTo>
                  <a:pt x="157" y="224"/>
                  <a:pt x="157" y="224"/>
                  <a:pt x="157" y="224"/>
                </a:cubicBezTo>
                <a:cubicBezTo>
                  <a:pt x="160" y="224"/>
                  <a:pt x="163" y="221"/>
                  <a:pt x="163" y="218"/>
                </a:cubicBezTo>
                <a:cubicBezTo>
                  <a:pt x="163" y="211"/>
                  <a:pt x="163" y="211"/>
                  <a:pt x="163" y="211"/>
                </a:cubicBezTo>
                <a:cubicBezTo>
                  <a:pt x="163" y="208"/>
                  <a:pt x="160" y="205"/>
                  <a:pt x="157" y="205"/>
                </a:cubicBezTo>
                <a:cubicBezTo>
                  <a:pt x="150" y="205"/>
                  <a:pt x="150" y="205"/>
                  <a:pt x="150" y="205"/>
                </a:cubicBezTo>
                <a:cubicBezTo>
                  <a:pt x="150" y="148"/>
                  <a:pt x="105" y="146"/>
                  <a:pt x="102" y="112"/>
                </a:cubicBezTo>
                <a:cubicBezTo>
                  <a:pt x="105" y="78"/>
                  <a:pt x="150" y="76"/>
                  <a:pt x="150" y="19"/>
                </a:cubicBezTo>
                <a:close/>
                <a:moveTo>
                  <a:pt x="131" y="199"/>
                </a:moveTo>
                <a:cubicBezTo>
                  <a:pt x="132" y="202"/>
                  <a:pt x="131" y="204"/>
                  <a:pt x="128" y="204"/>
                </a:cubicBezTo>
                <a:cubicBezTo>
                  <a:pt x="34" y="204"/>
                  <a:pt x="34" y="204"/>
                  <a:pt x="34" y="204"/>
                </a:cubicBezTo>
                <a:cubicBezTo>
                  <a:pt x="32" y="204"/>
                  <a:pt x="30" y="202"/>
                  <a:pt x="32" y="200"/>
                </a:cubicBezTo>
                <a:cubicBezTo>
                  <a:pt x="44" y="179"/>
                  <a:pt x="59" y="163"/>
                  <a:pt x="79" y="148"/>
                </a:cubicBezTo>
                <a:cubicBezTo>
                  <a:pt x="81" y="147"/>
                  <a:pt x="82" y="147"/>
                  <a:pt x="84" y="148"/>
                </a:cubicBezTo>
                <a:cubicBezTo>
                  <a:pt x="104" y="167"/>
                  <a:pt x="119" y="182"/>
                  <a:pt x="131" y="199"/>
                </a:cubicBezTo>
                <a:close/>
                <a:moveTo>
                  <a:pt x="81" y="96"/>
                </a:moveTo>
                <a:cubicBezTo>
                  <a:pt x="47" y="62"/>
                  <a:pt x="47" y="62"/>
                  <a:pt x="47" y="62"/>
                </a:cubicBezTo>
                <a:cubicBezTo>
                  <a:pt x="47" y="62"/>
                  <a:pt x="64" y="69"/>
                  <a:pt x="78" y="69"/>
                </a:cubicBezTo>
                <a:cubicBezTo>
                  <a:pt x="92" y="69"/>
                  <a:pt x="104" y="59"/>
                  <a:pt x="115" y="59"/>
                </a:cubicBezTo>
                <a:cubicBezTo>
                  <a:pt x="125" y="59"/>
                  <a:pt x="81" y="96"/>
                  <a:pt x="81" y="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0494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4170834329"/>
              </p:ext>
            </p:extLst>
          </p:nvPr>
        </p:nvGraphicFramePr>
        <p:xfrm>
          <a:off x="700608" y="1411442"/>
          <a:ext cx="6752746" cy="48810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等腰三角形 3"/>
          <p:cNvSpPr/>
          <p:nvPr/>
        </p:nvSpPr>
        <p:spPr>
          <a:xfrm rot="8100000">
            <a:off x="25400" y="214315"/>
            <a:ext cx="942848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9636122">
            <a:off x="603350" y="853426"/>
            <a:ext cx="66255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8914460">
            <a:off x="961488" y="654125"/>
            <a:ext cx="572426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8914460">
            <a:off x="613969" y="153947"/>
            <a:ext cx="572426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20624893">
            <a:off x="10629900" y="5597697"/>
            <a:ext cx="942848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561015">
            <a:off x="11207850" y="6236808"/>
            <a:ext cx="66255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21439353">
            <a:off x="11565988" y="6037507"/>
            <a:ext cx="572426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21439353">
            <a:off x="11218469" y="5537329"/>
            <a:ext cx="572426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74824" y="390279"/>
            <a:ext cx="6365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kern="0" dirty="0" smtClean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，哎呀小小草文化</a:t>
            </a:r>
            <a:r>
              <a:rPr lang="en-US" altLang="zh-CN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15" name="TextBox 174"/>
          <p:cNvSpPr txBox="1"/>
          <p:nvPr/>
        </p:nvSpPr>
        <p:spPr>
          <a:xfrm>
            <a:off x="7749503" y="3179605"/>
            <a:ext cx="416289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哎呀小小草文化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1810908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8100000">
            <a:off x="25400" y="214315"/>
            <a:ext cx="942848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9636122">
            <a:off x="603350" y="853426"/>
            <a:ext cx="66255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8914460">
            <a:off x="961488" y="654125"/>
            <a:ext cx="572426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8914460">
            <a:off x="613969" y="153947"/>
            <a:ext cx="572426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20624893">
            <a:off x="10629900" y="5597697"/>
            <a:ext cx="942848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561015">
            <a:off x="11207850" y="6236808"/>
            <a:ext cx="66255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21439353">
            <a:off x="11565988" y="6037507"/>
            <a:ext cx="572426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21439353">
            <a:off x="11218469" y="5537329"/>
            <a:ext cx="572426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74824" y="390279"/>
            <a:ext cx="6365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kern="0" dirty="0" smtClean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，哎呀小小草文化</a:t>
            </a:r>
            <a:r>
              <a:rPr lang="en-US" altLang="zh-CN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620578" y="1792768"/>
            <a:ext cx="8240232" cy="4125432"/>
            <a:chOff x="457200" y="988828"/>
            <a:chExt cx="8240232" cy="4125432"/>
          </a:xfrm>
        </p:grpSpPr>
        <p:sp>
          <p:nvSpPr>
            <p:cNvPr id="15" name="矩形 14"/>
            <p:cNvSpPr/>
            <p:nvPr/>
          </p:nvSpPr>
          <p:spPr>
            <a:xfrm>
              <a:off x="457200" y="988828"/>
              <a:ext cx="2062716" cy="2062716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2509284" y="988828"/>
              <a:ext cx="2062716" cy="206271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572000" y="988828"/>
              <a:ext cx="2062716" cy="2062716"/>
            </a:xfrm>
            <a:prstGeom prst="rect">
              <a:avLst/>
            </a:prstGeom>
            <a:blipFill dpi="0" rotWithShape="1"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colorTemperature colorTemp="59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634716" y="988828"/>
              <a:ext cx="2062716" cy="206271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457200" y="3051544"/>
              <a:ext cx="2062716" cy="2062716"/>
            </a:xfrm>
            <a:prstGeom prst="rect">
              <a:avLst/>
            </a:prstGeom>
            <a:blipFill dpi="0" rotWithShape="1"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colorTemperature colorTemp="59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2509284" y="3051544"/>
              <a:ext cx="2062716" cy="206271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4572000" y="3051544"/>
              <a:ext cx="2062716" cy="2062716"/>
            </a:xfrm>
            <a:prstGeom prst="rect">
              <a:avLst/>
            </a:prstGeom>
            <a:blipFill dpi="0" rotWithShape="1">
              <a:blip r:embed="rId8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colorTemperature colorTemp="59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6634716" y="3051544"/>
              <a:ext cx="2062716" cy="206271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884041" y="2127483"/>
            <a:ext cx="1639957" cy="1830929"/>
            <a:chOff x="787217" y="2853894"/>
            <a:chExt cx="1639957" cy="1830929"/>
          </a:xfrm>
        </p:grpSpPr>
        <p:sp>
          <p:nvSpPr>
            <p:cNvPr id="24" name="TextBox 19"/>
            <p:cNvSpPr txBox="1"/>
            <p:nvPr/>
          </p:nvSpPr>
          <p:spPr>
            <a:xfrm>
              <a:off x="787217" y="2853894"/>
              <a:ext cx="1639957" cy="28469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添加标题文字</a:t>
              </a:r>
            </a:p>
          </p:txBody>
        </p:sp>
        <p:sp>
          <p:nvSpPr>
            <p:cNvPr id="25" name="TextBox 20"/>
            <p:cNvSpPr txBox="1"/>
            <p:nvPr/>
          </p:nvSpPr>
          <p:spPr>
            <a:xfrm>
              <a:off x="831222" y="3084385"/>
              <a:ext cx="1551946" cy="160043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 defTabSz="914400">
                <a:lnSpc>
                  <a:spcPct val="140000"/>
                </a:lnSpc>
                <a:defRPr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  <a:lvl2pPr marL="457200" defTabSz="914400">
                <a:defRPr sz="1800"/>
              </a:lvl2pPr>
              <a:lvl3pPr marL="914400" defTabSz="914400">
                <a:defRPr sz="1800"/>
              </a:lvl3pPr>
              <a:lvl4pPr marL="1371600" defTabSz="914400">
                <a:defRPr sz="1800"/>
              </a:lvl4pPr>
              <a:lvl5pPr marL="1828800" defTabSz="914400">
                <a:defRPr sz="1800"/>
              </a:lvl5pPr>
              <a:lvl6pPr marL="2286000" defTabSz="914400">
                <a:defRPr sz="1800"/>
              </a:lvl6pPr>
              <a:lvl7pPr marL="2743200" defTabSz="914400">
                <a:defRPr sz="1800"/>
              </a:lvl7pPr>
              <a:lvl8pPr marL="3200400" defTabSz="914400">
                <a:defRPr sz="1800"/>
              </a:lvl8pPr>
              <a:lvl9pPr marL="3657600" defTabSz="914400">
                <a:defRPr sz="1800"/>
              </a:lvl9pPr>
            </a:lstStyle>
            <a:p>
              <a:r>
                <a:rPr lang="zh-CN" altLang="en-US" sz="1000" dirty="0">
                  <a:solidFill>
                    <a:schemeClr val="bg1"/>
                  </a:solidFill>
                </a:rPr>
                <a:t>点击此处添加标题</a:t>
              </a:r>
            </a:p>
            <a:p>
              <a:r>
                <a:rPr lang="zh-CN" altLang="en-US" sz="1000" dirty="0">
                  <a:solidFill>
                    <a:schemeClr val="bg1"/>
                  </a:solidFill>
                </a:rPr>
                <a:t>点击此处添加标题</a:t>
              </a:r>
            </a:p>
            <a:p>
              <a:r>
                <a:rPr lang="zh-CN" altLang="en-US" sz="1000" dirty="0">
                  <a:solidFill>
                    <a:schemeClr val="bg1"/>
                  </a:solidFill>
                </a:rPr>
                <a:t>点击此处添加标题</a:t>
              </a:r>
            </a:p>
            <a:p>
              <a:r>
                <a:rPr lang="zh-CN" altLang="en-US" sz="1000" dirty="0">
                  <a:solidFill>
                    <a:schemeClr val="bg1"/>
                  </a:solidFill>
                </a:rPr>
                <a:t>点击此处添加标题</a:t>
              </a:r>
            </a:p>
            <a:p>
              <a:r>
                <a:rPr lang="zh-CN" altLang="en-US" sz="1000" dirty="0" smtClean="0">
                  <a:solidFill>
                    <a:schemeClr val="bg1"/>
                  </a:solidFill>
                </a:rPr>
                <a:t>哎呀小小草文化</a:t>
              </a:r>
              <a:r>
                <a:rPr lang="en-US" altLang="zh-CN" sz="1000" dirty="0">
                  <a:solidFill>
                    <a:schemeClr val="bg1"/>
                  </a:solidFill>
                </a:rPr>
                <a:t>PPT</a:t>
              </a:r>
              <a:r>
                <a:rPr lang="zh-CN" altLang="en-US" sz="1000" dirty="0">
                  <a:solidFill>
                    <a:schemeClr val="bg1"/>
                  </a:solidFill>
                </a:rPr>
                <a:t>模板</a:t>
              </a:r>
              <a:endParaRPr lang="en-US" altLang="zh-CN" sz="1000" dirty="0">
                <a:solidFill>
                  <a:schemeClr val="bg1"/>
                </a:solidFill>
              </a:endParaRPr>
            </a:p>
            <a:p>
              <a:r>
                <a:rPr lang="zh-CN" altLang="en-US" sz="1000" dirty="0">
                  <a:solidFill>
                    <a:schemeClr val="bg1"/>
                  </a:solidFill>
                </a:rPr>
                <a:t>请勿盗版。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009473" y="2127483"/>
            <a:ext cx="1639957" cy="1830929"/>
            <a:chOff x="787217" y="2853894"/>
            <a:chExt cx="1639957" cy="1830929"/>
          </a:xfrm>
        </p:grpSpPr>
        <p:sp>
          <p:nvSpPr>
            <p:cNvPr id="27" name="TextBox 22"/>
            <p:cNvSpPr txBox="1"/>
            <p:nvPr/>
          </p:nvSpPr>
          <p:spPr>
            <a:xfrm>
              <a:off x="787217" y="2853894"/>
              <a:ext cx="1639957" cy="28469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添加标题文字</a:t>
              </a:r>
            </a:p>
          </p:txBody>
        </p:sp>
        <p:sp>
          <p:nvSpPr>
            <p:cNvPr id="28" name="TextBox 23"/>
            <p:cNvSpPr txBox="1"/>
            <p:nvPr/>
          </p:nvSpPr>
          <p:spPr>
            <a:xfrm>
              <a:off x="831222" y="3084385"/>
              <a:ext cx="1551946" cy="160043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 defTabSz="914400">
                <a:lnSpc>
                  <a:spcPct val="140000"/>
                </a:lnSpc>
                <a:defRPr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  <a:lvl2pPr marL="457200" defTabSz="914400">
                <a:defRPr sz="1800"/>
              </a:lvl2pPr>
              <a:lvl3pPr marL="914400" defTabSz="914400">
                <a:defRPr sz="1800"/>
              </a:lvl3pPr>
              <a:lvl4pPr marL="1371600" defTabSz="914400">
                <a:defRPr sz="1800"/>
              </a:lvl4pPr>
              <a:lvl5pPr marL="1828800" defTabSz="914400">
                <a:defRPr sz="1800"/>
              </a:lvl5pPr>
              <a:lvl6pPr marL="2286000" defTabSz="914400">
                <a:defRPr sz="1800"/>
              </a:lvl6pPr>
              <a:lvl7pPr marL="2743200" defTabSz="914400">
                <a:defRPr sz="1800"/>
              </a:lvl7pPr>
              <a:lvl8pPr marL="3200400" defTabSz="914400">
                <a:defRPr sz="1800"/>
              </a:lvl8pPr>
              <a:lvl9pPr marL="3657600" defTabSz="914400">
                <a:defRPr sz="1800"/>
              </a:lvl9pPr>
            </a:lstStyle>
            <a:p>
              <a:r>
                <a:rPr lang="zh-CN" altLang="en-US" sz="1000" dirty="0">
                  <a:solidFill>
                    <a:schemeClr val="bg1"/>
                  </a:solidFill>
                </a:rPr>
                <a:t>点击此处添加标题</a:t>
              </a:r>
            </a:p>
            <a:p>
              <a:r>
                <a:rPr lang="zh-CN" altLang="en-US" sz="1000" dirty="0">
                  <a:solidFill>
                    <a:schemeClr val="bg1"/>
                  </a:solidFill>
                </a:rPr>
                <a:t>点击此处添加标题</a:t>
              </a:r>
            </a:p>
            <a:p>
              <a:r>
                <a:rPr lang="zh-CN" altLang="en-US" sz="1000" dirty="0">
                  <a:solidFill>
                    <a:schemeClr val="bg1"/>
                  </a:solidFill>
                </a:rPr>
                <a:t>点击此处添加标题</a:t>
              </a:r>
            </a:p>
            <a:p>
              <a:r>
                <a:rPr lang="zh-CN" altLang="en-US" sz="1000" dirty="0">
                  <a:solidFill>
                    <a:schemeClr val="bg1"/>
                  </a:solidFill>
                </a:rPr>
                <a:t>点击此处添加标题</a:t>
              </a:r>
            </a:p>
            <a:p>
              <a:r>
                <a:rPr lang="zh-CN" altLang="en-US" sz="1000" dirty="0" smtClean="0">
                  <a:solidFill>
                    <a:schemeClr val="bg1"/>
                  </a:solidFill>
                </a:rPr>
                <a:t>哎呀小小草文化</a:t>
              </a:r>
              <a:r>
                <a:rPr lang="en-US" altLang="zh-CN" sz="1000" dirty="0">
                  <a:solidFill>
                    <a:schemeClr val="bg1"/>
                  </a:solidFill>
                </a:rPr>
                <a:t>PPT</a:t>
              </a:r>
              <a:r>
                <a:rPr lang="zh-CN" altLang="en-US" sz="1000" dirty="0">
                  <a:solidFill>
                    <a:schemeClr val="bg1"/>
                  </a:solidFill>
                </a:rPr>
                <a:t>模板</a:t>
              </a:r>
              <a:endParaRPr lang="en-US" altLang="zh-CN" sz="1000" dirty="0">
                <a:solidFill>
                  <a:schemeClr val="bg1"/>
                </a:solidFill>
              </a:endParaRPr>
            </a:p>
            <a:p>
              <a:r>
                <a:rPr lang="zh-CN" altLang="en-US" sz="1000" dirty="0">
                  <a:solidFill>
                    <a:schemeClr val="bg1"/>
                  </a:solidFill>
                </a:rPr>
                <a:t>请勿盗版。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8009473" y="4158302"/>
            <a:ext cx="1639957" cy="1830929"/>
            <a:chOff x="787217" y="2853894"/>
            <a:chExt cx="1639957" cy="1830929"/>
          </a:xfrm>
        </p:grpSpPr>
        <p:sp>
          <p:nvSpPr>
            <p:cNvPr id="30" name="TextBox 25"/>
            <p:cNvSpPr txBox="1"/>
            <p:nvPr/>
          </p:nvSpPr>
          <p:spPr>
            <a:xfrm>
              <a:off x="787217" y="2853894"/>
              <a:ext cx="1639957" cy="28469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添加标题文字</a:t>
              </a:r>
            </a:p>
          </p:txBody>
        </p:sp>
        <p:sp>
          <p:nvSpPr>
            <p:cNvPr id="31" name="TextBox 26"/>
            <p:cNvSpPr txBox="1"/>
            <p:nvPr/>
          </p:nvSpPr>
          <p:spPr>
            <a:xfrm>
              <a:off x="831222" y="3084385"/>
              <a:ext cx="1551946" cy="160043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 defTabSz="914400">
                <a:lnSpc>
                  <a:spcPct val="140000"/>
                </a:lnSpc>
                <a:defRPr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  <a:lvl2pPr marL="457200" defTabSz="914400">
                <a:defRPr sz="1800"/>
              </a:lvl2pPr>
              <a:lvl3pPr marL="914400" defTabSz="914400">
                <a:defRPr sz="1800"/>
              </a:lvl3pPr>
              <a:lvl4pPr marL="1371600" defTabSz="914400">
                <a:defRPr sz="1800"/>
              </a:lvl4pPr>
              <a:lvl5pPr marL="1828800" defTabSz="914400">
                <a:defRPr sz="1800"/>
              </a:lvl5pPr>
              <a:lvl6pPr marL="2286000" defTabSz="914400">
                <a:defRPr sz="1800"/>
              </a:lvl6pPr>
              <a:lvl7pPr marL="2743200" defTabSz="914400">
                <a:defRPr sz="1800"/>
              </a:lvl7pPr>
              <a:lvl8pPr marL="3200400" defTabSz="914400">
                <a:defRPr sz="1800"/>
              </a:lvl8pPr>
              <a:lvl9pPr marL="3657600" defTabSz="914400">
                <a:defRPr sz="1800"/>
              </a:lvl9pPr>
            </a:lstStyle>
            <a:p>
              <a:r>
                <a:rPr lang="zh-CN" altLang="en-US" sz="1000" dirty="0">
                  <a:solidFill>
                    <a:schemeClr val="bg1"/>
                  </a:solidFill>
                </a:rPr>
                <a:t>点击此处添加标题</a:t>
              </a:r>
            </a:p>
            <a:p>
              <a:r>
                <a:rPr lang="zh-CN" altLang="en-US" sz="1000" dirty="0">
                  <a:solidFill>
                    <a:schemeClr val="bg1"/>
                  </a:solidFill>
                </a:rPr>
                <a:t>点击此处添加标题</a:t>
              </a:r>
            </a:p>
            <a:p>
              <a:r>
                <a:rPr lang="zh-CN" altLang="en-US" sz="1000" dirty="0">
                  <a:solidFill>
                    <a:schemeClr val="bg1"/>
                  </a:solidFill>
                </a:rPr>
                <a:t>点击此处添加标题</a:t>
              </a:r>
            </a:p>
            <a:p>
              <a:r>
                <a:rPr lang="zh-CN" altLang="en-US" sz="1000" dirty="0">
                  <a:solidFill>
                    <a:schemeClr val="bg1"/>
                  </a:solidFill>
                </a:rPr>
                <a:t>点击此处添加标题</a:t>
              </a:r>
            </a:p>
            <a:p>
              <a:r>
                <a:rPr lang="zh-CN" altLang="en-US" sz="1000" dirty="0" smtClean="0">
                  <a:solidFill>
                    <a:schemeClr val="bg1"/>
                  </a:solidFill>
                </a:rPr>
                <a:t>哎呀小小草文化</a:t>
              </a:r>
              <a:r>
                <a:rPr lang="en-US" altLang="zh-CN" sz="1000" dirty="0">
                  <a:solidFill>
                    <a:schemeClr val="bg1"/>
                  </a:solidFill>
                </a:rPr>
                <a:t>PPT</a:t>
              </a:r>
              <a:r>
                <a:rPr lang="zh-CN" altLang="en-US" sz="1000" dirty="0">
                  <a:solidFill>
                    <a:schemeClr val="bg1"/>
                  </a:solidFill>
                </a:rPr>
                <a:t>模板</a:t>
              </a:r>
              <a:endParaRPr lang="en-US" altLang="zh-CN" sz="1000" dirty="0">
                <a:solidFill>
                  <a:schemeClr val="bg1"/>
                </a:solidFill>
              </a:endParaRPr>
            </a:p>
            <a:p>
              <a:r>
                <a:rPr lang="zh-CN" altLang="en-US" sz="1000" dirty="0">
                  <a:solidFill>
                    <a:schemeClr val="bg1"/>
                  </a:solidFill>
                </a:rPr>
                <a:t>请勿盗版。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884040" y="4158302"/>
            <a:ext cx="1639957" cy="1830929"/>
            <a:chOff x="787217" y="2853894"/>
            <a:chExt cx="1639957" cy="1830929"/>
          </a:xfrm>
        </p:grpSpPr>
        <p:sp>
          <p:nvSpPr>
            <p:cNvPr id="33" name="TextBox 28"/>
            <p:cNvSpPr txBox="1"/>
            <p:nvPr/>
          </p:nvSpPr>
          <p:spPr>
            <a:xfrm>
              <a:off x="787217" y="2853894"/>
              <a:ext cx="1639957" cy="28469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添加标题文字</a:t>
              </a:r>
            </a:p>
          </p:txBody>
        </p:sp>
        <p:sp>
          <p:nvSpPr>
            <p:cNvPr id="34" name="TextBox 29"/>
            <p:cNvSpPr txBox="1"/>
            <p:nvPr/>
          </p:nvSpPr>
          <p:spPr>
            <a:xfrm>
              <a:off x="831222" y="3084385"/>
              <a:ext cx="1551946" cy="160043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 defTabSz="914400">
                <a:lnSpc>
                  <a:spcPct val="140000"/>
                </a:lnSpc>
                <a:defRPr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  <a:lvl2pPr marL="457200" defTabSz="914400">
                <a:defRPr sz="1800"/>
              </a:lvl2pPr>
              <a:lvl3pPr marL="914400" defTabSz="914400">
                <a:defRPr sz="1800"/>
              </a:lvl3pPr>
              <a:lvl4pPr marL="1371600" defTabSz="914400">
                <a:defRPr sz="1800"/>
              </a:lvl4pPr>
              <a:lvl5pPr marL="1828800" defTabSz="914400">
                <a:defRPr sz="1800"/>
              </a:lvl5pPr>
              <a:lvl6pPr marL="2286000" defTabSz="914400">
                <a:defRPr sz="1800"/>
              </a:lvl6pPr>
              <a:lvl7pPr marL="2743200" defTabSz="914400">
                <a:defRPr sz="1800"/>
              </a:lvl7pPr>
              <a:lvl8pPr marL="3200400" defTabSz="914400">
                <a:defRPr sz="1800"/>
              </a:lvl8pPr>
              <a:lvl9pPr marL="3657600" defTabSz="914400">
                <a:defRPr sz="1800"/>
              </a:lvl9pPr>
            </a:lstStyle>
            <a:p>
              <a:r>
                <a:rPr lang="zh-CN" altLang="en-US" sz="1000" dirty="0">
                  <a:solidFill>
                    <a:schemeClr val="bg1"/>
                  </a:solidFill>
                </a:rPr>
                <a:t>点击此处添加标题</a:t>
              </a:r>
            </a:p>
            <a:p>
              <a:r>
                <a:rPr lang="zh-CN" altLang="en-US" sz="1000" dirty="0">
                  <a:solidFill>
                    <a:schemeClr val="bg1"/>
                  </a:solidFill>
                </a:rPr>
                <a:t>点击此处添加标题</a:t>
              </a:r>
            </a:p>
            <a:p>
              <a:r>
                <a:rPr lang="zh-CN" altLang="en-US" sz="1000" dirty="0">
                  <a:solidFill>
                    <a:schemeClr val="bg1"/>
                  </a:solidFill>
                </a:rPr>
                <a:t>点击此处添加标题</a:t>
              </a:r>
            </a:p>
            <a:p>
              <a:r>
                <a:rPr lang="zh-CN" altLang="en-US" sz="1000" dirty="0">
                  <a:solidFill>
                    <a:schemeClr val="bg1"/>
                  </a:solidFill>
                </a:rPr>
                <a:t>点击此处添加标题</a:t>
              </a:r>
            </a:p>
            <a:p>
              <a:r>
                <a:rPr lang="zh-CN" altLang="en-US" sz="1000" dirty="0" smtClean="0">
                  <a:solidFill>
                    <a:schemeClr val="bg1"/>
                  </a:solidFill>
                </a:rPr>
                <a:t>哎呀小小草文化</a:t>
              </a:r>
              <a:r>
                <a:rPr lang="en-US" altLang="zh-CN" sz="1000" dirty="0">
                  <a:solidFill>
                    <a:schemeClr val="bg1"/>
                  </a:solidFill>
                </a:rPr>
                <a:t>PPT</a:t>
              </a:r>
              <a:r>
                <a:rPr lang="zh-CN" altLang="en-US" sz="1000" dirty="0">
                  <a:solidFill>
                    <a:schemeClr val="bg1"/>
                  </a:solidFill>
                </a:rPr>
                <a:t>模板</a:t>
              </a:r>
              <a:endParaRPr lang="en-US" altLang="zh-CN" sz="1000" dirty="0">
                <a:solidFill>
                  <a:schemeClr val="bg1"/>
                </a:solidFill>
              </a:endParaRPr>
            </a:p>
            <a:p>
              <a:r>
                <a:rPr lang="zh-CN" altLang="en-US" sz="1000" dirty="0">
                  <a:solidFill>
                    <a:schemeClr val="bg1"/>
                  </a:solidFill>
                </a:rPr>
                <a:t>请勿盗版。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31154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8100000">
            <a:off x="25400" y="214315"/>
            <a:ext cx="942848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9636122">
            <a:off x="603350" y="853426"/>
            <a:ext cx="66255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8914460">
            <a:off x="961488" y="654125"/>
            <a:ext cx="572426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8914460">
            <a:off x="613969" y="153947"/>
            <a:ext cx="572426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20624893">
            <a:off x="10629900" y="5597697"/>
            <a:ext cx="942848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561015">
            <a:off x="11207850" y="6236808"/>
            <a:ext cx="66255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21439353">
            <a:off x="11565988" y="6037507"/>
            <a:ext cx="572426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21439353">
            <a:off x="11218469" y="5537329"/>
            <a:ext cx="572426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74824" y="390279"/>
            <a:ext cx="6365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kern="0" dirty="0" smtClean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，哎呀小小草文化</a:t>
            </a:r>
            <a:r>
              <a:rPr lang="en-US" altLang="zh-CN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14" name="矩形 13"/>
          <p:cNvSpPr/>
          <p:nvPr/>
        </p:nvSpPr>
        <p:spPr>
          <a:xfrm>
            <a:off x="527762" y="4587986"/>
            <a:ext cx="3971999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lvl="0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lvl="0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lvl="0">
              <a:lnSpc>
                <a:spcPct val="120000"/>
              </a:lnSpc>
              <a:defRPr/>
            </a:pPr>
            <a:r>
              <a:rPr lang="zh-CN" altLang="en-US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哎呀小小草文化</a:t>
            </a:r>
            <a:r>
              <a:rPr lang="en-US" altLang="zh-CN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模板，请勿盗版。</a:t>
            </a:r>
          </a:p>
        </p:txBody>
      </p:sp>
      <p:grpSp>
        <p:nvGrpSpPr>
          <p:cNvPr id="15" name="组合 12"/>
          <p:cNvGrpSpPr/>
          <p:nvPr/>
        </p:nvGrpSpPr>
        <p:grpSpPr>
          <a:xfrm>
            <a:off x="1341946" y="1427942"/>
            <a:ext cx="9026283" cy="4615959"/>
            <a:chOff x="1611683" y="1446502"/>
            <a:chExt cx="5920633" cy="3027758"/>
          </a:xfrm>
          <a:solidFill>
            <a:schemeClr val="bg1">
              <a:lumMod val="65000"/>
            </a:schemeClr>
          </a:solidFill>
        </p:grpSpPr>
        <p:sp>
          <p:nvSpPr>
            <p:cNvPr id="16" name="Freeform 559"/>
            <p:cNvSpPr>
              <a:spLocks/>
            </p:cNvSpPr>
            <p:nvPr/>
          </p:nvSpPr>
          <p:spPr bwMode="auto">
            <a:xfrm>
              <a:off x="4299491" y="2445520"/>
              <a:ext cx="75667" cy="117338"/>
            </a:xfrm>
            <a:custGeom>
              <a:avLst/>
              <a:gdLst>
                <a:gd name="T0" fmla="*/ 2147483647 w 56"/>
                <a:gd name="T1" fmla="*/ 2147483647 h 88"/>
                <a:gd name="T2" fmla="*/ 0 w 56"/>
                <a:gd name="T3" fmla="*/ 2147483647 h 88"/>
                <a:gd name="T4" fmla="*/ 0 w 56"/>
                <a:gd name="T5" fmla="*/ 2147483647 h 88"/>
                <a:gd name="T6" fmla="*/ 0 w 56"/>
                <a:gd name="T7" fmla="*/ 2147483647 h 88"/>
                <a:gd name="T8" fmla="*/ 2147483647 w 56"/>
                <a:gd name="T9" fmla="*/ 2147483647 h 88"/>
                <a:gd name="T10" fmla="*/ 2147483647 w 56"/>
                <a:gd name="T11" fmla="*/ 2147483647 h 88"/>
                <a:gd name="T12" fmla="*/ 0 w 56"/>
                <a:gd name="T13" fmla="*/ 2147483647 h 88"/>
                <a:gd name="T14" fmla="*/ 2147483647 w 56"/>
                <a:gd name="T15" fmla="*/ 2147483647 h 88"/>
                <a:gd name="T16" fmla="*/ 0 w 56"/>
                <a:gd name="T17" fmla="*/ 2147483647 h 88"/>
                <a:gd name="T18" fmla="*/ 2147483647 w 56"/>
                <a:gd name="T19" fmla="*/ 2147483647 h 88"/>
                <a:gd name="T20" fmla="*/ 2147483647 w 56"/>
                <a:gd name="T21" fmla="*/ 2147483647 h 88"/>
                <a:gd name="T22" fmla="*/ 2147483647 w 56"/>
                <a:gd name="T23" fmla="*/ 0 h 88"/>
                <a:gd name="T24" fmla="*/ 2147483647 w 56"/>
                <a:gd name="T25" fmla="*/ 2147483647 h 88"/>
                <a:gd name="T26" fmla="*/ 2147483647 w 56"/>
                <a:gd name="T27" fmla="*/ 2147483647 h 88"/>
                <a:gd name="T28" fmla="*/ 2147483647 w 56"/>
                <a:gd name="T29" fmla="*/ 2147483647 h 88"/>
                <a:gd name="T30" fmla="*/ 2147483647 w 56"/>
                <a:gd name="T31" fmla="*/ 2147483647 h 88"/>
                <a:gd name="T32" fmla="*/ 2147483647 w 56"/>
                <a:gd name="T33" fmla="*/ 2147483647 h 88"/>
                <a:gd name="T34" fmla="*/ 2147483647 w 56"/>
                <a:gd name="T35" fmla="*/ 2147483647 h 88"/>
                <a:gd name="T36" fmla="*/ 2147483647 w 56"/>
                <a:gd name="T37" fmla="*/ 2147483647 h 88"/>
                <a:gd name="T38" fmla="*/ 2147483647 w 56"/>
                <a:gd name="T39" fmla="*/ 2147483647 h 88"/>
                <a:gd name="T40" fmla="*/ 2147483647 w 56"/>
                <a:gd name="T41" fmla="*/ 2147483647 h 8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6"/>
                <a:gd name="T64" fmla="*/ 0 h 88"/>
                <a:gd name="T65" fmla="*/ 56 w 56"/>
                <a:gd name="T66" fmla="*/ 88 h 8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6" h="88">
                  <a:moveTo>
                    <a:pt x="8" y="88"/>
                  </a:moveTo>
                  <a:lnTo>
                    <a:pt x="0" y="80"/>
                  </a:lnTo>
                  <a:lnTo>
                    <a:pt x="0" y="72"/>
                  </a:lnTo>
                  <a:lnTo>
                    <a:pt x="0" y="64"/>
                  </a:lnTo>
                  <a:lnTo>
                    <a:pt x="8" y="56"/>
                  </a:lnTo>
                  <a:lnTo>
                    <a:pt x="8" y="48"/>
                  </a:lnTo>
                  <a:lnTo>
                    <a:pt x="0" y="40"/>
                  </a:lnTo>
                  <a:lnTo>
                    <a:pt x="8" y="40"/>
                  </a:lnTo>
                  <a:lnTo>
                    <a:pt x="0" y="24"/>
                  </a:lnTo>
                  <a:lnTo>
                    <a:pt x="16" y="24"/>
                  </a:lnTo>
                  <a:lnTo>
                    <a:pt x="16" y="16"/>
                  </a:lnTo>
                  <a:lnTo>
                    <a:pt x="32" y="0"/>
                  </a:lnTo>
                  <a:lnTo>
                    <a:pt x="40" y="8"/>
                  </a:lnTo>
                  <a:lnTo>
                    <a:pt x="48" y="8"/>
                  </a:lnTo>
                  <a:lnTo>
                    <a:pt x="48" y="16"/>
                  </a:lnTo>
                  <a:lnTo>
                    <a:pt x="56" y="24"/>
                  </a:lnTo>
                  <a:lnTo>
                    <a:pt x="48" y="32"/>
                  </a:lnTo>
                  <a:lnTo>
                    <a:pt x="48" y="48"/>
                  </a:lnTo>
                  <a:lnTo>
                    <a:pt x="48" y="64"/>
                  </a:lnTo>
                  <a:lnTo>
                    <a:pt x="32" y="72"/>
                  </a:lnTo>
                  <a:lnTo>
                    <a:pt x="8" y="8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560"/>
            <p:cNvSpPr>
              <a:spLocks/>
            </p:cNvSpPr>
            <p:nvPr/>
          </p:nvSpPr>
          <p:spPr bwMode="auto">
            <a:xfrm>
              <a:off x="4364192" y="2347921"/>
              <a:ext cx="128304" cy="247835"/>
            </a:xfrm>
            <a:custGeom>
              <a:avLst/>
              <a:gdLst>
                <a:gd name="T0" fmla="*/ 2147483647 w 96"/>
                <a:gd name="T1" fmla="*/ 2147483647 h 184"/>
                <a:gd name="T2" fmla="*/ 2147483647 w 96"/>
                <a:gd name="T3" fmla="*/ 2147483647 h 184"/>
                <a:gd name="T4" fmla="*/ 2147483647 w 96"/>
                <a:gd name="T5" fmla="*/ 2147483647 h 184"/>
                <a:gd name="T6" fmla="*/ 2147483647 w 96"/>
                <a:gd name="T7" fmla="*/ 2147483647 h 184"/>
                <a:gd name="T8" fmla="*/ 2147483647 w 96"/>
                <a:gd name="T9" fmla="*/ 2147483647 h 184"/>
                <a:gd name="T10" fmla="*/ 2147483647 w 96"/>
                <a:gd name="T11" fmla="*/ 2147483647 h 184"/>
                <a:gd name="T12" fmla="*/ 2147483647 w 96"/>
                <a:gd name="T13" fmla="*/ 2147483647 h 184"/>
                <a:gd name="T14" fmla="*/ 2147483647 w 96"/>
                <a:gd name="T15" fmla="*/ 2147483647 h 184"/>
                <a:gd name="T16" fmla="*/ 2147483647 w 96"/>
                <a:gd name="T17" fmla="*/ 2147483647 h 184"/>
                <a:gd name="T18" fmla="*/ 2147483647 w 96"/>
                <a:gd name="T19" fmla="*/ 2147483647 h 184"/>
                <a:gd name="T20" fmla="*/ 2147483647 w 96"/>
                <a:gd name="T21" fmla="*/ 2147483647 h 184"/>
                <a:gd name="T22" fmla="*/ 2147483647 w 96"/>
                <a:gd name="T23" fmla="*/ 2147483647 h 184"/>
                <a:gd name="T24" fmla="*/ 2147483647 w 96"/>
                <a:gd name="T25" fmla="*/ 2147483647 h 184"/>
                <a:gd name="T26" fmla="*/ 2147483647 w 96"/>
                <a:gd name="T27" fmla="*/ 2147483647 h 184"/>
                <a:gd name="T28" fmla="*/ 2147483647 w 96"/>
                <a:gd name="T29" fmla="*/ 2147483647 h 184"/>
                <a:gd name="T30" fmla="*/ 0 w 96"/>
                <a:gd name="T31" fmla="*/ 2147483647 h 184"/>
                <a:gd name="T32" fmla="*/ 0 w 96"/>
                <a:gd name="T33" fmla="*/ 2147483647 h 184"/>
                <a:gd name="T34" fmla="*/ 0 w 96"/>
                <a:gd name="T35" fmla="*/ 2147483647 h 184"/>
                <a:gd name="T36" fmla="*/ 0 w 96"/>
                <a:gd name="T37" fmla="*/ 2147483647 h 184"/>
                <a:gd name="T38" fmla="*/ 0 w 96"/>
                <a:gd name="T39" fmla="*/ 2147483647 h 184"/>
                <a:gd name="T40" fmla="*/ 2147483647 w 96"/>
                <a:gd name="T41" fmla="*/ 2147483647 h 184"/>
                <a:gd name="T42" fmla="*/ 2147483647 w 96"/>
                <a:gd name="T43" fmla="*/ 0 h 184"/>
                <a:gd name="T44" fmla="*/ 2147483647 w 96"/>
                <a:gd name="T45" fmla="*/ 0 h 184"/>
                <a:gd name="T46" fmla="*/ 2147483647 w 96"/>
                <a:gd name="T47" fmla="*/ 0 h 184"/>
                <a:gd name="T48" fmla="*/ 2147483647 w 96"/>
                <a:gd name="T49" fmla="*/ 2147483647 h 184"/>
                <a:gd name="T50" fmla="*/ 2147483647 w 96"/>
                <a:gd name="T51" fmla="*/ 2147483647 h 184"/>
                <a:gd name="T52" fmla="*/ 2147483647 w 96"/>
                <a:gd name="T53" fmla="*/ 2147483647 h 184"/>
                <a:gd name="T54" fmla="*/ 2147483647 w 96"/>
                <a:gd name="T55" fmla="*/ 2147483647 h 184"/>
                <a:gd name="T56" fmla="*/ 2147483647 w 96"/>
                <a:gd name="T57" fmla="*/ 2147483647 h 184"/>
                <a:gd name="T58" fmla="*/ 2147483647 w 96"/>
                <a:gd name="T59" fmla="*/ 2147483647 h 184"/>
                <a:gd name="T60" fmla="*/ 2147483647 w 96"/>
                <a:gd name="T61" fmla="*/ 2147483647 h 184"/>
                <a:gd name="T62" fmla="*/ 2147483647 w 96"/>
                <a:gd name="T63" fmla="*/ 2147483647 h 184"/>
                <a:gd name="T64" fmla="*/ 2147483647 w 96"/>
                <a:gd name="T65" fmla="*/ 2147483647 h 184"/>
                <a:gd name="T66" fmla="*/ 2147483647 w 96"/>
                <a:gd name="T67" fmla="*/ 2147483647 h 184"/>
                <a:gd name="T68" fmla="*/ 2147483647 w 96"/>
                <a:gd name="T69" fmla="*/ 2147483647 h 184"/>
                <a:gd name="T70" fmla="*/ 2147483647 w 96"/>
                <a:gd name="T71" fmla="*/ 2147483647 h 184"/>
                <a:gd name="T72" fmla="*/ 2147483647 w 96"/>
                <a:gd name="T73" fmla="*/ 2147483647 h 184"/>
                <a:gd name="T74" fmla="*/ 2147483647 w 96"/>
                <a:gd name="T75" fmla="*/ 2147483647 h 184"/>
                <a:gd name="T76" fmla="*/ 2147483647 w 96"/>
                <a:gd name="T77" fmla="*/ 2147483647 h 184"/>
                <a:gd name="T78" fmla="*/ 2147483647 w 96"/>
                <a:gd name="T79" fmla="*/ 2147483647 h 184"/>
                <a:gd name="T80" fmla="*/ 2147483647 w 96"/>
                <a:gd name="T81" fmla="*/ 2147483647 h 184"/>
                <a:gd name="T82" fmla="*/ 2147483647 w 96"/>
                <a:gd name="T83" fmla="*/ 2147483647 h 184"/>
                <a:gd name="T84" fmla="*/ 2147483647 w 96"/>
                <a:gd name="T85" fmla="*/ 2147483647 h 184"/>
                <a:gd name="T86" fmla="*/ 2147483647 w 96"/>
                <a:gd name="T87" fmla="*/ 2147483647 h 184"/>
                <a:gd name="T88" fmla="*/ 2147483647 w 96"/>
                <a:gd name="T89" fmla="*/ 2147483647 h 184"/>
                <a:gd name="T90" fmla="*/ 2147483647 w 96"/>
                <a:gd name="T91" fmla="*/ 2147483647 h 184"/>
                <a:gd name="T92" fmla="*/ 2147483647 w 96"/>
                <a:gd name="T93" fmla="*/ 2147483647 h 184"/>
                <a:gd name="T94" fmla="*/ 2147483647 w 96"/>
                <a:gd name="T95" fmla="*/ 2147483647 h 184"/>
                <a:gd name="T96" fmla="*/ 2147483647 w 96"/>
                <a:gd name="T97" fmla="*/ 2147483647 h 184"/>
                <a:gd name="T98" fmla="*/ 2147483647 w 96"/>
                <a:gd name="T99" fmla="*/ 2147483647 h 184"/>
                <a:gd name="T100" fmla="*/ 2147483647 w 96"/>
                <a:gd name="T101" fmla="*/ 2147483647 h 184"/>
                <a:gd name="T102" fmla="*/ 2147483647 w 96"/>
                <a:gd name="T103" fmla="*/ 2147483647 h 184"/>
                <a:gd name="T104" fmla="*/ 2147483647 w 96"/>
                <a:gd name="T105" fmla="*/ 2147483647 h 184"/>
                <a:gd name="T106" fmla="*/ 2147483647 w 96"/>
                <a:gd name="T107" fmla="*/ 2147483647 h 184"/>
                <a:gd name="T108" fmla="*/ 2147483647 w 96"/>
                <a:gd name="T109" fmla="*/ 2147483647 h 184"/>
                <a:gd name="T110" fmla="*/ 2147483647 w 96"/>
                <a:gd name="T111" fmla="*/ 2147483647 h 184"/>
                <a:gd name="T112" fmla="*/ 2147483647 w 96"/>
                <a:gd name="T113" fmla="*/ 2147483647 h 184"/>
                <a:gd name="T114" fmla="*/ 2147483647 w 96"/>
                <a:gd name="T115" fmla="*/ 2147483647 h 184"/>
                <a:gd name="T116" fmla="*/ 2147483647 w 96"/>
                <a:gd name="T117" fmla="*/ 2147483647 h 184"/>
                <a:gd name="T118" fmla="*/ 2147483647 w 96"/>
                <a:gd name="T119" fmla="*/ 2147483647 h 18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6"/>
                <a:gd name="T181" fmla="*/ 0 h 184"/>
                <a:gd name="T182" fmla="*/ 96 w 96"/>
                <a:gd name="T183" fmla="*/ 184 h 18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6" h="184">
                  <a:moveTo>
                    <a:pt x="16" y="144"/>
                  </a:moveTo>
                  <a:lnTo>
                    <a:pt x="24" y="136"/>
                  </a:lnTo>
                  <a:lnTo>
                    <a:pt x="24" y="128"/>
                  </a:lnTo>
                  <a:lnTo>
                    <a:pt x="16" y="128"/>
                  </a:lnTo>
                  <a:lnTo>
                    <a:pt x="24" y="120"/>
                  </a:lnTo>
                  <a:lnTo>
                    <a:pt x="40" y="112"/>
                  </a:lnTo>
                  <a:lnTo>
                    <a:pt x="40" y="104"/>
                  </a:lnTo>
                  <a:lnTo>
                    <a:pt x="40" y="96"/>
                  </a:lnTo>
                  <a:lnTo>
                    <a:pt x="32" y="88"/>
                  </a:lnTo>
                  <a:lnTo>
                    <a:pt x="24" y="88"/>
                  </a:lnTo>
                  <a:lnTo>
                    <a:pt x="16" y="88"/>
                  </a:lnTo>
                  <a:lnTo>
                    <a:pt x="16" y="80"/>
                  </a:lnTo>
                  <a:lnTo>
                    <a:pt x="16" y="64"/>
                  </a:lnTo>
                  <a:lnTo>
                    <a:pt x="8" y="64"/>
                  </a:lnTo>
                  <a:lnTo>
                    <a:pt x="8" y="72"/>
                  </a:lnTo>
                  <a:lnTo>
                    <a:pt x="0" y="64"/>
                  </a:lnTo>
                  <a:lnTo>
                    <a:pt x="0" y="48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0" y="24"/>
                  </a:lnTo>
                  <a:lnTo>
                    <a:pt x="8" y="16"/>
                  </a:lnTo>
                  <a:lnTo>
                    <a:pt x="16" y="0"/>
                  </a:lnTo>
                  <a:lnTo>
                    <a:pt x="24" y="0"/>
                  </a:lnTo>
                  <a:lnTo>
                    <a:pt x="32" y="0"/>
                  </a:lnTo>
                  <a:lnTo>
                    <a:pt x="24" y="16"/>
                  </a:lnTo>
                  <a:lnTo>
                    <a:pt x="32" y="24"/>
                  </a:lnTo>
                  <a:lnTo>
                    <a:pt x="40" y="16"/>
                  </a:lnTo>
                  <a:lnTo>
                    <a:pt x="56" y="24"/>
                  </a:lnTo>
                  <a:lnTo>
                    <a:pt x="48" y="32"/>
                  </a:lnTo>
                  <a:lnTo>
                    <a:pt x="48" y="40"/>
                  </a:lnTo>
                  <a:lnTo>
                    <a:pt x="40" y="56"/>
                  </a:lnTo>
                  <a:lnTo>
                    <a:pt x="48" y="64"/>
                  </a:lnTo>
                  <a:lnTo>
                    <a:pt x="56" y="64"/>
                  </a:lnTo>
                  <a:lnTo>
                    <a:pt x="64" y="88"/>
                  </a:lnTo>
                  <a:lnTo>
                    <a:pt x="72" y="96"/>
                  </a:lnTo>
                  <a:lnTo>
                    <a:pt x="80" y="112"/>
                  </a:lnTo>
                  <a:lnTo>
                    <a:pt x="80" y="120"/>
                  </a:lnTo>
                  <a:lnTo>
                    <a:pt x="80" y="128"/>
                  </a:lnTo>
                  <a:lnTo>
                    <a:pt x="88" y="128"/>
                  </a:lnTo>
                  <a:lnTo>
                    <a:pt x="96" y="128"/>
                  </a:lnTo>
                  <a:lnTo>
                    <a:pt x="96" y="144"/>
                  </a:lnTo>
                  <a:lnTo>
                    <a:pt x="88" y="152"/>
                  </a:lnTo>
                  <a:lnTo>
                    <a:pt x="88" y="160"/>
                  </a:lnTo>
                  <a:lnTo>
                    <a:pt x="96" y="160"/>
                  </a:lnTo>
                  <a:lnTo>
                    <a:pt x="88" y="160"/>
                  </a:lnTo>
                  <a:lnTo>
                    <a:pt x="72" y="168"/>
                  </a:lnTo>
                  <a:lnTo>
                    <a:pt x="56" y="168"/>
                  </a:lnTo>
                  <a:lnTo>
                    <a:pt x="48" y="176"/>
                  </a:lnTo>
                  <a:lnTo>
                    <a:pt x="40" y="168"/>
                  </a:lnTo>
                  <a:lnTo>
                    <a:pt x="32" y="176"/>
                  </a:lnTo>
                  <a:lnTo>
                    <a:pt x="24" y="176"/>
                  </a:lnTo>
                  <a:lnTo>
                    <a:pt x="16" y="176"/>
                  </a:lnTo>
                  <a:lnTo>
                    <a:pt x="16" y="184"/>
                  </a:lnTo>
                  <a:lnTo>
                    <a:pt x="8" y="184"/>
                  </a:lnTo>
                  <a:lnTo>
                    <a:pt x="8" y="176"/>
                  </a:lnTo>
                  <a:lnTo>
                    <a:pt x="24" y="168"/>
                  </a:lnTo>
                  <a:lnTo>
                    <a:pt x="32" y="152"/>
                  </a:lnTo>
                  <a:lnTo>
                    <a:pt x="24" y="152"/>
                  </a:lnTo>
                  <a:lnTo>
                    <a:pt x="16" y="152"/>
                  </a:lnTo>
                  <a:lnTo>
                    <a:pt x="16" y="14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561"/>
            <p:cNvSpPr>
              <a:spLocks/>
            </p:cNvSpPr>
            <p:nvPr/>
          </p:nvSpPr>
          <p:spPr bwMode="auto">
            <a:xfrm>
              <a:off x="5342373" y="1479400"/>
              <a:ext cx="300473" cy="375043"/>
            </a:xfrm>
            <a:custGeom>
              <a:avLst/>
              <a:gdLst>
                <a:gd name="T0" fmla="*/ 2147483647 w 224"/>
                <a:gd name="T1" fmla="*/ 2147483647 h 280"/>
                <a:gd name="T2" fmla="*/ 2147483647 w 224"/>
                <a:gd name="T3" fmla="*/ 2147483647 h 280"/>
                <a:gd name="T4" fmla="*/ 2147483647 w 224"/>
                <a:gd name="T5" fmla="*/ 2147483647 h 280"/>
                <a:gd name="T6" fmla="*/ 2147483647 w 224"/>
                <a:gd name="T7" fmla="*/ 2147483647 h 280"/>
                <a:gd name="T8" fmla="*/ 2147483647 w 224"/>
                <a:gd name="T9" fmla="*/ 2147483647 h 280"/>
                <a:gd name="T10" fmla="*/ 2147483647 w 224"/>
                <a:gd name="T11" fmla="*/ 2147483647 h 280"/>
                <a:gd name="T12" fmla="*/ 2147483647 w 224"/>
                <a:gd name="T13" fmla="*/ 2147483647 h 280"/>
                <a:gd name="T14" fmla="*/ 2147483647 w 224"/>
                <a:gd name="T15" fmla="*/ 2147483647 h 280"/>
                <a:gd name="T16" fmla="*/ 2147483647 w 224"/>
                <a:gd name="T17" fmla="*/ 2147483647 h 280"/>
                <a:gd name="T18" fmla="*/ 2147483647 w 224"/>
                <a:gd name="T19" fmla="*/ 2147483647 h 280"/>
                <a:gd name="T20" fmla="*/ 2147483647 w 224"/>
                <a:gd name="T21" fmla="*/ 0 h 280"/>
                <a:gd name="T22" fmla="*/ 2147483647 w 224"/>
                <a:gd name="T23" fmla="*/ 0 h 280"/>
                <a:gd name="T24" fmla="*/ 2147483647 w 224"/>
                <a:gd name="T25" fmla="*/ 2147483647 h 280"/>
                <a:gd name="T26" fmla="*/ 2147483647 w 224"/>
                <a:gd name="T27" fmla="*/ 2147483647 h 280"/>
                <a:gd name="T28" fmla="*/ 2147483647 w 224"/>
                <a:gd name="T29" fmla="*/ 2147483647 h 280"/>
                <a:gd name="T30" fmla="*/ 2147483647 w 224"/>
                <a:gd name="T31" fmla="*/ 2147483647 h 280"/>
                <a:gd name="T32" fmla="*/ 2147483647 w 224"/>
                <a:gd name="T33" fmla="*/ 2147483647 h 280"/>
                <a:gd name="T34" fmla="*/ 2147483647 w 224"/>
                <a:gd name="T35" fmla="*/ 2147483647 h 280"/>
                <a:gd name="T36" fmla="*/ 2147483647 w 224"/>
                <a:gd name="T37" fmla="*/ 2147483647 h 280"/>
                <a:gd name="T38" fmla="*/ 2147483647 w 224"/>
                <a:gd name="T39" fmla="*/ 2147483647 h 280"/>
                <a:gd name="T40" fmla="*/ 2147483647 w 224"/>
                <a:gd name="T41" fmla="*/ 2147483647 h 280"/>
                <a:gd name="T42" fmla="*/ 2147483647 w 224"/>
                <a:gd name="T43" fmla="*/ 2147483647 h 280"/>
                <a:gd name="T44" fmla="*/ 2147483647 w 224"/>
                <a:gd name="T45" fmla="*/ 2147483647 h 280"/>
                <a:gd name="T46" fmla="*/ 2147483647 w 224"/>
                <a:gd name="T47" fmla="*/ 2147483647 h 280"/>
                <a:gd name="T48" fmla="*/ 2147483647 w 224"/>
                <a:gd name="T49" fmla="*/ 2147483647 h 280"/>
                <a:gd name="T50" fmla="*/ 2147483647 w 224"/>
                <a:gd name="T51" fmla="*/ 2147483647 h 280"/>
                <a:gd name="T52" fmla="*/ 2147483647 w 224"/>
                <a:gd name="T53" fmla="*/ 2147483647 h 280"/>
                <a:gd name="T54" fmla="*/ 0 w 224"/>
                <a:gd name="T55" fmla="*/ 2147483647 h 280"/>
                <a:gd name="T56" fmla="*/ 2147483647 w 224"/>
                <a:gd name="T57" fmla="*/ 2147483647 h 280"/>
                <a:gd name="T58" fmla="*/ 2147483647 w 224"/>
                <a:gd name="T59" fmla="*/ 2147483647 h 280"/>
                <a:gd name="T60" fmla="*/ 2147483647 w 224"/>
                <a:gd name="T61" fmla="*/ 2147483647 h 280"/>
                <a:gd name="T62" fmla="*/ 2147483647 w 224"/>
                <a:gd name="T63" fmla="*/ 2147483647 h 280"/>
                <a:gd name="T64" fmla="*/ 2147483647 w 224"/>
                <a:gd name="T65" fmla="*/ 2147483647 h 2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24"/>
                <a:gd name="T100" fmla="*/ 0 h 280"/>
                <a:gd name="T101" fmla="*/ 224 w 224"/>
                <a:gd name="T102" fmla="*/ 280 h 2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24" h="280">
                  <a:moveTo>
                    <a:pt x="80" y="280"/>
                  </a:moveTo>
                  <a:lnTo>
                    <a:pt x="64" y="264"/>
                  </a:lnTo>
                  <a:lnTo>
                    <a:pt x="48" y="216"/>
                  </a:lnTo>
                  <a:lnTo>
                    <a:pt x="64" y="184"/>
                  </a:lnTo>
                  <a:lnTo>
                    <a:pt x="96" y="120"/>
                  </a:lnTo>
                  <a:lnTo>
                    <a:pt x="128" y="96"/>
                  </a:lnTo>
                  <a:lnTo>
                    <a:pt x="144" y="72"/>
                  </a:lnTo>
                  <a:lnTo>
                    <a:pt x="168" y="64"/>
                  </a:lnTo>
                  <a:lnTo>
                    <a:pt x="192" y="48"/>
                  </a:lnTo>
                  <a:lnTo>
                    <a:pt x="224" y="16"/>
                  </a:lnTo>
                  <a:lnTo>
                    <a:pt x="216" y="0"/>
                  </a:lnTo>
                  <a:lnTo>
                    <a:pt x="192" y="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44" y="32"/>
                  </a:lnTo>
                  <a:lnTo>
                    <a:pt x="120" y="32"/>
                  </a:lnTo>
                  <a:lnTo>
                    <a:pt x="112" y="40"/>
                  </a:lnTo>
                  <a:lnTo>
                    <a:pt x="104" y="48"/>
                  </a:lnTo>
                  <a:lnTo>
                    <a:pt x="72" y="80"/>
                  </a:lnTo>
                  <a:lnTo>
                    <a:pt x="56" y="88"/>
                  </a:lnTo>
                  <a:lnTo>
                    <a:pt x="56" y="112"/>
                  </a:lnTo>
                  <a:lnTo>
                    <a:pt x="40" y="120"/>
                  </a:lnTo>
                  <a:lnTo>
                    <a:pt x="24" y="144"/>
                  </a:lnTo>
                  <a:lnTo>
                    <a:pt x="24" y="160"/>
                  </a:lnTo>
                  <a:lnTo>
                    <a:pt x="16" y="176"/>
                  </a:lnTo>
                  <a:lnTo>
                    <a:pt x="8" y="192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8" y="256"/>
                  </a:lnTo>
                  <a:lnTo>
                    <a:pt x="32" y="264"/>
                  </a:lnTo>
                  <a:lnTo>
                    <a:pt x="32" y="272"/>
                  </a:lnTo>
                  <a:lnTo>
                    <a:pt x="48" y="280"/>
                  </a:lnTo>
                  <a:lnTo>
                    <a:pt x="80" y="28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562"/>
            <p:cNvSpPr>
              <a:spLocks/>
            </p:cNvSpPr>
            <p:nvPr/>
          </p:nvSpPr>
          <p:spPr bwMode="auto">
            <a:xfrm>
              <a:off x="4299491" y="2445520"/>
              <a:ext cx="75667" cy="117338"/>
            </a:xfrm>
            <a:custGeom>
              <a:avLst/>
              <a:gdLst>
                <a:gd name="T0" fmla="*/ 2147483647 w 56"/>
                <a:gd name="T1" fmla="*/ 2147483647 h 88"/>
                <a:gd name="T2" fmla="*/ 0 w 56"/>
                <a:gd name="T3" fmla="*/ 2147483647 h 88"/>
                <a:gd name="T4" fmla="*/ 0 w 56"/>
                <a:gd name="T5" fmla="*/ 2147483647 h 88"/>
                <a:gd name="T6" fmla="*/ 0 w 56"/>
                <a:gd name="T7" fmla="*/ 2147483647 h 88"/>
                <a:gd name="T8" fmla="*/ 2147483647 w 56"/>
                <a:gd name="T9" fmla="*/ 2147483647 h 88"/>
                <a:gd name="T10" fmla="*/ 2147483647 w 56"/>
                <a:gd name="T11" fmla="*/ 2147483647 h 88"/>
                <a:gd name="T12" fmla="*/ 0 w 56"/>
                <a:gd name="T13" fmla="*/ 2147483647 h 88"/>
                <a:gd name="T14" fmla="*/ 2147483647 w 56"/>
                <a:gd name="T15" fmla="*/ 2147483647 h 88"/>
                <a:gd name="T16" fmla="*/ 0 w 56"/>
                <a:gd name="T17" fmla="*/ 2147483647 h 88"/>
                <a:gd name="T18" fmla="*/ 2147483647 w 56"/>
                <a:gd name="T19" fmla="*/ 2147483647 h 88"/>
                <a:gd name="T20" fmla="*/ 2147483647 w 56"/>
                <a:gd name="T21" fmla="*/ 2147483647 h 88"/>
                <a:gd name="T22" fmla="*/ 2147483647 w 56"/>
                <a:gd name="T23" fmla="*/ 0 h 88"/>
                <a:gd name="T24" fmla="*/ 2147483647 w 56"/>
                <a:gd name="T25" fmla="*/ 2147483647 h 88"/>
                <a:gd name="T26" fmla="*/ 2147483647 w 56"/>
                <a:gd name="T27" fmla="*/ 2147483647 h 88"/>
                <a:gd name="T28" fmla="*/ 2147483647 w 56"/>
                <a:gd name="T29" fmla="*/ 2147483647 h 88"/>
                <a:gd name="T30" fmla="*/ 2147483647 w 56"/>
                <a:gd name="T31" fmla="*/ 2147483647 h 88"/>
                <a:gd name="T32" fmla="*/ 2147483647 w 56"/>
                <a:gd name="T33" fmla="*/ 2147483647 h 88"/>
                <a:gd name="T34" fmla="*/ 2147483647 w 56"/>
                <a:gd name="T35" fmla="*/ 2147483647 h 88"/>
                <a:gd name="T36" fmla="*/ 2147483647 w 56"/>
                <a:gd name="T37" fmla="*/ 2147483647 h 88"/>
                <a:gd name="T38" fmla="*/ 2147483647 w 56"/>
                <a:gd name="T39" fmla="*/ 2147483647 h 88"/>
                <a:gd name="T40" fmla="*/ 2147483647 w 56"/>
                <a:gd name="T41" fmla="*/ 2147483647 h 8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6"/>
                <a:gd name="T64" fmla="*/ 0 h 88"/>
                <a:gd name="T65" fmla="*/ 56 w 56"/>
                <a:gd name="T66" fmla="*/ 88 h 8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6" h="88">
                  <a:moveTo>
                    <a:pt x="8" y="88"/>
                  </a:moveTo>
                  <a:lnTo>
                    <a:pt x="0" y="80"/>
                  </a:lnTo>
                  <a:lnTo>
                    <a:pt x="0" y="72"/>
                  </a:lnTo>
                  <a:lnTo>
                    <a:pt x="0" y="64"/>
                  </a:lnTo>
                  <a:lnTo>
                    <a:pt x="8" y="56"/>
                  </a:lnTo>
                  <a:lnTo>
                    <a:pt x="8" y="48"/>
                  </a:lnTo>
                  <a:lnTo>
                    <a:pt x="0" y="40"/>
                  </a:lnTo>
                  <a:lnTo>
                    <a:pt x="8" y="40"/>
                  </a:lnTo>
                  <a:lnTo>
                    <a:pt x="0" y="24"/>
                  </a:lnTo>
                  <a:lnTo>
                    <a:pt x="16" y="24"/>
                  </a:lnTo>
                  <a:lnTo>
                    <a:pt x="16" y="16"/>
                  </a:lnTo>
                  <a:lnTo>
                    <a:pt x="32" y="0"/>
                  </a:lnTo>
                  <a:lnTo>
                    <a:pt x="40" y="8"/>
                  </a:lnTo>
                  <a:lnTo>
                    <a:pt x="48" y="8"/>
                  </a:lnTo>
                  <a:lnTo>
                    <a:pt x="48" y="16"/>
                  </a:lnTo>
                  <a:lnTo>
                    <a:pt x="56" y="24"/>
                  </a:lnTo>
                  <a:lnTo>
                    <a:pt x="48" y="32"/>
                  </a:lnTo>
                  <a:lnTo>
                    <a:pt x="48" y="48"/>
                  </a:lnTo>
                  <a:lnTo>
                    <a:pt x="48" y="64"/>
                  </a:lnTo>
                  <a:lnTo>
                    <a:pt x="32" y="72"/>
                  </a:lnTo>
                  <a:lnTo>
                    <a:pt x="8" y="8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563"/>
            <p:cNvSpPr>
              <a:spLocks/>
            </p:cNvSpPr>
            <p:nvPr/>
          </p:nvSpPr>
          <p:spPr bwMode="auto">
            <a:xfrm>
              <a:off x="5342373" y="1479400"/>
              <a:ext cx="300473" cy="375043"/>
            </a:xfrm>
            <a:custGeom>
              <a:avLst/>
              <a:gdLst>
                <a:gd name="T0" fmla="*/ 2147483647 w 224"/>
                <a:gd name="T1" fmla="*/ 2147483647 h 280"/>
                <a:gd name="T2" fmla="*/ 2147483647 w 224"/>
                <a:gd name="T3" fmla="*/ 2147483647 h 280"/>
                <a:gd name="T4" fmla="*/ 2147483647 w 224"/>
                <a:gd name="T5" fmla="*/ 2147483647 h 280"/>
                <a:gd name="T6" fmla="*/ 2147483647 w 224"/>
                <a:gd name="T7" fmla="*/ 2147483647 h 280"/>
                <a:gd name="T8" fmla="*/ 2147483647 w 224"/>
                <a:gd name="T9" fmla="*/ 2147483647 h 280"/>
                <a:gd name="T10" fmla="*/ 2147483647 w 224"/>
                <a:gd name="T11" fmla="*/ 2147483647 h 280"/>
                <a:gd name="T12" fmla="*/ 2147483647 w 224"/>
                <a:gd name="T13" fmla="*/ 2147483647 h 280"/>
                <a:gd name="T14" fmla="*/ 2147483647 w 224"/>
                <a:gd name="T15" fmla="*/ 2147483647 h 280"/>
                <a:gd name="T16" fmla="*/ 2147483647 w 224"/>
                <a:gd name="T17" fmla="*/ 2147483647 h 280"/>
                <a:gd name="T18" fmla="*/ 2147483647 w 224"/>
                <a:gd name="T19" fmla="*/ 2147483647 h 280"/>
                <a:gd name="T20" fmla="*/ 2147483647 w 224"/>
                <a:gd name="T21" fmla="*/ 0 h 280"/>
                <a:gd name="T22" fmla="*/ 2147483647 w 224"/>
                <a:gd name="T23" fmla="*/ 0 h 280"/>
                <a:gd name="T24" fmla="*/ 2147483647 w 224"/>
                <a:gd name="T25" fmla="*/ 2147483647 h 280"/>
                <a:gd name="T26" fmla="*/ 2147483647 w 224"/>
                <a:gd name="T27" fmla="*/ 2147483647 h 280"/>
                <a:gd name="T28" fmla="*/ 2147483647 w 224"/>
                <a:gd name="T29" fmla="*/ 2147483647 h 280"/>
                <a:gd name="T30" fmla="*/ 2147483647 w 224"/>
                <a:gd name="T31" fmla="*/ 2147483647 h 280"/>
                <a:gd name="T32" fmla="*/ 2147483647 w 224"/>
                <a:gd name="T33" fmla="*/ 2147483647 h 280"/>
                <a:gd name="T34" fmla="*/ 2147483647 w 224"/>
                <a:gd name="T35" fmla="*/ 2147483647 h 280"/>
                <a:gd name="T36" fmla="*/ 2147483647 w 224"/>
                <a:gd name="T37" fmla="*/ 2147483647 h 280"/>
                <a:gd name="T38" fmla="*/ 2147483647 w 224"/>
                <a:gd name="T39" fmla="*/ 2147483647 h 280"/>
                <a:gd name="T40" fmla="*/ 2147483647 w 224"/>
                <a:gd name="T41" fmla="*/ 2147483647 h 280"/>
                <a:gd name="T42" fmla="*/ 2147483647 w 224"/>
                <a:gd name="T43" fmla="*/ 2147483647 h 280"/>
                <a:gd name="T44" fmla="*/ 2147483647 w 224"/>
                <a:gd name="T45" fmla="*/ 2147483647 h 280"/>
                <a:gd name="T46" fmla="*/ 2147483647 w 224"/>
                <a:gd name="T47" fmla="*/ 2147483647 h 280"/>
                <a:gd name="T48" fmla="*/ 2147483647 w 224"/>
                <a:gd name="T49" fmla="*/ 2147483647 h 280"/>
                <a:gd name="T50" fmla="*/ 2147483647 w 224"/>
                <a:gd name="T51" fmla="*/ 2147483647 h 280"/>
                <a:gd name="T52" fmla="*/ 2147483647 w 224"/>
                <a:gd name="T53" fmla="*/ 2147483647 h 280"/>
                <a:gd name="T54" fmla="*/ 0 w 224"/>
                <a:gd name="T55" fmla="*/ 2147483647 h 280"/>
                <a:gd name="T56" fmla="*/ 2147483647 w 224"/>
                <a:gd name="T57" fmla="*/ 2147483647 h 280"/>
                <a:gd name="T58" fmla="*/ 2147483647 w 224"/>
                <a:gd name="T59" fmla="*/ 2147483647 h 280"/>
                <a:gd name="T60" fmla="*/ 2147483647 w 224"/>
                <a:gd name="T61" fmla="*/ 2147483647 h 280"/>
                <a:gd name="T62" fmla="*/ 2147483647 w 224"/>
                <a:gd name="T63" fmla="*/ 2147483647 h 280"/>
                <a:gd name="T64" fmla="*/ 2147483647 w 224"/>
                <a:gd name="T65" fmla="*/ 2147483647 h 2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24"/>
                <a:gd name="T100" fmla="*/ 0 h 280"/>
                <a:gd name="T101" fmla="*/ 224 w 224"/>
                <a:gd name="T102" fmla="*/ 280 h 2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24" h="280">
                  <a:moveTo>
                    <a:pt x="80" y="280"/>
                  </a:moveTo>
                  <a:lnTo>
                    <a:pt x="64" y="264"/>
                  </a:lnTo>
                  <a:lnTo>
                    <a:pt x="48" y="216"/>
                  </a:lnTo>
                  <a:lnTo>
                    <a:pt x="64" y="184"/>
                  </a:lnTo>
                  <a:lnTo>
                    <a:pt x="96" y="120"/>
                  </a:lnTo>
                  <a:lnTo>
                    <a:pt x="128" y="96"/>
                  </a:lnTo>
                  <a:lnTo>
                    <a:pt x="144" y="72"/>
                  </a:lnTo>
                  <a:lnTo>
                    <a:pt x="168" y="64"/>
                  </a:lnTo>
                  <a:lnTo>
                    <a:pt x="192" y="48"/>
                  </a:lnTo>
                  <a:lnTo>
                    <a:pt x="224" y="16"/>
                  </a:lnTo>
                  <a:lnTo>
                    <a:pt x="216" y="0"/>
                  </a:lnTo>
                  <a:lnTo>
                    <a:pt x="192" y="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44" y="32"/>
                  </a:lnTo>
                  <a:lnTo>
                    <a:pt x="120" y="32"/>
                  </a:lnTo>
                  <a:lnTo>
                    <a:pt x="112" y="40"/>
                  </a:lnTo>
                  <a:lnTo>
                    <a:pt x="104" y="48"/>
                  </a:lnTo>
                  <a:lnTo>
                    <a:pt x="72" y="80"/>
                  </a:lnTo>
                  <a:lnTo>
                    <a:pt x="56" y="88"/>
                  </a:lnTo>
                  <a:lnTo>
                    <a:pt x="56" y="112"/>
                  </a:lnTo>
                  <a:lnTo>
                    <a:pt x="40" y="120"/>
                  </a:lnTo>
                  <a:lnTo>
                    <a:pt x="24" y="144"/>
                  </a:lnTo>
                  <a:lnTo>
                    <a:pt x="24" y="160"/>
                  </a:lnTo>
                  <a:lnTo>
                    <a:pt x="16" y="176"/>
                  </a:lnTo>
                  <a:lnTo>
                    <a:pt x="8" y="192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8" y="256"/>
                  </a:lnTo>
                  <a:lnTo>
                    <a:pt x="32" y="264"/>
                  </a:lnTo>
                  <a:lnTo>
                    <a:pt x="32" y="272"/>
                  </a:lnTo>
                  <a:lnTo>
                    <a:pt x="48" y="280"/>
                  </a:lnTo>
                  <a:lnTo>
                    <a:pt x="80" y="28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564"/>
            <p:cNvSpPr>
              <a:spLocks/>
            </p:cNvSpPr>
            <p:nvPr/>
          </p:nvSpPr>
          <p:spPr bwMode="auto">
            <a:xfrm>
              <a:off x="5194330" y="3786681"/>
              <a:ext cx="107468" cy="236869"/>
            </a:xfrm>
            <a:custGeom>
              <a:avLst/>
              <a:gdLst>
                <a:gd name="T0" fmla="*/ 0 w 80"/>
                <a:gd name="T1" fmla="*/ 2147483647 h 176"/>
                <a:gd name="T2" fmla="*/ 0 w 80"/>
                <a:gd name="T3" fmla="*/ 2147483647 h 176"/>
                <a:gd name="T4" fmla="*/ 2147483647 w 80"/>
                <a:gd name="T5" fmla="*/ 2147483647 h 176"/>
                <a:gd name="T6" fmla="*/ 2147483647 w 80"/>
                <a:gd name="T7" fmla="*/ 2147483647 h 176"/>
                <a:gd name="T8" fmla="*/ 2147483647 w 80"/>
                <a:gd name="T9" fmla="*/ 2147483647 h 176"/>
                <a:gd name="T10" fmla="*/ 2147483647 w 80"/>
                <a:gd name="T11" fmla="*/ 2147483647 h 176"/>
                <a:gd name="T12" fmla="*/ 2147483647 w 80"/>
                <a:gd name="T13" fmla="*/ 2147483647 h 176"/>
                <a:gd name="T14" fmla="*/ 2147483647 w 80"/>
                <a:gd name="T15" fmla="*/ 2147483647 h 176"/>
                <a:gd name="T16" fmla="*/ 2147483647 w 80"/>
                <a:gd name="T17" fmla="*/ 0 h 176"/>
                <a:gd name="T18" fmla="*/ 2147483647 w 80"/>
                <a:gd name="T19" fmla="*/ 2147483647 h 176"/>
                <a:gd name="T20" fmla="*/ 2147483647 w 80"/>
                <a:gd name="T21" fmla="*/ 2147483647 h 176"/>
                <a:gd name="T22" fmla="*/ 2147483647 w 80"/>
                <a:gd name="T23" fmla="*/ 2147483647 h 176"/>
                <a:gd name="T24" fmla="*/ 2147483647 w 80"/>
                <a:gd name="T25" fmla="*/ 2147483647 h 176"/>
                <a:gd name="T26" fmla="*/ 2147483647 w 80"/>
                <a:gd name="T27" fmla="*/ 2147483647 h 176"/>
                <a:gd name="T28" fmla="*/ 2147483647 w 80"/>
                <a:gd name="T29" fmla="*/ 2147483647 h 176"/>
                <a:gd name="T30" fmla="*/ 0 w 80"/>
                <a:gd name="T31" fmla="*/ 2147483647 h 176"/>
                <a:gd name="T32" fmla="*/ 0 w 80"/>
                <a:gd name="T33" fmla="*/ 2147483647 h 17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0"/>
                <a:gd name="T52" fmla="*/ 0 h 176"/>
                <a:gd name="T53" fmla="*/ 80 w 80"/>
                <a:gd name="T54" fmla="*/ 176 h 17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0" h="176">
                  <a:moveTo>
                    <a:pt x="0" y="144"/>
                  </a:moveTo>
                  <a:lnTo>
                    <a:pt x="0" y="128"/>
                  </a:lnTo>
                  <a:lnTo>
                    <a:pt x="8" y="112"/>
                  </a:lnTo>
                  <a:lnTo>
                    <a:pt x="16" y="88"/>
                  </a:lnTo>
                  <a:lnTo>
                    <a:pt x="8" y="56"/>
                  </a:lnTo>
                  <a:lnTo>
                    <a:pt x="16" y="48"/>
                  </a:lnTo>
                  <a:lnTo>
                    <a:pt x="32" y="40"/>
                  </a:lnTo>
                  <a:lnTo>
                    <a:pt x="48" y="16"/>
                  </a:lnTo>
                  <a:lnTo>
                    <a:pt x="72" y="0"/>
                  </a:lnTo>
                  <a:lnTo>
                    <a:pt x="80" y="16"/>
                  </a:lnTo>
                  <a:lnTo>
                    <a:pt x="80" y="40"/>
                  </a:lnTo>
                  <a:lnTo>
                    <a:pt x="80" y="56"/>
                  </a:lnTo>
                  <a:lnTo>
                    <a:pt x="48" y="168"/>
                  </a:lnTo>
                  <a:lnTo>
                    <a:pt x="32" y="168"/>
                  </a:lnTo>
                  <a:lnTo>
                    <a:pt x="16" y="176"/>
                  </a:lnTo>
                  <a:lnTo>
                    <a:pt x="0" y="160"/>
                  </a:lnTo>
                  <a:lnTo>
                    <a:pt x="0" y="14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565"/>
            <p:cNvSpPr>
              <a:spLocks/>
            </p:cNvSpPr>
            <p:nvPr/>
          </p:nvSpPr>
          <p:spPr bwMode="auto">
            <a:xfrm>
              <a:off x="5825981" y="3421508"/>
              <a:ext cx="31802" cy="43865"/>
            </a:xfrm>
            <a:custGeom>
              <a:avLst/>
              <a:gdLst>
                <a:gd name="T0" fmla="*/ 0 w 24"/>
                <a:gd name="T1" fmla="*/ 0 h 32"/>
                <a:gd name="T2" fmla="*/ 0 w 24"/>
                <a:gd name="T3" fmla="*/ 2147483647 h 32"/>
                <a:gd name="T4" fmla="*/ 0 w 24"/>
                <a:gd name="T5" fmla="*/ 2147483647 h 32"/>
                <a:gd name="T6" fmla="*/ 2147483647 w 24"/>
                <a:gd name="T7" fmla="*/ 2147483647 h 32"/>
                <a:gd name="T8" fmla="*/ 2147483647 w 24"/>
                <a:gd name="T9" fmla="*/ 2147483647 h 32"/>
                <a:gd name="T10" fmla="*/ 0 w 24"/>
                <a:gd name="T11" fmla="*/ 0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32"/>
                <a:gd name="T20" fmla="*/ 24 w 24"/>
                <a:gd name="T21" fmla="*/ 32 h 3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32">
                  <a:moveTo>
                    <a:pt x="0" y="0"/>
                  </a:moveTo>
                  <a:lnTo>
                    <a:pt x="0" y="16"/>
                  </a:lnTo>
                  <a:lnTo>
                    <a:pt x="0" y="32"/>
                  </a:lnTo>
                  <a:lnTo>
                    <a:pt x="16" y="32"/>
                  </a:lnTo>
                  <a:lnTo>
                    <a:pt x="24" y="1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566"/>
            <p:cNvSpPr>
              <a:spLocks/>
            </p:cNvSpPr>
            <p:nvPr/>
          </p:nvSpPr>
          <p:spPr bwMode="auto">
            <a:xfrm>
              <a:off x="6319458" y="3228504"/>
              <a:ext cx="31802" cy="32898"/>
            </a:xfrm>
            <a:custGeom>
              <a:avLst/>
              <a:gdLst>
                <a:gd name="T0" fmla="*/ 0 w 24"/>
                <a:gd name="T1" fmla="*/ 2147483647 h 24"/>
                <a:gd name="T2" fmla="*/ 2147483647 w 24"/>
                <a:gd name="T3" fmla="*/ 2147483647 h 24"/>
                <a:gd name="T4" fmla="*/ 2147483647 w 24"/>
                <a:gd name="T5" fmla="*/ 0 h 24"/>
                <a:gd name="T6" fmla="*/ 2147483647 w 24"/>
                <a:gd name="T7" fmla="*/ 2147483647 h 24"/>
                <a:gd name="T8" fmla="*/ 2147483647 w 24"/>
                <a:gd name="T9" fmla="*/ 2147483647 h 24"/>
                <a:gd name="T10" fmla="*/ 2147483647 w 24"/>
                <a:gd name="T11" fmla="*/ 2147483647 h 24"/>
                <a:gd name="T12" fmla="*/ 0 w 24"/>
                <a:gd name="T13" fmla="*/ 2147483647 h 2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4"/>
                <a:gd name="T23" fmla="*/ 24 w 24"/>
                <a:gd name="T24" fmla="*/ 24 h 2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4">
                  <a:moveTo>
                    <a:pt x="0" y="16"/>
                  </a:moveTo>
                  <a:lnTo>
                    <a:pt x="8" y="8"/>
                  </a:lnTo>
                  <a:lnTo>
                    <a:pt x="16" y="0"/>
                  </a:lnTo>
                  <a:lnTo>
                    <a:pt x="24" y="8"/>
                  </a:lnTo>
                  <a:lnTo>
                    <a:pt x="16" y="16"/>
                  </a:lnTo>
                  <a:lnTo>
                    <a:pt x="8" y="24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567"/>
            <p:cNvSpPr>
              <a:spLocks/>
            </p:cNvSpPr>
            <p:nvPr/>
          </p:nvSpPr>
          <p:spPr bwMode="auto">
            <a:xfrm>
              <a:off x="5825981" y="3421508"/>
              <a:ext cx="31802" cy="43865"/>
            </a:xfrm>
            <a:custGeom>
              <a:avLst/>
              <a:gdLst>
                <a:gd name="T0" fmla="*/ 0 w 24"/>
                <a:gd name="T1" fmla="*/ 0 h 32"/>
                <a:gd name="T2" fmla="*/ 0 w 24"/>
                <a:gd name="T3" fmla="*/ 2147483647 h 32"/>
                <a:gd name="T4" fmla="*/ 0 w 24"/>
                <a:gd name="T5" fmla="*/ 2147483647 h 32"/>
                <a:gd name="T6" fmla="*/ 2147483647 w 24"/>
                <a:gd name="T7" fmla="*/ 2147483647 h 32"/>
                <a:gd name="T8" fmla="*/ 2147483647 w 24"/>
                <a:gd name="T9" fmla="*/ 2147483647 h 32"/>
                <a:gd name="T10" fmla="*/ 0 w 24"/>
                <a:gd name="T11" fmla="*/ 0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32"/>
                <a:gd name="T20" fmla="*/ 24 w 24"/>
                <a:gd name="T21" fmla="*/ 32 h 3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32">
                  <a:moveTo>
                    <a:pt x="0" y="0"/>
                  </a:moveTo>
                  <a:lnTo>
                    <a:pt x="0" y="16"/>
                  </a:lnTo>
                  <a:lnTo>
                    <a:pt x="0" y="32"/>
                  </a:lnTo>
                  <a:lnTo>
                    <a:pt x="16" y="32"/>
                  </a:lnTo>
                  <a:lnTo>
                    <a:pt x="24" y="1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568"/>
            <p:cNvSpPr>
              <a:spLocks/>
            </p:cNvSpPr>
            <p:nvPr/>
          </p:nvSpPr>
          <p:spPr bwMode="auto">
            <a:xfrm>
              <a:off x="6319458" y="3228504"/>
              <a:ext cx="31802" cy="32898"/>
            </a:xfrm>
            <a:custGeom>
              <a:avLst/>
              <a:gdLst>
                <a:gd name="T0" fmla="*/ 0 w 24"/>
                <a:gd name="T1" fmla="*/ 2147483647 h 24"/>
                <a:gd name="T2" fmla="*/ 2147483647 w 24"/>
                <a:gd name="T3" fmla="*/ 2147483647 h 24"/>
                <a:gd name="T4" fmla="*/ 2147483647 w 24"/>
                <a:gd name="T5" fmla="*/ 0 h 24"/>
                <a:gd name="T6" fmla="*/ 2147483647 w 24"/>
                <a:gd name="T7" fmla="*/ 2147483647 h 24"/>
                <a:gd name="T8" fmla="*/ 2147483647 w 24"/>
                <a:gd name="T9" fmla="*/ 2147483647 h 24"/>
                <a:gd name="T10" fmla="*/ 2147483647 w 24"/>
                <a:gd name="T11" fmla="*/ 2147483647 h 24"/>
                <a:gd name="T12" fmla="*/ 0 w 24"/>
                <a:gd name="T13" fmla="*/ 2147483647 h 2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4"/>
                <a:gd name="T23" fmla="*/ 24 w 24"/>
                <a:gd name="T24" fmla="*/ 24 h 2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4">
                  <a:moveTo>
                    <a:pt x="0" y="16"/>
                  </a:moveTo>
                  <a:lnTo>
                    <a:pt x="8" y="8"/>
                  </a:lnTo>
                  <a:lnTo>
                    <a:pt x="16" y="0"/>
                  </a:lnTo>
                  <a:lnTo>
                    <a:pt x="24" y="8"/>
                  </a:lnTo>
                  <a:lnTo>
                    <a:pt x="16" y="16"/>
                  </a:lnTo>
                  <a:lnTo>
                    <a:pt x="8" y="24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569"/>
            <p:cNvSpPr>
              <a:spLocks/>
            </p:cNvSpPr>
            <p:nvPr/>
          </p:nvSpPr>
          <p:spPr bwMode="auto">
            <a:xfrm>
              <a:off x="6512463" y="3132002"/>
              <a:ext cx="21932" cy="64700"/>
            </a:xfrm>
            <a:custGeom>
              <a:avLst/>
              <a:gdLst>
                <a:gd name="T0" fmla="*/ 0 w 16"/>
                <a:gd name="T1" fmla="*/ 2147483647 h 48"/>
                <a:gd name="T2" fmla="*/ 0 w 16"/>
                <a:gd name="T3" fmla="*/ 2147483647 h 48"/>
                <a:gd name="T4" fmla="*/ 2147483647 w 16"/>
                <a:gd name="T5" fmla="*/ 0 h 48"/>
                <a:gd name="T6" fmla="*/ 2147483647 w 16"/>
                <a:gd name="T7" fmla="*/ 2147483647 h 48"/>
                <a:gd name="T8" fmla="*/ 2147483647 w 16"/>
                <a:gd name="T9" fmla="*/ 2147483647 h 48"/>
                <a:gd name="T10" fmla="*/ 0 w 16"/>
                <a:gd name="T11" fmla="*/ 2147483647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"/>
                <a:gd name="T19" fmla="*/ 0 h 48"/>
                <a:gd name="T20" fmla="*/ 16 w 16"/>
                <a:gd name="T21" fmla="*/ 48 h 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" h="48">
                  <a:moveTo>
                    <a:pt x="0" y="32"/>
                  </a:moveTo>
                  <a:lnTo>
                    <a:pt x="0" y="16"/>
                  </a:lnTo>
                  <a:lnTo>
                    <a:pt x="16" y="0"/>
                  </a:lnTo>
                  <a:lnTo>
                    <a:pt x="16" y="16"/>
                  </a:lnTo>
                  <a:lnTo>
                    <a:pt x="8" y="48"/>
                  </a:lnTo>
                  <a:lnTo>
                    <a:pt x="0" y="3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570"/>
            <p:cNvSpPr>
              <a:spLocks/>
            </p:cNvSpPr>
            <p:nvPr/>
          </p:nvSpPr>
          <p:spPr bwMode="auto">
            <a:xfrm>
              <a:off x="6673666" y="2970799"/>
              <a:ext cx="31802" cy="42768"/>
            </a:xfrm>
            <a:custGeom>
              <a:avLst/>
              <a:gdLst>
                <a:gd name="T0" fmla="*/ 0 w 24"/>
                <a:gd name="T1" fmla="*/ 2147483647 h 32"/>
                <a:gd name="T2" fmla="*/ 2147483647 w 24"/>
                <a:gd name="T3" fmla="*/ 2147483647 h 32"/>
                <a:gd name="T4" fmla="*/ 2147483647 w 24"/>
                <a:gd name="T5" fmla="*/ 2147483647 h 32"/>
                <a:gd name="T6" fmla="*/ 2147483647 w 24"/>
                <a:gd name="T7" fmla="*/ 2147483647 h 32"/>
                <a:gd name="T8" fmla="*/ 2147483647 w 24"/>
                <a:gd name="T9" fmla="*/ 2147483647 h 32"/>
                <a:gd name="T10" fmla="*/ 2147483647 w 24"/>
                <a:gd name="T11" fmla="*/ 0 h 32"/>
                <a:gd name="T12" fmla="*/ 0 w 24"/>
                <a:gd name="T13" fmla="*/ 2147483647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32"/>
                <a:gd name="T23" fmla="*/ 24 w 24"/>
                <a:gd name="T24" fmla="*/ 32 h 3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32">
                  <a:moveTo>
                    <a:pt x="0" y="8"/>
                  </a:moveTo>
                  <a:lnTo>
                    <a:pt x="8" y="24"/>
                  </a:lnTo>
                  <a:lnTo>
                    <a:pt x="8" y="32"/>
                  </a:lnTo>
                  <a:lnTo>
                    <a:pt x="24" y="24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571"/>
            <p:cNvSpPr>
              <a:spLocks/>
            </p:cNvSpPr>
            <p:nvPr/>
          </p:nvSpPr>
          <p:spPr bwMode="auto">
            <a:xfrm>
              <a:off x="6512463" y="3132002"/>
              <a:ext cx="21932" cy="64700"/>
            </a:xfrm>
            <a:custGeom>
              <a:avLst/>
              <a:gdLst>
                <a:gd name="T0" fmla="*/ 0 w 16"/>
                <a:gd name="T1" fmla="*/ 2147483647 h 48"/>
                <a:gd name="T2" fmla="*/ 0 w 16"/>
                <a:gd name="T3" fmla="*/ 2147483647 h 48"/>
                <a:gd name="T4" fmla="*/ 2147483647 w 16"/>
                <a:gd name="T5" fmla="*/ 0 h 48"/>
                <a:gd name="T6" fmla="*/ 2147483647 w 16"/>
                <a:gd name="T7" fmla="*/ 2147483647 h 48"/>
                <a:gd name="T8" fmla="*/ 2147483647 w 16"/>
                <a:gd name="T9" fmla="*/ 2147483647 h 48"/>
                <a:gd name="T10" fmla="*/ 0 w 16"/>
                <a:gd name="T11" fmla="*/ 2147483647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"/>
                <a:gd name="T19" fmla="*/ 0 h 48"/>
                <a:gd name="T20" fmla="*/ 16 w 16"/>
                <a:gd name="T21" fmla="*/ 48 h 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" h="48">
                  <a:moveTo>
                    <a:pt x="0" y="32"/>
                  </a:moveTo>
                  <a:lnTo>
                    <a:pt x="0" y="16"/>
                  </a:lnTo>
                  <a:lnTo>
                    <a:pt x="16" y="0"/>
                  </a:lnTo>
                  <a:lnTo>
                    <a:pt x="16" y="16"/>
                  </a:lnTo>
                  <a:lnTo>
                    <a:pt x="8" y="48"/>
                  </a:lnTo>
                  <a:lnTo>
                    <a:pt x="0" y="3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572"/>
            <p:cNvSpPr>
              <a:spLocks/>
            </p:cNvSpPr>
            <p:nvPr/>
          </p:nvSpPr>
          <p:spPr bwMode="auto">
            <a:xfrm>
              <a:off x="6673666" y="2970799"/>
              <a:ext cx="31802" cy="42768"/>
            </a:xfrm>
            <a:custGeom>
              <a:avLst/>
              <a:gdLst>
                <a:gd name="T0" fmla="*/ 0 w 24"/>
                <a:gd name="T1" fmla="*/ 2147483647 h 32"/>
                <a:gd name="T2" fmla="*/ 2147483647 w 24"/>
                <a:gd name="T3" fmla="*/ 2147483647 h 32"/>
                <a:gd name="T4" fmla="*/ 2147483647 w 24"/>
                <a:gd name="T5" fmla="*/ 2147483647 h 32"/>
                <a:gd name="T6" fmla="*/ 2147483647 w 24"/>
                <a:gd name="T7" fmla="*/ 2147483647 h 32"/>
                <a:gd name="T8" fmla="*/ 2147483647 w 24"/>
                <a:gd name="T9" fmla="*/ 2147483647 h 32"/>
                <a:gd name="T10" fmla="*/ 2147483647 w 24"/>
                <a:gd name="T11" fmla="*/ 0 h 32"/>
                <a:gd name="T12" fmla="*/ 0 w 24"/>
                <a:gd name="T13" fmla="*/ 2147483647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32"/>
                <a:gd name="T23" fmla="*/ 24 w 24"/>
                <a:gd name="T24" fmla="*/ 32 h 3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32">
                  <a:moveTo>
                    <a:pt x="0" y="8"/>
                  </a:moveTo>
                  <a:lnTo>
                    <a:pt x="8" y="24"/>
                  </a:lnTo>
                  <a:lnTo>
                    <a:pt x="8" y="32"/>
                  </a:lnTo>
                  <a:lnTo>
                    <a:pt x="24" y="24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573"/>
            <p:cNvSpPr>
              <a:spLocks/>
            </p:cNvSpPr>
            <p:nvPr/>
          </p:nvSpPr>
          <p:spPr bwMode="auto">
            <a:xfrm>
              <a:off x="6716433" y="2724060"/>
              <a:ext cx="235773" cy="257704"/>
            </a:xfrm>
            <a:custGeom>
              <a:avLst/>
              <a:gdLst>
                <a:gd name="T0" fmla="*/ 0 w 176"/>
                <a:gd name="T1" fmla="*/ 2147483647 h 192"/>
                <a:gd name="T2" fmla="*/ 2147483647 w 176"/>
                <a:gd name="T3" fmla="*/ 2147483647 h 192"/>
                <a:gd name="T4" fmla="*/ 2147483647 w 176"/>
                <a:gd name="T5" fmla="*/ 2147483647 h 192"/>
                <a:gd name="T6" fmla="*/ 2147483647 w 176"/>
                <a:gd name="T7" fmla="*/ 2147483647 h 192"/>
                <a:gd name="T8" fmla="*/ 2147483647 w 176"/>
                <a:gd name="T9" fmla="*/ 2147483647 h 192"/>
                <a:gd name="T10" fmla="*/ 2147483647 w 176"/>
                <a:gd name="T11" fmla="*/ 2147483647 h 192"/>
                <a:gd name="T12" fmla="*/ 2147483647 w 176"/>
                <a:gd name="T13" fmla="*/ 2147483647 h 192"/>
                <a:gd name="T14" fmla="*/ 2147483647 w 176"/>
                <a:gd name="T15" fmla="*/ 2147483647 h 192"/>
                <a:gd name="T16" fmla="*/ 2147483647 w 176"/>
                <a:gd name="T17" fmla="*/ 2147483647 h 192"/>
                <a:gd name="T18" fmla="*/ 2147483647 w 176"/>
                <a:gd name="T19" fmla="*/ 2147483647 h 192"/>
                <a:gd name="T20" fmla="*/ 2147483647 w 176"/>
                <a:gd name="T21" fmla="*/ 0 h 192"/>
                <a:gd name="T22" fmla="*/ 2147483647 w 176"/>
                <a:gd name="T23" fmla="*/ 2147483647 h 192"/>
                <a:gd name="T24" fmla="*/ 2147483647 w 176"/>
                <a:gd name="T25" fmla="*/ 2147483647 h 192"/>
                <a:gd name="T26" fmla="*/ 2147483647 w 176"/>
                <a:gd name="T27" fmla="*/ 2147483647 h 192"/>
                <a:gd name="T28" fmla="*/ 2147483647 w 176"/>
                <a:gd name="T29" fmla="*/ 2147483647 h 192"/>
                <a:gd name="T30" fmla="*/ 2147483647 w 176"/>
                <a:gd name="T31" fmla="*/ 2147483647 h 192"/>
                <a:gd name="T32" fmla="*/ 2147483647 w 176"/>
                <a:gd name="T33" fmla="*/ 2147483647 h 192"/>
                <a:gd name="T34" fmla="*/ 2147483647 w 176"/>
                <a:gd name="T35" fmla="*/ 2147483647 h 192"/>
                <a:gd name="T36" fmla="*/ 2147483647 w 176"/>
                <a:gd name="T37" fmla="*/ 2147483647 h 192"/>
                <a:gd name="T38" fmla="*/ 2147483647 w 176"/>
                <a:gd name="T39" fmla="*/ 2147483647 h 192"/>
                <a:gd name="T40" fmla="*/ 2147483647 w 176"/>
                <a:gd name="T41" fmla="*/ 2147483647 h 192"/>
                <a:gd name="T42" fmla="*/ 2147483647 w 176"/>
                <a:gd name="T43" fmla="*/ 2147483647 h 192"/>
                <a:gd name="T44" fmla="*/ 2147483647 w 176"/>
                <a:gd name="T45" fmla="*/ 2147483647 h 192"/>
                <a:gd name="T46" fmla="*/ 2147483647 w 176"/>
                <a:gd name="T47" fmla="*/ 2147483647 h 192"/>
                <a:gd name="T48" fmla="*/ 2147483647 w 176"/>
                <a:gd name="T49" fmla="*/ 2147483647 h 192"/>
                <a:gd name="T50" fmla="*/ 2147483647 w 176"/>
                <a:gd name="T51" fmla="*/ 2147483647 h 192"/>
                <a:gd name="T52" fmla="*/ 2147483647 w 176"/>
                <a:gd name="T53" fmla="*/ 2147483647 h 192"/>
                <a:gd name="T54" fmla="*/ 2147483647 w 176"/>
                <a:gd name="T55" fmla="*/ 2147483647 h 192"/>
                <a:gd name="T56" fmla="*/ 2147483647 w 176"/>
                <a:gd name="T57" fmla="*/ 2147483647 h 192"/>
                <a:gd name="T58" fmla="*/ 2147483647 w 176"/>
                <a:gd name="T59" fmla="*/ 2147483647 h 192"/>
                <a:gd name="T60" fmla="*/ 2147483647 w 176"/>
                <a:gd name="T61" fmla="*/ 2147483647 h 192"/>
                <a:gd name="T62" fmla="*/ 2147483647 w 176"/>
                <a:gd name="T63" fmla="*/ 2147483647 h 192"/>
                <a:gd name="T64" fmla="*/ 2147483647 w 176"/>
                <a:gd name="T65" fmla="*/ 2147483647 h 192"/>
                <a:gd name="T66" fmla="*/ 0 w 176"/>
                <a:gd name="T67" fmla="*/ 2147483647 h 192"/>
                <a:gd name="T68" fmla="*/ 0 w 176"/>
                <a:gd name="T69" fmla="*/ 2147483647 h 19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76"/>
                <a:gd name="T106" fmla="*/ 0 h 192"/>
                <a:gd name="T107" fmla="*/ 176 w 176"/>
                <a:gd name="T108" fmla="*/ 192 h 19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76" h="192">
                  <a:moveTo>
                    <a:pt x="0" y="160"/>
                  </a:moveTo>
                  <a:lnTo>
                    <a:pt x="24" y="152"/>
                  </a:lnTo>
                  <a:lnTo>
                    <a:pt x="40" y="152"/>
                  </a:lnTo>
                  <a:lnTo>
                    <a:pt x="72" y="128"/>
                  </a:lnTo>
                  <a:lnTo>
                    <a:pt x="88" y="120"/>
                  </a:lnTo>
                  <a:lnTo>
                    <a:pt x="96" y="104"/>
                  </a:lnTo>
                  <a:lnTo>
                    <a:pt x="104" y="72"/>
                  </a:lnTo>
                  <a:lnTo>
                    <a:pt x="104" y="48"/>
                  </a:lnTo>
                  <a:lnTo>
                    <a:pt x="112" y="32"/>
                  </a:lnTo>
                  <a:lnTo>
                    <a:pt x="112" y="8"/>
                  </a:lnTo>
                  <a:lnTo>
                    <a:pt x="120" y="0"/>
                  </a:lnTo>
                  <a:lnTo>
                    <a:pt x="136" y="8"/>
                  </a:lnTo>
                  <a:lnTo>
                    <a:pt x="160" y="16"/>
                  </a:lnTo>
                  <a:lnTo>
                    <a:pt x="176" y="16"/>
                  </a:lnTo>
                  <a:lnTo>
                    <a:pt x="160" y="32"/>
                  </a:lnTo>
                  <a:lnTo>
                    <a:pt x="144" y="40"/>
                  </a:lnTo>
                  <a:lnTo>
                    <a:pt x="136" y="56"/>
                  </a:lnTo>
                  <a:lnTo>
                    <a:pt x="120" y="40"/>
                  </a:lnTo>
                  <a:lnTo>
                    <a:pt x="104" y="64"/>
                  </a:lnTo>
                  <a:lnTo>
                    <a:pt x="120" y="88"/>
                  </a:lnTo>
                  <a:lnTo>
                    <a:pt x="112" y="112"/>
                  </a:lnTo>
                  <a:lnTo>
                    <a:pt x="104" y="128"/>
                  </a:lnTo>
                  <a:lnTo>
                    <a:pt x="104" y="152"/>
                  </a:lnTo>
                  <a:lnTo>
                    <a:pt x="96" y="160"/>
                  </a:lnTo>
                  <a:lnTo>
                    <a:pt x="88" y="160"/>
                  </a:lnTo>
                  <a:lnTo>
                    <a:pt x="80" y="160"/>
                  </a:lnTo>
                  <a:lnTo>
                    <a:pt x="64" y="160"/>
                  </a:lnTo>
                  <a:lnTo>
                    <a:pt x="56" y="160"/>
                  </a:lnTo>
                  <a:lnTo>
                    <a:pt x="40" y="176"/>
                  </a:lnTo>
                  <a:lnTo>
                    <a:pt x="40" y="168"/>
                  </a:lnTo>
                  <a:lnTo>
                    <a:pt x="32" y="176"/>
                  </a:lnTo>
                  <a:lnTo>
                    <a:pt x="24" y="176"/>
                  </a:lnTo>
                  <a:lnTo>
                    <a:pt x="8" y="192"/>
                  </a:lnTo>
                  <a:lnTo>
                    <a:pt x="0" y="168"/>
                  </a:lnTo>
                  <a:lnTo>
                    <a:pt x="0" y="16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574"/>
            <p:cNvSpPr>
              <a:spLocks/>
            </p:cNvSpPr>
            <p:nvPr/>
          </p:nvSpPr>
          <p:spPr bwMode="auto">
            <a:xfrm>
              <a:off x="6877636" y="2488287"/>
              <a:ext cx="42768" cy="203971"/>
            </a:xfrm>
            <a:custGeom>
              <a:avLst/>
              <a:gdLst>
                <a:gd name="T0" fmla="*/ 2147483647 w 32"/>
                <a:gd name="T1" fmla="*/ 2147483647 h 152"/>
                <a:gd name="T2" fmla="*/ 2147483647 w 32"/>
                <a:gd name="T3" fmla="*/ 2147483647 h 152"/>
                <a:gd name="T4" fmla="*/ 2147483647 w 32"/>
                <a:gd name="T5" fmla="*/ 2147483647 h 152"/>
                <a:gd name="T6" fmla="*/ 0 w 32"/>
                <a:gd name="T7" fmla="*/ 2147483647 h 152"/>
                <a:gd name="T8" fmla="*/ 2147483647 w 32"/>
                <a:gd name="T9" fmla="*/ 2147483647 h 152"/>
                <a:gd name="T10" fmla="*/ 2147483647 w 32"/>
                <a:gd name="T11" fmla="*/ 0 h 152"/>
                <a:gd name="T12" fmla="*/ 2147483647 w 32"/>
                <a:gd name="T13" fmla="*/ 2147483647 h 152"/>
                <a:gd name="T14" fmla="*/ 2147483647 w 32"/>
                <a:gd name="T15" fmla="*/ 2147483647 h 152"/>
                <a:gd name="T16" fmla="*/ 2147483647 w 32"/>
                <a:gd name="T17" fmla="*/ 2147483647 h 152"/>
                <a:gd name="T18" fmla="*/ 2147483647 w 32"/>
                <a:gd name="T19" fmla="*/ 2147483647 h 152"/>
                <a:gd name="T20" fmla="*/ 2147483647 w 32"/>
                <a:gd name="T21" fmla="*/ 2147483647 h 152"/>
                <a:gd name="T22" fmla="*/ 2147483647 w 32"/>
                <a:gd name="T23" fmla="*/ 2147483647 h 152"/>
                <a:gd name="T24" fmla="*/ 2147483647 w 32"/>
                <a:gd name="T25" fmla="*/ 2147483647 h 152"/>
                <a:gd name="T26" fmla="*/ 2147483647 w 32"/>
                <a:gd name="T27" fmla="*/ 2147483647 h 15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2"/>
                <a:gd name="T43" fmla="*/ 0 h 152"/>
                <a:gd name="T44" fmla="*/ 32 w 32"/>
                <a:gd name="T45" fmla="*/ 152 h 15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2" h="152">
                  <a:moveTo>
                    <a:pt x="8" y="144"/>
                  </a:moveTo>
                  <a:lnTo>
                    <a:pt x="8" y="120"/>
                  </a:lnTo>
                  <a:lnTo>
                    <a:pt x="8" y="56"/>
                  </a:lnTo>
                  <a:lnTo>
                    <a:pt x="0" y="40"/>
                  </a:lnTo>
                  <a:lnTo>
                    <a:pt x="8" y="16"/>
                  </a:lnTo>
                  <a:lnTo>
                    <a:pt x="8" y="0"/>
                  </a:lnTo>
                  <a:lnTo>
                    <a:pt x="16" y="24"/>
                  </a:lnTo>
                  <a:lnTo>
                    <a:pt x="16" y="40"/>
                  </a:lnTo>
                  <a:lnTo>
                    <a:pt x="32" y="104"/>
                  </a:lnTo>
                  <a:lnTo>
                    <a:pt x="24" y="96"/>
                  </a:lnTo>
                  <a:lnTo>
                    <a:pt x="16" y="112"/>
                  </a:lnTo>
                  <a:lnTo>
                    <a:pt x="16" y="128"/>
                  </a:lnTo>
                  <a:lnTo>
                    <a:pt x="32" y="152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575"/>
            <p:cNvSpPr>
              <a:spLocks/>
            </p:cNvSpPr>
            <p:nvPr/>
          </p:nvSpPr>
          <p:spPr bwMode="auto">
            <a:xfrm>
              <a:off x="7306413" y="4333893"/>
              <a:ext cx="118435" cy="140367"/>
            </a:xfrm>
            <a:custGeom>
              <a:avLst/>
              <a:gdLst>
                <a:gd name="T0" fmla="*/ 0 w 88"/>
                <a:gd name="T1" fmla="*/ 2147483647 h 104"/>
                <a:gd name="T2" fmla="*/ 2147483647 w 88"/>
                <a:gd name="T3" fmla="*/ 2147483647 h 104"/>
                <a:gd name="T4" fmla="*/ 2147483647 w 88"/>
                <a:gd name="T5" fmla="*/ 2147483647 h 104"/>
                <a:gd name="T6" fmla="*/ 2147483647 w 88"/>
                <a:gd name="T7" fmla="*/ 2147483647 h 104"/>
                <a:gd name="T8" fmla="*/ 2147483647 w 88"/>
                <a:gd name="T9" fmla="*/ 2147483647 h 104"/>
                <a:gd name="T10" fmla="*/ 2147483647 w 88"/>
                <a:gd name="T11" fmla="*/ 2147483647 h 104"/>
                <a:gd name="T12" fmla="*/ 2147483647 w 88"/>
                <a:gd name="T13" fmla="*/ 0 h 104"/>
                <a:gd name="T14" fmla="*/ 2147483647 w 88"/>
                <a:gd name="T15" fmla="*/ 2147483647 h 104"/>
                <a:gd name="T16" fmla="*/ 2147483647 w 88"/>
                <a:gd name="T17" fmla="*/ 2147483647 h 104"/>
                <a:gd name="T18" fmla="*/ 2147483647 w 88"/>
                <a:gd name="T19" fmla="*/ 2147483647 h 104"/>
                <a:gd name="T20" fmla="*/ 2147483647 w 88"/>
                <a:gd name="T21" fmla="*/ 2147483647 h 104"/>
                <a:gd name="T22" fmla="*/ 2147483647 w 88"/>
                <a:gd name="T23" fmla="*/ 2147483647 h 104"/>
                <a:gd name="T24" fmla="*/ 2147483647 w 88"/>
                <a:gd name="T25" fmla="*/ 2147483647 h 104"/>
                <a:gd name="T26" fmla="*/ 2147483647 w 88"/>
                <a:gd name="T27" fmla="*/ 2147483647 h 104"/>
                <a:gd name="T28" fmla="*/ 2147483647 w 88"/>
                <a:gd name="T29" fmla="*/ 2147483647 h 104"/>
                <a:gd name="T30" fmla="*/ 2147483647 w 88"/>
                <a:gd name="T31" fmla="*/ 2147483647 h 104"/>
                <a:gd name="T32" fmla="*/ 2147483647 w 88"/>
                <a:gd name="T33" fmla="*/ 2147483647 h 104"/>
                <a:gd name="T34" fmla="*/ 0 w 88"/>
                <a:gd name="T35" fmla="*/ 2147483647 h 10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8"/>
                <a:gd name="T55" fmla="*/ 0 h 104"/>
                <a:gd name="T56" fmla="*/ 88 w 88"/>
                <a:gd name="T57" fmla="*/ 104 h 10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8" h="104">
                  <a:moveTo>
                    <a:pt x="0" y="88"/>
                  </a:moveTo>
                  <a:lnTo>
                    <a:pt x="8" y="64"/>
                  </a:lnTo>
                  <a:lnTo>
                    <a:pt x="16" y="48"/>
                  </a:lnTo>
                  <a:lnTo>
                    <a:pt x="40" y="40"/>
                  </a:lnTo>
                  <a:lnTo>
                    <a:pt x="48" y="32"/>
                  </a:lnTo>
                  <a:lnTo>
                    <a:pt x="56" y="16"/>
                  </a:lnTo>
                  <a:lnTo>
                    <a:pt x="64" y="0"/>
                  </a:lnTo>
                  <a:lnTo>
                    <a:pt x="72" y="8"/>
                  </a:lnTo>
                  <a:lnTo>
                    <a:pt x="88" y="8"/>
                  </a:lnTo>
                  <a:lnTo>
                    <a:pt x="88" y="24"/>
                  </a:lnTo>
                  <a:lnTo>
                    <a:pt x="72" y="32"/>
                  </a:lnTo>
                  <a:lnTo>
                    <a:pt x="64" y="40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0" y="96"/>
                  </a:lnTo>
                  <a:lnTo>
                    <a:pt x="24" y="104"/>
                  </a:lnTo>
                  <a:lnTo>
                    <a:pt x="8" y="96"/>
                  </a:lnTo>
                  <a:lnTo>
                    <a:pt x="0" y="8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576"/>
            <p:cNvSpPr>
              <a:spLocks/>
            </p:cNvSpPr>
            <p:nvPr/>
          </p:nvSpPr>
          <p:spPr bwMode="auto">
            <a:xfrm>
              <a:off x="6877636" y="2488287"/>
              <a:ext cx="42768" cy="203971"/>
            </a:xfrm>
            <a:custGeom>
              <a:avLst/>
              <a:gdLst>
                <a:gd name="T0" fmla="*/ 2147483647 w 32"/>
                <a:gd name="T1" fmla="*/ 2147483647 h 152"/>
                <a:gd name="T2" fmla="*/ 2147483647 w 32"/>
                <a:gd name="T3" fmla="*/ 2147483647 h 152"/>
                <a:gd name="T4" fmla="*/ 2147483647 w 32"/>
                <a:gd name="T5" fmla="*/ 2147483647 h 152"/>
                <a:gd name="T6" fmla="*/ 0 w 32"/>
                <a:gd name="T7" fmla="*/ 2147483647 h 152"/>
                <a:gd name="T8" fmla="*/ 2147483647 w 32"/>
                <a:gd name="T9" fmla="*/ 2147483647 h 152"/>
                <a:gd name="T10" fmla="*/ 2147483647 w 32"/>
                <a:gd name="T11" fmla="*/ 0 h 152"/>
                <a:gd name="T12" fmla="*/ 2147483647 w 32"/>
                <a:gd name="T13" fmla="*/ 2147483647 h 152"/>
                <a:gd name="T14" fmla="*/ 2147483647 w 32"/>
                <a:gd name="T15" fmla="*/ 2147483647 h 152"/>
                <a:gd name="T16" fmla="*/ 2147483647 w 32"/>
                <a:gd name="T17" fmla="*/ 2147483647 h 152"/>
                <a:gd name="T18" fmla="*/ 2147483647 w 32"/>
                <a:gd name="T19" fmla="*/ 2147483647 h 152"/>
                <a:gd name="T20" fmla="*/ 2147483647 w 32"/>
                <a:gd name="T21" fmla="*/ 2147483647 h 152"/>
                <a:gd name="T22" fmla="*/ 2147483647 w 32"/>
                <a:gd name="T23" fmla="*/ 2147483647 h 152"/>
                <a:gd name="T24" fmla="*/ 2147483647 w 32"/>
                <a:gd name="T25" fmla="*/ 2147483647 h 152"/>
                <a:gd name="T26" fmla="*/ 2147483647 w 32"/>
                <a:gd name="T27" fmla="*/ 2147483647 h 15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2"/>
                <a:gd name="T43" fmla="*/ 0 h 152"/>
                <a:gd name="T44" fmla="*/ 32 w 32"/>
                <a:gd name="T45" fmla="*/ 152 h 15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2" h="152">
                  <a:moveTo>
                    <a:pt x="8" y="144"/>
                  </a:moveTo>
                  <a:lnTo>
                    <a:pt x="8" y="120"/>
                  </a:lnTo>
                  <a:lnTo>
                    <a:pt x="8" y="56"/>
                  </a:lnTo>
                  <a:lnTo>
                    <a:pt x="0" y="40"/>
                  </a:lnTo>
                  <a:lnTo>
                    <a:pt x="8" y="16"/>
                  </a:lnTo>
                  <a:lnTo>
                    <a:pt x="8" y="0"/>
                  </a:lnTo>
                  <a:lnTo>
                    <a:pt x="16" y="24"/>
                  </a:lnTo>
                  <a:lnTo>
                    <a:pt x="16" y="40"/>
                  </a:lnTo>
                  <a:lnTo>
                    <a:pt x="32" y="104"/>
                  </a:lnTo>
                  <a:lnTo>
                    <a:pt x="24" y="96"/>
                  </a:lnTo>
                  <a:lnTo>
                    <a:pt x="16" y="112"/>
                  </a:lnTo>
                  <a:lnTo>
                    <a:pt x="16" y="128"/>
                  </a:lnTo>
                  <a:lnTo>
                    <a:pt x="32" y="152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577"/>
            <p:cNvSpPr>
              <a:spLocks/>
            </p:cNvSpPr>
            <p:nvPr/>
          </p:nvSpPr>
          <p:spPr bwMode="auto">
            <a:xfrm>
              <a:off x="7306413" y="4333893"/>
              <a:ext cx="118435" cy="140367"/>
            </a:xfrm>
            <a:custGeom>
              <a:avLst/>
              <a:gdLst>
                <a:gd name="T0" fmla="*/ 0 w 88"/>
                <a:gd name="T1" fmla="*/ 2147483647 h 104"/>
                <a:gd name="T2" fmla="*/ 2147483647 w 88"/>
                <a:gd name="T3" fmla="*/ 2147483647 h 104"/>
                <a:gd name="T4" fmla="*/ 2147483647 w 88"/>
                <a:gd name="T5" fmla="*/ 2147483647 h 104"/>
                <a:gd name="T6" fmla="*/ 2147483647 w 88"/>
                <a:gd name="T7" fmla="*/ 2147483647 h 104"/>
                <a:gd name="T8" fmla="*/ 2147483647 w 88"/>
                <a:gd name="T9" fmla="*/ 2147483647 h 104"/>
                <a:gd name="T10" fmla="*/ 2147483647 w 88"/>
                <a:gd name="T11" fmla="*/ 2147483647 h 104"/>
                <a:gd name="T12" fmla="*/ 2147483647 w 88"/>
                <a:gd name="T13" fmla="*/ 0 h 104"/>
                <a:gd name="T14" fmla="*/ 2147483647 w 88"/>
                <a:gd name="T15" fmla="*/ 2147483647 h 104"/>
                <a:gd name="T16" fmla="*/ 2147483647 w 88"/>
                <a:gd name="T17" fmla="*/ 2147483647 h 104"/>
                <a:gd name="T18" fmla="*/ 2147483647 w 88"/>
                <a:gd name="T19" fmla="*/ 2147483647 h 104"/>
                <a:gd name="T20" fmla="*/ 2147483647 w 88"/>
                <a:gd name="T21" fmla="*/ 2147483647 h 104"/>
                <a:gd name="T22" fmla="*/ 2147483647 w 88"/>
                <a:gd name="T23" fmla="*/ 2147483647 h 104"/>
                <a:gd name="T24" fmla="*/ 2147483647 w 88"/>
                <a:gd name="T25" fmla="*/ 2147483647 h 104"/>
                <a:gd name="T26" fmla="*/ 2147483647 w 88"/>
                <a:gd name="T27" fmla="*/ 2147483647 h 104"/>
                <a:gd name="T28" fmla="*/ 2147483647 w 88"/>
                <a:gd name="T29" fmla="*/ 2147483647 h 104"/>
                <a:gd name="T30" fmla="*/ 2147483647 w 88"/>
                <a:gd name="T31" fmla="*/ 2147483647 h 104"/>
                <a:gd name="T32" fmla="*/ 2147483647 w 88"/>
                <a:gd name="T33" fmla="*/ 2147483647 h 104"/>
                <a:gd name="T34" fmla="*/ 0 w 88"/>
                <a:gd name="T35" fmla="*/ 2147483647 h 10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8"/>
                <a:gd name="T55" fmla="*/ 0 h 104"/>
                <a:gd name="T56" fmla="*/ 88 w 88"/>
                <a:gd name="T57" fmla="*/ 104 h 10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8" h="104">
                  <a:moveTo>
                    <a:pt x="0" y="88"/>
                  </a:moveTo>
                  <a:lnTo>
                    <a:pt x="8" y="64"/>
                  </a:lnTo>
                  <a:lnTo>
                    <a:pt x="16" y="48"/>
                  </a:lnTo>
                  <a:lnTo>
                    <a:pt x="40" y="40"/>
                  </a:lnTo>
                  <a:lnTo>
                    <a:pt x="48" y="32"/>
                  </a:lnTo>
                  <a:lnTo>
                    <a:pt x="56" y="16"/>
                  </a:lnTo>
                  <a:lnTo>
                    <a:pt x="64" y="0"/>
                  </a:lnTo>
                  <a:lnTo>
                    <a:pt x="72" y="8"/>
                  </a:lnTo>
                  <a:lnTo>
                    <a:pt x="88" y="8"/>
                  </a:lnTo>
                  <a:lnTo>
                    <a:pt x="88" y="24"/>
                  </a:lnTo>
                  <a:lnTo>
                    <a:pt x="72" y="32"/>
                  </a:lnTo>
                  <a:lnTo>
                    <a:pt x="64" y="40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0" y="96"/>
                  </a:lnTo>
                  <a:lnTo>
                    <a:pt x="24" y="104"/>
                  </a:lnTo>
                  <a:lnTo>
                    <a:pt x="8" y="96"/>
                  </a:lnTo>
                  <a:lnTo>
                    <a:pt x="0" y="8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578"/>
            <p:cNvSpPr>
              <a:spLocks/>
            </p:cNvSpPr>
            <p:nvPr/>
          </p:nvSpPr>
          <p:spPr bwMode="auto">
            <a:xfrm>
              <a:off x="7413881" y="4205589"/>
              <a:ext cx="86633" cy="139271"/>
            </a:xfrm>
            <a:custGeom>
              <a:avLst/>
              <a:gdLst>
                <a:gd name="T0" fmla="*/ 0 w 64"/>
                <a:gd name="T1" fmla="*/ 2147483647 h 104"/>
                <a:gd name="T2" fmla="*/ 2147483647 w 64"/>
                <a:gd name="T3" fmla="*/ 2147483647 h 104"/>
                <a:gd name="T4" fmla="*/ 2147483647 w 64"/>
                <a:gd name="T5" fmla="*/ 2147483647 h 104"/>
                <a:gd name="T6" fmla="*/ 0 w 64"/>
                <a:gd name="T7" fmla="*/ 0 h 104"/>
                <a:gd name="T8" fmla="*/ 2147483647 w 64"/>
                <a:gd name="T9" fmla="*/ 2147483647 h 104"/>
                <a:gd name="T10" fmla="*/ 2147483647 w 64"/>
                <a:gd name="T11" fmla="*/ 2147483647 h 104"/>
                <a:gd name="T12" fmla="*/ 2147483647 w 64"/>
                <a:gd name="T13" fmla="*/ 2147483647 h 104"/>
                <a:gd name="T14" fmla="*/ 2147483647 w 64"/>
                <a:gd name="T15" fmla="*/ 2147483647 h 104"/>
                <a:gd name="T16" fmla="*/ 2147483647 w 64"/>
                <a:gd name="T17" fmla="*/ 2147483647 h 104"/>
                <a:gd name="T18" fmla="*/ 2147483647 w 64"/>
                <a:gd name="T19" fmla="*/ 2147483647 h 104"/>
                <a:gd name="T20" fmla="*/ 2147483647 w 64"/>
                <a:gd name="T21" fmla="*/ 2147483647 h 104"/>
                <a:gd name="T22" fmla="*/ 2147483647 w 64"/>
                <a:gd name="T23" fmla="*/ 2147483647 h 104"/>
                <a:gd name="T24" fmla="*/ 2147483647 w 64"/>
                <a:gd name="T25" fmla="*/ 2147483647 h 104"/>
                <a:gd name="T26" fmla="*/ 2147483647 w 64"/>
                <a:gd name="T27" fmla="*/ 2147483647 h 104"/>
                <a:gd name="T28" fmla="*/ 2147483647 w 64"/>
                <a:gd name="T29" fmla="*/ 2147483647 h 104"/>
                <a:gd name="T30" fmla="*/ 2147483647 w 64"/>
                <a:gd name="T31" fmla="*/ 2147483647 h 104"/>
                <a:gd name="T32" fmla="*/ 2147483647 w 64"/>
                <a:gd name="T33" fmla="*/ 2147483647 h 104"/>
                <a:gd name="T34" fmla="*/ 0 w 64"/>
                <a:gd name="T35" fmla="*/ 2147483647 h 10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4"/>
                <a:gd name="T55" fmla="*/ 0 h 104"/>
                <a:gd name="T56" fmla="*/ 64 w 64"/>
                <a:gd name="T57" fmla="*/ 104 h 10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4" h="104">
                  <a:moveTo>
                    <a:pt x="0" y="72"/>
                  </a:moveTo>
                  <a:lnTo>
                    <a:pt x="16" y="48"/>
                  </a:lnTo>
                  <a:lnTo>
                    <a:pt x="16" y="32"/>
                  </a:lnTo>
                  <a:lnTo>
                    <a:pt x="0" y="0"/>
                  </a:lnTo>
                  <a:lnTo>
                    <a:pt x="16" y="8"/>
                  </a:lnTo>
                  <a:lnTo>
                    <a:pt x="16" y="24"/>
                  </a:lnTo>
                  <a:lnTo>
                    <a:pt x="24" y="40"/>
                  </a:lnTo>
                  <a:lnTo>
                    <a:pt x="40" y="48"/>
                  </a:lnTo>
                  <a:lnTo>
                    <a:pt x="56" y="40"/>
                  </a:lnTo>
                  <a:lnTo>
                    <a:pt x="64" y="48"/>
                  </a:lnTo>
                  <a:lnTo>
                    <a:pt x="56" y="56"/>
                  </a:lnTo>
                  <a:lnTo>
                    <a:pt x="48" y="64"/>
                  </a:lnTo>
                  <a:lnTo>
                    <a:pt x="40" y="72"/>
                  </a:lnTo>
                  <a:lnTo>
                    <a:pt x="40" y="88"/>
                  </a:lnTo>
                  <a:lnTo>
                    <a:pt x="24" y="104"/>
                  </a:lnTo>
                  <a:lnTo>
                    <a:pt x="16" y="96"/>
                  </a:lnTo>
                  <a:lnTo>
                    <a:pt x="16" y="80"/>
                  </a:lnTo>
                  <a:lnTo>
                    <a:pt x="0" y="7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579"/>
            <p:cNvSpPr>
              <a:spLocks/>
            </p:cNvSpPr>
            <p:nvPr/>
          </p:nvSpPr>
          <p:spPr bwMode="auto">
            <a:xfrm>
              <a:off x="6394028" y="3775715"/>
              <a:ext cx="676613" cy="515410"/>
            </a:xfrm>
            <a:custGeom>
              <a:avLst/>
              <a:gdLst>
                <a:gd name="T0" fmla="*/ 2147483647 w 504"/>
                <a:gd name="T1" fmla="*/ 2147483647 h 384"/>
                <a:gd name="T2" fmla="*/ 2147483647 w 504"/>
                <a:gd name="T3" fmla="*/ 2147483647 h 384"/>
                <a:gd name="T4" fmla="*/ 0 w 504"/>
                <a:gd name="T5" fmla="*/ 2147483647 h 384"/>
                <a:gd name="T6" fmla="*/ 2147483647 w 504"/>
                <a:gd name="T7" fmla="*/ 2147483647 h 384"/>
                <a:gd name="T8" fmla="*/ 2147483647 w 504"/>
                <a:gd name="T9" fmla="*/ 2147483647 h 384"/>
                <a:gd name="T10" fmla="*/ 2147483647 w 504"/>
                <a:gd name="T11" fmla="*/ 2147483647 h 384"/>
                <a:gd name="T12" fmla="*/ 2147483647 w 504"/>
                <a:gd name="T13" fmla="*/ 2147483647 h 384"/>
                <a:gd name="T14" fmla="*/ 2147483647 w 504"/>
                <a:gd name="T15" fmla="*/ 2147483647 h 384"/>
                <a:gd name="T16" fmla="*/ 2147483647 w 504"/>
                <a:gd name="T17" fmla="*/ 2147483647 h 384"/>
                <a:gd name="T18" fmla="*/ 2147483647 w 504"/>
                <a:gd name="T19" fmla="*/ 2147483647 h 384"/>
                <a:gd name="T20" fmla="*/ 2147483647 w 504"/>
                <a:gd name="T21" fmla="*/ 0 h 384"/>
                <a:gd name="T22" fmla="*/ 2147483647 w 504"/>
                <a:gd name="T23" fmla="*/ 2147483647 h 384"/>
                <a:gd name="T24" fmla="*/ 2147483647 w 504"/>
                <a:gd name="T25" fmla="*/ 2147483647 h 384"/>
                <a:gd name="T26" fmla="*/ 2147483647 w 504"/>
                <a:gd name="T27" fmla="*/ 2147483647 h 384"/>
                <a:gd name="T28" fmla="*/ 2147483647 w 504"/>
                <a:gd name="T29" fmla="*/ 2147483647 h 384"/>
                <a:gd name="T30" fmla="*/ 2147483647 w 504"/>
                <a:gd name="T31" fmla="*/ 2147483647 h 384"/>
                <a:gd name="T32" fmla="*/ 2147483647 w 504"/>
                <a:gd name="T33" fmla="*/ 2147483647 h 384"/>
                <a:gd name="T34" fmla="*/ 2147483647 w 504"/>
                <a:gd name="T35" fmla="*/ 2147483647 h 384"/>
                <a:gd name="T36" fmla="*/ 2147483647 w 504"/>
                <a:gd name="T37" fmla="*/ 2147483647 h 384"/>
                <a:gd name="T38" fmla="*/ 2147483647 w 504"/>
                <a:gd name="T39" fmla="*/ 2147483647 h 384"/>
                <a:gd name="T40" fmla="*/ 2147483647 w 504"/>
                <a:gd name="T41" fmla="*/ 2147483647 h 384"/>
                <a:gd name="T42" fmla="*/ 2147483647 w 504"/>
                <a:gd name="T43" fmla="*/ 2147483647 h 384"/>
                <a:gd name="T44" fmla="*/ 2147483647 w 504"/>
                <a:gd name="T45" fmla="*/ 2147483647 h 384"/>
                <a:gd name="T46" fmla="*/ 2147483647 w 504"/>
                <a:gd name="T47" fmla="*/ 2147483647 h 384"/>
                <a:gd name="T48" fmla="*/ 2147483647 w 504"/>
                <a:gd name="T49" fmla="*/ 2147483647 h 384"/>
                <a:gd name="T50" fmla="*/ 2147483647 w 504"/>
                <a:gd name="T51" fmla="*/ 2147483647 h 384"/>
                <a:gd name="T52" fmla="*/ 2147483647 w 504"/>
                <a:gd name="T53" fmla="*/ 2147483647 h 384"/>
                <a:gd name="T54" fmla="*/ 2147483647 w 504"/>
                <a:gd name="T55" fmla="*/ 2147483647 h 384"/>
                <a:gd name="T56" fmla="*/ 2147483647 w 504"/>
                <a:gd name="T57" fmla="*/ 2147483647 h 384"/>
                <a:gd name="T58" fmla="*/ 2147483647 w 504"/>
                <a:gd name="T59" fmla="*/ 2147483647 h 384"/>
                <a:gd name="T60" fmla="*/ 2147483647 w 504"/>
                <a:gd name="T61" fmla="*/ 2147483647 h 384"/>
                <a:gd name="T62" fmla="*/ 2147483647 w 504"/>
                <a:gd name="T63" fmla="*/ 2147483647 h 384"/>
                <a:gd name="T64" fmla="*/ 2147483647 w 504"/>
                <a:gd name="T65" fmla="*/ 2147483647 h 384"/>
                <a:gd name="T66" fmla="*/ 2147483647 w 504"/>
                <a:gd name="T67" fmla="*/ 2147483647 h 384"/>
                <a:gd name="T68" fmla="*/ 2147483647 w 504"/>
                <a:gd name="T69" fmla="*/ 2147483647 h 384"/>
                <a:gd name="T70" fmla="*/ 2147483647 w 504"/>
                <a:gd name="T71" fmla="*/ 2147483647 h 38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4"/>
                <a:gd name="T109" fmla="*/ 0 h 384"/>
                <a:gd name="T110" fmla="*/ 504 w 504"/>
                <a:gd name="T111" fmla="*/ 384 h 38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4" h="384">
                  <a:moveTo>
                    <a:pt x="24" y="304"/>
                  </a:moveTo>
                  <a:lnTo>
                    <a:pt x="24" y="272"/>
                  </a:lnTo>
                  <a:lnTo>
                    <a:pt x="24" y="256"/>
                  </a:lnTo>
                  <a:lnTo>
                    <a:pt x="8" y="200"/>
                  </a:lnTo>
                  <a:lnTo>
                    <a:pt x="8" y="184"/>
                  </a:lnTo>
                  <a:lnTo>
                    <a:pt x="0" y="160"/>
                  </a:lnTo>
                  <a:lnTo>
                    <a:pt x="8" y="144"/>
                  </a:lnTo>
                  <a:lnTo>
                    <a:pt x="24" y="128"/>
                  </a:lnTo>
                  <a:lnTo>
                    <a:pt x="56" y="112"/>
                  </a:lnTo>
                  <a:lnTo>
                    <a:pt x="80" y="96"/>
                  </a:lnTo>
                  <a:lnTo>
                    <a:pt x="96" y="96"/>
                  </a:lnTo>
                  <a:lnTo>
                    <a:pt x="104" y="72"/>
                  </a:lnTo>
                  <a:lnTo>
                    <a:pt x="120" y="64"/>
                  </a:lnTo>
                  <a:lnTo>
                    <a:pt x="136" y="56"/>
                  </a:lnTo>
                  <a:lnTo>
                    <a:pt x="160" y="40"/>
                  </a:lnTo>
                  <a:lnTo>
                    <a:pt x="176" y="32"/>
                  </a:lnTo>
                  <a:lnTo>
                    <a:pt x="192" y="40"/>
                  </a:lnTo>
                  <a:lnTo>
                    <a:pt x="200" y="40"/>
                  </a:lnTo>
                  <a:lnTo>
                    <a:pt x="208" y="24"/>
                  </a:lnTo>
                  <a:lnTo>
                    <a:pt x="224" y="16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0"/>
                  </a:lnTo>
                  <a:lnTo>
                    <a:pt x="296" y="8"/>
                  </a:lnTo>
                  <a:lnTo>
                    <a:pt x="288" y="24"/>
                  </a:lnTo>
                  <a:lnTo>
                    <a:pt x="280" y="40"/>
                  </a:lnTo>
                  <a:lnTo>
                    <a:pt x="296" y="48"/>
                  </a:lnTo>
                  <a:lnTo>
                    <a:pt x="312" y="48"/>
                  </a:lnTo>
                  <a:lnTo>
                    <a:pt x="328" y="72"/>
                  </a:lnTo>
                  <a:lnTo>
                    <a:pt x="344" y="72"/>
                  </a:lnTo>
                  <a:lnTo>
                    <a:pt x="360" y="56"/>
                  </a:lnTo>
                  <a:lnTo>
                    <a:pt x="360" y="16"/>
                  </a:lnTo>
                  <a:lnTo>
                    <a:pt x="376" y="0"/>
                  </a:lnTo>
                  <a:lnTo>
                    <a:pt x="384" y="24"/>
                  </a:lnTo>
                  <a:lnTo>
                    <a:pt x="392" y="32"/>
                  </a:lnTo>
                  <a:lnTo>
                    <a:pt x="400" y="40"/>
                  </a:lnTo>
                  <a:lnTo>
                    <a:pt x="408" y="80"/>
                  </a:lnTo>
                  <a:lnTo>
                    <a:pt x="432" y="96"/>
                  </a:lnTo>
                  <a:lnTo>
                    <a:pt x="456" y="104"/>
                  </a:lnTo>
                  <a:lnTo>
                    <a:pt x="464" y="128"/>
                  </a:lnTo>
                  <a:lnTo>
                    <a:pt x="472" y="136"/>
                  </a:lnTo>
                  <a:lnTo>
                    <a:pt x="480" y="160"/>
                  </a:lnTo>
                  <a:lnTo>
                    <a:pt x="504" y="176"/>
                  </a:lnTo>
                  <a:lnTo>
                    <a:pt x="504" y="192"/>
                  </a:lnTo>
                  <a:lnTo>
                    <a:pt x="504" y="216"/>
                  </a:lnTo>
                  <a:lnTo>
                    <a:pt x="504" y="248"/>
                  </a:lnTo>
                  <a:lnTo>
                    <a:pt x="480" y="312"/>
                  </a:lnTo>
                  <a:lnTo>
                    <a:pt x="464" y="344"/>
                  </a:lnTo>
                  <a:lnTo>
                    <a:pt x="464" y="360"/>
                  </a:lnTo>
                  <a:lnTo>
                    <a:pt x="456" y="360"/>
                  </a:lnTo>
                  <a:lnTo>
                    <a:pt x="440" y="368"/>
                  </a:lnTo>
                  <a:lnTo>
                    <a:pt x="424" y="384"/>
                  </a:lnTo>
                  <a:lnTo>
                    <a:pt x="416" y="384"/>
                  </a:lnTo>
                  <a:lnTo>
                    <a:pt x="400" y="368"/>
                  </a:lnTo>
                  <a:lnTo>
                    <a:pt x="384" y="376"/>
                  </a:lnTo>
                  <a:lnTo>
                    <a:pt x="360" y="368"/>
                  </a:lnTo>
                  <a:lnTo>
                    <a:pt x="336" y="352"/>
                  </a:lnTo>
                  <a:lnTo>
                    <a:pt x="320" y="336"/>
                  </a:lnTo>
                  <a:lnTo>
                    <a:pt x="312" y="320"/>
                  </a:lnTo>
                  <a:lnTo>
                    <a:pt x="296" y="320"/>
                  </a:lnTo>
                  <a:lnTo>
                    <a:pt x="280" y="304"/>
                  </a:lnTo>
                  <a:lnTo>
                    <a:pt x="256" y="280"/>
                  </a:lnTo>
                  <a:lnTo>
                    <a:pt x="208" y="272"/>
                  </a:lnTo>
                  <a:lnTo>
                    <a:pt x="176" y="272"/>
                  </a:lnTo>
                  <a:lnTo>
                    <a:pt x="136" y="288"/>
                  </a:lnTo>
                  <a:lnTo>
                    <a:pt x="136" y="296"/>
                  </a:lnTo>
                  <a:lnTo>
                    <a:pt x="112" y="304"/>
                  </a:lnTo>
                  <a:lnTo>
                    <a:pt x="96" y="304"/>
                  </a:lnTo>
                  <a:lnTo>
                    <a:pt x="80" y="312"/>
                  </a:lnTo>
                  <a:lnTo>
                    <a:pt x="56" y="320"/>
                  </a:lnTo>
                  <a:lnTo>
                    <a:pt x="40" y="320"/>
                  </a:lnTo>
                  <a:lnTo>
                    <a:pt x="24" y="30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580"/>
            <p:cNvSpPr>
              <a:spLocks/>
            </p:cNvSpPr>
            <p:nvPr/>
          </p:nvSpPr>
          <p:spPr bwMode="auto">
            <a:xfrm>
              <a:off x="7413881" y="4205589"/>
              <a:ext cx="86633" cy="139271"/>
            </a:xfrm>
            <a:custGeom>
              <a:avLst/>
              <a:gdLst>
                <a:gd name="T0" fmla="*/ 0 w 64"/>
                <a:gd name="T1" fmla="*/ 2147483647 h 104"/>
                <a:gd name="T2" fmla="*/ 2147483647 w 64"/>
                <a:gd name="T3" fmla="*/ 2147483647 h 104"/>
                <a:gd name="T4" fmla="*/ 2147483647 w 64"/>
                <a:gd name="T5" fmla="*/ 2147483647 h 104"/>
                <a:gd name="T6" fmla="*/ 0 w 64"/>
                <a:gd name="T7" fmla="*/ 0 h 104"/>
                <a:gd name="T8" fmla="*/ 2147483647 w 64"/>
                <a:gd name="T9" fmla="*/ 2147483647 h 104"/>
                <a:gd name="T10" fmla="*/ 2147483647 w 64"/>
                <a:gd name="T11" fmla="*/ 2147483647 h 104"/>
                <a:gd name="T12" fmla="*/ 2147483647 w 64"/>
                <a:gd name="T13" fmla="*/ 2147483647 h 104"/>
                <a:gd name="T14" fmla="*/ 2147483647 w 64"/>
                <a:gd name="T15" fmla="*/ 2147483647 h 104"/>
                <a:gd name="T16" fmla="*/ 2147483647 w 64"/>
                <a:gd name="T17" fmla="*/ 2147483647 h 104"/>
                <a:gd name="T18" fmla="*/ 2147483647 w 64"/>
                <a:gd name="T19" fmla="*/ 2147483647 h 104"/>
                <a:gd name="T20" fmla="*/ 2147483647 w 64"/>
                <a:gd name="T21" fmla="*/ 2147483647 h 104"/>
                <a:gd name="T22" fmla="*/ 2147483647 w 64"/>
                <a:gd name="T23" fmla="*/ 2147483647 h 104"/>
                <a:gd name="T24" fmla="*/ 2147483647 w 64"/>
                <a:gd name="T25" fmla="*/ 2147483647 h 104"/>
                <a:gd name="T26" fmla="*/ 2147483647 w 64"/>
                <a:gd name="T27" fmla="*/ 2147483647 h 104"/>
                <a:gd name="T28" fmla="*/ 2147483647 w 64"/>
                <a:gd name="T29" fmla="*/ 2147483647 h 104"/>
                <a:gd name="T30" fmla="*/ 2147483647 w 64"/>
                <a:gd name="T31" fmla="*/ 2147483647 h 104"/>
                <a:gd name="T32" fmla="*/ 2147483647 w 64"/>
                <a:gd name="T33" fmla="*/ 2147483647 h 104"/>
                <a:gd name="T34" fmla="*/ 0 w 64"/>
                <a:gd name="T35" fmla="*/ 2147483647 h 10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4"/>
                <a:gd name="T55" fmla="*/ 0 h 104"/>
                <a:gd name="T56" fmla="*/ 64 w 64"/>
                <a:gd name="T57" fmla="*/ 104 h 10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4" h="104">
                  <a:moveTo>
                    <a:pt x="0" y="72"/>
                  </a:moveTo>
                  <a:lnTo>
                    <a:pt x="16" y="48"/>
                  </a:lnTo>
                  <a:lnTo>
                    <a:pt x="16" y="32"/>
                  </a:lnTo>
                  <a:lnTo>
                    <a:pt x="0" y="0"/>
                  </a:lnTo>
                  <a:lnTo>
                    <a:pt x="16" y="8"/>
                  </a:lnTo>
                  <a:lnTo>
                    <a:pt x="16" y="24"/>
                  </a:lnTo>
                  <a:lnTo>
                    <a:pt x="24" y="40"/>
                  </a:lnTo>
                  <a:lnTo>
                    <a:pt x="40" y="48"/>
                  </a:lnTo>
                  <a:lnTo>
                    <a:pt x="56" y="40"/>
                  </a:lnTo>
                  <a:lnTo>
                    <a:pt x="64" y="48"/>
                  </a:lnTo>
                  <a:lnTo>
                    <a:pt x="56" y="56"/>
                  </a:lnTo>
                  <a:lnTo>
                    <a:pt x="48" y="64"/>
                  </a:lnTo>
                  <a:lnTo>
                    <a:pt x="40" y="72"/>
                  </a:lnTo>
                  <a:lnTo>
                    <a:pt x="40" y="88"/>
                  </a:lnTo>
                  <a:lnTo>
                    <a:pt x="24" y="104"/>
                  </a:lnTo>
                  <a:lnTo>
                    <a:pt x="16" y="96"/>
                  </a:lnTo>
                  <a:lnTo>
                    <a:pt x="16" y="80"/>
                  </a:lnTo>
                  <a:lnTo>
                    <a:pt x="0" y="7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581"/>
            <p:cNvSpPr>
              <a:spLocks/>
            </p:cNvSpPr>
            <p:nvPr/>
          </p:nvSpPr>
          <p:spPr bwMode="auto">
            <a:xfrm>
              <a:off x="6394028" y="3775715"/>
              <a:ext cx="676613" cy="515410"/>
            </a:xfrm>
            <a:custGeom>
              <a:avLst/>
              <a:gdLst>
                <a:gd name="T0" fmla="*/ 2147483647 w 504"/>
                <a:gd name="T1" fmla="*/ 2147483647 h 384"/>
                <a:gd name="T2" fmla="*/ 2147483647 w 504"/>
                <a:gd name="T3" fmla="*/ 2147483647 h 384"/>
                <a:gd name="T4" fmla="*/ 0 w 504"/>
                <a:gd name="T5" fmla="*/ 2147483647 h 384"/>
                <a:gd name="T6" fmla="*/ 2147483647 w 504"/>
                <a:gd name="T7" fmla="*/ 2147483647 h 384"/>
                <a:gd name="T8" fmla="*/ 2147483647 w 504"/>
                <a:gd name="T9" fmla="*/ 2147483647 h 384"/>
                <a:gd name="T10" fmla="*/ 2147483647 w 504"/>
                <a:gd name="T11" fmla="*/ 2147483647 h 384"/>
                <a:gd name="T12" fmla="*/ 2147483647 w 504"/>
                <a:gd name="T13" fmla="*/ 2147483647 h 384"/>
                <a:gd name="T14" fmla="*/ 2147483647 w 504"/>
                <a:gd name="T15" fmla="*/ 2147483647 h 384"/>
                <a:gd name="T16" fmla="*/ 2147483647 w 504"/>
                <a:gd name="T17" fmla="*/ 2147483647 h 384"/>
                <a:gd name="T18" fmla="*/ 2147483647 w 504"/>
                <a:gd name="T19" fmla="*/ 2147483647 h 384"/>
                <a:gd name="T20" fmla="*/ 2147483647 w 504"/>
                <a:gd name="T21" fmla="*/ 0 h 384"/>
                <a:gd name="T22" fmla="*/ 2147483647 w 504"/>
                <a:gd name="T23" fmla="*/ 2147483647 h 384"/>
                <a:gd name="T24" fmla="*/ 2147483647 w 504"/>
                <a:gd name="T25" fmla="*/ 2147483647 h 384"/>
                <a:gd name="T26" fmla="*/ 2147483647 w 504"/>
                <a:gd name="T27" fmla="*/ 2147483647 h 384"/>
                <a:gd name="T28" fmla="*/ 2147483647 w 504"/>
                <a:gd name="T29" fmla="*/ 2147483647 h 384"/>
                <a:gd name="T30" fmla="*/ 2147483647 w 504"/>
                <a:gd name="T31" fmla="*/ 2147483647 h 384"/>
                <a:gd name="T32" fmla="*/ 2147483647 w 504"/>
                <a:gd name="T33" fmla="*/ 2147483647 h 384"/>
                <a:gd name="T34" fmla="*/ 2147483647 w 504"/>
                <a:gd name="T35" fmla="*/ 2147483647 h 384"/>
                <a:gd name="T36" fmla="*/ 2147483647 w 504"/>
                <a:gd name="T37" fmla="*/ 2147483647 h 384"/>
                <a:gd name="T38" fmla="*/ 2147483647 w 504"/>
                <a:gd name="T39" fmla="*/ 2147483647 h 384"/>
                <a:gd name="T40" fmla="*/ 2147483647 w 504"/>
                <a:gd name="T41" fmla="*/ 2147483647 h 384"/>
                <a:gd name="T42" fmla="*/ 2147483647 w 504"/>
                <a:gd name="T43" fmla="*/ 2147483647 h 384"/>
                <a:gd name="T44" fmla="*/ 2147483647 w 504"/>
                <a:gd name="T45" fmla="*/ 2147483647 h 384"/>
                <a:gd name="T46" fmla="*/ 2147483647 w 504"/>
                <a:gd name="T47" fmla="*/ 2147483647 h 384"/>
                <a:gd name="T48" fmla="*/ 2147483647 w 504"/>
                <a:gd name="T49" fmla="*/ 2147483647 h 384"/>
                <a:gd name="T50" fmla="*/ 2147483647 w 504"/>
                <a:gd name="T51" fmla="*/ 2147483647 h 384"/>
                <a:gd name="T52" fmla="*/ 2147483647 w 504"/>
                <a:gd name="T53" fmla="*/ 2147483647 h 384"/>
                <a:gd name="T54" fmla="*/ 2147483647 w 504"/>
                <a:gd name="T55" fmla="*/ 2147483647 h 384"/>
                <a:gd name="T56" fmla="*/ 2147483647 w 504"/>
                <a:gd name="T57" fmla="*/ 2147483647 h 384"/>
                <a:gd name="T58" fmla="*/ 2147483647 w 504"/>
                <a:gd name="T59" fmla="*/ 2147483647 h 384"/>
                <a:gd name="T60" fmla="*/ 2147483647 w 504"/>
                <a:gd name="T61" fmla="*/ 2147483647 h 384"/>
                <a:gd name="T62" fmla="*/ 2147483647 w 504"/>
                <a:gd name="T63" fmla="*/ 2147483647 h 384"/>
                <a:gd name="T64" fmla="*/ 2147483647 w 504"/>
                <a:gd name="T65" fmla="*/ 2147483647 h 384"/>
                <a:gd name="T66" fmla="*/ 2147483647 w 504"/>
                <a:gd name="T67" fmla="*/ 2147483647 h 384"/>
                <a:gd name="T68" fmla="*/ 2147483647 w 504"/>
                <a:gd name="T69" fmla="*/ 2147483647 h 384"/>
                <a:gd name="T70" fmla="*/ 2147483647 w 504"/>
                <a:gd name="T71" fmla="*/ 2147483647 h 38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4"/>
                <a:gd name="T109" fmla="*/ 0 h 384"/>
                <a:gd name="T110" fmla="*/ 504 w 504"/>
                <a:gd name="T111" fmla="*/ 384 h 38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4" h="384">
                  <a:moveTo>
                    <a:pt x="24" y="304"/>
                  </a:moveTo>
                  <a:lnTo>
                    <a:pt x="24" y="272"/>
                  </a:lnTo>
                  <a:lnTo>
                    <a:pt x="24" y="256"/>
                  </a:lnTo>
                  <a:lnTo>
                    <a:pt x="8" y="200"/>
                  </a:lnTo>
                  <a:lnTo>
                    <a:pt x="8" y="184"/>
                  </a:lnTo>
                  <a:lnTo>
                    <a:pt x="0" y="160"/>
                  </a:lnTo>
                  <a:lnTo>
                    <a:pt x="8" y="144"/>
                  </a:lnTo>
                  <a:lnTo>
                    <a:pt x="24" y="128"/>
                  </a:lnTo>
                  <a:lnTo>
                    <a:pt x="56" y="112"/>
                  </a:lnTo>
                  <a:lnTo>
                    <a:pt x="80" y="96"/>
                  </a:lnTo>
                  <a:lnTo>
                    <a:pt x="96" y="96"/>
                  </a:lnTo>
                  <a:lnTo>
                    <a:pt x="104" y="72"/>
                  </a:lnTo>
                  <a:lnTo>
                    <a:pt x="120" y="64"/>
                  </a:lnTo>
                  <a:lnTo>
                    <a:pt x="136" y="56"/>
                  </a:lnTo>
                  <a:lnTo>
                    <a:pt x="160" y="40"/>
                  </a:lnTo>
                  <a:lnTo>
                    <a:pt x="176" y="32"/>
                  </a:lnTo>
                  <a:lnTo>
                    <a:pt x="192" y="40"/>
                  </a:lnTo>
                  <a:lnTo>
                    <a:pt x="200" y="40"/>
                  </a:lnTo>
                  <a:lnTo>
                    <a:pt x="208" y="24"/>
                  </a:lnTo>
                  <a:lnTo>
                    <a:pt x="224" y="16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0"/>
                  </a:lnTo>
                  <a:lnTo>
                    <a:pt x="296" y="8"/>
                  </a:lnTo>
                  <a:lnTo>
                    <a:pt x="288" y="24"/>
                  </a:lnTo>
                  <a:lnTo>
                    <a:pt x="280" y="40"/>
                  </a:lnTo>
                  <a:lnTo>
                    <a:pt x="296" y="48"/>
                  </a:lnTo>
                  <a:lnTo>
                    <a:pt x="312" y="48"/>
                  </a:lnTo>
                  <a:lnTo>
                    <a:pt x="328" y="72"/>
                  </a:lnTo>
                  <a:lnTo>
                    <a:pt x="344" y="72"/>
                  </a:lnTo>
                  <a:lnTo>
                    <a:pt x="360" y="56"/>
                  </a:lnTo>
                  <a:lnTo>
                    <a:pt x="360" y="16"/>
                  </a:lnTo>
                  <a:lnTo>
                    <a:pt x="376" y="0"/>
                  </a:lnTo>
                  <a:lnTo>
                    <a:pt x="384" y="24"/>
                  </a:lnTo>
                  <a:lnTo>
                    <a:pt x="392" y="32"/>
                  </a:lnTo>
                  <a:lnTo>
                    <a:pt x="400" y="40"/>
                  </a:lnTo>
                  <a:lnTo>
                    <a:pt x="408" y="80"/>
                  </a:lnTo>
                  <a:lnTo>
                    <a:pt x="432" y="96"/>
                  </a:lnTo>
                  <a:lnTo>
                    <a:pt x="456" y="104"/>
                  </a:lnTo>
                  <a:lnTo>
                    <a:pt x="464" y="128"/>
                  </a:lnTo>
                  <a:lnTo>
                    <a:pt x="472" y="136"/>
                  </a:lnTo>
                  <a:lnTo>
                    <a:pt x="480" y="160"/>
                  </a:lnTo>
                  <a:lnTo>
                    <a:pt x="504" y="176"/>
                  </a:lnTo>
                  <a:lnTo>
                    <a:pt x="504" y="192"/>
                  </a:lnTo>
                  <a:lnTo>
                    <a:pt x="504" y="216"/>
                  </a:lnTo>
                  <a:lnTo>
                    <a:pt x="504" y="248"/>
                  </a:lnTo>
                  <a:lnTo>
                    <a:pt x="480" y="312"/>
                  </a:lnTo>
                  <a:lnTo>
                    <a:pt x="464" y="344"/>
                  </a:lnTo>
                  <a:lnTo>
                    <a:pt x="464" y="360"/>
                  </a:lnTo>
                  <a:lnTo>
                    <a:pt x="456" y="360"/>
                  </a:lnTo>
                  <a:lnTo>
                    <a:pt x="440" y="368"/>
                  </a:lnTo>
                  <a:lnTo>
                    <a:pt x="424" y="384"/>
                  </a:lnTo>
                  <a:lnTo>
                    <a:pt x="416" y="384"/>
                  </a:lnTo>
                  <a:lnTo>
                    <a:pt x="400" y="368"/>
                  </a:lnTo>
                  <a:lnTo>
                    <a:pt x="384" y="376"/>
                  </a:lnTo>
                  <a:lnTo>
                    <a:pt x="360" y="368"/>
                  </a:lnTo>
                  <a:lnTo>
                    <a:pt x="336" y="352"/>
                  </a:lnTo>
                  <a:lnTo>
                    <a:pt x="320" y="336"/>
                  </a:lnTo>
                  <a:lnTo>
                    <a:pt x="312" y="320"/>
                  </a:lnTo>
                  <a:lnTo>
                    <a:pt x="296" y="320"/>
                  </a:lnTo>
                  <a:lnTo>
                    <a:pt x="280" y="304"/>
                  </a:lnTo>
                  <a:lnTo>
                    <a:pt x="256" y="280"/>
                  </a:lnTo>
                  <a:lnTo>
                    <a:pt x="208" y="272"/>
                  </a:lnTo>
                  <a:lnTo>
                    <a:pt x="176" y="272"/>
                  </a:lnTo>
                  <a:lnTo>
                    <a:pt x="136" y="288"/>
                  </a:lnTo>
                  <a:lnTo>
                    <a:pt x="136" y="296"/>
                  </a:lnTo>
                  <a:lnTo>
                    <a:pt x="112" y="304"/>
                  </a:lnTo>
                  <a:lnTo>
                    <a:pt x="96" y="304"/>
                  </a:lnTo>
                  <a:lnTo>
                    <a:pt x="80" y="312"/>
                  </a:lnTo>
                  <a:lnTo>
                    <a:pt x="56" y="320"/>
                  </a:lnTo>
                  <a:lnTo>
                    <a:pt x="40" y="320"/>
                  </a:lnTo>
                  <a:lnTo>
                    <a:pt x="24" y="304"/>
                  </a:lnTo>
                  <a:close/>
                </a:path>
              </a:pathLst>
            </a:custGeom>
            <a:solidFill>
              <a:srgbClr val="00B0F0"/>
            </a:solidFill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39" name="Freeform 582"/>
            <p:cNvSpPr>
              <a:spLocks/>
            </p:cNvSpPr>
            <p:nvPr/>
          </p:nvSpPr>
          <p:spPr bwMode="auto">
            <a:xfrm>
              <a:off x="6931370" y="4324023"/>
              <a:ext cx="53735" cy="74570"/>
            </a:xfrm>
            <a:custGeom>
              <a:avLst/>
              <a:gdLst>
                <a:gd name="T0" fmla="*/ 0 w 40"/>
                <a:gd name="T1" fmla="*/ 2147483647 h 56"/>
                <a:gd name="T2" fmla="*/ 2147483647 w 40"/>
                <a:gd name="T3" fmla="*/ 2147483647 h 56"/>
                <a:gd name="T4" fmla="*/ 2147483647 w 40"/>
                <a:gd name="T5" fmla="*/ 2147483647 h 56"/>
                <a:gd name="T6" fmla="*/ 2147483647 w 40"/>
                <a:gd name="T7" fmla="*/ 2147483647 h 56"/>
                <a:gd name="T8" fmla="*/ 2147483647 w 40"/>
                <a:gd name="T9" fmla="*/ 2147483647 h 56"/>
                <a:gd name="T10" fmla="*/ 2147483647 w 40"/>
                <a:gd name="T11" fmla="*/ 2147483647 h 56"/>
                <a:gd name="T12" fmla="*/ 2147483647 w 40"/>
                <a:gd name="T13" fmla="*/ 0 h 56"/>
                <a:gd name="T14" fmla="*/ 2147483647 w 40"/>
                <a:gd name="T15" fmla="*/ 2147483647 h 56"/>
                <a:gd name="T16" fmla="*/ 0 w 40"/>
                <a:gd name="T17" fmla="*/ 2147483647 h 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0"/>
                <a:gd name="T28" fmla="*/ 0 h 56"/>
                <a:gd name="T29" fmla="*/ 40 w 40"/>
                <a:gd name="T30" fmla="*/ 56 h 5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0" h="56">
                  <a:moveTo>
                    <a:pt x="0" y="8"/>
                  </a:moveTo>
                  <a:lnTo>
                    <a:pt x="8" y="32"/>
                  </a:lnTo>
                  <a:lnTo>
                    <a:pt x="8" y="48"/>
                  </a:lnTo>
                  <a:lnTo>
                    <a:pt x="24" y="56"/>
                  </a:lnTo>
                  <a:lnTo>
                    <a:pt x="32" y="40"/>
                  </a:lnTo>
                  <a:lnTo>
                    <a:pt x="40" y="16"/>
                  </a:lnTo>
                  <a:lnTo>
                    <a:pt x="40" y="0"/>
                  </a:lnTo>
                  <a:lnTo>
                    <a:pt x="24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583"/>
            <p:cNvSpPr>
              <a:spLocks/>
            </p:cNvSpPr>
            <p:nvPr/>
          </p:nvSpPr>
          <p:spPr bwMode="auto">
            <a:xfrm>
              <a:off x="6104521" y="3486208"/>
              <a:ext cx="172169" cy="183135"/>
            </a:xfrm>
            <a:custGeom>
              <a:avLst/>
              <a:gdLst>
                <a:gd name="T0" fmla="*/ 0 w 128"/>
                <a:gd name="T1" fmla="*/ 0 h 136"/>
                <a:gd name="T2" fmla="*/ 2147483647 w 128"/>
                <a:gd name="T3" fmla="*/ 0 h 136"/>
                <a:gd name="T4" fmla="*/ 2147483647 w 128"/>
                <a:gd name="T5" fmla="*/ 2147483647 h 136"/>
                <a:gd name="T6" fmla="*/ 2147483647 w 128"/>
                <a:gd name="T7" fmla="*/ 2147483647 h 136"/>
                <a:gd name="T8" fmla="*/ 2147483647 w 128"/>
                <a:gd name="T9" fmla="*/ 2147483647 h 136"/>
                <a:gd name="T10" fmla="*/ 2147483647 w 128"/>
                <a:gd name="T11" fmla="*/ 2147483647 h 136"/>
                <a:gd name="T12" fmla="*/ 2147483647 w 128"/>
                <a:gd name="T13" fmla="*/ 2147483647 h 136"/>
                <a:gd name="T14" fmla="*/ 2147483647 w 128"/>
                <a:gd name="T15" fmla="*/ 2147483647 h 136"/>
                <a:gd name="T16" fmla="*/ 2147483647 w 128"/>
                <a:gd name="T17" fmla="*/ 2147483647 h 136"/>
                <a:gd name="T18" fmla="*/ 2147483647 w 128"/>
                <a:gd name="T19" fmla="*/ 2147483647 h 136"/>
                <a:gd name="T20" fmla="*/ 2147483647 w 128"/>
                <a:gd name="T21" fmla="*/ 2147483647 h 136"/>
                <a:gd name="T22" fmla="*/ 2147483647 w 128"/>
                <a:gd name="T23" fmla="*/ 2147483647 h 136"/>
                <a:gd name="T24" fmla="*/ 2147483647 w 128"/>
                <a:gd name="T25" fmla="*/ 2147483647 h 136"/>
                <a:gd name="T26" fmla="*/ 2147483647 w 128"/>
                <a:gd name="T27" fmla="*/ 2147483647 h 136"/>
                <a:gd name="T28" fmla="*/ 2147483647 w 128"/>
                <a:gd name="T29" fmla="*/ 2147483647 h 136"/>
                <a:gd name="T30" fmla="*/ 2147483647 w 128"/>
                <a:gd name="T31" fmla="*/ 2147483647 h 136"/>
                <a:gd name="T32" fmla="*/ 0 w 128"/>
                <a:gd name="T33" fmla="*/ 0 h 1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28"/>
                <a:gd name="T52" fmla="*/ 0 h 136"/>
                <a:gd name="T53" fmla="*/ 128 w 128"/>
                <a:gd name="T54" fmla="*/ 136 h 1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28" h="136">
                  <a:moveTo>
                    <a:pt x="0" y="0"/>
                  </a:moveTo>
                  <a:lnTo>
                    <a:pt x="16" y="0"/>
                  </a:lnTo>
                  <a:lnTo>
                    <a:pt x="32" y="24"/>
                  </a:lnTo>
                  <a:lnTo>
                    <a:pt x="48" y="32"/>
                  </a:lnTo>
                  <a:lnTo>
                    <a:pt x="64" y="40"/>
                  </a:lnTo>
                  <a:lnTo>
                    <a:pt x="96" y="72"/>
                  </a:lnTo>
                  <a:lnTo>
                    <a:pt x="104" y="80"/>
                  </a:lnTo>
                  <a:lnTo>
                    <a:pt x="120" y="104"/>
                  </a:lnTo>
                  <a:lnTo>
                    <a:pt x="128" y="128"/>
                  </a:lnTo>
                  <a:lnTo>
                    <a:pt x="112" y="136"/>
                  </a:lnTo>
                  <a:lnTo>
                    <a:pt x="88" y="120"/>
                  </a:lnTo>
                  <a:lnTo>
                    <a:pt x="64" y="104"/>
                  </a:lnTo>
                  <a:lnTo>
                    <a:pt x="48" y="72"/>
                  </a:lnTo>
                  <a:lnTo>
                    <a:pt x="40" y="64"/>
                  </a:lnTo>
                  <a:lnTo>
                    <a:pt x="24" y="48"/>
                  </a:lnTo>
                  <a:lnTo>
                    <a:pt x="8" y="3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584"/>
            <p:cNvSpPr>
              <a:spLocks/>
            </p:cNvSpPr>
            <p:nvPr/>
          </p:nvSpPr>
          <p:spPr bwMode="auto">
            <a:xfrm>
              <a:off x="6330424" y="3454407"/>
              <a:ext cx="160106" cy="182038"/>
            </a:xfrm>
            <a:custGeom>
              <a:avLst/>
              <a:gdLst>
                <a:gd name="T0" fmla="*/ 2147483647 w 120"/>
                <a:gd name="T1" fmla="*/ 2147483647 h 136"/>
                <a:gd name="T2" fmla="*/ 0 w 120"/>
                <a:gd name="T3" fmla="*/ 2147483647 h 136"/>
                <a:gd name="T4" fmla="*/ 0 w 120"/>
                <a:gd name="T5" fmla="*/ 2147483647 h 136"/>
                <a:gd name="T6" fmla="*/ 2147483647 w 120"/>
                <a:gd name="T7" fmla="*/ 2147483647 h 136"/>
                <a:gd name="T8" fmla="*/ 2147483647 w 120"/>
                <a:gd name="T9" fmla="*/ 2147483647 h 136"/>
                <a:gd name="T10" fmla="*/ 2147483647 w 120"/>
                <a:gd name="T11" fmla="*/ 2147483647 h 136"/>
                <a:gd name="T12" fmla="*/ 2147483647 w 120"/>
                <a:gd name="T13" fmla="*/ 2147483647 h 136"/>
                <a:gd name="T14" fmla="*/ 2147483647 w 120"/>
                <a:gd name="T15" fmla="*/ 0 h 136"/>
                <a:gd name="T16" fmla="*/ 2147483647 w 120"/>
                <a:gd name="T17" fmla="*/ 2147483647 h 136"/>
                <a:gd name="T18" fmla="*/ 2147483647 w 120"/>
                <a:gd name="T19" fmla="*/ 2147483647 h 136"/>
                <a:gd name="T20" fmla="*/ 2147483647 w 120"/>
                <a:gd name="T21" fmla="*/ 2147483647 h 136"/>
                <a:gd name="T22" fmla="*/ 2147483647 w 120"/>
                <a:gd name="T23" fmla="*/ 2147483647 h 136"/>
                <a:gd name="T24" fmla="*/ 2147483647 w 120"/>
                <a:gd name="T25" fmla="*/ 2147483647 h 136"/>
                <a:gd name="T26" fmla="*/ 2147483647 w 120"/>
                <a:gd name="T27" fmla="*/ 2147483647 h 136"/>
                <a:gd name="T28" fmla="*/ 2147483647 w 120"/>
                <a:gd name="T29" fmla="*/ 2147483647 h 136"/>
                <a:gd name="T30" fmla="*/ 2147483647 w 120"/>
                <a:gd name="T31" fmla="*/ 2147483647 h 136"/>
                <a:gd name="T32" fmla="*/ 2147483647 w 120"/>
                <a:gd name="T33" fmla="*/ 2147483647 h 136"/>
                <a:gd name="T34" fmla="*/ 2147483647 w 120"/>
                <a:gd name="T35" fmla="*/ 2147483647 h 136"/>
                <a:gd name="T36" fmla="*/ 2147483647 w 120"/>
                <a:gd name="T37" fmla="*/ 2147483647 h 136"/>
                <a:gd name="T38" fmla="*/ 2147483647 w 120"/>
                <a:gd name="T39" fmla="*/ 2147483647 h 136"/>
                <a:gd name="T40" fmla="*/ 2147483647 w 120"/>
                <a:gd name="T41" fmla="*/ 2147483647 h 136"/>
                <a:gd name="T42" fmla="*/ 2147483647 w 120"/>
                <a:gd name="T43" fmla="*/ 2147483647 h 136"/>
                <a:gd name="T44" fmla="*/ 2147483647 w 120"/>
                <a:gd name="T45" fmla="*/ 2147483647 h 136"/>
                <a:gd name="T46" fmla="*/ 2147483647 w 120"/>
                <a:gd name="T47" fmla="*/ 2147483647 h 1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20"/>
                <a:gd name="T73" fmla="*/ 0 h 136"/>
                <a:gd name="T74" fmla="*/ 120 w 120"/>
                <a:gd name="T75" fmla="*/ 136 h 1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20" h="136">
                  <a:moveTo>
                    <a:pt x="8" y="112"/>
                  </a:moveTo>
                  <a:lnTo>
                    <a:pt x="0" y="96"/>
                  </a:lnTo>
                  <a:lnTo>
                    <a:pt x="0" y="72"/>
                  </a:lnTo>
                  <a:lnTo>
                    <a:pt x="8" y="64"/>
                  </a:lnTo>
                  <a:lnTo>
                    <a:pt x="24" y="56"/>
                  </a:lnTo>
                  <a:lnTo>
                    <a:pt x="40" y="48"/>
                  </a:lnTo>
                  <a:lnTo>
                    <a:pt x="64" y="16"/>
                  </a:lnTo>
                  <a:lnTo>
                    <a:pt x="96" y="0"/>
                  </a:lnTo>
                  <a:lnTo>
                    <a:pt x="112" y="8"/>
                  </a:lnTo>
                  <a:lnTo>
                    <a:pt x="120" y="24"/>
                  </a:lnTo>
                  <a:lnTo>
                    <a:pt x="104" y="32"/>
                  </a:lnTo>
                  <a:lnTo>
                    <a:pt x="104" y="48"/>
                  </a:lnTo>
                  <a:lnTo>
                    <a:pt x="104" y="64"/>
                  </a:lnTo>
                  <a:lnTo>
                    <a:pt x="120" y="72"/>
                  </a:lnTo>
                  <a:lnTo>
                    <a:pt x="104" y="80"/>
                  </a:lnTo>
                  <a:lnTo>
                    <a:pt x="104" y="88"/>
                  </a:lnTo>
                  <a:lnTo>
                    <a:pt x="96" y="104"/>
                  </a:lnTo>
                  <a:lnTo>
                    <a:pt x="88" y="112"/>
                  </a:lnTo>
                  <a:lnTo>
                    <a:pt x="80" y="136"/>
                  </a:lnTo>
                  <a:lnTo>
                    <a:pt x="64" y="136"/>
                  </a:lnTo>
                  <a:lnTo>
                    <a:pt x="48" y="128"/>
                  </a:lnTo>
                  <a:lnTo>
                    <a:pt x="32" y="128"/>
                  </a:lnTo>
                  <a:lnTo>
                    <a:pt x="16" y="128"/>
                  </a:lnTo>
                  <a:lnTo>
                    <a:pt x="8" y="11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585"/>
            <p:cNvSpPr>
              <a:spLocks/>
            </p:cNvSpPr>
            <p:nvPr/>
          </p:nvSpPr>
          <p:spPr bwMode="auto">
            <a:xfrm>
              <a:off x="6694501" y="3582710"/>
              <a:ext cx="311439" cy="172169"/>
            </a:xfrm>
            <a:custGeom>
              <a:avLst/>
              <a:gdLst>
                <a:gd name="T0" fmla="*/ 0 w 232"/>
                <a:gd name="T1" fmla="*/ 2147483647 h 128"/>
                <a:gd name="T2" fmla="*/ 2147483647 w 232"/>
                <a:gd name="T3" fmla="*/ 2147483647 h 128"/>
                <a:gd name="T4" fmla="*/ 2147483647 w 232"/>
                <a:gd name="T5" fmla="*/ 2147483647 h 128"/>
                <a:gd name="T6" fmla="*/ 2147483647 w 232"/>
                <a:gd name="T7" fmla="*/ 2147483647 h 128"/>
                <a:gd name="T8" fmla="*/ 2147483647 w 232"/>
                <a:gd name="T9" fmla="*/ 2147483647 h 128"/>
                <a:gd name="T10" fmla="*/ 2147483647 w 232"/>
                <a:gd name="T11" fmla="*/ 2147483647 h 128"/>
                <a:gd name="T12" fmla="*/ 2147483647 w 232"/>
                <a:gd name="T13" fmla="*/ 2147483647 h 128"/>
                <a:gd name="T14" fmla="*/ 2147483647 w 232"/>
                <a:gd name="T15" fmla="*/ 2147483647 h 128"/>
                <a:gd name="T16" fmla="*/ 2147483647 w 232"/>
                <a:gd name="T17" fmla="*/ 2147483647 h 128"/>
                <a:gd name="T18" fmla="*/ 2147483647 w 232"/>
                <a:gd name="T19" fmla="*/ 2147483647 h 128"/>
                <a:gd name="T20" fmla="*/ 2147483647 w 232"/>
                <a:gd name="T21" fmla="*/ 2147483647 h 128"/>
                <a:gd name="T22" fmla="*/ 2147483647 w 232"/>
                <a:gd name="T23" fmla="*/ 2147483647 h 128"/>
                <a:gd name="T24" fmla="*/ 2147483647 w 232"/>
                <a:gd name="T25" fmla="*/ 2147483647 h 128"/>
                <a:gd name="T26" fmla="*/ 2147483647 w 232"/>
                <a:gd name="T27" fmla="*/ 2147483647 h 128"/>
                <a:gd name="T28" fmla="*/ 2147483647 w 232"/>
                <a:gd name="T29" fmla="*/ 2147483647 h 128"/>
                <a:gd name="T30" fmla="*/ 2147483647 w 232"/>
                <a:gd name="T31" fmla="*/ 2147483647 h 128"/>
                <a:gd name="T32" fmla="*/ 2147483647 w 232"/>
                <a:gd name="T33" fmla="*/ 2147483647 h 128"/>
                <a:gd name="T34" fmla="*/ 2147483647 w 232"/>
                <a:gd name="T35" fmla="*/ 2147483647 h 128"/>
                <a:gd name="T36" fmla="*/ 2147483647 w 232"/>
                <a:gd name="T37" fmla="*/ 2147483647 h 128"/>
                <a:gd name="T38" fmla="*/ 2147483647 w 232"/>
                <a:gd name="T39" fmla="*/ 2147483647 h 128"/>
                <a:gd name="T40" fmla="*/ 2147483647 w 232"/>
                <a:gd name="T41" fmla="*/ 2147483647 h 128"/>
                <a:gd name="T42" fmla="*/ 2147483647 w 232"/>
                <a:gd name="T43" fmla="*/ 2147483647 h 128"/>
                <a:gd name="T44" fmla="*/ 2147483647 w 232"/>
                <a:gd name="T45" fmla="*/ 2147483647 h 128"/>
                <a:gd name="T46" fmla="*/ 2147483647 w 232"/>
                <a:gd name="T47" fmla="*/ 2147483647 h 128"/>
                <a:gd name="T48" fmla="*/ 2147483647 w 232"/>
                <a:gd name="T49" fmla="*/ 2147483647 h 128"/>
                <a:gd name="T50" fmla="*/ 2147483647 w 232"/>
                <a:gd name="T51" fmla="*/ 2147483647 h 128"/>
                <a:gd name="T52" fmla="*/ 2147483647 w 232"/>
                <a:gd name="T53" fmla="*/ 2147483647 h 128"/>
                <a:gd name="T54" fmla="*/ 2147483647 w 232"/>
                <a:gd name="T55" fmla="*/ 2147483647 h 128"/>
                <a:gd name="T56" fmla="*/ 2147483647 w 232"/>
                <a:gd name="T57" fmla="*/ 2147483647 h 128"/>
                <a:gd name="T58" fmla="*/ 2147483647 w 232"/>
                <a:gd name="T59" fmla="*/ 2147483647 h 128"/>
                <a:gd name="T60" fmla="*/ 2147483647 w 232"/>
                <a:gd name="T61" fmla="*/ 0 h 128"/>
                <a:gd name="T62" fmla="*/ 2147483647 w 232"/>
                <a:gd name="T63" fmla="*/ 0 h 128"/>
                <a:gd name="T64" fmla="*/ 0 w 232"/>
                <a:gd name="T65" fmla="*/ 2147483647 h 12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2"/>
                <a:gd name="T100" fmla="*/ 0 h 128"/>
                <a:gd name="T101" fmla="*/ 232 w 232"/>
                <a:gd name="T102" fmla="*/ 128 h 128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2" h="128">
                  <a:moveTo>
                    <a:pt x="0" y="16"/>
                  </a:moveTo>
                  <a:lnTo>
                    <a:pt x="16" y="24"/>
                  </a:lnTo>
                  <a:lnTo>
                    <a:pt x="24" y="32"/>
                  </a:lnTo>
                  <a:lnTo>
                    <a:pt x="24" y="48"/>
                  </a:lnTo>
                  <a:lnTo>
                    <a:pt x="40" y="48"/>
                  </a:lnTo>
                  <a:lnTo>
                    <a:pt x="48" y="48"/>
                  </a:lnTo>
                  <a:lnTo>
                    <a:pt x="72" y="64"/>
                  </a:lnTo>
                  <a:lnTo>
                    <a:pt x="104" y="80"/>
                  </a:lnTo>
                  <a:lnTo>
                    <a:pt x="104" y="88"/>
                  </a:lnTo>
                  <a:lnTo>
                    <a:pt x="88" y="96"/>
                  </a:lnTo>
                  <a:lnTo>
                    <a:pt x="104" y="96"/>
                  </a:lnTo>
                  <a:lnTo>
                    <a:pt x="120" y="104"/>
                  </a:lnTo>
                  <a:lnTo>
                    <a:pt x="136" y="112"/>
                  </a:lnTo>
                  <a:lnTo>
                    <a:pt x="144" y="112"/>
                  </a:lnTo>
                  <a:lnTo>
                    <a:pt x="160" y="96"/>
                  </a:lnTo>
                  <a:lnTo>
                    <a:pt x="176" y="88"/>
                  </a:lnTo>
                  <a:lnTo>
                    <a:pt x="192" y="96"/>
                  </a:lnTo>
                  <a:lnTo>
                    <a:pt x="216" y="120"/>
                  </a:lnTo>
                  <a:lnTo>
                    <a:pt x="232" y="128"/>
                  </a:lnTo>
                  <a:lnTo>
                    <a:pt x="232" y="104"/>
                  </a:lnTo>
                  <a:lnTo>
                    <a:pt x="208" y="96"/>
                  </a:lnTo>
                  <a:lnTo>
                    <a:pt x="208" y="80"/>
                  </a:lnTo>
                  <a:lnTo>
                    <a:pt x="216" y="72"/>
                  </a:lnTo>
                  <a:lnTo>
                    <a:pt x="192" y="64"/>
                  </a:lnTo>
                  <a:lnTo>
                    <a:pt x="184" y="48"/>
                  </a:lnTo>
                  <a:lnTo>
                    <a:pt x="160" y="32"/>
                  </a:lnTo>
                  <a:lnTo>
                    <a:pt x="96" y="16"/>
                  </a:lnTo>
                  <a:lnTo>
                    <a:pt x="72" y="32"/>
                  </a:lnTo>
                  <a:lnTo>
                    <a:pt x="56" y="32"/>
                  </a:lnTo>
                  <a:lnTo>
                    <a:pt x="40" y="16"/>
                  </a:lnTo>
                  <a:lnTo>
                    <a:pt x="24" y="0"/>
                  </a:lnTo>
                  <a:lnTo>
                    <a:pt x="8" y="0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586"/>
            <p:cNvSpPr>
              <a:spLocks/>
            </p:cNvSpPr>
            <p:nvPr/>
          </p:nvSpPr>
          <p:spPr bwMode="auto">
            <a:xfrm>
              <a:off x="6330424" y="3454407"/>
              <a:ext cx="160106" cy="182038"/>
            </a:xfrm>
            <a:custGeom>
              <a:avLst/>
              <a:gdLst>
                <a:gd name="T0" fmla="*/ 2147483647 w 120"/>
                <a:gd name="T1" fmla="*/ 2147483647 h 136"/>
                <a:gd name="T2" fmla="*/ 0 w 120"/>
                <a:gd name="T3" fmla="*/ 2147483647 h 136"/>
                <a:gd name="T4" fmla="*/ 0 w 120"/>
                <a:gd name="T5" fmla="*/ 2147483647 h 136"/>
                <a:gd name="T6" fmla="*/ 2147483647 w 120"/>
                <a:gd name="T7" fmla="*/ 2147483647 h 136"/>
                <a:gd name="T8" fmla="*/ 2147483647 w 120"/>
                <a:gd name="T9" fmla="*/ 2147483647 h 136"/>
                <a:gd name="T10" fmla="*/ 2147483647 w 120"/>
                <a:gd name="T11" fmla="*/ 2147483647 h 136"/>
                <a:gd name="T12" fmla="*/ 2147483647 w 120"/>
                <a:gd name="T13" fmla="*/ 2147483647 h 136"/>
                <a:gd name="T14" fmla="*/ 2147483647 w 120"/>
                <a:gd name="T15" fmla="*/ 0 h 136"/>
                <a:gd name="T16" fmla="*/ 2147483647 w 120"/>
                <a:gd name="T17" fmla="*/ 2147483647 h 136"/>
                <a:gd name="T18" fmla="*/ 2147483647 w 120"/>
                <a:gd name="T19" fmla="*/ 2147483647 h 136"/>
                <a:gd name="T20" fmla="*/ 2147483647 w 120"/>
                <a:gd name="T21" fmla="*/ 2147483647 h 136"/>
                <a:gd name="T22" fmla="*/ 2147483647 w 120"/>
                <a:gd name="T23" fmla="*/ 2147483647 h 136"/>
                <a:gd name="T24" fmla="*/ 2147483647 w 120"/>
                <a:gd name="T25" fmla="*/ 2147483647 h 136"/>
                <a:gd name="T26" fmla="*/ 2147483647 w 120"/>
                <a:gd name="T27" fmla="*/ 2147483647 h 136"/>
                <a:gd name="T28" fmla="*/ 2147483647 w 120"/>
                <a:gd name="T29" fmla="*/ 2147483647 h 136"/>
                <a:gd name="T30" fmla="*/ 2147483647 w 120"/>
                <a:gd name="T31" fmla="*/ 2147483647 h 136"/>
                <a:gd name="T32" fmla="*/ 2147483647 w 120"/>
                <a:gd name="T33" fmla="*/ 2147483647 h 136"/>
                <a:gd name="T34" fmla="*/ 2147483647 w 120"/>
                <a:gd name="T35" fmla="*/ 2147483647 h 136"/>
                <a:gd name="T36" fmla="*/ 2147483647 w 120"/>
                <a:gd name="T37" fmla="*/ 2147483647 h 136"/>
                <a:gd name="T38" fmla="*/ 2147483647 w 120"/>
                <a:gd name="T39" fmla="*/ 2147483647 h 136"/>
                <a:gd name="T40" fmla="*/ 2147483647 w 120"/>
                <a:gd name="T41" fmla="*/ 2147483647 h 136"/>
                <a:gd name="T42" fmla="*/ 2147483647 w 120"/>
                <a:gd name="T43" fmla="*/ 2147483647 h 136"/>
                <a:gd name="T44" fmla="*/ 2147483647 w 120"/>
                <a:gd name="T45" fmla="*/ 2147483647 h 136"/>
                <a:gd name="T46" fmla="*/ 2147483647 w 120"/>
                <a:gd name="T47" fmla="*/ 2147483647 h 1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20"/>
                <a:gd name="T73" fmla="*/ 0 h 136"/>
                <a:gd name="T74" fmla="*/ 120 w 120"/>
                <a:gd name="T75" fmla="*/ 136 h 1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20" h="136">
                  <a:moveTo>
                    <a:pt x="8" y="112"/>
                  </a:moveTo>
                  <a:lnTo>
                    <a:pt x="0" y="96"/>
                  </a:lnTo>
                  <a:lnTo>
                    <a:pt x="0" y="72"/>
                  </a:lnTo>
                  <a:lnTo>
                    <a:pt x="8" y="64"/>
                  </a:lnTo>
                  <a:lnTo>
                    <a:pt x="24" y="56"/>
                  </a:lnTo>
                  <a:lnTo>
                    <a:pt x="40" y="48"/>
                  </a:lnTo>
                  <a:lnTo>
                    <a:pt x="64" y="16"/>
                  </a:lnTo>
                  <a:lnTo>
                    <a:pt x="96" y="0"/>
                  </a:lnTo>
                  <a:lnTo>
                    <a:pt x="112" y="8"/>
                  </a:lnTo>
                  <a:lnTo>
                    <a:pt x="120" y="24"/>
                  </a:lnTo>
                  <a:lnTo>
                    <a:pt x="104" y="32"/>
                  </a:lnTo>
                  <a:lnTo>
                    <a:pt x="104" y="48"/>
                  </a:lnTo>
                  <a:lnTo>
                    <a:pt x="104" y="64"/>
                  </a:lnTo>
                  <a:lnTo>
                    <a:pt x="120" y="72"/>
                  </a:lnTo>
                  <a:lnTo>
                    <a:pt x="104" y="80"/>
                  </a:lnTo>
                  <a:lnTo>
                    <a:pt x="104" y="88"/>
                  </a:lnTo>
                  <a:lnTo>
                    <a:pt x="96" y="104"/>
                  </a:lnTo>
                  <a:lnTo>
                    <a:pt x="88" y="112"/>
                  </a:lnTo>
                  <a:lnTo>
                    <a:pt x="80" y="136"/>
                  </a:lnTo>
                  <a:lnTo>
                    <a:pt x="64" y="136"/>
                  </a:lnTo>
                  <a:lnTo>
                    <a:pt x="48" y="128"/>
                  </a:lnTo>
                  <a:lnTo>
                    <a:pt x="32" y="128"/>
                  </a:lnTo>
                  <a:lnTo>
                    <a:pt x="16" y="128"/>
                  </a:lnTo>
                  <a:lnTo>
                    <a:pt x="8" y="11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587"/>
            <p:cNvSpPr>
              <a:spLocks/>
            </p:cNvSpPr>
            <p:nvPr/>
          </p:nvSpPr>
          <p:spPr bwMode="auto">
            <a:xfrm>
              <a:off x="6694501" y="3582710"/>
              <a:ext cx="311439" cy="172169"/>
            </a:xfrm>
            <a:custGeom>
              <a:avLst/>
              <a:gdLst>
                <a:gd name="T0" fmla="*/ 0 w 232"/>
                <a:gd name="T1" fmla="*/ 2147483647 h 128"/>
                <a:gd name="T2" fmla="*/ 2147483647 w 232"/>
                <a:gd name="T3" fmla="*/ 2147483647 h 128"/>
                <a:gd name="T4" fmla="*/ 2147483647 w 232"/>
                <a:gd name="T5" fmla="*/ 2147483647 h 128"/>
                <a:gd name="T6" fmla="*/ 2147483647 w 232"/>
                <a:gd name="T7" fmla="*/ 2147483647 h 128"/>
                <a:gd name="T8" fmla="*/ 2147483647 w 232"/>
                <a:gd name="T9" fmla="*/ 2147483647 h 128"/>
                <a:gd name="T10" fmla="*/ 2147483647 w 232"/>
                <a:gd name="T11" fmla="*/ 2147483647 h 128"/>
                <a:gd name="T12" fmla="*/ 2147483647 w 232"/>
                <a:gd name="T13" fmla="*/ 2147483647 h 128"/>
                <a:gd name="T14" fmla="*/ 2147483647 w 232"/>
                <a:gd name="T15" fmla="*/ 2147483647 h 128"/>
                <a:gd name="T16" fmla="*/ 2147483647 w 232"/>
                <a:gd name="T17" fmla="*/ 2147483647 h 128"/>
                <a:gd name="T18" fmla="*/ 2147483647 w 232"/>
                <a:gd name="T19" fmla="*/ 2147483647 h 128"/>
                <a:gd name="T20" fmla="*/ 2147483647 w 232"/>
                <a:gd name="T21" fmla="*/ 2147483647 h 128"/>
                <a:gd name="T22" fmla="*/ 2147483647 w 232"/>
                <a:gd name="T23" fmla="*/ 2147483647 h 128"/>
                <a:gd name="T24" fmla="*/ 2147483647 w 232"/>
                <a:gd name="T25" fmla="*/ 2147483647 h 128"/>
                <a:gd name="T26" fmla="*/ 2147483647 w 232"/>
                <a:gd name="T27" fmla="*/ 2147483647 h 128"/>
                <a:gd name="T28" fmla="*/ 2147483647 w 232"/>
                <a:gd name="T29" fmla="*/ 2147483647 h 128"/>
                <a:gd name="T30" fmla="*/ 2147483647 w 232"/>
                <a:gd name="T31" fmla="*/ 2147483647 h 128"/>
                <a:gd name="T32" fmla="*/ 2147483647 w 232"/>
                <a:gd name="T33" fmla="*/ 2147483647 h 128"/>
                <a:gd name="T34" fmla="*/ 2147483647 w 232"/>
                <a:gd name="T35" fmla="*/ 2147483647 h 128"/>
                <a:gd name="T36" fmla="*/ 2147483647 w 232"/>
                <a:gd name="T37" fmla="*/ 2147483647 h 128"/>
                <a:gd name="T38" fmla="*/ 2147483647 w 232"/>
                <a:gd name="T39" fmla="*/ 2147483647 h 128"/>
                <a:gd name="T40" fmla="*/ 2147483647 w 232"/>
                <a:gd name="T41" fmla="*/ 2147483647 h 128"/>
                <a:gd name="T42" fmla="*/ 2147483647 w 232"/>
                <a:gd name="T43" fmla="*/ 2147483647 h 128"/>
                <a:gd name="T44" fmla="*/ 2147483647 w 232"/>
                <a:gd name="T45" fmla="*/ 2147483647 h 128"/>
                <a:gd name="T46" fmla="*/ 2147483647 w 232"/>
                <a:gd name="T47" fmla="*/ 2147483647 h 128"/>
                <a:gd name="T48" fmla="*/ 2147483647 w 232"/>
                <a:gd name="T49" fmla="*/ 2147483647 h 128"/>
                <a:gd name="T50" fmla="*/ 2147483647 w 232"/>
                <a:gd name="T51" fmla="*/ 2147483647 h 128"/>
                <a:gd name="T52" fmla="*/ 2147483647 w 232"/>
                <a:gd name="T53" fmla="*/ 2147483647 h 128"/>
                <a:gd name="T54" fmla="*/ 2147483647 w 232"/>
                <a:gd name="T55" fmla="*/ 2147483647 h 128"/>
                <a:gd name="T56" fmla="*/ 2147483647 w 232"/>
                <a:gd name="T57" fmla="*/ 2147483647 h 128"/>
                <a:gd name="T58" fmla="*/ 2147483647 w 232"/>
                <a:gd name="T59" fmla="*/ 2147483647 h 128"/>
                <a:gd name="T60" fmla="*/ 2147483647 w 232"/>
                <a:gd name="T61" fmla="*/ 0 h 128"/>
                <a:gd name="T62" fmla="*/ 2147483647 w 232"/>
                <a:gd name="T63" fmla="*/ 0 h 128"/>
                <a:gd name="T64" fmla="*/ 0 w 232"/>
                <a:gd name="T65" fmla="*/ 2147483647 h 12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2"/>
                <a:gd name="T100" fmla="*/ 0 h 128"/>
                <a:gd name="T101" fmla="*/ 232 w 232"/>
                <a:gd name="T102" fmla="*/ 128 h 128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2" h="128">
                  <a:moveTo>
                    <a:pt x="0" y="16"/>
                  </a:moveTo>
                  <a:lnTo>
                    <a:pt x="16" y="24"/>
                  </a:lnTo>
                  <a:lnTo>
                    <a:pt x="24" y="32"/>
                  </a:lnTo>
                  <a:lnTo>
                    <a:pt x="24" y="48"/>
                  </a:lnTo>
                  <a:lnTo>
                    <a:pt x="40" y="48"/>
                  </a:lnTo>
                  <a:lnTo>
                    <a:pt x="48" y="48"/>
                  </a:lnTo>
                  <a:lnTo>
                    <a:pt x="72" y="64"/>
                  </a:lnTo>
                  <a:lnTo>
                    <a:pt x="104" y="80"/>
                  </a:lnTo>
                  <a:lnTo>
                    <a:pt x="104" y="88"/>
                  </a:lnTo>
                  <a:lnTo>
                    <a:pt x="88" y="96"/>
                  </a:lnTo>
                  <a:lnTo>
                    <a:pt x="104" y="96"/>
                  </a:lnTo>
                  <a:lnTo>
                    <a:pt x="120" y="104"/>
                  </a:lnTo>
                  <a:lnTo>
                    <a:pt x="136" y="112"/>
                  </a:lnTo>
                  <a:lnTo>
                    <a:pt x="144" y="112"/>
                  </a:lnTo>
                  <a:lnTo>
                    <a:pt x="160" y="96"/>
                  </a:lnTo>
                  <a:lnTo>
                    <a:pt x="176" y="88"/>
                  </a:lnTo>
                  <a:lnTo>
                    <a:pt x="192" y="96"/>
                  </a:lnTo>
                  <a:lnTo>
                    <a:pt x="216" y="120"/>
                  </a:lnTo>
                  <a:lnTo>
                    <a:pt x="232" y="128"/>
                  </a:lnTo>
                  <a:lnTo>
                    <a:pt x="232" y="104"/>
                  </a:lnTo>
                  <a:lnTo>
                    <a:pt x="208" y="96"/>
                  </a:lnTo>
                  <a:lnTo>
                    <a:pt x="208" y="80"/>
                  </a:lnTo>
                  <a:lnTo>
                    <a:pt x="216" y="72"/>
                  </a:lnTo>
                  <a:lnTo>
                    <a:pt x="192" y="64"/>
                  </a:lnTo>
                  <a:lnTo>
                    <a:pt x="184" y="48"/>
                  </a:lnTo>
                  <a:lnTo>
                    <a:pt x="160" y="32"/>
                  </a:lnTo>
                  <a:lnTo>
                    <a:pt x="96" y="16"/>
                  </a:lnTo>
                  <a:lnTo>
                    <a:pt x="72" y="32"/>
                  </a:lnTo>
                  <a:lnTo>
                    <a:pt x="56" y="32"/>
                  </a:lnTo>
                  <a:lnTo>
                    <a:pt x="40" y="16"/>
                  </a:lnTo>
                  <a:lnTo>
                    <a:pt x="24" y="0"/>
                  </a:lnTo>
                  <a:lnTo>
                    <a:pt x="8" y="0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588"/>
            <p:cNvSpPr>
              <a:spLocks/>
            </p:cNvSpPr>
            <p:nvPr/>
          </p:nvSpPr>
          <p:spPr bwMode="auto">
            <a:xfrm>
              <a:off x="6501497" y="3261402"/>
              <a:ext cx="96502" cy="128304"/>
            </a:xfrm>
            <a:custGeom>
              <a:avLst/>
              <a:gdLst>
                <a:gd name="T0" fmla="*/ 2147483647 w 72"/>
                <a:gd name="T1" fmla="*/ 2147483647 h 96"/>
                <a:gd name="T2" fmla="*/ 0 w 72"/>
                <a:gd name="T3" fmla="*/ 2147483647 h 96"/>
                <a:gd name="T4" fmla="*/ 2147483647 w 72"/>
                <a:gd name="T5" fmla="*/ 2147483647 h 96"/>
                <a:gd name="T6" fmla="*/ 2147483647 w 72"/>
                <a:gd name="T7" fmla="*/ 2147483647 h 96"/>
                <a:gd name="T8" fmla="*/ 2147483647 w 72"/>
                <a:gd name="T9" fmla="*/ 2147483647 h 96"/>
                <a:gd name="T10" fmla="*/ 2147483647 w 72"/>
                <a:gd name="T11" fmla="*/ 2147483647 h 96"/>
                <a:gd name="T12" fmla="*/ 2147483647 w 72"/>
                <a:gd name="T13" fmla="*/ 2147483647 h 96"/>
                <a:gd name="T14" fmla="*/ 2147483647 w 72"/>
                <a:gd name="T15" fmla="*/ 2147483647 h 96"/>
                <a:gd name="T16" fmla="*/ 2147483647 w 72"/>
                <a:gd name="T17" fmla="*/ 2147483647 h 96"/>
                <a:gd name="T18" fmla="*/ 2147483647 w 72"/>
                <a:gd name="T19" fmla="*/ 2147483647 h 96"/>
                <a:gd name="T20" fmla="*/ 2147483647 w 72"/>
                <a:gd name="T21" fmla="*/ 2147483647 h 96"/>
                <a:gd name="T22" fmla="*/ 2147483647 w 72"/>
                <a:gd name="T23" fmla="*/ 2147483647 h 96"/>
                <a:gd name="T24" fmla="*/ 2147483647 w 72"/>
                <a:gd name="T25" fmla="*/ 2147483647 h 96"/>
                <a:gd name="T26" fmla="*/ 2147483647 w 72"/>
                <a:gd name="T27" fmla="*/ 0 h 96"/>
                <a:gd name="T28" fmla="*/ 2147483647 w 72"/>
                <a:gd name="T29" fmla="*/ 2147483647 h 9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2"/>
                <a:gd name="T46" fmla="*/ 0 h 96"/>
                <a:gd name="T47" fmla="*/ 72 w 72"/>
                <a:gd name="T48" fmla="*/ 96 h 9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2" h="96">
                  <a:moveTo>
                    <a:pt x="8" y="8"/>
                  </a:moveTo>
                  <a:lnTo>
                    <a:pt x="0" y="24"/>
                  </a:lnTo>
                  <a:lnTo>
                    <a:pt x="8" y="48"/>
                  </a:lnTo>
                  <a:lnTo>
                    <a:pt x="16" y="56"/>
                  </a:lnTo>
                  <a:lnTo>
                    <a:pt x="24" y="56"/>
                  </a:lnTo>
                  <a:lnTo>
                    <a:pt x="48" y="72"/>
                  </a:lnTo>
                  <a:lnTo>
                    <a:pt x="56" y="88"/>
                  </a:lnTo>
                  <a:lnTo>
                    <a:pt x="72" y="96"/>
                  </a:lnTo>
                  <a:lnTo>
                    <a:pt x="72" y="80"/>
                  </a:lnTo>
                  <a:lnTo>
                    <a:pt x="56" y="56"/>
                  </a:lnTo>
                  <a:lnTo>
                    <a:pt x="32" y="40"/>
                  </a:lnTo>
                  <a:lnTo>
                    <a:pt x="32" y="32"/>
                  </a:lnTo>
                  <a:lnTo>
                    <a:pt x="40" y="8"/>
                  </a:lnTo>
                  <a:lnTo>
                    <a:pt x="24" y="0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589"/>
            <p:cNvSpPr>
              <a:spLocks/>
            </p:cNvSpPr>
            <p:nvPr/>
          </p:nvSpPr>
          <p:spPr bwMode="auto">
            <a:xfrm>
              <a:off x="6544265" y="3411638"/>
              <a:ext cx="75666" cy="63604"/>
            </a:xfrm>
            <a:custGeom>
              <a:avLst/>
              <a:gdLst>
                <a:gd name="T0" fmla="*/ 0 w 56"/>
                <a:gd name="T1" fmla="*/ 2147483647 h 48"/>
                <a:gd name="T2" fmla="*/ 2147483647 w 56"/>
                <a:gd name="T3" fmla="*/ 2147483647 h 48"/>
                <a:gd name="T4" fmla="*/ 2147483647 w 56"/>
                <a:gd name="T5" fmla="*/ 2147483647 h 48"/>
                <a:gd name="T6" fmla="*/ 2147483647 w 56"/>
                <a:gd name="T7" fmla="*/ 0 h 48"/>
                <a:gd name="T8" fmla="*/ 2147483647 w 56"/>
                <a:gd name="T9" fmla="*/ 2147483647 h 48"/>
                <a:gd name="T10" fmla="*/ 2147483647 w 56"/>
                <a:gd name="T11" fmla="*/ 2147483647 h 48"/>
                <a:gd name="T12" fmla="*/ 2147483647 w 56"/>
                <a:gd name="T13" fmla="*/ 2147483647 h 48"/>
                <a:gd name="T14" fmla="*/ 2147483647 w 56"/>
                <a:gd name="T15" fmla="*/ 2147483647 h 48"/>
                <a:gd name="T16" fmla="*/ 2147483647 w 56"/>
                <a:gd name="T17" fmla="*/ 2147483647 h 48"/>
                <a:gd name="T18" fmla="*/ 0 w 56"/>
                <a:gd name="T19" fmla="*/ 2147483647 h 4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6"/>
                <a:gd name="T31" fmla="*/ 0 h 48"/>
                <a:gd name="T32" fmla="*/ 56 w 56"/>
                <a:gd name="T33" fmla="*/ 48 h 4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6" h="48">
                  <a:moveTo>
                    <a:pt x="0" y="40"/>
                  </a:moveTo>
                  <a:lnTo>
                    <a:pt x="8" y="16"/>
                  </a:lnTo>
                  <a:lnTo>
                    <a:pt x="24" y="16"/>
                  </a:lnTo>
                  <a:lnTo>
                    <a:pt x="40" y="0"/>
                  </a:lnTo>
                  <a:lnTo>
                    <a:pt x="56" y="16"/>
                  </a:lnTo>
                  <a:lnTo>
                    <a:pt x="56" y="48"/>
                  </a:lnTo>
                  <a:lnTo>
                    <a:pt x="40" y="40"/>
                  </a:lnTo>
                  <a:lnTo>
                    <a:pt x="24" y="40"/>
                  </a:lnTo>
                  <a:lnTo>
                    <a:pt x="16" y="32"/>
                  </a:lnTo>
                  <a:lnTo>
                    <a:pt x="0" y="4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590"/>
            <p:cNvSpPr>
              <a:spLocks/>
            </p:cNvSpPr>
            <p:nvPr/>
          </p:nvSpPr>
          <p:spPr bwMode="auto">
            <a:xfrm>
              <a:off x="6505883" y="3261402"/>
              <a:ext cx="96502" cy="128304"/>
            </a:xfrm>
            <a:custGeom>
              <a:avLst/>
              <a:gdLst>
                <a:gd name="T0" fmla="*/ 2147483647 w 72"/>
                <a:gd name="T1" fmla="*/ 2147483647 h 96"/>
                <a:gd name="T2" fmla="*/ 0 w 72"/>
                <a:gd name="T3" fmla="*/ 2147483647 h 96"/>
                <a:gd name="T4" fmla="*/ 2147483647 w 72"/>
                <a:gd name="T5" fmla="*/ 2147483647 h 96"/>
                <a:gd name="T6" fmla="*/ 2147483647 w 72"/>
                <a:gd name="T7" fmla="*/ 2147483647 h 96"/>
                <a:gd name="T8" fmla="*/ 2147483647 w 72"/>
                <a:gd name="T9" fmla="*/ 2147483647 h 96"/>
                <a:gd name="T10" fmla="*/ 2147483647 w 72"/>
                <a:gd name="T11" fmla="*/ 2147483647 h 96"/>
                <a:gd name="T12" fmla="*/ 2147483647 w 72"/>
                <a:gd name="T13" fmla="*/ 2147483647 h 96"/>
                <a:gd name="T14" fmla="*/ 2147483647 w 72"/>
                <a:gd name="T15" fmla="*/ 2147483647 h 96"/>
                <a:gd name="T16" fmla="*/ 2147483647 w 72"/>
                <a:gd name="T17" fmla="*/ 2147483647 h 96"/>
                <a:gd name="T18" fmla="*/ 2147483647 w 72"/>
                <a:gd name="T19" fmla="*/ 2147483647 h 96"/>
                <a:gd name="T20" fmla="*/ 2147483647 w 72"/>
                <a:gd name="T21" fmla="*/ 2147483647 h 96"/>
                <a:gd name="T22" fmla="*/ 2147483647 w 72"/>
                <a:gd name="T23" fmla="*/ 2147483647 h 96"/>
                <a:gd name="T24" fmla="*/ 2147483647 w 72"/>
                <a:gd name="T25" fmla="*/ 2147483647 h 96"/>
                <a:gd name="T26" fmla="*/ 2147483647 w 72"/>
                <a:gd name="T27" fmla="*/ 0 h 96"/>
                <a:gd name="T28" fmla="*/ 2147483647 w 72"/>
                <a:gd name="T29" fmla="*/ 2147483647 h 9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2"/>
                <a:gd name="T46" fmla="*/ 0 h 96"/>
                <a:gd name="T47" fmla="*/ 72 w 72"/>
                <a:gd name="T48" fmla="*/ 96 h 9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2" h="96">
                  <a:moveTo>
                    <a:pt x="8" y="8"/>
                  </a:moveTo>
                  <a:lnTo>
                    <a:pt x="0" y="24"/>
                  </a:lnTo>
                  <a:lnTo>
                    <a:pt x="8" y="48"/>
                  </a:lnTo>
                  <a:lnTo>
                    <a:pt x="16" y="56"/>
                  </a:lnTo>
                  <a:lnTo>
                    <a:pt x="24" y="56"/>
                  </a:lnTo>
                  <a:lnTo>
                    <a:pt x="48" y="72"/>
                  </a:lnTo>
                  <a:lnTo>
                    <a:pt x="56" y="88"/>
                  </a:lnTo>
                  <a:lnTo>
                    <a:pt x="72" y="96"/>
                  </a:lnTo>
                  <a:lnTo>
                    <a:pt x="72" y="80"/>
                  </a:lnTo>
                  <a:lnTo>
                    <a:pt x="56" y="56"/>
                  </a:lnTo>
                  <a:lnTo>
                    <a:pt x="32" y="40"/>
                  </a:lnTo>
                  <a:lnTo>
                    <a:pt x="32" y="32"/>
                  </a:lnTo>
                  <a:lnTo>
                    <a:pt x="40" y="8"/>
                  </a:lnTo>
                  <a:lnTo>
                    <a:pt x="24" y="0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591"/>
            <p:cNvSpPr>
              <a:spLocks/>
            </p:cNvSpPr>
            <p:nvPr/>
          </p:nvSpPr>
          <p:spPr bwMode="auto">
            <a:xfrm>
              <a:off x="6544265" y="3411638"/>
              <a:ext cx="75666" cy="63604"/>
            </a:xfrm>
            <a:custGeom>
              <a:avLst/>
              <a:gdLst>
                <a:gd name="T0" fmla="*/ 0 w 56"/>
                <a:gd name="T1" fmla="*/ 2147483647 h 48"/>
                <a:gd name="T2" fmla="*/ 2147483647 w 56"/>
                <a:gd name="T3" fmla="*/ 2147483647 h 48"/>
                <a:gd name="T4" fmla="*/ 2147483647 w 56"/>
                <a:gd name="T5" fmla="*/ 2147483647 h 48"/>
                <a:gd name="T6" fmla="*/ 2147483647 w 56"/>
                <a:gd name="T7" fmla="*/ 0 h 48"/>
                <a:gd name="T8" fmla="*/ 2147483647 w 56"/>
                <a:gd name="T9" fmla="*/ 2147483647 h 48"/>
                <a:gd name="T10" fmla="*/ 2147483647 w 56"/>
                <a:gd name="T11" fmla="*/ 2147483647 h 48"/>
                <a:gd name="T12" fmla="*/ 2147483647 w 56"/>
                <a:gd name="T13" fmla="*/ 2147483647 h 48"/>
                <a:gd name="T14" fmla="*/ 2147483647 w 56"/>
                <a:gd name="T15" fmla="*/ 2147483647 h 48"/>
                <a:gd name="T16" fmla="*/ 2147483647 w 56"/>
                <a:gd name="T17" fmla="*/ 2147483647 h 48"/>
                <a:gd name="T18" fmla="*/ 0 w 56"/>
                <a:gd name="T19" fmla="*/ 2147483647 h 4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6"/>
                <a:gd name="T31" fmla="*/ 0 h 48"/>
                <a:gd name="T32" fmla="*/ 56 w 56"/>
                <a:gd name="T33" fmla="*/ 48 h 4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6" h="48">
                  <a:moveTo>
                    <a:pt x="0" y="40"/>
                  </a:moveTo>
                  <a:lnTo>
                    <a:pt x="8" y="16"/>
                  </a:lnTo>
                  <a:lnTo>
                    <a:pt x="24" y="16"/>
                  </a:lnTo>
                  <a:lnTo>
                    <a:pt x="40" y="0"/>
                  </a:lnTo>
                  <a:lnTo>
                    <a:pt x="56" y="16"/>
                  </a:lnTo>
                  <a:lnTo>
                    <a:pt x="56" y="48"/>
                  </a:lnTo>
                  <a:lnTo>
                    <a:pt x="40" y="40"/>
                  </a:lnTo>
                  <a:lnTo>
                    <a:pt x="24" y="40"/>
                  </a:lnTo>
                  <a:lnTo>
                    <a:pt x="16" y="32"/>
                  </a:lnTo>
                  <a:lnTo>
                    <a:pt x="0" y="4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592"/>
            <p:cNvSpPr>
              <a:spLocks/>
            </p:cNvSpPr>
            <p:nvPr/>
          </p:nvSpPr>
          <p:spPr bwMode="auto">
            <a:xfrm>
              <a:off x="6490530" y="3550909"/>
              <a:ext cx="97599" cy="118435"/>
            </a:xfrm>
            <a:custGeom>
              <a:avLst/>
              <a:gdLst>
                <a:gd name="T0" fmla="*/ 2147483647 w 72"/>
                <a:gd name="T1" fmla="*/ 2147483647 h 88"/>
                <a:gd name="T2" fmla="*/ 2147483647 w 72"/>
                <a:gd name="T3" fmla="*/ 2147483647 h 88"/>
                <a:gd name="T4" fmla="*/ 0 w 72"/>
                <a:gd name="T5" fmla="*/ 2147483647 h 88"/>
                <a:gd name="T6" fmla="*/ 0 w 72"/>
                <a:gd name="T7" fmla="*/ 2147483647 h 88"/>
                <a:gd name="T8" fmla="*/ 2147483647 w 72"/>
                <a:gd name="T9" fmla="*/ 2147483647 h 88"/>
                <a:gd name="T10" fmla="*/ 2147483647 w 72"/>
                <a:gd name="T11" fmla="*/ 2147483647 h 88"/>
                <a:gd name="T12" fmla="*/ 2147483647 w 72"/>
                <a:gd name="T13" fmla="*/ 2147483647 h 88"/>
                <a:gd name="T14" fmla="*/ 2147483647 w 72"/>
                <a:gd name="T15" fmla="*/ 0 h 88"/>
                <a:gd name="T16" fmla="*/ 2147483647 w 72"/>
                <a:gd name="T17" fmla="*/ 2147483647 h 88"/>
                <a:gd name="T18" fmla="*/ 2147483647 w 72"/>
                <a:gd name="T19" fmla="*/ 2147483647 h 88"/>
                <a:gd name="T20" fmla="*/ 2147483647 w 72"/>
                <a:gd name="T21" fmla="*/ 2147483647 h 88"/>
                <a:gd name="T22" fmla="*/ 2147483647 w 72"/>
                <a:gd name="T23" fmla="*/ 2147483647 h 88"/>
                <a:gd name="T24" fmla="*/ 2147483647 w 72"/>
                <a:gd name="T25" fmla="*/ 2147483647 h 88"/>
                <a:gd name="T26" fmla="*/ 2147483647 w 72"/>
                <a:gd name="T27" fmla="*/ 2147483647 h 88"/>
                <a:gd name="T28" fmla="*/ 2147483647 w 72"/>
                <a:gd name="T29" fmla="*/ 2147483647 h 88"/>
                <a:gd name="T30" fmla="*/ 2147483647 w 72"/>
                <a:gd name="T31" fmla="*/ 2147483647 h 88"/>
                <a:gd name="T32" fmla="*/ 2147483647 w 72"/>
                <a:gd name="T33" fmla="*/ 2147483647 h 88"/>
                <a:gd name="T34" fmla="*/ 2147483647 w 72"/>
                <a:gd name="T35" fmla="*/ 2147483647 h 88"/>
                <a:gd name="T36" fmla="*/ 2147483647 w 72"/>
                <a:gd name="T37" fmla="*/ 2147483647 h 88"/>
                <a:gd name="T38" fmla="*/ 2147483647 w 72"/>
                <a:gd name="T39" fmla="*/ 2147483647 h 88"/>
                <a:gd name="T40" fmla="*/ 2147483647 w 72"/>
                <a:gd name="T41" fmla="*/ 2147483647 h 88"/>
                <a:gd name="T42" fmla="*/ 2147483647 w 72"/>
                <a:gd name="T43" fmla="*/ 2147483647 h 88"/>
                <a:gd name="T44" fmla="*/ 2147483647 w 72"/>
                <a:gd name="T45" fmla="*/ 2147483647 h 88"/>
                <a:gd name="T46" fmla="*/ 2147483647 w 72"/>
                <a:gd name="T47" fmla="*/ 2147483647 h 8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72"/>
                <a:gd name="T73" fmla="*/ 0 h 88"/>
                <a:gd name="T74" fmla="*/ 72 w 72"/>
                <a:gd name="T75" fmla="*/ 88 h 8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72" h="88">
                  <a:moveTo>
                    <a:pt x="8" y="88"/>
                  </a:moveTo>
                  <a:lnTo>
                    <a:pt x="8" y="72"/>
                  </a:lnTo>
                  <a:lnTo>
                    <a:pt x="0" y="56"/>
                  </a:lnTo>
                  <a:lnTo>
                    <a:pt x="0" y="48"/>
                  </a:lnTo>
                  <a:lnTo>
                    <a:pt x="16" y="16"/>
                  </a:lnTo>
                  <a:lnTo>
                    <a:pt x="24" y="8"/>
                  </a:lnTo>
                  <a:lnTo>
                    <a:pt x="40" y="8"/>
                  </a:lnTo>
                  <a:lnTo>
                    <a:pt x="72" y="0"/>
                  </a:lnTo>
                  <a:lnTo>
                    <a:pt x="72" y="8"/>
                  </a:lnTo>
                  <a:lnTo>
                    <a:pt x="56" y="8"/>
                  </a:lnTo>
                  <a:lnTo>
                    <a:pt x="32" y="16"/>
                  </a:lnTo>
                  <a:lnTo>
                    <a:pt x="24" y="32"/>
                  </a:lnTo>
                  <a:lnTo>
                    <a:pt x="56" y="32"/>
                  </a:lnTo>
                  <a:lnTo>
                    <a:pt x="56" y="40"/>
                  </a:lnTo>
                  <a:lnTo>
                    <a:pt x="48" y="48"/>
                  </a:lnTo>
                  <a:lnTo>
                    <a:pt x="40" y="56"/>
                  </a:lnTo>
                  <a:lnTo>
                    <a:pt x="56" y="72"/>
                  </a:lnTo>
                  <a:lnTo>
                    <a:pt x="64" y="88"/>
                  </a:lnTo>
                  <a:lnTo>
                    <a:pt x="48" y="88"/>
                  </a:lnTo>
                  <a:lnTo>
                    <a:pt x="32" y="72"/>
                  </a:lnTo>
                  <a:lnTo>
                    <a:pt x="24" y="56"/>
                  </a:lnTo>
                  <a:lnTo>
                    <a:pt x="24" y="80"/>
                  </a:lnTo>
                  <a:lnTo>
                    <a:pt x="24" y="88"/>
                  </a:lnTo>
                  <a:lnTo>
                    <a:pt x="8" y="8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593"/>
            <p:cNvSpPr>
              <a:spLocks/>
            </p:cNvSpPr>
            <p:nvPr/>
          </p:nvSpPr>
          <p:spPr bwMode="auto">
            <a:xfrm>
              <a:off x="6265724" y="3690179"/>
              <a:ext cx="182038" cy="42768"/>
            </a:xfrm>
            <a:custGeom>
              <a:avLst/>
              <a:gdLst>
                <a:gd name="T0" fmla="*/ 0 w 136"/>
                <a:gd name="T1" fmla="*/ 0 h 32"/>
                <a:gd name="T2" fmla="*/ 2147483647 w 136"/>
                <a:gd name="T3" fmla="*/ 0 h 32"/>
                <a:gd name="T4" fmla="*/ 2147483647 w 136"/>
                <a:gd name="T5" fmla="*/ 0 h 32"/>
                <a:gd name="T6" fmla="*/ 2147483647 w 136"/>
                <a:gd name="T7" fmla="*/ 0 h 32"/>
                <a:gd name="T8" fmla="*/ 2147483647 w 136"/>
                <a:gd name="T9" fmla="*/ 2147483647 h 32"/>
                <a:gd name="T10" fmla="*/ 2147483647 w 136"/>
                <a:gd name="T11" fmla="*/ 2147483647 h 32"/>
                <a:gd name="T12" fmla="*/ 2147483647 w 136"/>
                <a:gd name="T13" fmla="*/ 2147483647 h 32"/>
                <a:gd name="T14" fmla="*/ 2147483647 w 136"/>
                <a:gd name="T15" fmla="*/ 2147483647 h 32"/>
                <a:gd name="T16" fmla="*/ 2147483647 w 136"/>
                <a:gd name="T17" fmla="*/ 2147483647 h 32"/>
                <a:gd name="T18" fmla="*/ 2147483647 w 136"/>
                <a:gd name="T19" fmla="*/ 2147483647 h 32"/>
                <a:gd name="T20" fmla="*/ 0 w 136"/>
                <a:gd name="T21" fmla="*/ 0 h 3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6"/>
                <a:gd name="T34" fmla="*/ 0 h 32"/>
                <a:gd name="T35" fmla="*/ 136 w 136"/>
                <a:gd name="T36" fmla="*/ 32 h 3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6" h="32">
                  <a:moveTo>
                    <a:pt x="0" y="0"/>
                  </a:moveTo>
                  <a:lnTo>
                    <a:pt x="40" y="0"/>
                  </a:lnTo>
                  <a:lnTo>
                    <a:pt x="64" y="0"/>
                  </a:lnTo>
                  <a:lnTo>
                    <a:pt x="80" y="0"/>
                  </a:lnTo>
                  <a:lnTo>
                    <a:pt x="96" y="8"/>
                  </a:lnTo>
                  <a:lnTo>
                    <a:pt x="128" y="16"/>
                  </a:lnTo>
                  <a:lnTo>
                    <a:pt x="136" y="32"/>
                  </a:lnTo>
                  <a:lnTo>
                    <a:pt x="104" y="24"/>
                  </a:lnTo>
                  <a:lnTo>
                    <a:pt x="80" y="24"/>
                  </a:lnTo>
                  <a:lnTo>
                    <a:pt x="32" y="1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94"/>
            <p:cNvSpPr>
              <a:spLocks/>
            </p:cNvSpPr>
            <p:nvPr/>
          </p:nvSpPr>
          <p:spPr bwMode="auto">
            <a:xfrm>
              <a:off x="3462773" y="2551891"/>
              <a:ext cx="107468" cy="129401"/>
            </a:xfrm>
            <a:custGeom>
              <a:avLst/>
              <a:gdLst>
                <a:gd name="T0" fmla="*/ 0 w 80"/>
                <a:gd name="T1" fmla="*/ 2147483647 h 96"/>
                <a:gd name="T2" fmla="*/ 0 w 80"/>
                <a:gd name="T3" fmla="*/ 2147483647 h 96"/>
                <a:gd name="T4" fmla="*/ 0 w 80"/>
                <a:gd name="T5" fmla="*/ 2147483647 h 96"/>
                <a:gd name="T6" fmla="*/ 2147483647 w 80"/>
                <a:gd name="T7" fmla="*/ 2147483647 h 96"/>
                <a:gd name="T8" fmla="*/ 2147483647 w 80"/>
                <a:gd name="T9" fmla="*/ 0 h 96"/>
                <a:gd name="T10" fmla="*/ 2147483647 w 80"/>
                <a:gd name="T11" fmla="*/ 2147483647 h 96"/>
                <a:gd name="T12" fmla="*/ 2147483647 w 80"/>
                <a:gd name="T13" fmla="*/ 2147483647 h 96"/>
                <a:gd name="T14" fmla="*/ 2147483647 w 80"/>
                <a:gd name="T15" fmla="*/ 2147483647 h 96"/>
                <a:gd name="T16" fmla="*/ 2147483647 w 80"/>
                <a:gd name="T17" fmla="*/ 2147483647 h 96"/>
                <a:gd name="T18" fmla="*/ 2147483647 w 80"/>
                <a:gd name="T19" fmla="*/ 2147483647 h 96"/>
                <a:gd name="T20" fmla="*/ 2147483647 w 80"/>
                <a:gd name="T21" fmla="*/ 2147483647 h 96"/>
                <a:gd name="T22" fmla="*/ 2147483647 w 80"/>
                <a:gd name="T23" fmla="*/ 2147483647 h 96"/>
                <a:gd name="T24" fmla="*/ 2147483647 w 80"/>
                <a:gd name="T25" fmla="*/ 2147483647 h 96"/>
                <a:gd name="T26" fmla="*/ 2147483647 w 80"/>
                <a:gd name="T27" fmla="*/ 2147483647 h 96"/>
                <a:gd name="T28" fmla="*/ 2147483647 w 80"/>
                <a:gd name="T29" fmla="*/ 2147483647 h 96"/>
                <a:gd name="T30" fmla="*/ 2147483647 w 80"/>
                <a:gd name="T31" fmla="*/ 2147483647 h 96"/>
                <a:gd name="T32" fmla="*/ 0 w 80"/>
                <a:gd name="T33" fmla="*/ 2147483647 h 9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0"/>
                <a:gd name="T52" fmla="*/ 0 h 96"/>
                <a:gd name="T53" fmla="*/ 80 w 80"/>
                <a:gd name="T54" fmla="*/ 96 h 9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0" h="96">
                  <a:moveTo>
                    <a:pt x="0" y="80"/>
                  </a:moveTo>
                  <a:lnTo>
                    <a:pt x="0" y="64"/>
                  </a:lnTo>
                  <a:lnTo>
                    <a:pt x="0" y="48"/>
                  </a:lnTo>
                  <a:lnTo>
                    <a:pt x="24" y="16"/>
                  </a:lnTo>
                  <a:lnTo>
                    <a:pt x="40" y="0"/>
                  </a:lnTo>
                  <a:lnTo>
                    <a:pt x="40" y="16"/>
                  </a:lnTo>
                  <a:lnTo>
                    <a:pt x="32" y="32"/>
                  </a:lnTo>
                  <a:lnTo>
                    <a:pt x="40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80" y="88"/>
                  </a:lnTo>
                  <a:lnTo>
                    <a:pt x="64" y="96"/>
                  </a:lnTo>
                  <a:lnTo>
                    <a:pt x="56" y="80"/>
                  </a:lnTo>
                  <a:lnTo>
                    <a:pt x="40" y="88"/>
                  </a:lnTo>
                  <a:lnTo>
                    <a:pt x="32" y="80"/>
                  </a:lnTo>
                  <a:lnTo>
                    <a:pt x="8" y="72"/>
                  </a:lnTo>
                  <a:lnTo>
                    <a:pt x="0" y="80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595"/>
            <p:cNvSpPr>
              <a:spLocks/>
            </p:cNvSpPr>
            <p:nvPr/>
          </p:nvSpPr>
          <p:spPr bwMode="auto">
            <a:xfrm>
              <a:off x="3012063" y="3174769"/>
              <a:ext cx="193004" cy="53735"/>
            </a:xfrm>
            <a:custGeom>
              <a:avLst/>
              <a:gdLst>
                <a:gd name="T0" fmla="*/ 2147483647 w 144"/>
                <a:gd name="T1" fmla="*/ 2147483647 h 40"/>
                <a:gd name="T2" fmla="*/ 2147483647 w 144"/>
                <a:gd name="T3" fmla="*/ 0 h 40"/>
                <a:gd name="T4" fmla="*/ 2147483647 w 144"/>
                <a:gd name="T5" fmla="*/ 0 h 40"/>
                <a:gd name="T6" fmla="*/ 2147483647 w 144"/>
                <a:gd name="T7" fmla="*/ 2147483647 h 40"/>
                <a:gd name="T8" fmla="*/ 2147483647 w 144"/>
                <a:gd name="T9" fmla="*/ 2147483647 h 40"/>
                <a:gd name="T10" fmla="*/ 2147483647 w 144"/>
                <a:gd name="T11" fmla="*/ 2147483647 h 40"/>
                <a:gd name="T12" fmla="*/ 2147483647 w 144"/>
                <a:gd name="T13" fmla="*/ 2147483647 h 40"/>
                <a:gd name="T14" fmla="*/ 2147483647 w 144"/>
                <a:gd name="T15" fmla="*/ 2147483647 h 40"/>
                <a:gd name="T16" fmla="*/ 2147483647 w 144"/>
                <a:gd name="T17" fmla="*/ 2147483647 h 40"/>
                <a:gd name="T18" fmla="*/ 2147483647 w 144"/>
                <a:gd name="T19" fmla="*/ 2147483647 h 40"/>
                <a:gd name="T20" fmla="*/ 2147483647 w 144"/>
                <a:gd name="T21" fmla="*/ 2147483647 h 40"/>
                <a:gd name="T22" fmla="*/ 2147483647 w 144"/>
                <a:gd name="T23" fmla="*/ 2147483647 h 40"/>
                <a:gd name="T24" fmla="*/ 2147483647 w 144"/>
                <a:gd name="T25" fmla="*/ 2147483647 h 40"/>
                <a:gd name="T26" fmla="*/ 2147483647 w 144"/>
                <a:gd name="T27" fmla="*/ 2147483647 h 40"/>
                <a:gd name="T28" fmla="*/ 0 w 144"/>
                <a:gd name="T29" fmla="*/ 2147483647 h 40"/>
                <a:gd name="T30" fmla="*/ 2147483647 w 144"/>
                <a:gd name="T31" fmla="*/ 2147483647 h 4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44"/>
                <a:gd name="T49" fmla="*/ 0 h 40"/>
                <a:gd name="T50" fmla="*/ 144 w 144"/>
                <a:gd name="T51" fmla="*/ 40 h 4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44" h="40">
                  <a:moveTo>
                    <a:pt x="8" y="8"/>
                  </a:moveTo>
                  <a:lnTo>
                    <a:pt x="32" y="0"/>
                  </a:lnTo>
                  <a:lnTo>
                    <a:pt x="80" y="0"/>
                  </a:lnTo>
                  <a:lnTo>
                    <a:pt x="104" y="16"/>
                  </a:lnTo>
                  <a:lnTo>
                    <a:pt x="112" y="24"/>
                  </a:lnTo>
                  <a:lnTo>
                    <a:pt x="136" y="32"/>
                  </a:lnTo>
                  <a:lnTo>
                    <a:pt x="144" y="40"/>
                  </a:lnTo>
                  <a:lnTo>
                    <a:pt x="136" y="40"/>
                  </a:lnTo>
                  <a:lnTo>
                    <a:pt x="104" y="40"/>
                  </a:lnTo>
                  <a:lnTo>
                    <a:pt x="96" y="32"/>
                  </a:lnTo>
                  <a:lnTo>
                    <a:pt x="88" y="24"/>
                  </a:lnTo>
                  <a:lnTo>
                    <a:pt x="64" y="16"/>
                  </a:lnTo>
                  <a:lnTo>
                    <a:pt x="40" y="16"/>
                  </a:lnTo>
                  <a:lnTo>
                    <a:pt x="24" y="16"/>
                  </a:lnTo>
                  <a:lnTo>
                    <a:pt x="0" y="16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Freeform 596"/>
            <p:cNvSpPr>
              <a:spLocks/>
            </p:cNvSpPr>
            <p:nvPr/>
          </p:nvSpPr>
          <p:spPr bwMode="auto">
            <a:xfrm>
              <a:off x="3205068" y="3239470"/>
              <a:ext cx="117338" cy="31802"/>
            </a:xfrm>
            <a:custGeom>
              <a:avLst/>
              <a:gdLst>
                <a:gd name="T0" fmla="*/ 2147483647 w 88"/>
                <a:gd name="T1" fmla="*/ 0 h 24"/>
                <a:gd name="T2" fmla="*/ 2147483647 w 88"/>
                <a:gd name="T3" fmla="*/ 2147483647 h 24"/>
                <a:gd name="T4" fmla="*/ 0 w 88"/>
                <a:gd name="T5" fmla="*/ 2147483647 h 24"/>
                <a:gd name="T6" fmla="*/ 2147483647 w 88"/>
                <a:gd name="T7" fmla="*/ 2147483647 h 24"/>
                <a:gd name="T8" fmla="*/ 2147483647 w 88"/>
                <a:gd name="T9" fmla="*/ 2147483647 h 24"/>
                <a:gd name="T10" fmla="*/ 2147483647 w 88"/>
                <a:gd name="T11" fmla="*/ 2147483647 h 24"/>
                <a:gd name="T12" fmla="*/ 2147483647 w 88"/>
                <a:gd name="T13" fmla="*/ 2147483647 h 24"/>
                <a:gd name="T14" fmla="*/ 2147483647 w 88"/>
                <a:gd name="T15" fmla="*/ 2147483647 h 24"/>
                <a:gd name="T16" fmla="*/ 2147483647 w 88"/>
                <a:gd name="T17" fmla="*/ 2147483647 h 24"/>
                <a:gd name="T18" fmla="*/ 2147483647 w 88"/>
                <a:gd name="T19" fmla="*/ 0 h 24"/>
                <a:gd name="T20" fmla="*/ 2147483647 w 88"/>
                <a:gd name="T21" fmla="*/ 0 h 2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88"/>
                <a:gd name="T34" fmla="*/ 0 h 24"/>
                <a:gd name="T35" fmla="*/ 88 w 88"/>
                <a:gd name="T36" fmla="*/ 24 h 2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88" h="24">
                  <a:moveTo>
                    <a:pt x="16" y="0"/>
                  </a:moveTo>
                  <a:lnTo>
                    <a:pt x="16" y="8"/>
                  </a:lnTo>
                  <a:lnTo>
                    <a:pt x="0" y="8"/>
                  </a:lnTo>
                  <a:lnTo>
                    <a:pt x="16" y="16"/>
                  </a:lnTo>
                  <a:lnTo>
                    <a:pt x="24" y="24"/>
                  </a:lnTo>
                  <a:lnTo>
                    <a:pt x="40" y="24"/>
                  </a:lnTo>
                  <a:lnTo>
                    <a:pt x="56" y="16"/>
                  </a:lnTo>
                  <a:lnTo>
                    <a:pt x="88" y="16"/>
                  </a:lnTo>
                  <a:lnTo>
                    <a:pt x="72" y="8"/>
                  </a:lnTo>
                  <a:lnTo>
                    <a:pt x="48" y="0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Freeform 597"/>
            <p:cNvSpPr>
              <a:spLocks/>
            </p:cNvSpPr>
            <p:nvPr/>
          </p:nvSpPr>
          <p:spPr bwMode="auto">
            <a:xfrm>
              <a:off x="3462773" y="2551891"/>
              <a:ext cx="107468" cy="129401"/>
            </a:xfrm>
            <a:custGeom>
              <a:avLst/>
              <a:gdLst>
                <a:gd name="T0" fmla="*/ 0 w 80"/>
                <a:gd name="T1" fmla="*/ 2147483647 h 96"/>
                <a:gd name="T2" fmla="*/ 0 w 80"/>
                <a:gd name="T3" fmla="*/ 2147483647 h 96"/>
                <a:gd name="T4" fmla="*/ 0 w 80"/>
                <a:gd name="T5" fmla="*/ 2147483647 h 96"/>
                <a:gd name="T6" fmla="*/ 2147483647 w 80"/>
                <a:gd name="T7" fmla="*/ 2147483647 h 96"/>
                <a:gd name="T8" fmla="*/ 2147483647 w 80"/>
                <a:gd name="T9" fmla="*/ 0 h 96"/>
                <a:gd name="T10" fmla="*/ 2147483647 w 80"/>
                <a:gd name="T11" fmla="*/ 2147483647 h 96"/>
                <a:gd name="T12" fmla="*/ 2147483647 w 80"/>
                <a:gd name="T13" fmla="*/ 2147483647 h 96"/>
                <a:gd name="T14" fmla="*/ 2147483647 w 80"/>
                <a:gd name="T15" fmla="*/ 2147483647 h 96"/>
                <a:gd name="T16" fmla="*/ 2147483647 w 80"/>
                <a:gd name="T17" fmla="*/ 2147483647 h 96"/>
                <a:gd name="T18" fmla="*/ 2147483647 w 80"/>
                <a:gd name="T19" fmla="*/ 2147483647 h 96"/>
                <a:gd name="T20" fmla="*/ 2147483647 w 80"/>
                <a:gd name="T21" fmla="*/ 2147483647 h 96"/>
                <a:gd name="T22" fmla="*/ 2147483647 w 80"/>
                <a:gd name="T23" fmla="*/ 2147483647 h 96"/>
                <a:gd name="T24" fmla="*/ 2147483647 w 80"/>
                <a:gd name="T25" fmla="*/ 2147483647 h 96"/>
                <a:gd name="T26" fmla="*/ 2147483647 w 80"/>
                <a:gd name="T27" fmla="*/ 2147483647 h 96"/>
                <a:gd name="T28" fmla="*/ 2147483647 w 80"/>
                <a:gd name="T29" fmla="*/ 2147483647 h 96"/>
                <a:gd name="T30" fmla="*/ 2147483647 w 80"/>
                <a:gd name="T31" fmla="*/ 2147483647 h 96"/>
                <a:gd name="T32" fmla="*/ 0 w 80"/>
                <a:gd name="T33" fmla="*/ 2147483647 h 9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0"/>
                <a:gd name="T52" fmla="*/ 0 h 96"/>
                <a:gd name="T53" fmla="*/ 80 w 80"/>
                <a:gd name="T54" fmla="*/ 96 h 9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0" h="96">
                  <a:moveTo>
                    <a:pt x="0" y="80"/>
                  </a:moveTo>
                  <a:lnTo>
                    <a:pt x="0" y="64"/>
                  </a:lnTo>
                  <a:lnTo>
                    <a:pt x="0" y="48"/>
                  </a:lnTo>
                  <a:lnTo>
                    <a:pt x="24" y="16"/>
                  </a:lnTo>
                  <a:lnTo>
                    <a:pt x="40" y="0"/>
                  </a:lnTo>
                  <a:lnTo>
                    <a:pt x="40" y="16"/>
                  </a:lnTo>
                  <a:lnTo>
                    <a:pt x="32" y="32"/>
                  </a:lnTo>
                  <a:lnTo>
                    <a:pt x="40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80" y="88"/>
                  </a:lnTo>
                  <a:lnTo>
                    <a:pt x="64" y="96"/>
                  </a:lnTo>
                  <a:lnTo>
                    <a:pt x="56" y="80"/>
                  </a:lnTo>
                  <a:lnTo>
                    <a:pt x="40" y="88"/>
                  </a:lnTo>
                  <a:lnTo>
                    <a:pt x="32" y="80"/>
                  </a:lnTo>
                  <a:lnTo>
                    <a:pt x="8" y="72"/>
                  </a:lnTo>
                  <a:lnTo>
                    <a:pt x="0" y="80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Freeform 598"/>
            <p:cNvSpPr>
              <a:spLocks/>
            </p:cNvSpPr>
            <p:nvPr/>
          </p:nvSpPr>
          <p:spPr bwMode="auto">
            <a:xfrm>
              <a:off x="3205068" y="3239470"/>
              <a:ext cx="117338" cy="31802"/>
            </a:xfrm>
            <a:custGeom>
              <a:avLst/>
              <a:gdLst>
                <a:gd name="T0" fmla="*/ 2147483647 w 88"/>
                <a:gd name="T1" fmla="*/ 0 h 24"/>
                <a:gd name="T2" fmla="*/ 2147483647 w 88"/>
                <a:gd name="T3" fmla="*/ 2147483647 h 24"/>
                <a:gd name="T4" fmla="*/ 0 w 88"/>
                <a:gd name="T5" fmla="*/ 2147483647 h 24"/>
                <a:gd name="T6" fmla="*/ 2147483647 w 88"/>
                <a:gd name="T7" fmla="*/ 2147483647 h 24"/>
                <a:gd name="T8" fmla="*/ 2147483647 w 88"/>
                <a:gd name="T9" fmla="*/ 2147483647 h 24"/>
                <a:gd name="T10" fmla="*/ 2147483647 w 88"/>
                <a:gd name="T11" fmla="*/ 2147483647 h 24"/>
                <a:gd name="T12" fmla="*/ 2147483647 w 88"/>
                <a:gd name="T13" fmla="*/ 2147483647 h 24"/>
                <a:gd name="T14" fmla="*/ 2147483647 w 88"/>
                <a:gd name="T15" fmla="*/ 2147483647 h 24"/>
                <a:gd name="T16" fmla="*/ 2147483647 w 88"/>
                <a:gd name="T17" fmla="*/ 2147483647 h 24"/>
                <a:gd name="T18" fmla="*/ 2147483647 w 88"/>
                <a:gd name="T19" fmla="*/ 0 h 24"/>
                <a:gd name="T20" fmla="*/ 2147483647 w 88"/>
                <a:gd name="T21" fmla="*/ 0 h 2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88"/>
                <a:gd name="T34" fmla="*/ 0 h 24"/>
                <a:gd name="T35" fmla="*/ 88 w 88"/>
                <a:gd name="T36" fmla="*/ 24 h 2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88" h="24">
                  <a:moveTo>
                    <a:pt x="16" y="0"/>
                  </a:moveTo>
                  <a:lnTo>
                    <a:pt x="16" y="8"/>
                  </a:lnTo>
                  <a:lnTo>
                    <a:pt x="0" y="8"/>
                  </a:lnTo>
                  <a:lnTo>
                    <a:pt x="16" y="16"/>
                  </a:lnTo>
                  <a:lnTo>
                    <a:pt x="24" y="24"/>
                  </a:lnTo>
                  <a:lnTo>
                    <a:pt x="40" y="24"/>
                  </a:lnTo>
                  <a:lnTo>
                    <a:pt x="56" y="16"/>
                  </a:lnTo>
                  <a:lnTo>
                    <a:pt x="88" y="16"/>
                  </a:lnTo>
                  <a:lnTo>
                    <a:pt x="72" y="8"/>
                  </a:lnTo>
                  <a:lnTo>
                    <a:pt x="48" y="0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Freeform 599"/>
            <p:cNvSpPr>
              <a:spLocks/>
            </p:cNvSpPr>
            <p:nvPr/>
          </p:nvSpPr>
          <p:spPr bwMode="auto">
            <a:xfrm>
              <a:off x="4665761" y="2874296"/>
              <a:ext cx="53735" cy="32898"/>
            </a:xfrm>
            <a:custGeom>
              <a:avLst/>
              <a:gdLst>
                <a:gd name="T0" fmla="*/ 0 w 40"/>
                <a:gd name="T1" fmla="*/ 2147483647 h 24"/>
                <a:gd name="T2" fmla="*/ 2147483647 w 40"/>
                <a:gd name="T3" fmla="*/ 0 h 24"/>
                <a:gd name="T4" fmla="*/ 2147483647 w 40"/>
                <a:gd name="T5" fmla="*/ 0 h 24"/>
                <a:gd name="T6" fmla="*/ 2147483647 w 40"/>
                <a:gd name="T7" fmla="*/ 2147483647 h 24"/>
                <a:gd name="T8" fmla="*/ 2147483647 w 40"/>
                <a:gd name="T9" fmla="*/ 2147483647 h 24"/>
                <a:gd name="T10" fmla="*/ 2147483647 w 40"/>
                <a:gd name="T11" fmla="*/ 2147483647 h 24"/>
                <a:gd name="T12" fmla="*/ 0 w 40"/>
                <a:gd name="T13" fmla="*/ 2147483647 h 2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0"/>
                <a:gd name="T22" fmla="*/ 0 h 24"/>
                <a:gd name="T23" fmla="*/ 40 w 40"/>
                <a:gd name="T24" fmla="*/ 24 h 2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0" h="24">
                  <a:moveTo>
                    <a:pt x="0" y="8"/>
                  </a:moveTo>
                  <a:lnTo>
                    <a:pt x="24" y="0"/>
                  </a:lnTo>
                  <a:lnTo>
                    <a:pt x="40" y="0"/>
                  </a:lnTo>
                  <a:lnTo>
                    <a:pt x="40" y="8"/>
                  </a:lnTo>
                  <a:lnTo>
                    <a:pt x="40" y="24"/>
                  </a:lnTo>
                  <a:lnTo>
                    <a:pt x="24" y="16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" name="Freeform 600"/>
            <p:cNvSpPr>
              <a:spLocks/>
            </p:cNvSpPr>
            <p:nvPr/>
          </p:nvSpPr>
          <p:spPr bwMode="auto">
            <a:xfrm>
              <a:off x="4612027" y="2809596"/>
              <a:ext cx="21932" cy="43865"/>
            </a:xfrm>
            <a:custGeom>
              <a:avLst/>
              <a:gdLst>
                <a:gd name="T0" fmla="*/ 0 w 16"/>
                <a:gd name="T1" fmla="*/ 2147483647 h 32"/>
                <a:gd name="T2" fmla="*/ 0 w 16"/>
                <a:gd name="T3" fmla="*/ 2147483647 h 32"/>
                <a:gd name="T4" fmla="*/ 2147483647 w 16"/>
                <a:gd name="T5" fmla="*/ 0 h 32"/>
                <a:gd name="T6" fmla="*/ 2147483647 w 16"/>
                <a:gd name="T7" fmla="*/ 2147483647 h 32"/>
                <a:gd name="T8" fmla="*/ 2147483647 w 16"/>
                <a:gd name="T9" fmla="*/ 2147483647 h 32"/>
                <a:gd name="T10" fmla="*/ 0 w 16"/>
                <a:gd name="T11" fmla="*/ 2147483647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"/>
                <a:gd name="T19" fmla="*/ 0 h 32"/>
                <a:gd name="T20" fmla="*/ 16 w 16"/>
                <a:gd name="T21" fmla="*/ 32 h 3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" h="32">
                  <a:moveTo>
                    <a:pt x="0" y="32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16" y="16"/>
                  </a:lnTo>
                  <a:lnTo>
                    <a:pt x="16" y="32"/>
                  </a:lnTo>
                  <a:lnTo>
                    <a:pt x="0" y="3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" name="Freeform 601"/>
            <p:cNvSpPr>
              <a:spLocks/>
            </p:cNvSpPr>
            <p:nvPr/>
          </p:nvSpPr>
          <p:spPr bwMode="auto">
            <a:xfrm>
              <a:off x="4665761" y="2874296"/>
              <a:ext cx="53735" cy="32898"/>
            </a:xfrm>
            <a:custGeom>
              <a:avLst/>
              <a:gdLst>
                <a:gd name="T0" fmla="*/ 0 w 40"/>
                <a:gd name="T1" fmla="*/ 2147483647 h 24"/>
                <a:gd name="T2" fmla="*/ 2147483647 w 40"/>
                <a:gd name="T3" fmla="*/ 0 h 24"/>
                <a:gd name="T4" fmla="*/ 2147483647 w 40"/>
                <a:gd name="T5" fmla="*/ 0 h 24"/>
                <a:gd name="T6" fmla="*/ 2147483647 w 40"/>
                <a:gd name="T7" fmla="*/ 2147483647 h 24"/>
                <a:gd name="T8" fmla="*/ 2147483647 w 40"/>
                <a:gd name="T9" fmla="*/ 2147483647 h 24"/>
                <a:gd name="T10" fmla="*/ 2147483647 w 40"/>
                <a:gd name="T11" fmla="*/ 2147483647 h 24"/>
                <a:gd name="T12" fmla="*/ 0 w 40"/>
                <a:gd name="T13" fmla="*/ 2147483647 h 2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0"/>
                <a:gd name="T22" fmla="*/ 0 h 24"/>
                <a:gd name="T23" fmla="*/ 40 w 40"/>
                <a:gd name="T24" fmla="*/ 24 h 2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0" h="24">
                  <a:moveTo>
                    <a:pt x="0" y="8"/>
                  </a:moveTo>
                  <a:lnTo>
                    <a:pt x="24" y="0"/>
                  </a:lnTo>
                  <a:lnTo>
                    <a:pt x="40" y="0"/>
                  </a:lnTo>
                  <a:lnTo>
                    <a:pt x="40" y="8"/>
                  </a:lnTo>
                  <a:lnTo>
                    <a:pt x="40" y="24"/>
                  </a:lnTo>
                  <a:lnTo>
                    <a:pt x="24" y="16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" name="Freeform 602"/>
            <p:cNvSpPr>
              <a:spLocks/>
            </p:cNvSpPr>
            <p:nvPr/>
          </p:nvSpPr>
          <p:spPr bwMode="auto">
            <a:xfrm>
              <a:off x="4612027" y="2809596"/>
              <a:ext cx="21932" cy="43865"/>
            </a:xfrm>
            <a:custGeom>
              <a:avLst/>
              <a:gdLst>
                <a:gd name="T0" fmla="*/ 0 w 16"/>
                <a:gd name="T1" fmla="*/ 2147483647 h 32"/>
                <a:gd name="T2" fmla="*/ 0 w 16"/>
                <a:gd name="T3" fmla="*/ 2147483647 h 32"/>
                <a:gd name="T4" fmla="*/ 2147483647 w 16"/>
                <a:gd name="T5" fmla="*/ 0 h 32"/>
                <a:gd name="T6" fmla="*/ 2147483647 w 16"/>
                <a:gd name="T7" fmla="*/ 2147483647 h 32"/>
                <a:gd name="T8" fmla="*/ 2147483647 w 16"/>
                <a:gd name="T9" fmla="*/ 2147483647 h 32"/>
                <a:gd name="T10" fmla="*/ 0 w 16"/>
                <a:gd name="T11" fmla="*/ 2147483647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"/>
                <a:gd name="T19" fmla="*/ 0 h 32"/>
                <a:gd name="T20" fmla="*/ 16 w 16"/>
                <a:gd name="T21" fmla="*/ 32 h 3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" h="32">
                  <a:moveTo>
                    <a:pt x="0" y="32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16" y="16"/>
                  </a:lnTo>
                  <a:lnTo>
                    <a:pt x="16" y="32"/>
                  </a:lnTo>
                  <a:lnTo>
                    <a:pt x="0" y="3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603"/>
            <p:cNvSpPr>
              <a:spLocks/>
            </p:cNvSpPr>
            <p:nvPr/>
          </p:nvSpPr>
          <p:spPr bwMode="auto">
            <a:xfrm>
              <a:off x="4602157" y="2766828"/>
              <a:ext cx="31802" cy="32898"/>
            </a:xfrm>
            <a:custGeom>
              <a:avLst/>
              <a:gdLst>
                <a:gd name="T0" fmla="*/ 0 w 24"/>
                <a:gd name="T1" fmla="*/ 2147483647 h 24"/>
                <a:gd name="T2" fmla="*/ 2147483647 w 24"/>
                <a:gd name="T3" fmla="*/ 0 h 24"/>
                <a:gd name="T4" fmla="*/ 2147483647 w 24"/>
                <a:gd name="T5" fmla="*/ 2147483647 h 24"/>
                <a:gd name="T6" fmla="*/ 2147483647 w 24"/>
                <a:gd name="T7" fmla="*/ 2147483647 h 24"/>
                <a:gd name="T8" fmla="*/ 0 w 24"/>
                <a:gd name="T9" fmla="*/ 2147483647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24"/>
                <a:gd name="T17" fmla="*/ 24 w 24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24">
                  <a:moveTo>
                    <a:pt x="0" y="8"/>
                  </a:moveTo>
                  <a:lnTo>
                    <a:pt x="16" y="0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Freeform 604"/>
            <p:cNvSpPr>
              <a:spLocks/>
            </p:cNvSpPr>
            <p:nvPr/>
          </p:nvSpPr>
          <p:spPr bwMode="auto">
            <a:xfrm>
              <a:off x="5160335" y="2896229"/>
              <a:ext cx="31802" cy="10966"/>
            </a:xfrm>
            <a:custGeom>
              <a:avLst/>
              <a:gdLst>
                <a:gd name="T0" fmla="*/ 2147483647 w 24"/>
                <a:gd name="T1" fmla="*/ 0 h 8"/>
                <a:gd name="T2" fmla="*/ 2147483647 w 24"/>
                <a:gd name="T3" fmla="*/ 0 h 8"/>
                <a:gd name="T4" fmla="*/ 0 w 24"/>
                <a:gd name="T5" fmla="*/ 2147483647 h 8"/>
                <a:gd name="T6" fmla="*/ 2147483647 w 24"/>
                <a:gd name="T7" fmla="*/ 0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"/>
                <a:gd name="T13" fmla="*/ 0 h 8"/>
                <a:gd name="T14" fmla="*/ 24 w 24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" h="8">
                  <a:moveTo>
                    <a:pt x="16" y="0"/>
                  </a:moveTo>
                  <a:lnTo>
                    <a:pt x="24" y="0"/>
                  </a:lnTo>
                  <a:lnTo>
                    <a:pt x="0" y="8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Freeform 605"/>
            <p:cNvSpPr>
              <a:spLocks/>
            </p:cNvSpPr>
            <p:nvPr/>
          </p:nvSpPr>
          <p:spPr bwMode="auto">
            <a:xfrm>
              <a:off x="4602157" y="2766828"/>
              <a:ext cx="31802" cy="32898"/>
            </a:xfrm>
            <a:custGeom>
              <a:avLst/>
              <a:gdLst>
                <a:gd name="T0" fmla="*/ 0 w 24"/>
                <a:gd name="T1" fmla="*/ 2147483647 h 24"/>
                <a:gd name="T2" fmla="*/ 2147483647 w 24"/>
                <a:gd name="T3" fmla="*/ 0 h 24"/>
                <a:gd name="T4" fmla="*/ 2147483647 w 24"/>
                <a:gd name="T5" fmla="*/ 2147483647 h 24"/>
                <a:gd name="T6" fmla="*/ 2147483647 w 24"/>
                <a:gd name="T7" fmla="*/ 2147483647 h 24"/>
                <a:gd name="T8" fmla="*/ 0 w 24"/>
                <a:gd name="T9" fmla="*/ 2147483647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24"/>
                <a:gd name="T17" fmla="*/ 24 w 24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24">
                  <a:moveTo>
                    <a:pt x="0" y="8"/>
                  </a:moveTo>
                  <a:lnTo>
                    <a:pt x="16" y="0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" name="Freeform 606"/>
            <p:cNvSpPr>
              <a:spLocks/>
            </p:cNvSpPr>
            <p:nvPr/>
          </p:nvSpPr>
          <p:spPr bwMode="auto">
            <a:xfrm>
              <a:off x="5160335" y="2896229"/>
              <a:ext cx="31802" cy="10966"/>
            </a:xfrm>
            <a:custGeom>
              <a:avLst/>
              <a:gdLst>
                <a:gd name="T0" fmla="*/ 2147483647 w 24"/>
                <a:gd name="T1" fmla="*/ 0 h 8"/>
                <a:gd name="T2" fmla="*/ 2147483647 w 24"/>
                <a:gd name="T3" fmla="*/ 0 h 8"/>
                <a:gd name="T4" fmla="*/ 0 w 24"/>
                <a:gd name="T5" fmla="*/ 2147483647 h 8"/>
                <a:gd name="T6" fmla="*/ 2147483647 w 24"/>
                <a:gd name="T7" fmla="*/ 0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"/>
                <a:gd name="T13" fmla="*/ 0 h 8"/>
                <a:gd name="T14" fmla="*/ 24 w 24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" h="8">
                  <a:moveTo>
                    <a:pt x="16" y="0"/>
                  </a:moveTo>
                  <a:lnTo>
                    <a:pt x="24" y="0"/>
                  </a:lnTo>
                  <a:lnTo>
                    <a:pt x="0" y="8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Rectangle 607"/>
            <p:cNvSpPr>
              <a:spLocks noChangeArrowheads="1"/>
            </p:cNvSpPr>
            <p:nvPr/>
          </p:nvSpPr>
          <p:spPr bwMode="auto">
            <a:xfrm>
              <a:off x="5062736" y="3057432"/>
              <a:ext cx="0" cy="0"/>
            </a:xfrm>
            <a:prstGeom prst="rect">
              <a:avLst/>
            </a:prstGeom>
            <a:grpFill/>
            <a:ln w="6350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>
                <a:spcBef>
                  <a:spcPct val="50000"/>
                </a:spcBef>
              </a:pPr>
              <a:endParaRPr lang="en-US">
                <a:solidFill>
                  <a:srgbClr val="4D4D4D"/>
                </a:solidFill>
                <a:ea typeface="MS PGothic" panose="020B0600070205080204" pitchFamily="34" charset="-128"/>
              </a:endParaRPr>
            </a:p>
          </p:txBody>
        </p:sp>
        <p:sp>
          <p:nvSpPr>
            <p:cNvPr id="65" name="Freeform 608"/>
            <p:cNvSpPr>
              <a:spLocks/>
            </p:cNvSpPr>
            <p:nvPr/>
          </p:nvSpPr>
          <p:spPr bwMode="auto">
            <a:xfrm>
              <a:off x="4912500" y="2799726"/>
              <a:ext cx="311439" cy="117338"/>
            </a:xfrm>
            <a:custGeom>
              <a:avLst/>
              <a:gdLst>
                <a:gd name="T0" fmla="*/ 2147483647 w 232"/>
                <a:gd name="T1" fmla="*/ 2147483647 h 88"/>
                <a:gd name="T2" fmla="*/ 2147483647 w 232"/>
                <a:gd name="T3" fmla="*/ 2147483647 h 88"/>
                <a:gd name="T4" fmla="*/ 2147483647 w 232"/>
                <a:gd name="T5" fmla="*/ 2147483647 h 88"/>
                <a:gd name="T6" fmla="*/ 2147483647 w 232"/>
                <a:gd name="T7" fmla="*/ 2147483647 h 88"/>
                <a:gd name="T8" fmla="*/ 2147483647 w 232"/>
                <a:gd name="T9" fmla="*/ 2147483647 h 88"/>
                <a:gd name="T10" fmla="*/ 2147483647 w 232"/>
                <a:gd name="T11" fmla="*/ 2147483647 h 88"/>
                <a:gd name="T12" fmla="*/ 2147483647 w 232"/>
                <a:gd name="T13" fmla="*/ 2147483647 h 88"/>
                <a:gd name="T14" fmla="*/ 2147483647 w 232"/>
                <a:gd name="T15" fmla="*/ 2147483647 h 88"/>
                <a:gd name="T16" fmla="*/ 2147483647 w 232"/>
                <a:gd name="T17" fmla="*/ 2147483647 h 88"/>
                <a:gd name="T18" fmla="*/ 2147483647 w 232"/>
                <a:gd name="T19" fmla="*/ 0 h 88"/>
                <a:gd name="T20" fmla="*/ 2147483647 w 232"/>
                <a:gd name="T21" fmla="*/ 0 h 88"/>
                <a:gd name="T22" fmla="*/ 2147483647 w 232"/>
                <a:gd name="T23" fmla="*/ 0 h 88"/>
                <a:gd name="T24" fmla="*/ 2147483647 w 232"/>
                <a:gd name="T25" fmla="*/ 2147483647 h 88"/>
                <a:gd name="T26" fmla="*/ 2147483647 w 232"/>
                <a:gd name="T27" fmla="*/ 2147483647 h 88"/>
                <a:gd name="T28" fmla="*/ 2147483647 w 232"/>
                <a:gd name="T29" fmla="*/ 2147483647 h 88"/>
                <a:gd name="T30" fmla="*/ 2147483647 w 232"/>
                <a:gd name="T31" fmla="*/ 0 h 88"/>
                <a:gd name="T32" fmla="*/ 2147483647 w 232"/>
                <a:gd name="T33" fmla="*/ 0 h 88"/>
                <a:gd name="T34" fmla="*/ 2147483647 w 232"/>
                <a:gd name="T35" fmla="*/ 0 h 88"/>
                <a:gd name="T36" fmla="*/ 2147483647 w 232"/>
                <a:gd name="T37" fmla="*/ 0 h 88"/>
                <a:gd name="T38" fmla="*/ 2147483647 w 232"/>
                <a:gd name="T39" fmla="*/ 0 h 88"/>
                <a:gd name="T40" fmla="*/ 2147483647 w 232"/>
                <a:gd name="T41" fmla="*/ 2147483647 h 88"/>
                <a:gd name="T42" fmla="*/ 2147483647 w 232"/>
                <a:gd name="T43" fmla="*/ 2147483647 h 88"/>
                <a:gd name="T44" fmla="*/ 2147483647 w 232"/>
                <a:gd name="T45" fmla="*/ 2147483647 h 88"/>
                <a:gd name="T46" fmla="*/ 2147483647 w 232"/>
                <a:gd name="T47" fmla="*/ 2147483647 h 88"/>
                <a:gd name="T48" fmla="*/ 2147483647 w 232"/>
                <a:gd name="T49" fmla="*/ 2147483647 h 88"/>
                <a:gd name="T50" fmla="*/ 0 w 232"/>
                <a:gd name="T51" fmla="*/ 2147483647 h 88"/>
                <a:gd name="T52" fmla="*/ 2147483647 w 232"/>
                <a:gd name="T53" fmla="*/ 2147483647 h 88"/>
                <a:gd name="T54" fmla="*/ 2147483647 w 232"/>
                <a:gd name="T55" fmla="*/ 2147483647 h 88"/>
                <a:gd name="T56" fmla="*/ 2147483647 w 232"/>
                <a:gd name="T57" fmla="*/ 2147483647 h 88"/>
                <a:gd name="T58" fmla="*/ 2147483647 w 232"/>
                <a:gd name="T59" fmla="*/ 2147483647 h 88"/>
                <a:gd name="T60" fmla="*/ 2147483647 w 232"/>
                <a:gd name="T61" fmla="*/ 2147483647 h 88"/>
                <a:gd name="T62" fmla="*/ 2147483647 w 232"/>
                <a:gd name="T63" fmla="*/ 2147483647 h 88"/>
                <a:gd name="T64" fmla="*/ 2147483647 w 232"/>
                <a:gd name="T65" fmla="*/ 2147483647 h 88"/>
                <a:gd name="T66" fmla="*/ 2147483647 w 232"/>
                <a:gd name="T67" fmla="*/ 2147483647 h 88"/>
                <a:gd name="T68" fmla="*/ 2147483647 w 232"/>
                <a:gd name="T69" fmla="*/ 2147483647 h 8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32"/>
                <a:gd name="T106" fmla="*/ 0 h 88"/>
                <a:gd name="T107" fmla="*/ 232 w 232"/>
                <a:gd name="T108" fmla="*/ 88 h 8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32" h="88">
                  <a:moveTo>
                    <a:pt x="136" y="80"/>
                  </a:moveTo>
                  <a:lnTo>
                    <a:pt x="144" y="80"/>
                  </a:lnTo>
                  <a:lnTo>
                    <a:pt x="184" y="80"/>
                  </a:lnTo>
                  <a:lnTo>
                    <a:pt x="208" y="72"/>
                  </a:lnTo>
                  <a:lnTo>
                    <a:pt x="224" y="72"/>
                  </a:lnTo>
                  <a:lnTo>
                    <a:pt x="232" y="72"/>
                  </a:lnTo>
                  <a:lnTo>
                    <a:pt x="232" y="64"/>
                  </a:lnTo>
                  <a:lnTo>
                    <a:pt x="232" y="32"/>
                  </a:lnTo>
                  <a:lnTo>
                    <a:pt x="216" y="8"/>
                  </a:lnTo>
                  <a:lnTo>
                    <a:pt x="208" y="0"/>
                  </a:lnTo>
                  <a:lnTo>
                    <a:pt x="200" y="0"/>
                  </a:lnTo>
                  <a:lnTo>
                    <a:pt x="192" y="0"/>
                  </a:lnTo>
                  <a:lnTo>
                    <a:pt x="176" y="8"/>
                  </a:lnTo>
                  <a:lnTo>
                    <a:pt x="160" y="8"/>
                  </a:lnTo>
                  <a:lnTo>
                    <a:pt x="152" y="8"/>
                  </a:lnTo>
                  <a:lnTo>
                    <a:pt x="136" y="0"/>
                  </a:lnTo>
                  <a:lnTo>
                    <a:pt x="128" y="0"/>
                  </a:lnTo>
                  <a:lnTo>
                    <a:pt x="96" y="0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64" y="8"/>
                  </a:lnTo>
                  <a:lnTo>
                    <a:pt x="48" y="16"/>
                  </a:lnTo>
                  <a:lnTo>
                    <a:pt x="40" y="8"/>
                  </a:lnTo>
                  <a:lnTo>
                    <a:pt x="32" y="24"/>
                  </a:lnTo>
                  <a:lnTo>
                    <a:pt x="16" y="24"/>
                  </a:lnTo>
                  <a:lnTo>
                    <a:pt x="0" y="32"/>
                  </a:lnTo>
                  <a:lnTo>
                    <a:pt x="8" y="48"/>
                  </a:lnTo>
                  <a:lnTo>
                    <a:pt x="16" y="64"/>
                  </a:lnTo>
                  <a:lnTo>
                    <a:pt x="24" y="80"/>
                  </a:lnTo>
                  <a:lnTo>
                    <a:pt x="56" y="80"/>
                  </a:lnTo>
                  <a:lnTo>
                    <a:pt x="64" y="80"/>
                  </a:lnTo>
                  <a:lnTo>
                    <a:pt x="88" y="88"/>
                  </a:lnTo>
                  <a:lnTo>
                    <a:pt x="104" y="80"/>
                  </a:lnTo>
                  <a:lnTo>
                    <a:pt x="120" y="88"/>
                  </a:lnTo>
                  <a:lnTo>
                    <a:pt x="136" y="8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609"/>
            <p:cNvSpPr>
              <a:spLocks/>
            </p:cNvSpPr>
            <p:nvPr/>
          </p:nvSpPr>
          <p:spPr bwMode="auto">
            <a:xfrm>
              <a:off x="5062736" y="2896229"/>
              <a:ext cx="118435" cy="107468"/>
            </a:xfrm>
            <a:custGeom>
              <a:avLst/>
              <a:gdLst>
                <a:gd name="T0" fmla="*/ 2147483647 w 88"/>
                <a:gd name="T1" fmla="*/ 2147483647 h 80"/>
                <a:gd name="T2" fmla="*/ 2147483647 w 88"/>
                <a:gd name="T3" fmla="*/ 2147483647 h 80"/>
                <a:gd name="T4" fmla="*/ 2147483647 w 88"/>
                <a:gd name="T5" fmla="*/ 2147483647 h 80"/>
                <a:gd name="T6" fmla="*/ 2147483647 w 88"/>
                <a:gd name="T7" fmla="*/ 2147483647 h 80"/>
                <a:gd name="T8" fmla="*/ 2147483647 w 88"/>
                <a:gd name="T9" fmla="*/ 2147483647 h 80"/>
                <a:gd name="T10" fmla="*/ 2147483647 w 88"/>
                <a:gd name="T11" fmla="*/ 2147483647 h 80"/>
                <a:gd name="T12" fmla="*/ 2147483647 w 88"/>
                <a:gd name="T13" fmla="*/ 0 h 80"/>
                <a:gd name="T14" fmla="*/ 2147483647 w 88"/>
                <a:gd name="T15" fmla="*/ 2147483647 h 80"/>
                <a:gd name="T16" fmla="*/ 2147483647 w 88"/>
                <a:gd name="T17" fmla="*/ 2147483647 h 80"/>
                <a:gd name="T18" fmla="*/ 2147483647 w 88"/>
                <a:gd name="T19" fmla="*/ 2147483647 h 80"/>
                <a:gd name="T20" fmla="*/ 2147483647 w 88"/>
                <a:gd name="T21" fmla="*/ 2147483647 h 80"/>
                <a:gd name="T22" fmla="*/ 2147483647 w 88"/>
                <a:gd name="T23" fmla="*/ 2147483647 h 80"/>
                <a:gd name="T24" fmla="*/ 0 w 88"/>
                <a:gd name="T25" fmla="*/ 2147483647 h 80"/>
                <a:gd name="T26" fmla="*/ 2147483647 w 88"/>
                <a:gd name="T27" fmla="*/ 2147483647 h 80"/>
                <a:gd name="T28" fmla="*/ 2147483647 w 88"/>
                <a:gd name="T29" fmla="*/ 2147483647 h 8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8"/>
                <a:gd name="T46" fmla="*/ 0 h 80"/>
                <a:gd name="T47" fmla="*/ 88 w 88"/>
                <a:gd name="T48" fmla="*/ 80 h 8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8" h="80">
                  <a:moveTo>
                    <a:pt x="16" y="80"/>
                  </a:moveTo>
                  <a:lnTo>
                    <a:pt x="40" y="64"/>
                  </a:lnTo>
                  <a:lnTo>
                    <a:pt x="48" y="64"/>
                  </a:lnTo>
                  <a:lnTo>
                    <a:pt x="72" y="48"/>
                  </a:lnTo>
                  <a:lnTo>
                    <a:pt x="80" y="16"/>
                  </a:lnTo>
                  <a:lnTo>
                    <a:pt x="88" y="8"/>
                  </a:lnTo>
                  <a:lnTo>
                    <a:pt x="88" y="0"/>
                  </a:lnTo>
                  <a:lnTo>
                    <a:pt x="72" y="8"/>
                  </a:lnTo>
                  <a:lnTo>
                    <a:pt x="32" y="8"/>
                  </a:lnTo>
                  <a:lnTo>
                    <a:pt x="24" y="8"/>
                  </a:lnTo>
                  <a:lnTo>
                    <a:pt x="8" y="16"/>
                  </a:lnTo>
                  <a:lnTo>
                    <a:pt x="16" y="32"/>
                  </a:lnTo>
                  <a:lnTo>
                    <a:pt x="0" y="72"/>
                  </a:lnTo>
                  <a:lnTo>
                    <a:pt x="8" y="72"/>
                  </a:lnTo>
                  <a:lnTo>
                    <a:pt x="16" y="8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610"/>
            <p:cNvSpPr>
              <a:spLocks/>
            </p:cNvSpPr>
            <p:nvPr/>
          </p:nvSpPr>
          <p:spPr bwMode="auto">
            <a:xfrm>
              <a:off x="5041900" y="2981765"/>
              <a:ext cx="85536" cy="75667"/>
            </a:xfrm>
            <a:custGeom>
              <a:avLst/>
              <a:gdLst>
                <a:gd name="T0" fmla="*/ 2147483647 w 64"/>
                <a:gd name="T1" fmla="*/ 2147483647 h 56"/>
                <a:gd name="T2" fmla="*/ 2147483647 w 64"/>
                <a:gd name="T3" fmla="*/ 0 h 56"/>
                <a:gd name="T4" fmla="*/ 2147483647 w 64"/>
                <a:gd name="T5" fmla="*/ 0 h 56"/>
                <a:gd name="T6" fmla="*/ 2147483647 w 64"/>
                <a:gd name="T7" fmla="*/ 2147483647 h 56"/>
                <a:gd name="T8" fmla="*/ 2147483647 w 64"/>
                <a:gd name="T9" fmla="*/ 2147483647 h 56"/>
                <a:gd name="T10" fmla="*/ 2147483647 w 64"/>
                <a:gd name="T11" fmla="*/ 2147483647 h 56"/>
                <a:gd name="T12" fmla="*/ 2147483647 w 64"/>
                <a:gd name="T13" fmla="*/ 2147483647 h 56"/>
                <a:gd name="T14" fmla="*/ 0 w 64"/>
                <a:gd name="T15" fmla="*/ 2147483647 h 56"/>
                <a:gd name="T16" fmla="*/ 2147483647 w 64"/>
                <a:gd name="T17" fmla="*/ 2147483647 h 56"/>
                <a:gd name="T18" fmla="*/ 2147483647 w 64"/>
                <a:gd name="T19" fmla="*/ 2147483647 h 56"/>
                <a:gd name="T20" fmla="*/ 2147483647 w 64"/>
                <a:gd name="T21" fmla="*/ 2147483647 h 56"/>
                <a:gd name="T22" fmla="*/ 2147483647 w 64"/>
                <a:gd name="T23" fmla="*/ 2147483647 h 56"/>
                <a:gd name="T24" fmla="*/ 2147483647 w 64"/>
                <a:gd name="T25" fmla="*/ 2147483647 h 56"/>
                <a:gd name="T26" fmla="*/ 2147483647 w 64"/>
                <a:gd name="T27" fmla="*/ 2147483647 h 56"/>
                <a:gd name="T28" fmla="*/ 2147483647 w 64"/>
                <a:gd name="T29" fmla="*/ 2147483647 h 56"/>
                <a:gd name="T30" fmla="*/ 2147483647 w 64"/>
                <a:gd name="T31" fmla="*/ 2147483647 h 5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64"/>
                <a:gd name="T49" fmla="*/ 0 h 56"/>
                <a:gd name="T50" fmla="*/ 64 w 64"/>
                <a:gd name="T51" fmla="*/ 56 h 5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64" h="56">
                  <a:moveTo>
                    <a:pt x="64" y="16"/>
                  </a:moveTo>
                  <a:lnTo>
                    <a:pt x="64" y="0"/>
                  </a:lnTo>
                  <a:lnTo>
                    <a:pt x="56" y="0"/>
                  </a:lnTo>
                  <a:lnTo>
                    <a:pt x="32" y="16"/>
                  </a:lnTo>
                  <a:lnTo>
                    <a:pt x="24" y="8"/>
                  </a:lnTo>
                  <a:lnTo>
                    <a:pt x="16" y="8"/>
                  </a:lnTo>
                  <a:lnTo>
                    <a:pt x="8" y="8"/>
                  </a:lnTo>
                  <a:lnTo>
                    <a:pt x="0" y="24"/>
                  </a:lnTo>
                  <a:lnTo>
                    <a:pt x="16" y="56"/>
                  </a:lnTo>
                  <a:lnTo>
                    <a:pt x="24" y="56"/>
                  </a:lnTo>
                  <a:lnTo>
                    <a:pt x="32" y="48"/>
                  </a:lnTo>
                  <a:lnTo>
                    <a:pt x="48" y="48"/>
                  </a:lnTo>
                  <a:lnTo>
                    <a:pt x="48" y="40"/>
                  </a:lnTo>
                  <a:lnTo>
                    <a:pt x="40" y="24"/>
                  </a:lnTo>
                  <a:lnTo>
                    <a:pt x="56" y="16"/>
                  </a:lnTo>
                  <a:lnTo>
                    <a:pt x="64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Freeform 611"/>
            <p:cNvSpPr>
              <a:spLocks/>
            </p:cNvSpPr>
            <p:nvPr/>
          </p:nvSpPr>
          <p:spPr bwMode="auto">
            <a:xfrm>
              <a:off x="5062736" y="2896229"/>
              <a:ext cx="118435" cy="107468"/>
            </a:xfrm>
            <a:custGeom>
              <a:avLst/>
              <a:gdLst>
                <a:gd name="T0" fmla="*/ 2147483647 w 88"/>
                <a:gd name="T1" fmla="*/ 2147483647 h 80"/>
                <a:gd name="T2" fmla="*/ 2147483647 w 88"/>
                <a:gd name="T3" fmla="*/ 2147483647 h 80"/>
                <a:gd name="T4" fmla="*/ 2147483647 w 88"/>
                <a:gd name="T5" fmla="*/ 2147483647 h 80"/>
                <a:gd name="T6" fmla="*/ 2147483647 w 88"/>
                <a:gd name="T7" fmla="*/ 2147483647 h 80"/>
                <a:gd name="T8" fmla="*/ 2147483647 w 88"/>
                <a:gd name="T9" fmla="*/ 2147483647 h 80"/>
                <a:gd name="T10" fmla="*/ 2147483647 w 88"/>
                <a:gd name="T11" fmla="*/ 2147483647 h 80"/>
                <a:gd name="T12" fmla="*/ 2147483647 w 88"/>
                <a:gd name="T13" fmla="*/ 0 h 80"/>
                <a:gd name="T14" fmla="*/ 2147483647 w 88"/>
                <a:gd name="T15" fmla="*/ 2147483647 h 80"/>
                <a:gd name="T16" fmla="*/ 2147483647 w 88"/>
                <a:gd name="T17" fmla="*/ 2147483647 h 80"/>
                <a:gd name="T18" fmla="*/ 2147483647 w 88"/>
                <a:gd name="T19" fmla="*/ 2147483647 h 80"/>
                <a:gd name="T20" fmla="*/ 2147483647 w 88"/>
                <a:gd name="T21" fmla="*/ 2147483647 h 80"/>
                <a:gd name="T22" fmla="*/ 2147483647 w 88"/>
                <a:gd name="T23" fmla="*/ 2147483647 h 80"/>
                <a:gd name="T24" fmla="*/ 2147483647 w 88"/>
                <a:gd name="T25" fmla="*/ 2147483647 h 80"/>
                <a:gd name="T26" fmla="*/ 0 w 88"/>
                <a:gd name="T27" fmla="*/ 2147483647 h 80"/>
                <a:gd name="T28" fmla="*/ 2147483647 w 88"/>
                <a:gd name="T29" fmla="*/ 2147483647 h 80"/>
                <a:gd name="T30" fmla="*/ 2147483647 w 88"/>
                <a:gd name="T31" fmla="*/ 2147483647 h 8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88"/>
                <a:gd name="T49" fmla="*/ 0 h 80"/>
                <a:gd name="T50" fmla="*/ 88 w 88"/>
                <a:gd name="T51" fmla="*/ 80 h 8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88" h="80">
                  <a:moveTo>
                    <a:pt x="16" y="80"/>
                  </a:moveTo>
                  <a:lnTo>
                    <a:pt x="40" y="64"/>
                  </a:lnTo>
                  <a:lnTo>
                    <a:pt x="48" y="64"/>
                  </a:lnTo>
                  <a:lnTo>
                    <a:pt x="72" y="48"/>
                  </a:lnTo>
                  <a:lnTo>
                    <a:pt x="80" y="16"/>
                  </a:lnTo>
                  <a:lnTo>
                    <a:pt x="88" y="8"/>
                  </a:lnTo>
                  <a:lnTo>
                    <a:pt x="88" y="0"/>
                  </a:lnTo>
                  <a:lnTo>
                    <a:pt x="72" y="8"/>
                  </a:lnTo>
                  <a:lnTo>
                    <a:pt x="32" y="8"/>
                  </a:lnTo>
                  <a:lnTo>
                    <a:pt x="24" y="8"/>
                  </a:lnTo>
                  <a:lnTo>
                    <a:pt x="8" y="16"/>
                  </a:lnTo>
                  <a:lnTo>
                    <a:pt x="16" y="32"/>
                  </a:lnTo>
                  <a:lnTo>
                    <a:pt x="0" y="72"/>
                  </a:lnTo>
                  <a:lnTo>
                    <a:pt x="8" y="72"/>
                  </a:lnTo>
                  <a:lnTo>
                    <a:pt x="16" y="8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612"/>
            <p:cNvSpPr>
              <a:spLocks/>
            </p:cNvSpPr>
            <p:nvPr/>
          </p:nvSpPr>
          <p:spPr bwMode="auto">
            <a:xfrm>
              <a:off x="5041900" y="2981765"/>
              <a:ext cx="85536" cy="75667"/>
            </a:xfrm>
            <a:custGeom>
              <a:avLst/>
              <a:gdLst>
                <a:gd name="T0" fmla="*/ 2147483647 w 64"/>
                <a:gd name="T1" fmla="*/ 2147483647 h 56"/>
                <a:gd name="T2" fmla="*/ 2147483647 w 64"/>
                <a:gd name="T3" fmla="*/ 0 h 56"/>
                <a:gd name="T4" fmla="*/ 2147483647 w 64"/>
                <a:gd name="T5" fmla="*/ 0 h 56"/>
                <a:gd name="T6" fmla="*/ 2147483647 w 64"/>
                <a:gd name="T7" fmla="*/ 2147483647 h 56"/>
                <a:gd name="T8" fmla="*/ 2147483647 w 64"/>
                <a:gd name="T9" fmla="*/ 2147483647 h 56"/>
                <a:gd name="T10" fmla="*/ 2147483647 w 64"/>
                <a:gd name="T11" fmla="*/ 2147483647 h 56"/>
                <a:gd name="T12" fmla="*/ 2147483647 w 64"/>
                <a:gd name="T13" fmla="*/ 2147483647 h 56"/>
                <a:gd name="T14" fmla="*/ 0 w 64"/>
                <a:gd name="T15" fmla="*/ 2147483647 h 56"/>
                <a:gd name="T16" fmla="*/ 2147483647 w 64"/>
                <a:gd name="T17" fmla="*/ 2147483647 h 56"/>
                <a:gd name="T18" fmla="*/ 2147483647 w 64"/>
                <a:gd name="T19" fmla="*/ 2147483647 h 56"/>
                <a:gd name="T20" fmla="*/ 2147483647 w 64"/>
                <a:gd name="T21" fmla="*/ 2147483647 h 56"/>
                <a:gd name="T22" fmla="*/ 2147483647 w 64"/>
                <a:gd name="T23" fmla="*/ 2147483647 h 56"/>
                <a:gd name="T24" fmla="*/ 2147483647 w 64"/>
                <a:gd name="T25" fmla="*/ 2147483647 h 56"/>
                <a:gd name="T26" fmla="*/ 2147483647 w 64"/>
                <a:gd name="T27" fmla="*/ 2147483647 h 56"/>
                <a:gd name="T28" fmla="*/ 2147483647 w 64"/>
                <a:gd name="T29" fmla="*/ 2147483647 h 56"/>
                <a:gd name="T30" fmla="*/ 2147483647 w 64"/>
                <a:gd name="T31" fmla="*/ 2147483647 h 56"/>
                <a:gd name="T32" fmla="*/ 2147483647 w 64"/>
                <a:gd name="T33" fmla="*/ 2147483647 h 56"/>
                <a:gd name="T34" fmla="*/ 2147483647 w 64"/>
                <a:gd name="T35" fmla="*/ 2147483647 h 56"/>
                <a:gd name="T36" fmla="*/ 2147483647 w 64"/>
                <a:gd name="T37" fmla="*/ 2147483647 h 56"/>
                <a:gd name="T38" fmla="*/ 2147483647 w 64"/>
                <a:gd name="T39" fmla="*/ 2147483647 h 56"/>
                <a:gd name="T40" fmla="*/ 2147483647 w 64"/>
                <a:gd name="T41" fmla="*/ 0 h 56"/>
                <a:gd name="T42" fmla="*/ 2147483647 w 64"/>
                <a:gd name="T43" fmla="*/ 0 h 56"/>
                <a:gd name="T44" fmla="*/ 2147483647 w 64"/>
                <a:gd name="T45" fmla="*/ 2147483647 h 56"/>
                <a:gd name="T46" fmla="*/ 2147483647 w 64"/>
                <a:gd name="T47" fmla="*/ 2147483647 h 56"/>
                <a:gd name="T48" fmla="*/ 2147483647 w 64"/>
                <a:gd name="T49" fmla="*/ 2147483647 h 56"/>
                <a:gd name="T50" fmla="*/ 2147483647 w 64"/>
                <a:gd name="T51" fmla="*/ 2147483647 h 56"/>
                <a:gd name="T52" fmla="*/ 0 w 64"/>
                <a:gd name="T53" fmla="*/ 2147483647 h 56"/>
                <a:gd name="T54" fmla="*/ 2147483647 w 64"/>
                <a:gd name="T55" fmla="*/ 2147483647 h 56"/>
                <a:gd name="T56" fmla="*/ 2147483647 w 64"/>
                <a:gd name="T57" fmla="*/ 2147483647 h 56"/>
                <a:gd name="T58" fmla="*/ 2147483647 w 64"/>
                <a:gd name="T59" fmla="*/ 2147483647 h 56"/>
                <a:gd name="T60" fmla="*/ 2147483647 w 64"/>
                <a:gd name="T61" fmla="*/ 2147483647 h 56"/>
                <a:gd name="T62" fmla="*/ 2147483647 w 64"/>
                <a:gd name="T63" fmla="*/ 2147483647 h 56"/>
                <a:gd name="T64" fmla="*/ 2147483647 w 64"/>
                <a:gd name="T65" fmla="*/ 2147483647 h 56"/>
                <a:gd name="T66" fmla="*/ 2147483647 w 64"/>
                <a:gd name="T67" fmla="*/ 2147483647 h 56"/>
                <a:gd name="T68" fmla="*/ 2147483647 w 64"/>
                <a:gd name="T69" fmla="*/ 2147483647 h 56"/>
                <a:gd name="T70" fmla="*/ 2147483647 w 64"/>
                <a:gd name="T71" fmla="*/ 2147483647 h 56"/>
                <a:gd name="T72" fmla="*/ 2147483647 w 64"/>
                <a:gd name="T73" fmla="*/ 2147483647 h 56"/>
                <a:gd name="T74" fmla="*/ 2147483647 w 64"/>
                <a:gd name="T75" fmla="*/ 2147483647 h 56"/>
                <a:gd name="T76" fmla="*/ 2147483647 w 64"/>
                <a:gd name="T77" fmla="*/ 2147483647 h 5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4"/>
                <a:gd name="T118" fmla="*/ 0 h 56"/>
                <a:gd name="T119" fmla="*/ 64 w 64"/>
                <a:gd name="T120" fmla="*/ 56 h 5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4" h="56">
                  <a:moveTo>
                    <a:pt x="64" y="16"/>
                  </a:moveTo>
                  <a:lnTo>
                    <a:pt x="64" y="0"/>
                  </a:lnTo>
                  <a:lnTo>
                    <a:pt x="56" y="0"/>
                  </a:lnTo>
                  <a:lnTo>
                    <a:pt x="32" y="16"/>
                  </a:lnTo>
                  <a:lnTo>
                    <a:pt x="24" y="8"/>
                  </a:lnTo>
                  <a:lnTo>
                    <a:pt x="16" y="8"/>
                  </a:lnTo>
                  <a:lnTo>
                    <a:pt x="8" y="8"/>
                  </a:lnTo>
                  <a:lnTo>
                    <a:pt x="0" y="24"/>
                  </a:lnTo>
                  <a:lnTo>
                    <a:pt x="16" y="56"/>
                  </a:lnTo>
                  <a:lnTo>
                    <a:pt x="24" y="56"/>
                  </a:lnTo>
                  <a:lnTo>
                    <a:pt x="32" y="48"/>
                  </a:lnTo>
                  <a:lnTo>
                    <a:pt x="48" y="48"/>
                  </a:lnTo>
                  <a:lnTo>
                    <a:pt x="48" y="40"/>
                  </a:lnTo>
                  <a:lnTo>
                    <a:pt x="40" y="24"/>
                  </a:lnTo>
                  <a:lnTo>
                    <a:pt x="56" y="16"/>
                  </a:lnTo>
                  <a:lnTo>
                    <a:pt x="64" y="16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32" y="16"/>
                  </a:lnTo>
                  <a:lnTo>
                    <a:pt x="24" y="8"/>
                  </a:lnTo>
                  <a:lnTo>
                    <a:pt x="16" y="8"/>
                  </a:lnTo>
                  <a:lnTo>
                    <a:pt x="8" y="8"/>
                  </a:lnTo>
                  <a:lnTo>
                    <a:pt x="0" y="24"/>
                  </a:lnTo>
                  <a:lnTo>
                    <a:pt x="16" y="56"/>
                  </a:lnTo>
                  <a:lnTo>
                    <a:pt x="24" y="56"/>
                  </a:lnTo>
                  <a:lnTo>
                    <a:pt x="32" y="48"/>
                  </a:lnTo>
                  <a:lnTo>
                    <a:pt x="48" y="48"/>
                  </a:lnTo>
                  <a:lnTo>
                    <a:pt x="48" y="40"/>
                  </a:lnTo>
                  <a:lnTo>
                    <a:pt x="40" y="24"/>
                  </a:lnTo>
                  <a:lnTo>
                    <a:pt x="56" y="16"/>
                  </a:lnTo>
                  <a:lnTo>
                    <a:pt x="64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613"/>
            <p:cNvSpPr>
              <a:spLocks/>
            </p:cNvSpPr>
            <p:nvPr/>
          </p:nvSpPr>
          <p:spPr bwMode="auto">
            <a:xfrm>
              <a:off x="5342373" y="3132002"/>
              <a:ext cx="85536" cy="53734"/>
            </a:xfrm>
            <a:custGeom>
              <a:avLst/>
              <a:gdLst>
                <a:gd name="T0" fmla="*/ 2147483647 w 64"/>
                <a:gd name="T1" fmla="*/ 2147483647 h 40"/>
                <a:gd name="T2" fmla="*/ 2147483647 w 64"/>
                <a:gd name="T3" fmla="*/ 2147483647 h 40"/>
                <a:gd name="T4" fmla="*/ 2147483647 w 64"/>
                <a:gd name="T5" fmla="*/ 2147483647 h 40"/>
                <a:gd name="T6" fmla="*/ 2147483647 w 64"/>
                <a:gd name="T7" fmla="*/ 2147483647 h 40"/>
                <a:gd name="T8" fmla="*/ 2147483647 w 64"/>
                <a:gd name="T9" fmla="*/ 0 h 40"/>
                <a:gd name="T10" fmla="*/ 2147483647 w 64"/>
                <a:gd name="T11" fmla="*/ 2147483647 h 40"/>
                <a:gd name="T12" fmla="*/ 2147483647 w 64"/>
                <a:gd name="T13" fmla="*/ 0 h 40"/>
                <a:gd name="T14" fmla="*/ 0 w 64"/>
                <a:gd name="T15" fmla="*/ 2147483647 h 40"/>
                <a:gd name="T16" fmla="*/ 2147483647 w 64"/>
                <a:gd name="T17" fmla="*/ 2147483647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4"/>
                <a:gd name="T28" fmla="*/ 0 h 40"/>
                <a:gd name="T29" fmla="*/ 64 w 6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" h="40">
                  <a:moveTo>
                    <a:pt x="16" y="32"/>
                  </a:moveTo>
                  <a:lnTo>
                    <a:pt x="48" y="40"/>
                  </a:lnTo>
                  <a:lnTo>
                    <a:pt x="56" y="16"/>
                  </a:lnTo>
                  <a:lnTo>
                    <a:pt x="64" y="16"/>
                  </a:lnTo>
                  <a:lnTo>
                    <a:pt x="56" y="0"/>
                  </a:lnTo>
                  <a:lnTo>
                    <a:pt x="24" y="8"/>
                  </a:lnTo>
                  <a:lnTo>
                    <a:pt x="8" y="0"/>
                  </a:lnTo>
                  <a:lnTo>
                    <a:pt x="0" y="16"/>
                  </a:lnTo>
                  <a:lnTo>
                    <a:pt x="16" y="3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Freeform 614"/>
            <p:cNvSpPr>
              <a:spLocks/>
            </p:cNvSpPr>
            <p:nvPr/>
          </p:nvSpPr>
          <p:spPr bwMode="auto">
            <a:xfrm>
              <a:off x="5353340" y="3153934"/>
              <a:ext cx="128304" cy="150236"/>
            </a:xfrm>
            <a:custGeom>
              <a:avLst/>
              <a:gdLst>
                <a:gd name="T0" fmla="*/ 2147483647 w 96"/>
                <a:gd name="T1" fmla="*/ 2147483647 h 112"/>
                <a:gd name="T2" fmla="*/ 2147483647 w 96"/>
                <a:gd name="T3" fmla="*/ 2147483647 h 112"/>
                <a:gd name="T4" fmla="*/ 2147483647 w 96"/>
                <a:gd name="T5" fmla="*/ 2147483647 h 112"/>
                <a:gd name="T6" fmla="*/ 0 w 96"/>
                <a:gd name="T7" fmla="*/ 2147483647 h 112"/>
                <a:gd name="T8" fmla="*/ 2147483647 w 96"/>
                <a:gd name="T9" fmla="*/ 2147483647 h 112"/>
                <a:gd name="T10" fmla="*/ 2147483647 w 96"/>
                <a:gd name="T11" fmla="*/ 2147483647 h 112"/>
                <a:gd name="T12" fmla="*/ 2147483647 w 96"/>
                <a:gd name="T13" fmla="*/ 2147483647 h 112"/>
                <a:gd name="T14" fmla="*/ 2147483647 w 96"/>
                <a:gd name="T15" fmla="*/ 2147483647 h 112"/>
                <a:gd name="T16" fmla="*/ 2147483647 w 96"/>
                <a:gd name="T17" fmla="*/ 2147483647 h 112"/>
                <a:gd name="T18" fmla="*/ 2147483647 w 96"/>
                <a:gd name="T19" fmla="*/ 2147483647 h 112"/>
                <a:gd name="T20" fmla="*/ 2147483647 w 96"/>
                <a:gd name="T21" fmla="*/ 0 h 112"/>
                <a:gd name="T22" fmla="*/ 2147483647 w 96"/>
                <a:gd name="T23" fmla="*/ 0 h 112"/>
                <a:gd name="T24" fmla="*/ 2147483647 w 96"/>
                <a:gd name="T25" fmla="*/ 0 h 112"/>
                <a:gd name="T26" fmla="*/ 2147483647 w 96"/>
                <a:gd name="T27" fmla="*/ 2147483647 h 11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96"/>
                <a:gd name="T43" fmla="*/ 0 h 112"/>
                <a:gd name="T44" fmla="*/ 96 w 96"/>
                <a:gd name="T45" fmla="*/ 112 h 11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96" h="112">
                  <a:moveTo>
                    <a:pt x="40" y="24"/>
                  </a:moveTo>
                  <a:lnTo>
                    <a:pt x="40" y="48"/>
                  </a:lnTo>
                  <a:lnTo>
                    <a:pt x="16" y="64"/>
                  </a:lnTo>
                  <a:lnTo>
                    <a:pt x="0" y="72"/>
                  </a:lnTo>
                  <a:lnTo>
                    <a:pt x="8" y="80"/>
                  </a:lnTo>
                  <a:lnTo>
                    <a:pt x="16" y="112"/>
                  </a:lnTo>
                  <a:lnTo>
                    <a:pt x="48" y="88"/>
                  </a:lnTo>
                  <a:lnTo>
                    <a:pt x="72" y="56"/>
                  </a:lnTo>
                  <a:lnTo>
                    <a:pt x="80" y="40"/>
                  </a:lnTo>
                  <a:lnTo>
                    <a:pt x="96" y="24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40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615"/>
            <p:cNvSpPr>
              <a:spLocks/>
            </p:cNvSpPr>
            <p:nvPr/>
          </p:nvSpPr>
          <p:spPr bwMode="auto">
            <a:xfrm>
              <a:off x="5192137" y="3250436"/>
              <a:ext cx="182038" cy="107468"/>
            </a:xfrm>
            <a:custGeom>
              <a:avLst/>
              <a:gdLst>
                <a:gd name="T0" fmla="*/ 2147483647 w 136"/>
                <a:gd name="T1" fmla="*/ 0 h 80"/>
                <a:gd name="T2" fmla="*/ 2147483647 w 136"/>
                <a:gd name="T3" fmla="*/ 2147483647 h 80"/>
                <a:gd name="T4" fmla="*/ 2147483647 w 136"/>
                <a:gd name="T5" fmla="*/ 2147483647 h 80"/>
                <a:gd name="T6" fmla="*/ 2147483647 w 136"/>
                <a:gd name="T7" fmla="*/ 2147483647 h 80"/>
                <a:gd name="T8" fmla="*/ 0 w 136"/>
                <a:gd name="T9" fmla="*/ 2147483647 h 80"/>
                <a:gd name="T10" fmla="*/ 2147483647 w 136"/>
                <a:gd name="T11" fmla="*/ 2147483647 h 80"/>
                <a:gd name="T12" fmla="*/ 2147483647 w 136"/>
                <a:gd name="T13" fmla="*/ 2147483647 h 80"/>
                <a:gd name="T14" fmla="*/ 2147483647 w 136"/>
                <a:gd name="T15" fmla="*/ 2147483647 h 80"/>
                <a:gd name="T16" fmla="*/ 2147483647 w 136"/>
                <a:gd name="T17" fmla="*/ 2147483647 h 80"/>
                <a:gd name="T18" fmla="*/ 2147483647 w 136"/>
                <a:gd name="T19" fmla="*/ 2147483647 h 80"/>
                <a:gd name="T20" fmla="*/ 2147483647 w 136"/>
                <a:gd name="T21" fmla="*/ 2147483647 h 80"/>
                <a:gd name="T22" fmla="*/ 2147483647 w 136"/>
                <a:gd name="T23" fmla="*/ 2147483647 h 80"/>
                <a:gd name="T24" fmla="*/ 2147483647 w 136"/>
                <a:gd name="T25" fmla="*/ 2147483647 h 80"/>
                <a:gd name="T26" fmla="*/ 2147483647 w 136"/>
                <a:gd name="T27" fmla="*/ 0 h 8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36"/>
                <a:gd name="T43" fmla="*/ 0 h 80"/>
                <a:gd name="T44" fmla="*/ 136 w 136"/>
                <a:gd name="T45" fmla="*/ 80 h 8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36" h="80">
                  <a:moveTo>
                    <a:pt x="120" y="0"/>
                  </a:moveTo>
                  <a:lnTo>
                    <a:pt x="72" y="16"/>
                  </a:lnTo>
                  <a:lnTo>
                    <a:pt x="56" y="24"/>
                  </a:lnTo>
                  <a:lnTo>
                    <a:pt x="16" y="24"/>
                  </a:lnTo>
                  <a:lnTo>
                    <a:pt x="0" y="32"/>
                  </a:lnTo>
                  <a:lnTo>
                    <a:pt x="8" y="48"/>
                  </a:lnTo>
                  <a:lnTo>
                    <a:pt x="24" y="80"/>
                  </a:lnTo>
                  <a:lnTo>
                    <a:pt x="48" y="72"/>
                  </a:lnTo>
                  <a:lnTo>
                    <a:pt x="64" y="72"/>
                  </a:lnTo>
                  <a:lnTo>
                    <a:pt x="80" y="56"/>
                  </a:lnTo>
                  <a:lnTo>
                    <a:pt x="104" y="48"/>
                  </a:lnTo>
                  <a:lnTo>
                    <a:pt x="136" y="40"/>
                  </a:lnTo>
                  <a:lnTo>
                    <a:pt x="128" y="8"/>
                  </a:lnTo>
                  <a:lnTo>
                    <a:pt x="12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616"/>
            <p:cNvSpPr>
              <a:spLocks/>
            </p:cNvSpPr>
            <p:nvPr/>
          </p:nvSpPr>
          <p:spPr bwMode="auto">
            <a:xfrm>
              <a:off x="5062736" y="3003697"/>
              <a:ext cx="344338" cy="289507"/>
            </a:xfrm>
            <a:custGeom>
              <a:avLst/>
              <a:gdLst>
                <a:gd name="T0" fmla="*/ 2147483647 w 256"/>
                <a:gd name="T1" fmla="*/ 2147483647 h 216"/>
                <a:gd name="T2" fmla="*/ 2147483647 w 256"/>
                <a:gd name="T3" fmla="*/ 2147483647 h 216"/>
                <a:gd name="T4" fmla="*/ 2147483647 w 256"/>
                <a:gd name="T5" fmla="*/ 2147483647 h 216"/>
                <a:gd name="T6" fmla="*/ 2147483647 w 256"/>
                <a:gd name="T7" fmla="*/ 2147483647 h 216"/>
                <a:gd name="T8" fmla="*/ 2147483647 w 256"/>
                <a:gd name="T9" fmla="*/ 2147483647 h 216"/>
                <a:gd name="T10" fmla="*/ 2147483647 w 256"/>
                <a:gd name="T11" fmla="*/ 2147483647 h 216"/>
                <a:gd name="T12" fmla="*/ 2147483647 w 256"/>
                <a:gd name="T13" fmla="*/ 2147483647 h 216"/>
                <a:gd name="T14" fmla="*/ 2147483647 w 256"/>
                <a:gd name="T15" fmla="*/ 2147483647 h 216"/>
                <a:gd name="T16" fmla="*/ 2147483647 w 256"/>
                <a:gd name="T17" fmla="*/ 2147483647 h 216"/>
                <a:gd name="T18" fmla="*/ 2147483647 w 256"/>
                <a:gd name="T19" fmla="*/ 2147483647 h 216"/>
                <a:gd name="T20" fmla="*/ 2147483647 w 256"/>
                <a:gd name="T21" fmla="*/ 2147483647 h 216"/>
                <a:gd name="T22" fmla="*/ 2147483647 w 256"/>
                <a:gd name="T23" fmla="*/ 2147483647 h 216"/>
                <a:gd name="T24" fmla="*/ 2147483647 w 256"/>
                <a:gd name="T25" fmla="*/ 0 h 216"/>
                <a:gd name="T26" fmla="*/ 2147483647 w 256"/>
                <a:gd name="T27" fmla="*/ 0 h 216"/>
                <a:gd name="T28" fmla="*/ 2147483647 w 256"/>
                <a:gd name="T29" fmla="*/ 0 h 216"/>
                <a:gd name="T30" fmla="*/ 2147483647 w 256"/>
                <a:gd name="T31" fmla="*/ 2147483647 h 216"/>
                <a:gd name="T32" fmla="*/ 2147483647 w 256"/>
                <a:gd name="T33" fmla="*/ 2147483647 h 216"/>
                <a:gd name="T34" fmla="*/ 2147483647 w 256"/>
                <a:gd name="T35" fmla="*/ 2147483647 h 216"/>
                <a:gd name="T36" fmla="*/ 2147483647 w 256"/>
                <a:gd name="T37" fmla="*/ 2147483647 h 216"/>
                <a:gd name="T38" fmla="*/ 2147483647 w 256"/>
                <a:gd name="T39" fmla="*/ 2147483647 h 216"/>
                <a:gd name="T40" fmla="*/ 0 w 256"/>
                <a:gd name="T41" fmla="*/ 2147483647 h 216"/>
                <a:gd name="T42" fmla="*/ 2147483647 w 256"/>
                <a:gd name="T43" fmla="*/ 2147483647 h 216"/>
                <a:gd name="T44" fmla="*/ 2147483647 w 256"/>
                <a:gd name="T45" fmla="*/ 2147483647 h 216"/>
                <a:gd name="T46" fmla="*/ 2147483647 w 256"/>
                <a:gd name="T47" fmla="*/ 2147483647 h 216"/>
                <a:gd name="T48" fmla="*/ 2147483647 w 256"/>
                <a:gd name="T49" fmla="*/ 2147483647 h 216"/>
                <a:gd name="T50" fmla="*/ 2147483647 w 256"/>
                <a:gd name="T51" fmla="*/ 2147483647 h 216"/>
                <a:gd name="T52" fmla="*/ 2147483647 w 256"/>
                <a:gd name="T53" fmla="*/ 2147483647 h 216"/>
                <a:gd name="T54" fmla="*/ 2147483647 w 256"/>
                <a:gd name="T55" fmla="*/ 2147483647 h 216"/>
                <a:gd name="T56" fmla="*/ 2147483647 w 256"/>
                <a:gd name="T57" fmla="*/ 2147483647 h 216"/>
                <a:gd name="T58" fmla="*/ 2147483647 w 256"/>
                <a:gd name="T59" fmla="*/ 2147483647 h 216"/>
                <a:gd name="T60" fmla="*/ 2147483647 w 256"/>
                <a:gd name="T61" fmla="*/ 2147483647 h 216"/>
                <a:gd name="T62" fmla="*/ 2147483647 w 256"/>
                <a:gd name="T63" fmla="*/ 2147483647 h 216"/>
                <a:gd name="T64" fmla="*/ 2147483647 w 256"/>
                <a:gd name="T65" fmla="*/ 2147483647 h 21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56"/>
                <a:gd name="T100" fmla="*/ 0 h 216"/>
                <a:gd name="T101" fmla="*/ 256 w 256"/>
                <a:gd name="T102" fmla="*/ 216 h 21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56" h="216">
                  <a:moveTo>
                    <a:pt x="256" y="136"/>
                  </a:moveTo>
                  <a:lnTo>
                    <a:pt x="224" y="128"/>
                  </a:lnTo>
                  <a:lnTo>
                    <a:pt x="208" y="112"/>
                  </a:lnTo>
                  <a:lnTo>
                    <a:pt x="216" y="96"/>
                  </a:lnTo>
                  <a:lnTo>
                    <a:pt x="208" y="96"/>
                  </a:lnTo>
                  <a:lnTo>
                    <a:pt x="192" y="88"/>
                  </a:lnTo>
                  <a:lnTo>
                    <a:pt x="184" y="64"/>
                  </a:lnTo>
                  <a:lnTo>
                    <a:pt x="168" y="48"/>
                  </a:lnTo>
                  <a:lnTo>
                    <a:pt x="160" y="48"/>
                  </a:lnTo>
                  <a:lnTo>
                    <a:pt x="144" y="40"/>
                  </a:lnTo>
                  <a:lnTo>
                    <a:pt x="112" y="32"/>
                  </a:lnTo>
                  <a:lnTo>
                    <a:pt x="104" y="24"/>
                  </a:lnTo>
                  <a:lnTo>
                    <a:pt x="64" y="0"/>
                  </a:lnTo>
                  <a:lnTo>
                    <a:pt x="48" y="0"/>
                  </a:lnTo>
                  <a:lnTo>
                    <a:pt x="40" y="0"/>
                  </a:lnTo>
                  <a:lnTo>
                    <a:pt x="24" y="8"/>
                  </a:lnTo>
                  <a:lnTo>
                    <a:pt x="32" y="24"/>
                  </a:lnTo>
                  <a:lnTo>
                    <a:pt x="32" y="32"/>
                  </a:lnTo>
                  <a:lnTo>
                    <a:pt x="16" y="32"/>
                  </a:lnTo>
                  <a:lnTo>
                    <a:pt x="8" y="40"/>
                  </a:lnTo>
                  <a:lnTo>
                    <a:pt x="0" y="40"/>
                  </a:lnTo>
                  <a:lnTo>
                    <a:pt x="8" y="56"/>
                  </a:lnTo>
                  <a:lnTo>
                    <a:pt x="40" y="112"/>
                  </a:lnTo>
                  <a:lnTo>
                    <a:pt x="56" y="128"/>
                  </a:lnTo>
                  <a:lnTo>
                    <a:pt x="64" y="152"/>
                  </a:lnTo>
                  <a:lnTo>
                    <a:pt x="72" y="184"/>
                  </a:lnTo>
                  <a:lnTo>
                    <a:pt x="96" y="208"/>
                  </a:lnTo>
                  <a:lnTo>
                    <a:pt x="96" y="216"/>
                  </a:lnTo>
                  <a:lnTo>
                    <a:pt x="112" y="208"/>
                  </a:lnTo>
                  <a:lnTo>
                    <a:pt x="152" y="208"/>
                  </a:lnTo>
                  <a:lnTo>
                    <a:pt x="168" y="200"/>
                  </a:lnTo>
                  <a:lnTo>
                    <a:pt x="216" y="184"/>
                  </a:lnTo>
                  <a:lnTo>
                    <a:pt x="256" y="13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617"/>
            <p:cNvSpPr>
              <a:spLocks/>
            </p:cNvSpPr>
            <p:nvPr/>
          </p:nvSpPr>
          <p:spPr bwMode="auto">
            <a:xfrm>
              <a:off x="5353340" y="3185735"/>
              <a:ext cx="53734" cy="64701"/>
            </a:xfrm>
            <a:custGeom>
              <a:avLst/>
              <a:gdLst>
                <a:gd name="T0" fmla="*/ 0 w 40"/>
                <a:gd name="T1" fmla="*/ 2147483647 h 48"/>
                <a:gd name="T2" fmla="*/ 2147483647 w 40"/>
                <a:gd name="T3" fmla="*/ 2147483647 h 48"/>
                <a:gd name="T4" fmla="*/ 2147483647 w 40"/>
                <a:gd name="T5" fmla="*/ 2147483647 h 48"/>
                <a:gd name="T6" fmla="*/ 2147483647 w 40"/>
                <a:gd name="T7" fmla="*/ 0 h 48"/>
                <a:gd name="T8" fmla="*/ 0 w 40"/>
                <a:gd name="T9" fmla="*/ 2147483647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"/>
                <a:gd name="T16" fmla="*/ 0 h 48"/>
                <a:gd name="T17" fmla="*/ 40 w 40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" h="48">
                  <a:moveTo>
                    <a:pt x="0" y="48"/>
                  </a:moveTo>
                  <a:lnTo>
                    <a:pt x="16" y="40"/>
                  </a:lnTo>
                  <a:lnTo>
                    <a:pt x="40" y="24"/>
                  </a:lnTo>
                  <a:lnTo>
                    <a:pt x="40" y="0"/>
                  </a:lnTo>
                  <a:lnTo>
                    <a:pt x="0" y="4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5" name="Freeform 618"/>
            <p:cNvSpPr>
              <a:spLocks/>
            </p:cNvSpPr>
            <p:nvPr/>
          </p:nvSpPr>
          <p:spPr bwMode="auto">
            <a:xfrm>
              <a:off x="5127437" y="2896229"/>
              <a:ext cx="172168" cy="171072"/>
            </a:xfrm>
            <a:custGeom>
              <a:avLst/>
              <a:gdLst>
                <a:gd name="T0" fmla="*/ 2147483647 w 128"/>
                <a:gd name="T1" fmla="*/ 2147483647 h 128"/>
                <a:gd name="T2" fmla="*/ 2147483647 w 128"/>
                <a:gd name="T3" fmla="*/ 2147483647 h 128"/>
                <a:gd name="T4" fmla="*/ 2147483647 w 128"/>
                <a:gd name="T5" fmla="*/ 2147483647 h 128"/>
                <a:gd name="T6" fmla="*/ 2147483647 w 128"/>
                <a:gd name="T7" fmla="*/ 2147483647 h 128"/>
                <a:gd name="T8" fmla="*/ 2147483647 w 128"/>
                <a:gd name="T9" fmla="*/ 0 h 128"/>
                <a:gd name="T10" fmla="*/ 2147483647 w 128"/>
                <a:gd name="T11" fmla="*/ 0 h 128"/>
                <a:gd name="T12" fmla="*/ 2147483647 w 128"/>
                <a:gd name="T13" fmla="*/ 0 h 128"/>
                <a:gd name="T14" fmla="*/ 2147483647 w 128"/>
                <a:gd name="T15" fmla="*/ 0 h 128"/>
                <a:gd name="T16" fmla="*/ 2147483647 w 128"/>
                <a:gd name="T17" fmla="*/ 2147483647 h 128"/>
                <a:gd name="T18" fmla="*/ 2147483647 w 128"/>
                <a:gd name="T19" fmla="*/ 2147483647 h 128"/>
                <a:gd name="T20" fmla="*/ 2147483647 w 128"/>
                <a:gd name="T21" fmla="*/ 2147483647 h 128"/>
                <a:gd name="T22" fmla="*/ 0 w 128"/>
                <a:gd name="T23" fmla="*/ 2147483647 h 128"/>
                <a:gd name="T24" fmla="*/ 0 w 128"/>
                <a:gd name="T25" fmla="*/ 2147483647 h 128"/>
                <a:gd name="T26" fmla="*/ 2147483647 w 128"/>
                <a:gd name="T27" fmla="*/ 2147483647 h 128"/>
                <a:gd name="T28" fmla="*/ 2147483647 w 128"/>
                <a:gd name="T29" fmla="*/ 2147483647 h 128"/>
                <a:gd name="T30" fmla="*/ 2147483647 w 128"/>
                <a:gd name="T31" fmla="*/ 2147483647 h 128"/>
                <a:gd name="T32" fmla="*/ 2147483647 w 128"/>
                <a:gd name="T33" fmla="*/ 2147483647 h 128"/>
                <a:gd name="T34" fmla="*/ 2147483647 w 128"/>
                <a:gd name="T35" fmla="*/ 2147483647 h 128"/>
                <a:gd name="T36" fmla="*/ 2147483647 w 128"/>
                <a:gd name="T37" fmla="*/ 2147483647 h 128"/>
                <a:gd name="T38" fmla="*/ 2147483647 w 128"/>
                <a:gd name="T39" fmla="*/ 2147483647 h 128"/>
                <a:gd name="T40" fmla="*/ 2147483647 w 128"/>
                <a:gd name="T41" fmla="*/ 2147483647 h 128"/>
                <a:gd name="T42" fmla="*/ 2147483647 w 128"/>
                <a:gd name="T43" fmla="*/ 2147483647 h 128"/>
                <a:gd name="T44" fmla="*/ 2147483647 w 128"/>
                <a:gd name="T45" fmla="*/ 2147483647 h 12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28"/>
                <a:gd name="T70" fmla="*/ 0 h 128"/>
                <a:gd name="T71" fmla="*/ 128 w 128"/>
                <a:gd name="T72" fmla="*/ 128 h 12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28" h="128">
                  <a:moveTo>
                    <a:pt x="112" y="80"/>
                  </a:moveTo>
                  <a:lnTo>
                    <a:pt x="88" y="56"/>
                  </a:lnTo>
                  <a:lnTo>
                    <a:pt x="88" y="40"/>
                  </a:lnTo>
                  <a:lnTo>
                    <a:pt x="88" y="24"/>
                  </a:lnTo>
                  <a:lnTo>
                    <a:pt x="72" y="0"/>
                  </a:lnTo>
                  <a:lnTo>
                    <a:pt x="64" y="0"/>
                  </a:lnTo>
                  <a:lnTo>
                    <a:pt x="48" y="0"/>
                  </a:lnTo>
                  <a:lnTo>
                    <a:pt x="40" y="0"/>
                  </a:lnTo>
                  <a:lnTo>
                    <a:pt x="40" y="8"/>
                  </a:lnTo>
                  <a:lnTo>
                    <a:pt x="32" y="16"/>
                  </a:lnTo>
                  <a:lnTo>
                    <a:pt x="24" y="48"/>
                  </a:lnTo>
                  <a:lnTo>
                    <a:pt x="0" y="64"/>
                  </a:lnTo>
                  <a:lnTo>
                    <a:pt x="0" y="80"/>
                  </a:lnTo>
                  <a:lnTo>
                    <a:pt x="16" y="80"/>
                  </a:lnTo>
                  <a:lnTo>
                    <a:pt x="56" y="104"/>
                  </a:lnTo>
                  <a:lnTo>
                    <a:pt x="64" y="112"/>
                  </a:lnTo>
                  <a:lnTo>
                    <a:pt x="96" y="120"/>
                  </a:lnTo>
                  <a:lnTo>
                    <a:pt x="112" y="128"/>
                  </a:lnTo>
                  <a:lnTo>
                    <a:pt x="120" y="128"/>
                  </a:lnTo>
                  <a:lnTo>
                    <a:pt x="120" y="120"/>
                  </a:lnTo>
                  <a:lnTo>
                    <a:pt x="128" y="112"/>
                  </a:lnTo>
                  <a:lnTo>
                    <a:pt x="120" y="96"/>
                  </a:lnTo>
                  <a:lnTo>
                    <a:pt x="112" y="8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Freeform 619"/>
            <p:cNvSpPr>
              <a:spLocks/>
            </p:cNvSpPr>
            <p:nvPr/>
          </p:nvSpPr>
          <p:spPr bwMode="auto">
            <a:xfrm>
              <a:off x="5342373" y="3132002"/>
              <a:ext cx="85536" cy="53734"/>
            </a:xfrm>
            <a:custGeom>
              <a:avLst/>
              <a:gdLst>
                <a:gd name="T0" fmla="*/ 2147483647 w 64"/>
                <a:gd name="T1" fmla="*/ 2147483647 h 40"/>
                <a:gd name="T2" fmla="*/ 2147483647 w 64"/>
                <a:gd name="T3" fmla="*/ 2147483647 h 40"/>
                <a:gd name="T4" fmla="*/ 2147483647 w 64"/>
                <a:gd name="T5" fmla="*/ 2147483647 h 40"/>
                <a:gd name="T6" fmla="*/ 2147483647 w 64"/>
                <a:gd name="T7" fmla="*/ 2147483647 h 40"/>
                <a:gd name="T8" fmla="*/ 2147483647 w 64"/>
                <a:gd name="T9" fmla="*/ 0 h 40"/>
                <a:gd name="T10" fmla="*/ 2147483647 w 64"/>
                <a:gd name="T11" fmla="*/ 2147483647 h 40"/>
                <a:gd name="T12" fmla="*/ 2147483647 w 64"/>
                <a:gd name="T13" fmla="*/ 0 h 40"/>
                <a:gd name="T14" fmla="*/ 0 w 64"/>
                <a:gd name="T15" fmla="*/ 2147483647 h 40"/>
                <a:gd name="T16" fmla="*/ 2147483647 w 64"/>
                <a:gd name="T17" fmla="*/ 2147483647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4"/>
                <a:gd name="T28" fmla="*/ 0 h 40"/>
                <a:gd name="T29" fmla="*/ 64 w 6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" h="40">
                  <a:moveTo>
                    <a:pt x="16" y="32"/>
                  </a:moveTo>
                  <a:lnTo>
                    <a:pt x="48" y="40"/>
                  </a:lnTo>
                  <a:lnTo>
                    <a:pt x="56" y="16"/>
                  </a:lnTo>
                  <a:lnTo>
                    <a:pt x="64" y="16"/>
                  </a:lnTo>
                  <a:lnTo>
                    <a:pt x="56" y="0"/>
                  </a:lnTo>
                  <a:lnTo>
                    <a:pt x="24" y="8"/>
                  </a:lnTo>
                  <a:lnTo>
                    <a:pt x="8" y="0"/>
                  </a:lnTo>
                  <a:lnTo>
                    <a:pt x="0" y="16"/>
                  </a:lnTo>
                  <a:lnTo>
                    <a:pt x="16" y="3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Freeform 620"/>
            <p:cNvSpPr>
              <a:spLocks/>
            </p:cNvSpPr>
            <p:nvPr/>
          </p:nvSpPr>
          <p:spPr bwMode="auto">
            <a:xfrm>
              <a:off x="5127437" y="2896229"/>
              <a:ext cx="172168" cy="171072"/>
            </a:xfrm>
            <a:custGeom>
              <a:avLst/>
              <a:gdLst>
                <a:gd name="T0" fmla="*/ 2147483647 w 128"/>
                <a:gd name="T1" fmla="*/ 2147483647 h 128"/>
                <a:gd name="T2" fmla="*/ 2147483647 w 128"/>
                <a:gd name="T3" fmla="*/ 2147483647 h 128"/>
                <a:gd name="T4" fmla="*/ 2147483647 w 128"/>
                <a:gd name="T5" fmla="*/ 2147483647 h 128"/>
                <a:gd name="T6" fmla="*/ 2147483647 w 128"/>
                <a:gd name="T7" fmla="*/ 2147483647 h 128"/>
                <a:gd name="T8" fmla="*/ 2147483647 w 128"/>
                <a:gd name="T9" fmla="*/ 0 h 128"/>
                <a:gd name="T10" fmla="*/ 2147483647 w 128"/>
                <a:gd name="T11" fmla="*/ 0 h 128"/>
                <a:gd name="T12" fmla="*/ 2147483647 w 128"/>
                <a:gd name="T13" fmla="*/ 0 h 128"/>
                <a:gd name="T14" fmla="*/ 2147483647 w 128"/>
                <a:gd name="T15" fmla="*/ 0 h 128"/>
                <a:gd name="T16" fmla="*/ 2147483647 w 128"/>
                <a:gd name="T17" fmla="*/ 2147483647 h 128"/>
                <a:gd name="T18" fmla="*/ 2147483647 w 128"/>
                <a:gd name="T19" fmla="*/ 2147483647 h 128"/>
                <a:gd name="T20" fmla="*/ 2147483647 w 128"/>
                <a:gd name="T21" fmla="*/ 2147483647 h 128"/>
                <a:gd name="T22" fmla="*/ 0 w 128"/>
                <a:gd name="T23" fmla="*/ 2147483647 h 128"/>
                <a:gd name="T24" fmla="*/ 0 w 128"/>
                <a:gd name="T25" fmla="*/ 2147483647 h 128"/>
                <a:gd name="T26" fmla="*/ 2147483647 w 128"/>
                <a:gd name="T27" fmla="*/ 2147483647 h 128"/>
                <a:gd name="T28" fmla="*/ 2147483647 w 128"/>
                <a:gd name="T29" fmla="*/ 2147483647 h 128"/>
                <a:gd name="T30" fmla="*/ 2147483647 w 128"/>
                <a:gd name="T31" fmla="*/ 2147483647 h 128"/>
                <a:gd name="T32" fmla="*/ 2147483647 w 128"/>
                <a:gd name="T33" fmla="*/ 2147483647 h 128"/>
                <a:gd name="T34" fmla="*/ 2147483647 w 128"/>
                <a:gd name="T35" fmla="*/ 2147483647 h 128"/>
                <a:gd name="T36" fmla="*/ 2147483647 w 128"/>
                <a:gd name="T37" fmla="*/ 2147483647 h 128"/>
                <a:gd name="T38" fmla="*/ 2147483647 w 128"/>
                <a:gd name="T39" fmla="*/ 2147483647 h 128"/>
                <a:gd name="T40" fmla="*/ 2147483647 w 128"/>
                <a:gd name="T41" fmla="*/ 2147483647 h 128"/>
                <a:gd name="T42" fmla="*/ 2147483647 w 128"/>
                <a:gd name="T43" fmla="*/ 2147483647 h 128"/>
                <a:gd name="T44" fmla="*/ 2147483647 w 128"/>
                <a:gd name="T45" fmla="*/ 2147483647 h 12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28"/>
                <a:gd name="T70" fmla="*/ 0 h 128"/>
                <a:gd name="T71" fmla="*/ 128 w 128"/>
                <a:gd name="T72" fmla="*/ 128 h 12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28" h="128">
                  <a:moveTo>
                    <a:pt x="112" y="80"/>
                  </a:moveTo>
                  <a:lnTo>
                    <a:pt x="88" y="56"/>
                  </a:lnTo>
                  <a:lnTo>
                    <a:pt x="88" y="40"/>
                  </a:lnTo>
                  <a:lnTo>
                    <a:pt x="88" y="24"/>
                  </a:lnTo>
                  <a:lnTo>
                    <a:pt x="72" y="0"/>
                  </a:lnTo>
                  <a:lnTo>
                    <a:pt x="64" y="0"/>
                  </a:lnTo>
                  <a:lnTo>
                    <a:pt x="48" y="0"/>
                  </a:lnTo>
                  <a:lnTo>
                    <a:pt x="40" y="0"/>
                  </a:lnTo>
                  <a:lnTo>
                    <a:pt x="40" y="8"/>
                  </a:lnTo>
                  <a:lnTo>
                    <a:pt x="32" y="16"/>
                  </a:lnTo>
                  <a:lnTo>
                    <a:pt x="24" y="48"/>
                  </a:lnTo>
                  <a:lnTo>
                    <a:pt x="0" y="64"/>
                  </a:lnTo>
                  <a:lnTo>
                    <a:pt x="0" y="80"/>
                  </a:lnTo>
                  <a:lnTo>
                    <a:pt x="16" y="80"/>
                  </a:lnTo>
                  <a:lnTo>
                    <a:pt x="56" y="104"/>
                  </a:lnTo>
                  <a:lnTo>
                    <a:pt x="64" y="112"/>
                  </a:lnTo>
                  <a:lnTo>
                    <a:pt x="96" y="120"/>
                  </a:lnTo>
                  <a:lnTo>
                    <a:pt x="112" y="128"/>
                  </a:lnTo>
                  <a:lnTo>
                    <a:pt x="120" y="128"/>
                  </a:lnTo>
                  <a:lnTo>
                    <a:pt x="120" y="120"/>
                  </a:lnTo>
                  <a:lnTo>
                    <a:pt x="128" y="112"/>
                  </a:lnTo>
                  <a:lnTo>
                    <a:pt x="120" y="96"/>
                  </a:lnTo>
                  <a:lnTo>
                    <a:pt x="112" y="8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8" name="Freeform 621"/>
            <p:cNvSpPr>
              <a:spLocks/>
            </p:cNvSpPr>
            <p:nvPr/>
          </p:nvSpPr>
          <p:spPr bwMode="auto">
            <a:xfrm>
              <a:off x="5223939" y="2842495"/>
              <a:ext cx="322405" cy="300473"/>
            </a:xfrm>
            <a:custGeom>
              <a:avLst/>
              <a:gdLst>
                <a:gd name="T0" fmla="*/ 2147483647 w 240"/>
                <a:gd name="T1" fmla="*/ 2147483647 h 224"/>
                <a:gd name="T2" fmla="*/ 2147483647 w 240"/>
                <a:gd name="T3" fmla="*/ 2147483647 h 224"/>
                <a:gd name="T4" fmla="*/ 2147483647 w 240"/>
                <a:gd name="T5" fmla="*/ 2147483647 h 224"/>
                <a:gd name="T6" fmla="*/ 2147483647 w 240"/>
                <a:gd name="T7" fmla="*/ 2147483647 h 224"/>
                <a:gd name="T8" fmla="*/ 2147483647 w 240"/>
                <a:gd name="T9" fmla="*/ 2147483647 h 224"/>
                <a:gd name="T10" fmla="*/ 2147483647 w 240"/>
                <a:gd name="T11" fmla="*/ 2147483647 h 224"/>
                <a:gd name="T12" fmla="*/ 2147483647 w 240"/>
                <a:gd name="T13" fmla="*/ 2147483647 h 224"/>
                <a:gd name="T14" fmla="*/ 2147483647 w 240"/>
                <a:gd name="T15" fmla="*/ 2147483647 h 224"/>
                <a:gd name="T16" fmla="*/ 2147483647 w 240"/>
                <a:gd name="T17" fmla="*/ 2147483647 h 224"/>
                <a:gd name="T18" fmla="*/ 2147483647 w 240"/>
                <a:gd name="T19" fmla="*/ 2147483647 h 224"/>
                <a:gd name="T20" fmla="*/ 2147483647 w 240"/>
                <a:gd name="T21" fmla="*/ 2147483647 h 224"/>
                <a:gd name="T22" fmla="*/ 2147483647 w 240"/>
                <a:gd name="T23" fmla="*/ 2147483647 h 224"/>
                <a:gd name="T24" fmla="*/ 2147483647 w 240"/>
                <a:gd name="T25" fmla="*/ 2147483647 h 224"/>
                <a:gd name="T26" fmla="*/ 2147483647 w 240"/>
                <a:gd name="T27" fmla="*/ 2147483647 h 224"/>
                <a:gd name="T28" fmla="*/ 2147483647 w 240"/>
                <a:gd name="T29" fmla="*/ 2147483647 h 224"/>
                <a:gd name="T30" fmla="*/ 2147483647 w 240"/>
                <a:gd name="T31" fmla="*/ 2147483647 h 224"/>
                <a:gd name="T32" fmla="*/ 2147483647 w 240"/>
                <a:gd name="T33" fmla="*/ 2147483647 h 224"/>
                <a:gd name="T34" fmla="*/ 2147483647 w 240"/>
                <a:gd name="T35" fmla="*/ 2147483647 h 224"/>
                <a:gd name="T36" fmla="*/ 2147483647 w 240"/>
                <a:gd name="T37" fmla="*/ 2147483647 h 224"/>
                <a:gd name="T38" fmla="*/ 2147483647 w 240"/>
                <a:gd name="T39" fmla="*/ 0 h 224"/>
                <a:gd name="T40" fmla="*/ 2147483647 w 240"/>
                <a:gd name="T41" fmla="*/ 2147483647 h 224"/>
                <a:gd name="T42" fmla="*/ 2147483647 w 240"/>
                <a:gd name="T43" fmla="*/ 2147483647 h 224"/>
                <a:gd name="T44" fmla="*/ 0 w 240"/>
                <a:gd name="T45" fmla="*/ 0 h 224"/>
                <a:gd name="T46" fmla="*/ 0 w 240"/>
                <a:gd name="T47" fmla="*/ 2147483647 h 224"/>
                <a:gd name="T48" fmla="*/ 0 w 240"/>
                <a:gd name="T49" fmla="*/ 2147483647 h 224"/>
                <a:gd name="T50" fmla="*/ 2147483647 w 240"/>
                <a:gd name="T51" fmla="*/ 2147483647 h 224"/>
                <a:gd name="T52" fmla="*/ 2147483647 w 240"/>
                <a:gd name="T53" fmla="*/ 2147483647 h 224"/>
                <a:gd name="T54" fmla="*/ 2147483647 w 240"/>
                <a:gd name="T55" fmla="*/ 2147483647 h 224"/>
                <a:gd name="T56" fmla="*/ 2147483647 w 240"/>
                <a:gd name="T57" fmla="*/ 2147483647 h 224"/>
                <a:gd name="T58" fmla="*/ 2147483647 w 240"/>
                <a:gd name="T59" fmla="*/ 2147483647 h 224"/>
                <a:gd name="T60" fmla="*/ 2147483647 w 240"/>
                <a:gd name="T61" fmla="*/ 2147483647 h 224"/>
                <a:gd name="T62" fmla="*/ 2147483647 w 240"/>
                <a:gd name="T63" fmla="*/ 2147483647 h 224"/>
                <a:gd name="T64" fmla="*/ 2147483647 w 240"/>
                <a:gd name="T65" fmla="*/ 2147483647 h 224"/>
                <a:gd name="T66" fmla="*/ 2147483647 w 240"/>
                <a:gd name="T67" fmla="*/ 2147483647 h 224"/>
                <a:gd name="T68" fmla="*/ 2147483647 w 240"/>
                <a:gd name="T69" fmla="*/ 2147483647 h 224"/>
                <a:gd name="T70" fmla="*/ 2147483647 w 240"/>
                <a:gd name="T71" fmla="*/ 2147483647 h 224"/>
                <a:gd name="T72" fmla="*/ 2147483647 w 240"/>
                <a:gd name="T73" fmla="*/ 2147483647 h 224"/>
                <a:gd name="T74" fmla="*/ 2147483647 w 240"/>
                <a:gd name="T75" fmla="*/ 2147483647 h 224"/>
                <a:gd name="T76" fmla="*/ 2147483647 w 240"/>
                <a:gd name="T77" fmla="*/ 2147483647 h 224"/>
                <a:gd name="T78" fmla="*/ 2147483647 w 240"/>
                <a:gd name="T79" fmla="*/ 2147483647 h 224"/>
                <a:gd name="T80" fmla="*/ 2147483647 w 240"/>
                <a:gd name="T81" fmla="*/ 2147483647 h 224"/>
                <a:gd name="T82" fmla="*/ 2147483647 w 240"/>
                <a:gd name="T83" fmla="*/ 2147483647 h 224"/>
                <a:gd name="T84" fmla="*/ 2147483647 w 240"/>
                <a:gd name="T85" fmla="*/ 2147483647 h 224"/>
                <a:gd name="T86" fmla="*/ 2147483647 w 240"/>
                <a:gd name="T87" fmla="*/ 2147483647 h 224"/>
                <a:gd name="T88" fmla="*/ 2147483647 w 240"/>
                <a:gd name="T89" fmla="*/ 2147483647 h 224"/>
                <a:gd name="T90" fmla="*/ 2147483647 w 240"/>
                <a:gd name="T91" fmla="*/ 2147483647 h 22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40"/>
                <a:gd name="T139" fmla="*/ 0 h 224"/>
                <a:gd name="T140" fmla="*/ 240 w 240"/>
                <a:gd name="T141" fmla="*/ 224 h 22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40" h="224">
                  <a:moveTo>
                    <a:pt x="208" y="152"/>
                  </a:moveTo>
                  <a:lnTo>
                    <a:pt x="216" y="128"/>
                  </a:lnTo>
                  <a:lnTo>
                    <a:pt x="200" y="120"/>
                  </a:lnTo>
                  <a:lnTo>
                    <a:pt x="200" y="104"/>
                  </a:lnTo>
                  <a:lnTo>
                    <a:pt x="208" y="88"/>
                  </a:lnTo>
                  <a:lnTo>
                    <a:pt x="208" y="48"/>
                  </a:lnTo>
                  <a:lnTo>
                    <a:pt x="192" y="48"/>
                  </a:lnTo>
                  <a:lnTo>
                    <a:pt x="176" y="32"/>
                  </a:lnTo>
                  <a:lnTo>
                    <a:pt x="160" y="24"/>
                  </a:lnTo>
                  <a:lnTo>
                    <a:pt x="144" y="24"/>
                  </a:lnTo>
                  <a:lnTo>
                    <a:pt x="120" y="32"/>
                  </a:lnTo>
                  <a:lnTo>
                    <a:pt x="120" y="40"/>
                  </a:lnTo>
                  <a:lnTo>
                    <a:pt x="104" y="48"/>
                  </a:lnTo>
                  <a:lnTo>
                    <a:pt x="88" y="48"/>
                  </a:lnTo>
                  <a:lnTo>
                    <a:pt x="72" y="40"/>
                  </a:lnTo>
                  <a:lnTo>
                    <a:pt x="56" y="40"/>
                  </a:lnTo>
                  <a:lnTo>
                    <a:pt x="56" y="24"/>
                  </a:lnTo>
                  <a:lnTo>
                    <a:pt x="48" y="16"/>
                  </a:lnTo>
                  <a:lnTo>
                    <a:pt x="48" y="8"/>
                  </a:lnTo>
                  <a:lnTo>
                    <a:pt x="40" y="0"/>
                  </a:lnTo>
                  <a:lnTo>
                    <a:pt x="24" y="16"/>
                  </a:lnTo>
                  <a:lnTo>
                    <a:pt x="8" y="8"/>
                  </a:lnTo>
                  <a:lnTo>
                    <a:pt x="0" y="0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16" y="64"/>
                  </a:lnTo>
                  <a:lnTo>
                    <a:pt x="16" y="80"/>
                  </a:lnTo>
                  <a:lnTo>
                    <a:pt x="16" y="96"/>
                  </a:lnTo>
                  <a:lnTo>
                    <a:pt x="40" y="120"/>
                  </a:lnTo>
                  <a:lnTo>
                    <a:pt x="48" y="136"/>
                  </a:lnTo>
                  <a:lnTo>
                    <a:pt x="56" y="152"/>
                  </a:lnTo>
                  <a:lnTo>
                    <a:pt x="56" y="144"/>
                  </a:lnTo>
                  <a:lnTo>
                    <a:pt x="72" y="160"/>
                  </a:lnTo>
                  <a:lnTo>
                    <a:pt x="88" y="176"/>
                  </a:lnTo>
                  <a:lnTo>
                    <a:pt x="112" y="192"/>
                  </a:lnTo>
                  <a:lnTo>
                    <a:pt x="136" y="200"/>
                  </a:lnTo>
                  <a:lnTo>
                    <a:pt x="152" y="192"/>
                  </a:lnTo>
                  <a:lnTo>
                    <a:pt x="168" y="208"/>
                  </a:lnTo>
                  <a:lnTo>
                    <a:pt x="208" y="224"/>
                  </a:lnTo>
                  <a:lnTo>
                    <a:pt x="216" y="224"/>
                  </a:lnTo>
                  <a:lnTo>
                    <a:pt x="216" y="208"/>
                  </a:lnTo>
                  <a:lnTo>
                    <a:pt x="240" y="200"/>
                  </a:lnTo>
                  <a:lnTo>
                    <a:pt x="232" y="184"/>
                  </a:lnTo>
                  <a:lnTo>
                    <a:pt x="232" y="176"/>
                  </a:lnTo>
                  <a:lnTo>
                    <a:pt x="216" y="160"/>
                  </a:lnTo>
                  <a:lnTo>
                    <a:pt x="208" y="15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Freeform 622"/>
            <p:cNvSpPr>
              <a:spLocks/>
            </p:cNvSpPr>
            <p:nvPr/>
          </p:nvSpPr>
          <p:spPr bwMode="auto">
            <a:xfrm>
              <a:off x="5503576" y="2907195"/>
              <a:ext cx="278541" cy="256608"/>
            </a:xfrm>
            <a:custGeom>
              <a:avLst/>
              <a:gdLst>
                <a:gd name="T0" fmla="*/ 2147483647 w 208"/>
                <a:gd name="T1" fmla="*/ 2147483647 h 192"/>
                <a:gd name="T2" fmla="*/ 2147483647 w 208"/>
                <a:gd name="T3" fmla="*/ 2147483647 h 192"/>
                <a:gd name="T4" fmla="*/ 2147483647 w 208"/>
                <a:gd name="T5" fmla="*/ 2147483647 h 192"/>
                <a:gd name="T6" fmla="*/ 2147483647 w 208"/>
                <a:gd name="T7" fmla="*/ 2147483647 h 192"/>
                <a:gd name="T8" fmla="*/ 2147483647 w 208"/>
                <a:gd name="T9" fmla="*/ 2147483647 h 192"/>
                <a:gd name="T10" fmla="*/ 2147483647 w 208"/>
                <a:gd name="T11" fmla="*/ 2147483647 h 192"/>
                <a:gd name="T12" fmla="*/ 2147483647 w 208"/>
                <a:gd name="T13" fmla="*/ 2147483647 h 192"/>
                <a:gd name="T14" fmla="*/ 2147483647 w 208"/>
                <a:gd name="T15" fmla="*/ 2147483647 h 192"/>
                <a:gd name="T16" fmla="*/ 2147483647 w 208"/>
                <a:gd name="T17" fmla="*/ 2147483647 h 192"/>
                <a:gd name="T18" fmla="*/ 2147483647 w 208"/>
                <a:gd name="T19" fmla="*/ 2147483647 h 192"/>
                <a:gd name="T20" fmla="*/ 2147483647 w 208"/>
                <a:gd name="T21" fmla="*/ 2147483647 h 192"/>
                <a:gd name="T22" fmla="*/ 2147483647 w 208"/>
                <a:gd name="T23" fmla="*/ 2147483647 h 192"/>
                <a:gd name="T24" fmla="*/ 2147483647 w 208"/>
                <a:gd name="T25" fmla="*/ 0 h 192"/>
                <a:gd name="T26" fmla="*/ 2147483647 w 208"/>
                <a:gd name="T27" fmla="*/ 0 h 192"/>
                <a:gd name="T28" fmla="*/ 2147483647 w 208"/>
                <a:gd name="T29" fmla="*/ 0 h 192"/>
                <a:gd name="T30" fmla="*/ 2147483647 w 208"/>
                <a:gd name="T31" fmla="*/ 2147483647 h 192"/>
                <a:gd name="T32" fmla="*/ 2147483647 w 208"/>
                <a:gd name="T33" fmla="*/ 2147483647 h 192"/>
                <a:gd name="T34" fmla="*/ 2147483647 w 208"/>
                <a:gd name="T35" fmla="*/ 2147483647 h 192"/>
                <a:gd name="T36" fmla="*/ 2147483647 w 208"/>
                <a:gd name="T37" fmla="*/ 2147483647 h 192"/>
                <a:gd name="T38" fmla="*/ 2147483647 w 208"/>
                <a:gd name="T39" fmla="*/ 2147483647 h 192"/>
                <a:gd name="T40" fmla="*/ 2147483647 w 208"/>
                <a:gd name="T41" fmla="*/ 2147483647 h 192"/>
                <a:gd name="T42" fmla="*/ 2147483647 w 208"/>
                <a:gd name="T43" fmla="*/ 2147483647 h 192"/>
                <a:gd name="T44" fmla="*/ 2147483647 w 208"/>
                <a:gd name="T45" fmla="*/ 2147483647 h 192"/>
                <a:gd name="T46" fmla="*/ 2147483647 w 208"/>
                <a:gd name="T47" fmla="*/ 2147483647 h 192"/>
                <a:gd name="T48" fmla="*/ 2147483647 w 208"/>
                <a:gd name="T49" fmla="*/ 2147483647 h 192"/>
                <a:gd name="T50" fmla="*/ 2147483647 w 208"/>
                <a:gd name="T51" fmla="*/ 2147483647 h 192"/>
                <a:gd name="T52" fmla="*/ 0 w 208"/>
                <a:gd name="T53" fmla="*/ 2147483647 h 192"/>
                <a:gd name="T54" fmla="*/ 2147483647 w 208"/>
                <a:gd name="T55" fmla="*/ 2147483647 h 192"/>
                <a:gd name="T56" fmla="*/ 2147483647 w 208"/>
                <a:gd name="T57" fmla="*/ 2147483647 h 192"/>
                <a:gd name="T58" fmla="*/ 2147483647 w 208"/>
                <a:gd name="T59" fmla="*/ 2147483647 h 192"/>
                <a:gd name="T60" fmla="*/ 2147483647 w 208"/>
                <a:gd name="T61" fmla="*/ 2147483647 h 192"/>
                <a:gd name="T62" fmla="*/ 2147483647 w 208"/>
                <a:gd name="T63" fmla="*/ 2147483647 h 192"/>
                <a:gd name="T64" fmla="*/ 2147483647 w 208"/>
                <a:gd name="T65" fmla="*/ 2147483647 h 192"/>
                <a:gd name="T66" fmla="*/ 2147483647 w 208"/>
                <a:gd name="T67" fmla="*/ 2147483647 h 192"/>
                <a:gd name="T68" fmla="*/ 2147483647 w 208"/>
                <a:gd name="T69" fmla="*/ 2147483647 h 192"/>
                <a:gd name="T70" fmla="*/ 2147483647 w 208"/>
                <a:gd name="T71" fmla="*/ 2147483647 h 192"/>
                <a:gd name="T72" fmla="*/ 2147483647 w 208"/>
                <a:gd name="T73" fmla="*/ 2147483647 h 192"/>
                <a:gd name="T74" fmla="*/ 2147483647 w 208"/>
                <a:gd name="T75" fmla="*/ 2147483647 h 19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08"/>
                <a:gd name="T115" fmla="*/ 0 h 192"/>
                <a:gd name="T116" fmla="*/ 208 w 208"/>
                <a:gd name="T117" fmla="*/ 192 h 19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08" h="192">
                  <a:moveTo>
                    <a:pt x="112" y="184"/>
                  </a:moveTo>
                  <a:lnTo>
                    <a:pt x="128" y="176"/>
                  </a:lnTo>
                  <a:lnTo>
                    <a:pt x="120" y="160"/>
                  </a:lnTo>
                  <a:lnTo>
                    <a:pt x="112" y="144"/>
                  </a:lnTo>
                  <a:lnTo>
                    <a:pt x="120" y="136"/>
                  </a:lnTo>
                  <a:lnTo>
                    <a:pt x="136" y="136"/>
                  </a:lnTo>
                  <a:lnTo>
                    <a:pt x="160" y="96"/>
                  </a:lnTo>
                  <a:lnTo>
                    <a:pt x="168" y="80"/>
                  </a:lnTo>
                  <a:lnTo>
                    <a:pt x="176" y="64"/>
                  </a:lnTo>
                  <a:lnTo>
                    <a:pt x="168" y="56"/>
                  </a:lnTo>
                  <a:lnTo>
                    <a:pt x="168" y="32"/>
                  </a:lnTo>
                  <a:lnTo>
                    <a:pt x="208" y="24"/>
                  </a:lnTo>
                  <a:lnTo>
                    <a:pt x="192" y="0"/>
                  </a:lnTo>
                  <a:lnTo>
                    <a:pt x="176" y="0"/>
                  </a:lnTo>
                  <a:lnTo>
                    <a:pt x="152" y="0"/>
                  </a:lnTo>
                  <a:lnTo>
                    <a:pt x="128" y="8"/>
                  </a:lnTo>
                  <a:lnTo>
                    <a:pt x="128" y="24"/>
                  </a:lnTo>
                  <a:lnTo>
                    <a:pt x="120" y="40"/>
                  </a:lnTo>
                  <a:lnTo>
                    <a:pt x="112" y="48"/>
                  </a:lnTo>
                  <a:lnTo>
                    <a:pt x="112" y="56"/>
                  </a:lnTo>
                  <a:lnTo>
                    <a:pt x="104" y="72"/>
                  </a:lnTo>
                  <a:lnTo>
                    <a:pt x="80" y="80"/>
                  </a:lnTo>
                  <a:lnTo>
                    <a:pt x="72" y="88"/>
                  </a:lnTo>
                  <a:lnTo>
                    <a:pt x="56" y="112"/>
                  </a:lnTo>
                  <a:lnTo>
                    <a:pt x="32" y="112"/>
                  </a:lnTo>
                  <a:lnTo>
                    <a:pt x="16" y="104"/>
                  </a:lnTo>
                  <a:lnTo>
                    <a:pt x="0" y="104"/>
                  </a:lnTo>
                  <a:lnTo>
                    <a:pt x="8" y="112"/>
                  </a:lnTo>
                  <a:lnTo>
                    <a:pt x="24" y="128"/>
                  </a:lnTo>
                  <a:lnTo>
                    <a:pt x="24" y="136"/>
                  </a:lnTo>
                  <a:lnTo>
                    <a:pt x="32" y="152"/>
                  </a:lnTo>
                  <a:lnTo>
                    <a:pt x="8" y="160"/>
                  </a:lnTo>
                  <a:lnTo>
                    <a:pt x="8" y="176"/>
                  </a:lnTo>
                  <a:lnTo>
                    <a:pt x="32" y="168"/>
                  </a:lnTo>
                  <a:lnTo>
                    <a:pt x="72" y="168"/>
                  </a:lnTo>
                  <a:lnTo>
                    <a:pt x="88" y="192"/>
                  </a:lnTo>
                  <a:lnTo>
                    <a:pt x="96" y="192"/>
                  </a:lnTo>
                  <a:lnTo>
                    <a:pt x="112" y="18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Freeform 623"/>
            <p:cNvSpPr>
              <a:spLocks/>
            </p:cNvSpPr>
            <p:nvPr/>
          </p:nvSpPr>
          <p:spPr bwMode="auto">
            <a:xfrm>
              <a:off x="5622010" y="2928031"/>
              <a:ext cx="493477" cy="515410"/>
            </a:xfrm>
            <a:custGeom>
              <a:avLst/>
              <a:gdLst>
                <a:gd name="T0" fmla="*/ 2147483647 w 368"/>
                <a:gd name="T1" fmla="*/ 2147483647 h 384"/>
                <a:gd name="T2" fmla="*/ 2147483647 w 368"/>
                <a:gd name="T3" fmla="*/ 2147483647 h 384"/>
                <a:gd name="T4" fmla="*/ 2147483647 w 368"/>
                <a:gd name="T5" fmla="*/ 2147483647 h 384"/>
                <a:gd name="T6" fmla="*/ 2147483647 w 368"/>
                <a:gd name="T7" fmla="*/ 2147483647 h 384"/>
                <a:gd name="T8" fmla="*/ 2147483647 w 368"/>
                <a:gd name="T9" fmla="*/ 2147483647 h 384"/>
                <a:gd name="T10" fmla="*/ 2147483647 w 368"/>
                <a:gd name="T11" fmla="*/ 2147483647 h 384"/>
                <a:gd name="T12" fmla="*/ 2147483647 w 368"/>
                <a:gd name="T13" fmla="*/ 2147483647 h 384"/>
                <a:gd name="T14" fmla="*/ 2147483647 w 368"/>
                <a:gd name="T15" fmla="*/ 2147483647 h 384"/>
                <a:gd name="T16" fmla="*/ 2147483647 w 368"/>
                <a:gd name="T17" fmla="*/ 2147483647 h 384"/>
                <a:gd name="T18" fmla="*/ 2147483647 w 368"/>
                <a:gd name="T19" fmla="*/ 2147483647 h 384"/>
                <a:gd name="T20" fmla="*/ 2147483647 w 368"/>
                <a:gd name="T21" fmla="*/ 2147483647 h 384"/>
                <a:gd name="T22" fmla="*/ 2147483647 w 368"/>
                <a:gd name="T23" fmla="*/ 2147483647 h 384"/>
                <a:gd name="T24" fmla="*/ 2147483647 w 368"/>
                <a:gd name="T25" fmla="*/ 0 h 384"/>
                <a:gd name="T26" fmla="*/ 2147483647 w 368"/>
                <a:gd name="T27" fmla="*/ 2147483647 h 384"/>
                <a:gd name="T28" fmla="*/ 2147483647 w 368"/>
                <a:gd name="T29" fmla="*/ 2147483647 h 384"/>
                <a:gd name="T30" fmla="*/ 2147483647 w 368"/>
                <a:gd name="T31" fmla="*/ 2147483647 h 384"/>
                <a:gd name="T32" fmla="*/ 2147483647 w 368"/>
                <a:gd name="T33" fmla="*/ 2147483647 h 384"/>
                <a:gd name="T34" fmla="*/ 2147483647 w 368"/>
                <a:gd name="T35" fmla="*/ 2147483647 h 384"/>
                <a:gd name="T36" fmla="*/ 2147483647 w 368"/>
                <a:gd name="T37" fmla="*/ 2147483647 h 384"/>
                <a:gd name="T38" fmla="*/ 2147483647 w 368"/>
                <a:gd name="T39" fmla="*/ 2147483647 h 384"/>
                <a:gd name="T40" fmla="*/ 2147483647 w 368"/>
                <a:gd name="T41" fmla="*/ 2147483647 h 384"/>
                <a:gd name="T42" fmla="*/ 2147483647 w 368"/>
                <a:gd name="T43" fmla="*/ 2147483647 h 384"/>
                <a:gd name="T44" fmla="*/ 2147483647 w 368"/>
                <a:gd name="T45" fmla="*/ 2147483647 h 384"/>
                <a:gd name="T46" fmla="*/ 2147483647 w 368"/>
                <a:gd name="T47" fmla="*/ 2147483647 h 384"/>
                <a:gd name="T48" fmla="*/ 2147483647 w 368"/>
                <a:gd name="T49" fmla="*/ 2147483647 h 384"/>
                <a:gd name="T50" fmla="*/ 2147483647 w 368"/>
                <a:gd name="T51" fmla="*/ 2147483647 h 384"/>
                <a:gd name="T52" fmla="*/ 2147483647 w 368"/>
                <a:gd name="T53" fmla="*/ 2147483647 h 384"/>
                <a:gd name="T54" fmla="*/ 2147483647 w 368"/>
                <a:gd name="T55" fmla="*/ 2147483647 h 384"/>
                <a:gd name="T56" fmla="*/ 2147483647 w 368"/>
                <a:gd name="T57" fmla="*/ 2147483647 h 384"/>
                <a:gd name="T58" fmla="*/ 2147483647 w 368"/>
                <a:gd name="T59" fmla="*/ 2147483647 h 384"/>
                <a:gd name="T60" fmla="*/ 2147483647 w 368"/>
                <a:gd name="T61" fmla="*/ 2147483647 h 384"/>
                <a:gd name="T62" fmla="*/ 2147483647 w 368"/>
                <a:gd name="T63" fmla="*/ 2147483647 h 384"/>
                <a:gd name="T64" fmla="*/ 2147483647 w 368"/>
                <a:gd name="T65" fmla="*/ 2147483647 h 384"/>
                <a:gd name="T66" fmla="*/ 2147483647 w 368"/>
                <a:gd name="T67" fmla="*/ 2147483647 h 384"/>
                <a:gd name="T68" fmla="*/ 2147483647 w 368"/>
                <a:gd name="T69" fmla="*/ 2147483647 h 384"/>
                <a:gd name="T70" fmla="*/ 2147483647 w 368"/>
                <a:gd name="T71" fmla="*/ 2147483647 h 38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68"/>
                <a:gd name="T109" fmla="*/ 0 h 384"/>
                <a:gd name="T110" fmla="*/ 368 w 368"/>
                <a:gd name="T111" fmla="*/ 384 h 38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68" h="384">
                  <a:moveTo>
                    <a:pt x="328" y="168"/>
                  </a:moveTo>
                  <a:lnTo>
                    <a:pt x="344" y="160"/>
                  </a:lnTo>
                  <a:lnTo>
                    <a:pt x="352" y="136"/>
                  </a:lnTo>
                  <a:lnTo>
                    <a:pt x="368" y="120"/>
                  </a:lnTo>
                  <a:lnTo>
                    <a:pt x="368" y="112"/>
                  </a:lnTo>
                  <a:lnTo>
                    <a:pt x="352" y="104"/>
                  </a:lnTo>
                  <a:lnTo>
                    <a:pt x="336" y="104"/>
                  </a:lnTo>
                  <a:lnTo>
                    <a:pt x="320" y="112"/>
                  </a:lnTo>
                  <a:lnTo>
                    <a:pt x="304" y="128"/>
                  </a:lnTo>
                  <a:lnTo>
                    <a:pt x="288" y="128"/>
                  </a:lnTo>
                  <a:lnTo>
                    <a:pt x="272" y="128"/>
                  </a:lnTo>
                  <a:lnTo>
                    <a:pt x="264" y="120"/>
                  </a:lnTo>
                  <a:lnTo>
                    <a:pt x="256" y="120"/>
                  </a:lnTo>
                  <a:lnTo>
                    <a:pt x="248" y="136"/>
                  </a:lnTo>
                  <a:lnTo>
                    <a:pt x="240" y="136"/>
                  </a:lnTo>
                  <a:lnTo>
                    <a:pt x="224" y="128"/>
                  </a:lnTo>
                  <a:lnTo>
                    <a:pt x="192" y="128"/>
                  </a:lnTo>
                  <a:lnTo>
                    <a:pt x="152" y="104"/>
                  </a:lnTo>
                  <a:lnTo>
                    <a:pt x="168" y="80"/>
                  </a:lnTo>
                  <a:lnTo>
                    <a:pt x="144" y="72"/>
                  </a:lnTo>
                  <a:lnTo>
                    <a:pt x="136" y="56"/>
                  </a:lnTo>
                  <a:lnTo>
                    <a:pt x="144" y="48"/>
                  </a:lnTo>
                  <a:lnTo>
                    <a:pt x="144" y="32"/>
                  </a:lnTo>
                  <a:lnTo>
                    <a:pt x="160" y="8"/>
                  </a:lnTo>
                  <a:lnTo>
                    <a:pt x="152" y="0"/>
                  </a:lnTo>
                  <a:lnTo>
                    <a:pt x="128" y="0"/>
                  </a:lnTo>
                  <a:lnTo>
                    <a:pt x="112" y="0"/>
                  </a:lnTo>
                  <a:lnTo>
                    <a:pt x="120" y="8"/>
                  </a:lnTo>
                  <a:lnTo>
                    <a:pt x="80" y="16"/>
                  </a:lnTo>
                  <a:lnTo>
                    <a:pt x="80" y="40"/>
                  </a:lnTo>
                  <a:lnTo>
                    <a:pt x="88" y="48"/>
                  </a:lnTo>
                  <a:lnTo>
                    <a:pt x="80" y="64"/>
                  </a:lnTo>
                  <a:lnTo>
                    <a:pt x="72" y="80"/>
                  </a:lnTo>
                  <a:lnTo>
                    <a:pt x="48" y="120"/>
                  </a:lnTo>
                  <a:lnTo>
                    <a:pt x="32" y="120"/>
                  </a:lnTo>
                  <a:lnTo>
                    <a:pt x="24" y="128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24" y="168"/>
                  </a:lnTo>
                  <a:lnTo>
                    <a:pt x="8" y="176"/>
                  </a:lnTo>
                  <a:lnTo>
                    <a:pt x="0" y="176"/>
                  </a:lnTo>
                  <a:lnTo>
                    <a:pt x="16" y="200"/>
                  </a:lnTo>
                  <a:lnTo>
                    <a:pt x="32" y="216"/>
                  </a:lnTo>
                  <a:lnTo>
                    <a:pt x="56" y="200"/>
                  </a:lnTo>
                  <a:lnTo>
                    <a:pt x="64" y="272"/>
                  </a:lnTo>
                  <a:lnTo>
                    <a:pt x="72" y="304"/>
                  </a:lnTo>
                  <a:lnTo>
                    <a:pt x="96" y="344"/>
                  </a:lnTo>
                  <a:lnTo>
                    <a:pt x="104" y="360"/>
                  </a:lnTo>
                  <a:lnTo>
                    <a:pt x="120" y="384"/>
                  </a:lnTo>
                  <a:lnTo>
                    <a:pt x="128" y="368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04"/>
                  </a:lnTo>
                  <a:lnTo>
                    <a:pt x="160" y="280"/>
                  </a:lnTo>
                  <a:lnTo>
                    <a:pt x="184" y="256"/>
                  </a:lnTo>
                  <a:lnTo>
                    <a:pt x="216" y="240"/>
                  </a:lnTo>
                  <a:lnTo>
                    <a:pt x="232" y="224"/>
                  </a:lnTo>
                  <a:lnTo>
                    <a:pt x="240" y="200"/>
                  </a:lnTo>
                  <a:lnTo>
                    <a:pt x="264" y="200"/>
                  </a:lnTo>
                  <a:lnTo>
                    <a:pt x="256" y="168"/>
                  </a:lnTo>
                  <a:lnTo>
                    <a:pt x="248" y="160"/>
                  </a:lnTo>
                  <a:lnTo>
                    <a:pt x="256" y="152"/>
                  </a:lnTo>
                  <a:lnTo>
                    <a:pt x="256" y="144"/>
                  </a:lnTo>
                  <a:lnTo>
                    <a:pt x="272" y="144"/>
                  </a:lnTo>
                  <a:lnTo>
                    <a:pt x="280" y="152"/>
                  </a:lnTo>
                  <a:lnTo>
                    <a:pt x="304" y="160"/>
                  </a:lnTo>
                  <a:lnTo>
                    <a:pt x="304" y="168"/>
                  </a:lnTo>
                  <a:lnTo>
                    <a:pt x="296" y="176"/>
                  </a:lnTo>
                  <a:lnTo>
                    <a:pt x="312" y="176"/>
                  </a:lnTo>
                  <a:lnTo>
                    <a:pt x="304" y="192"/>
                  </a:lnTo>
                  <a:lnTo>
                    <a:pt x="312" y="208"/>
                  </a:lnTo>
                  <a:lnTo>
                    <a:pt x="320" y="192"/>
                  </a:lnTo>
                  <a:lnTo>
                    <a:pt x="328" y="16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Freeform 624"/>
            <p:cNvSpPr>
              <a:spLocks/>
            </p:cNvSpPr>
            <p:nvPr/>
          </p:nvSpPr>
          <p:spPr bwMode="auto">
            <a:xfrm>
              <a:off x="5492609" y="2874296"/>
              <a:ext cx="246739" cy="183135"/>
            </a:xfrm>
            <a:custGeom>
              <a:avLst/>
              <a:gdLst>
                <a:gd name="T0" fmla="*/ 2147483647 w 184"/>
                <a:gd name="T1" fmla="*/ 2147483647 h 136"/>
                <a:gd name="T2" fmla="*/ 2147483647 w 184"/>
                <a:gd name="T3" fmla="*/ 2147483647 h 136"/>
                <a:gd name="T4" fmla="*/ 2147483647 w 184"/>
                <a:gd name="T5" fmla="*/ 2147483647 h 136"/>
                <a:gd name="T6" fmla="*/ 2147483647 w 184"/>
                <a:gd name="T7" fmla="*/ 0 h 136"/>
                <a:gd name="T8" fmla="*/ 2147483647 w 184"/>
                <a:gd name="T9" fmla="*/ 2147483647 h 136"/>
                <a:gd name="T10" fmla="*/ 2147483647 w 184"/>
                <a:gd name="T11" fmla="*/ 2147483647 h 136"/>
                <a:gd name="T12" fmla="*/ 2147483647 w 184"/>
                <a:gd name="T13" fmla="*/ 2147483647 h 136"/>
                <a:gd name="T14" fmla="*/ 2147483647 w 184"/>
                <a:gd name="T15" fmla="*/ 2147483647 h 136"/>
                <a:gd name="T16" fmla="*/ 2147483647 w 184"/>
                <a:gd name="T17" fmla="*/ 2147483647 h 136"/>
                <a:gd name="T18" fmla="*/ 2147483647 w 184"/>
                <a:gd name="T19" fmla="*/ 2147483647 h 136"/>
                <a:gd name="T20" fmla="*/ 2147483647 w 184"/>
                <a:gd name="T21" fmla="*/ 2147483647 h 136"/>
                <a:gd name="T22" fmla="*/ 2147483647 w 184"/>
                <a:gd name="T23" fmla="*/ 2147483647 h 136"/>
                <a:gd name="T24" fmla="*/ 2147483647 w 184"/>
                <a:gd name="T25" fmla="*/ 2147483647 h 136"/>
                <a:gd name="T26" fmla="*/ 2147483647 w 184"/>
                <a:gd name="T27" fmla="*/ 2147483647 h 136"/>
                <a:gd name="T28" fmla="*/ 2147483647 w 184"/>
                <a:gd name="T29" fmla="*/ 2147483647 h 136"/>
                <a:gd name="T30" fmla="*/ 2147483647 w 184"/>
                <a:gd name="T31" fmla="*/ 2147483647 h 136"/>
                <a:gd name="T32" fmla="*/ 0 w 184"/>
                <a:gd name="T33" fmla="*/ 2147483647 h 136"/>
                <a:gd name="T34" fmla="*/ 0 w 184"/>
                <a:gd name="T35" fmla="*/ 2147483647 h 136"/>
                <a:gd name="T36" fmla="*/ 2147483647 w 184"/>
                <a:gd name="T37" fmla="*/ 2147483647 h 136"/>
                <a:gd name="T38" fmla="*/ 2147483647 w 184"/>
                <a:gd name="T39" fmla="*/ 2147483647 h 136"/>
                <a:gd name="T40" fmla="*/ 2147483647 w 184"/>
                <a:gd name="T41" fmla="*/ 2147483647 h 136"/>
                <a:gd name="T42" fmla="*/ 2147483647 w 184"/>
                <a:gd name="T43" fmla="*/ 2147483647 h 136"/>
                <a:gd name="T44" fmla="*/ 2147483647 w 184"/>
                <a:gd name="T45" fmla="*/ 2147483647 h 136"/>
                <a:gd name="T46" fmla="*/ 2147483647 w 184"/>
                <a:gd name="T47" fmla="*/ 2147483647 h 136"/>
                <a:gd name="T48" fmla="*/ 2147483647 w 184"/>
                <a:gd name="T49" fmla="*/ 2147483647 h 136"/>
                <a:gd name="T50" fmla="*/ 2147483647 w 184"/>
                <a:gd name="T51" fmla="*/ 2147483647 h 136"/>
                <a:gd name="T52" fmla="*/ 2147483647 w 184"/>
                <a:gd name="T53" fmla="*/ 2147483647 h 136"/>
                <a:gd name="T54" fmla="*/ 2147483647 w 184"/>
                <a:gd name="T55" fmla="*/ 2147483647 h 136"/>
                <a:gd name="T56" fmla="*/ 2147483647 w 184"/>
                <a:gd name="T57" fmla="*/ 2147483647 h 136"/>
                <a:gd name="T58" fmla="*/ 2147483647 w 184"/>
                <a:gd name="T59" fmla="*/ 2147483647 h 136"/>
                <a:gd name="T60" fmla="*/ 2147483647 w 184"/>
                <a:gd name="T61" fmla="*/ 2147483647 h 136"/>
                <a:gd name="T62" fmla="*/ 2147483647 w 184"/>
                <a:gd name="T63" fmla="*/ 2147483647 h 136"/>
                <a:gd name="T64" fmla="*/ 2147483647 w 184"/>
                <a:gd name="T65" fmla="*/ 2147483647 h 136"/>
                <a:gd name="T66" fmla="*/ 2147483647 w 184"/>
                <a:gd name="T67" fmla="*/ 2147483647 h 136"/>
                <a:gd name="T68" fmla="*/ 2147483647 w 184"/>
                <a:gd name="T69" fmla="*/ 2147483647 h 1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84"/>
                <a:gd name="T106" fmla="*/ 0 h 136"/>
                <a:gd name="T107" fmla="*/ 184 w 184"/>
                <a:gd name="T108" fmla="*/ 136 h 1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84" h="136">
                  <a:moveTo>
                    <a:pt x="168" y="8"/>
                  </a:moveTo>
                  <a:lnTo>
                    <a:pt x="152" y="16"/>
                  </a:lnTo>
                  <a:lnTo>
                    <a:pt x="144" y="16"/>
                  </a:lnTo>
                  <a:lnTo>
                    <a:pt x="136" y="0"/>
                  </a:lnTo>
                  <a:lnTo>
                    <a:pt x="120" y="8"/>
                  </a:lnTo>
                  <a:lnTo>
                    <a:pt x="112" y="16"/>
                  </a:lnTo>
                  <a:lnTo>
                    <a:pt x="96" y="24"/>
                  </a:lnTo>
                  <a:lnTo>
                    <a:pt x="88" y="16"/>
                  </a:lnTo>
                  <a:lnTo>
                    <a:pt x="80" y="16"/>
                  </a:lnTo>
                  <a:lnTo>
                    <a:pt x="64" y="8"/>
                  </a:lnTo>
                  <a:lnTo>
                    <a:pt x="56" y="32"/>
                  </a:lnTo>
                  <a:lnTo>
                    <a:pt x="40" y="40"/>
                  </a:lnTo>
                  <a:lnTo>
                    <a:pt x="32" y="48"/>
                  </a:lnTo>
                  <a:lnTo>
                    <a:pt x="16" y="40"/>
                  </a:lnTo>
                  <a:lnTo>
                    <a:pt x="8" y="40"/>
                  </a:lnTo>
                  <a:lnTo>
                    <a:pt x="8" y="64"/>
                  </a:lnTo>
                  <a:lnTo>
                    <a:pt x="0" y="80"/>
                  </a:lnTo>
                  <a:lnTo>
                    <a:pt x="0" y="96"/>
                  </a:lnTo>
                  <a:lnTo>
                    <a:pt x="16" y="104"/>
                  </a:lnTo>
                  <a:lnTo>
                    <a:pt x="8" y="128"/>
                  </a:lnTo>
                  <a:lnTo>
                    <a:pt x="24" y="128"/>
                  </a:lnTo>
                  <a:lnTo>
                    <a:pt x="40" y="136"/>
                  </a:lnTo>
                  <a:lnTo>
                    <a:pt x="64" y="136"/>
                  </a:lnTo>
                  <a:lnTo>
                    <a:pt x="80" y="112"/>
                  </a:lnTo>
                  <a:lnTo>
                    <a:pt x="88" y="104"/>
                  </a:lnTo>
                  <a:lnTo>
                    <a:pt x="112" y="96"/>
                  </a:lnTo>
                  <a:lnTo>
                    <a:pt x="120" y="80"/>
                  </a:lnTo>
                  <a:lnTo>
                    <a:pt x="120" y="72"/>
                  </a:lnTo>
                  <a:lnTo>
                    <a:pt x="128" y="64"/>
                  </a:lnTo>
                  <a:lnTo>
                    <a:pt x="136" y="48"/>
                  </a:lnTo>
                  <a:lnTo>
                    <a:pt x="136" y="32"/>
                  </a:lnTo>
                  <a:lnTo>
                    <a:pt x="160" y="24"/>
                  </a:lnTo>
                  <a:lnTo>
                    <a:pt x="184" y="24"/>
                  </a:lnTo>
                  <a:lnTo>
                    <a:pt x="176" y="8"/>
                  </a:lnTo>
                  <a:lnTo>
                    <a:pt x="168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625"/>
            <p:cNvSpPr>
              <a:spLocks/>
            </p:cNvSpPr>
            <p:nvPr/>
          </p:nvSpPr>
          <p:spPr bwMode="auto">
            <a:xfrm>
              <a:off x="6039821" y="3078267"/>
              <a:ext cx="203971" cy="472642"/>
            </a:xfrm>
            <a:custGeom>
              <a:avLst/>
              <a:gdLst>
                <a:gd name="T0" fmla="*/ 2147483647 w 152"/>
                <a:gd name="T1" fmla="*/ 2147483647 h 352"/>
                <a:gd name="T2" fmla="*/ 2147483647 w 152"/>
                <a:gd name="T3" fmla="*/ 2147483647 h 352"/>
                <a:gd name="T4" fmla="*/ 2147483647 w 152"/>
                <a:gd name="T5" fmla="*/ 2147483647 h 352"/>
                <a:gd name="T6" fmla="*/ 2147483647 w 152"/>
                <a:gd name="T7" fmla="*/ 2147483647 h 352"/>
                <a:gd name="T8" fmla="*/ 2147483647 w 152"/>
                <a:gd name="T9" fmla="*/ 2147483647 h 352"/>
                <a:gd name="T10" fmla="*/ 2147483647 w 152"/>
                <a:gd name="T11" fmla="*/ 2147483647 h 352"/>
                <a:gd name="T12" fmla="*/ 2147483647 w 152"/>
                <a:gd name="T13" fmla="*/ 2147483647 h 352"/>
                <a:gd name="T14" fmla="*/ 2147483647 w 152"/>
                <a:gd name="T15" fmla="*/ 2147483647 h 352"/>
                <a:gd name="T16" fmla="*/ 2147483647 w 152"/>
                <a:gd name="T17" fmla="*/ 2147483647 h 352"/>
                <a:gd name="T18" fmla="*/ 2147483647 w 152"/>
                <a:gd name="T19" fmla="*/ 0 h 352"/>
                <a:gd name="T20" fmla="*/ 2147483647 w 152"/>
                <a:gd name="T21" fmla="*/ 0 h 352"/>
                <a:gd name="T22" fmla="*/ 2147483647 w 152"/>
                <a:gd name="T23" fmla="*/ 2147483647 h 352"/>
                <a:gd name="T24" fmla="*/ 2147483647 w 152"/>
                <a:gd name="T25" fmla="*/ 2147483647 h 352"/>
                <a:gd name="T26" fmla="*/ 2147483647 w 152"/>
                <a:gd name="T27" fmla="*/ 2147483647 h 352"/>
                <a:gd name="T28" fmla="*/ 2147483647 w 152"/>
                <a:gd name="T29" fmla="*/ 2147483647 h 352"/>
                <a:gd name="T30" fmla="*/ 2147483647 w 152"/>
                <a:gd name="T31" fmla="*/ 2147483647 h 352"/>
                <a:gd name="T32" fmla="*/ 0 w 152"/>
                <a:gd name="T33" fmla="*/ 2147483647 h 352"/>
                <a:gd name="T34" fmla="*/ 2147483647 w 152"/>
                <a:gd name="T35" fmla="*/ 2147483647 h 352"/>
                <a:gd name="T36" fmla="*/ 2147483647 w 152"/>
                <a:gd name="T37" fmla="*/ 2147483647 h 352"/>
                <a:gd name="T38" fmla="*/ 2147483647 w 152"/>
                <a:gd name="T39" fmla="*/ 2147483647 h 352"/>
                <a:gd name="T40" fmla="*/ 2147483647 w 152"/>
                <a:gd name="T41" fmla="*/ 2147483647 h 352"/>
                <a:gd name="T42" fmla="*/ 2147483647 w 152"/>
                <a:gd name="T43" fmla="*/ 2147483647 h 352"/>
                <a:gd name="T44" fmla="*/ 2147483647 w 152"/>
                <a:gd name="T45" fmla="*/ 2147483647 h 352"/>
                <a:gd name="T46" fmla="*/ 2147483647 w 152"/>
                <a:gd name="T47" fmla="*/ 2147483647 h 352"/>
                <a:gd name="T48" fmla="*/ 2147483647 w 152"/>
                <a:gd name="T49" fmla="*/ 2147483647 h 352"/>
                <a:gd name="T50" fmla="*/ 2147483647 w 152"/>
                <a:gd name="T51" fmla="*/ 2147483647 h 352"/>
                <a:gd name="T52" fmla="*/ 2147483647 w 152"/>
                <a:gd name="T53" fmla="*/ 2147483647 h 352"/>
                <a:gd name="T54" fmla="*/ 2147483647 w 152"/>
                <a:gd name="T55" fmla="*/ 2147483647 h 352"/>
                <a:gd name="T56" fmla="*/ 2147483647 w 152"/>
                <a:gd name="T57" fmla="*/ 2147483647 h 352"/>
                <a:gd name="T58" fmla="*/ 2147483647 w 152"/>
                <a:gd name="T59" fmla="*/ 2147483647 h 352"/>
                <a:gd name="T60" fmla="*/ 2147483647 w 152"/>
                <a:gd name="T61" fmla="*/ 2147483647 h 352"/>
                <a:gd name="T62" fmla="*/ 2147483647 w 152"/>
                <a:gd name="T63" fmla="*/ 2147483647 h 352"/>
                <a:gd name="T64" fmla="*/ 2147483647 w 152"/>
                <a:gd name="T65" fmla="*/ 2147483647 h 352"/>
                <a:gd name="T66" fmla="*/ 2147483647 w 152"/>
                <a:gd name="T67" fmla="*/ 2147483647 h 352"/>
                <a:gd name="T68" fmla="*/ 2147483647 w 152"/>
                <a:gd name="T69" fmla="*/ 2147483647 h 352"/>
                <a:gd name="T70" fmla="*/ 2147483647 w 152"/>
                <a:gd name="T71" fmla="*/ 2147483647 h 352"/>
                <a:gd name="T72" fmla="*/ 2147483647 w 152"/>
                <a:gd name="T73" fmla="*/ 2147483647 h 352"/>
                <a:gd name="T74" fmla="*/ 2147483647 w 152"/>
                <a:gd name="T75" fmla="*/ 2147483647 h 352"/>
                <a:gd name="T76" fmla="*/ 2147483647 w 152"/>
                <a:gd name="T77" fmla="*/ 2147483647 h 352"/>
                <a:gd name="T78" fmla="*/ 2147483647 w 152"/>
                <a:gd name="T79" fmla="*/ 2147483647 h 352"/>
                <a:gd name="T80" fmla="*/ 2147483647 w 152"/>
                <a:gd name="T81" fmla="*/ 2147483647 h 352"/>
                <a:gd name="T82" fmla="*/ 2147483647 w 152"/>
                <a:gd name="T83" fmla="*/ 2147483647 h 352"/>
                <a:gd name="T84" fmla="*/ 2147483647 w 152"/>
                <a:gd name="T85" fmla="*/ 2147483647 h 352"/>
                <a:gd name="T86" fmla="*/ 2147483647 w 152"/>
                <a:gd name="T87" fmla="*/ 2147483647 h 352"/>
                <a:gd name="T88" fmla="*/ 2147483647 w 152"/>
                <a:gd name="T89" fmla="*/ 2147483647 h 352"/>
                <a:gd name="T90" fmla="*/ 2147483647 w 152"/>
                <a:gd name="T91" fmla="*/ 2147483647 h 35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52"/>
                <a:gd name="T139" fmla="*/ 0 h 352"/>
                <a:gd name="T140" fmla="*/ 152 w 152"/>
                <a:gd name="T141" fmla="*/ 352 h 35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52" h="352">
                  <a:moveTo>
                    <a:pt x="96" y="104"/>
                  </a:moveTo>
                  <a:lnTo>
                    <a:pt x="112" y="88"/>
                  </a:lnTo>
                  <a:lnTo>
                    <a:pt x="88" y="80"/>
                  </a:lnTo>
                  <a:lnTo>
                    <a:pt x="88" y="72"/>
                  </a:lnTo>
                  <a:lnTo>
                    <a:pt x="80" y="64"/>
                  </a:lnTo>
                  <a:lnTo>
                    <a:pt x="72" y="56"/>
                  </a:lnTo>
                  <a:lnTo>
                    <a:pt x="72" y="48"/>
                  </a:lnTo>
                  <a:lnTo>
                    <a:pt x="80" y="24"/>
                  </a:lnTo>
                  <a:lnTo>
                    <a:pt x="72" y="8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40" y="24"/>
                  </a:lnTo>
                  <a:lnTo>
                    <a:pt x="32" y="48"/>
                  </a:lnTo>
                  <a:lnTo>
                    <a:pt x="16" y="56"/>
                  </a:lnTo>
                  <a:lnTo>
                    <a:pt x="8" y="80"/>
                  </a:lnTo>
                  <a:lnTo>
                    <a:pt x="0" y="96"/>
                  </a:lnTo>
                  <a:lnTo>
                    <a:pt x="8" y="112"/>
                  </a:lnTo>
                  <a:lnTo>
                    <a:pt x="24" y="160"/>
                  </a:lnTo>
                  <a:lnTo>
                    <a:pt x="40" y="168"/>
                  </a:lnTo>
                  <a:lnTo>
                    <a:pt x="56" y="160"/>
                  </a:lnTo>
                  <a:lnTo>
                    <a:pt x="64" y="168"/>
                  </a:lnTo>
                  <a:lnTo>
                    <a:pt x="72" y="192"/>
                  </a:lnTo>
                  <a:lnTo>
                    <a:pt x="72" y="224"/>
                  </a:lnTo>
                  <a:lnTo>
                    <a:pt x="72" y="264"/>
                  </a:lnTo>
                  <a:lnTo>
                    <a:pt x="88" y="280"/>
                  </a:lnTo>
                  <a:lnTo>
                    <a:pt x="96" y="296"/>
                  </a:lnTo>
                  <a:lnTo>
                    <a:pt x="104" y="312"/>
                  </a:lnTo>
                  <a:lnTo>
                    <a:pt x="120" y="328"/>
                  </a:lnTo>
                  <a:lnTo>
                    <a:pt x="144" y="352"/>
                  </a:lnTo>
                  <a:lnTo>
                    <a:pt x="152" y="344"/>
                  </a:lnTo>
                  <a:lnTo>
                    <a:pt x="144" y="320"/>
                  </a:lnTo>
                  <a:lnTo>
                    <a:pt x="136" y="304"/>
                  </a:lnTo>
                  <a:lnTo>
                    <a:pt x="120" y="288"/>
                  </a:lnTo>
                  <a:lnTo>
                    <a:pt x="104" y="280"/>
                  </a:lnTo>
                  <a:lnTo>
                    <a:pt x="96" y="272"/>
                  </a:lnTo>
                  <a:lnTo>
                    <a:pt x="88" y="240"/>
                  </a:lnTo>
                  <a:lnTo>
                    <a:pt x="88" y="224"/>
                  </a:lnTo>
                  <a:lnTo>
                    <a:pt x="96" y="216"/>
                  </a:lnTo>
                  <a:lnTo>
                    <a:pt x="80" y="192"/>
                  </a:lnTo>
                  <a:lnTo>
                    <a:pt x="80" y="176"/>
                  </a:lnTo>
                  <a:lnTo>
                    <a:pt x="80" y="168"/>
                  </a:lnTo>
                  <a:lnTo>
                    <a:pt x="80" y="152"/>
                  </a:lnTo>
                  <a:lnTo>
                    <a:pt x="72" y="128"/>
                  </a:lnTo>
                  <a:lnTo>
                    <a:pt x="88" y="112"/>
                  </a:lnTo>
                  <a:lnTo>
                    <a:pt x="96" y="10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Freeform 626"/>
            <p:cNvSpPr>
              <a:spLocks/>
            </p:cNvSpPr>
            <p:nvPr/>
          </p:nvSpPr>
          <p:spPr bwMode="auto">
            <a:xfrm>
              <a:off x="5622010" y="2928031"/>
              <a:ext cx="493477" cy="515410"/>
            </a:xfrm>
            <a:custGeom>
              <a:avLst/>
              <a:gdLst>
                <a:gd name="T0" fmla="*/ 2147483647 w 368"/>
                <a:gd name="T1" fmla="*/ 2147483647 h 384"/>
                <a:gd name="T2" fmla="*/ 2147483647 w 368"/>
                <a:gd name="T3" fmla="*/ 2147483647 h 384"/>
                <a:gd name="T4" fmla="*/ 2147483647 w 368"/>
                <a:gd name="T5" fmla="*/ 2147483647 h 384"/>
                <a:gd name="T6" fmla="*/ 2147483647 w 368"/>
                <a:gd name="T7" fmla="*/ 2147483647 h 384"/>
                <a:gd name="T8" fmla="*/ 2147483647 w 368"/>
                <a:gd name="T9" fmla="*/ 2147483647 h 384"/>
                <a:gd name="T10" fmla="*/ 2147483647 w 368"/>
                <a:gd name="T11" fmla="*/ 2147483647 h 384"/>
                <a:gd name="T12" fmla="*/ 2147483647 w 368"/>
                <a:gd name="T13" fmla="*/ 2147483647 h 384"/>
                <a:gd name="T14" fmla="*/ 2147483647 w 368"/>
                <a:gd name="T15" fmla="*/ 2147483647 h 384"/>
                <a:gd name="T16" fmla="*/ 2147483647 w 368"/>
                <a:gd name="T17" fmla="*/ 2147483647 h 384"/>
                <a:gd name="T18" fmla="*/ 2147483647 w 368"/>
                <a:gd name="T19" fmla="*/ 2147483647 h 384"/>
                <a:gd name="T20" fmla="*/ 2147483647 w 368"/>
                <a:gd name="T21" fmla="*/ 2147483647 h 384"/>
                <a:gd name="T22" fmla="*/ 2147483647 w 368"/>
                <a:gd name="T23" fmla="*/ 2147483647 h 384"/>
                <a:gd name="T24" fmla="*/ 2147483647 w 368"/>
                <a:gd name="T25" fmla="*/ 0 h 384"/>
                <a:gd name="T26" fmla="*/ 2147483647 w 368"/>
                <a:gd name="T27" fmla="*/ 0 h 384"/>
                <a:gd name="T28" fmla="*/ 2147483647 w 368"/>
                <a:gd name="T29" fmla="*/ 2147483647 h 384"/>
                <a:gd name="T30" fmla="*/ 2147483647 w 368"/>
                <a:gd name="T31" fmla="*/ 2147483647 h 384"/>
                <a:gd name="T32" fmla="*/ 2147483647 w 368"/>
                <a:gd name="T33" fmla="*/ 2147483647 h 384"/>
                <a:gd name="T34" fmla="*/ 2147483647 w 368"/>
                <a:gd name="T35" fmla="*/ 2147483647 h 384"/>
                <a:gd name="T36" fmla="*/ 2147483647 w 368"/>
                <a:gd name="T37" fmla="*/ 2147483647 h 384"/>
                <a:gd name="T38" fmla="*/ 2147483647 w 368"/>
                <a:gd name="T39" fmla="*/ 2147483647 h 384"/>
                <a:gd name="T40" fmla="*/ 2147483647 w 368"/>
                <a:gd name="T41" fmla="*/ 2147483647 h 384"/>
                <a:gd name="T42" fmla="*/ 0 w 368"/>
                <a:gd name="T43" fmla="*/ 2147483647 h 384"/>
                <a:gd name="T44" fmla="*/ 2147483647 w 368"/>
                <a:gd name="T45" fmla="*/ 2147483647 h 384"/>
                <a:gd name="T46" fmla="*/ 2147483647 w 368"/>
                <a:gd name="T47" fmla="*/ 2147483647 h 384"/>
                <a:gd name="T48" fmla="*/ 2147483647 w 368"/>
                <a:gd name="T49" fmla="*/ 2147483647 h 384"/>
                <a:gd name="T50" fmla="*/ 2147483647 w 368"/>
                <a:gd name="T51" fmla="*/ 2147483647 h 384"/>
                <a:gd name="T52" fmla="*/ 2147483647 w 368"/>
                <a:gd name="T53" fmla="*/ 2147483647 h 384"/>
                <a:gd name="T54" fmla="*/ 2147483647 w 368"/>
                <a:gd name="T55" fmla="*/ 2147483647 h 384"/>
                <a:gd name="T56" fmla="*/ 2147483647 w 368"/>
                <a:gd name="T57" fmla="*/ 2147483647 h 384"/>
                <a:gd name="T58" fmla="*/ 2147483647 w 368"/>
                <a:gd name="T59" fmla="*/ 2147483647 h 384"/>
                <a:gd name="T60" fmla="*/ 2147483647 w 368"/>
                <a:gd name="T61" fmla="*/ 2147483647 h 384"/>
                <a:gd name="T62" fmla="*/ 2147483647 w 368"/>
                <a:gd name="T63" fmla="*/ 2147483647 h 384"/>
                <a:gd name="T64" fmla="*/ 2147483647 w 368"/>
                <a:gd name="T65" fmla="*/ 2147483647 h 384"/>
                <a:gd name="T66" fmla="*/ 2147483647 w 368"/>
                <a:gd name="T67" fmla="*/ 2147483647 h 384"/>
                <a:gd name="T68" fmla="*/ 2147483647 w 368"/>
                <a:gd name="T69" fmla="*/ 2147483647 h 384"/>
                <a:gd name="T70" fmla="*/ 2147483647 w 368"/>
                <a:gd name="T71" fmla="*/ 2147483647 h 384"/>
                <a:gd name="T72" fmla="*/ 2147483647 w 368"/>
                <a:gd name="T73" fmla="*/ 2147483647 h 384"/>
                <a:gd name="T74" fmla="*/ 2147483647 w 368"/>
                <a:gd name="T75" fmla="*/ 2147483647 h 38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68"/>
                <a:gd name="T115" fmla="*/ 0 h 384"/>
                <a:gd name="T116" fmla="*/ 368 w 368"/>
                <a:gd name="T117" fmla="*/ 384 h 38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68" h="384">
                  <a:moveTo>
                    <a:pt x="328" y="168"/>
                  </a:moveTo>
                  <a:lnTo>
                    <a:pt x="344" y="160"/>
                  </a:lnTo>
                  <a:lnTo>
                    <a:pt x="352" y="136"/>
                  </a:lnTo>
                  <a:lnTo>
                    <a:pt x="368" y="120"/>
                  </a:lnTo>
                  <a:lnTo>
                    <a:pt x="368" y="112"/>
                  </a:lnTo>
                  <a:lnTo>
                    <a:pt x="352" y="104"/>
                  </a:lnTo>
                  <a:lnTo>
                    <a:pt x="336" y="104"/>
                  </a:lnTo>
                  <a:lnTo>
                    <a:pt x="320" y="112"/>
                  </a:lnTo>
                  <a:lnTo>
                    <a:pt x="304" y="128"/>
                  </a:lnTo>
                  <a:lnTo>
                    <a:pt x="288" y="128"/>
                  </a:lnTo>
                  <a:lnTo>
                    <a:pt x="272" y="128"/>
                  </a:lnTo>
                  <a:lnTo>
                    <a:pt x="264" y="120"/>
                  </a:lnTo>
                  <a:lnTo>
                    <a:pt x="256" y="120"/>
                  </a:lnTo>
                  <a:lnTo>
                    <a:pt x="248" y="136"/>
                  </a:lnTo>
                  <a:lnTo>
                    <a:pt x="240" y="136"/>
                  </a:lnTo>
                  <a:lnTo>
                    <a:pt x="224" y="128"/>
                  </a:lnTo>
                  <a:lnTo>
                    <a:pt x="192" y="128"/>
                  </a:lnTo>
                  <a:lnTo>
                    <a:pt x="152" y="104"/>
                  </a:lnTo>
                  <a:lnTo>
                    <a:pt x="168" y="80"/>
                  </a:lnTo>
                  <a:lnTo>
                    <a:pt x="144" y="72"/>
                  </a:lnTo>
                  <a:lnTo>
                    <a:pt x="136" y="56"/>
                  </a:lnTo>
                  <a:lnTo>
                    <a:pt x="144" y="48"/>
                  </a:lnTo>
                  <a:lnTo>
                    <a:pt x="144" y="32"/>
                  </a:lnTo>
                  <a:lnTo>
                    <a:pt x="160" y="8"/>
                  </a:lnTo>
                  <a:lnTo>
                    <a:pt x="152" y="0"/>
                  </a:lnTo>
                  <a:lnTo>
                    <a:pt x="128" y="0"/>
                  </a:lnTo>
                  <a:lnTo>
                    <a:pt x="112" y="0"/>
                  </a:lnTo>
                  <a:lnTo>
                    <a:pt x="120" y="8"/>
                  </a:lnTo>
                  <a:lnTo>
                    <a:pt x="80" y="16"/>
                  </a:lnTo>
                  <a:lnTo>
                    <a:pt x="80" y="40"/>
                  </a:lnTo>
                  <a:lnTo>
                    <a:pt x="88" y="48"/>
                  </a:lnTo>
                  <a:lnTo>
                    <a:pt x="80" y="64"/>
                  </a:lnTo>
                  <a:lnTo>
                    <a:pt x="72" y="80"/>
                  </a:lnTo>
                  <a:lnTo>
                    <a:pt x="48" y="120"/>
                  </a:lnTo>
                  <a:lnTo>
                    <a:pt x="32" y="120"/>
                  </a:lnTo>
                  <a:lnTo>
                    <a:pt x="24" y="128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24" y="168"/>
                  </a:lnTo>
                  <a:lnTo>
                    <a:pt x="8" y="176"/>
                  </a:lnTo>
                  <a:lnTo>
                    <a:pt x="0" y="176"/>
                  </a:lnTo>
                  <a:lnTo>
                    <a:pt x="16" y="200"/>
                  </a:lnTo>
                  <a:lnTo>
                    <a:pt x="32" y="216"/>
                  </a:lnTo>
                  <a:lnTo>
                    <a:pt x="56" y="200"/>
                  </a:lnTo>
                  <a:lnTo>
                    <a:pt x="64" y="272"/>
                  </a:lnTo>
                  <a:lnTo>
                    <a:pt x="72" y="304"/>
                  </a:lnTo>
                  <a:lnTo>
                    <a:pt x="96" y="344"/>
                  </a:lnTo>
                  <a:lnTo>
                    <a:pt x="104" y="360"/>
                  </a:lnTo>
                  <a:lnTo>
                    <a:pt x="120" y="384"/>
                  </a:lnTo>
                  <a:lnTo>
                    <a:pt x="128" y="368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04"/>
                  </a:lnTo>
                  <a:lnTo>
                    <a:pt x="160" y="280"/>
                  </a:lnTo>
                  <a:lnTo>
                    <a:pt x="184" y="256"/>
                  </a:lnTo>
                  <a:lnTo>
                    <a:pt x="216" y="240"/>
                  </a:lnTo>
                  <a:lnTo>
                    <a:pt x="232" y="224"/>
                  </a:lnTo>
                  <a:lnTo>
                    <a:pt x="240" y="200"/>
                  </a:lnTo>
                  <a:lnTo>
                    <a:pt x="264" y="200"/>
                  </a:lnTo>
                  <a:lnTo>
                    <a:pt x="256" y="168"/>
                  </a:lnTo>
                  <a:lnTo>
                    <a:pt x="248" y="160"/>
                  </a:lnTo>
                  <a:lnTo>
                    <a:pt x="256" y="152"/>
                  </a:lnTo>
                  <a:lnTo>
                    <a:pt x="256" y="144"/>
                  </a:lnTo>
                  <a:lnTo>
                    <a:pt x="272" y="144"/>
                  </a:lnTo>
                  <a:lnTo>
                    <a:pt x="280" y="152"/>
                  </a:lnTo>
                  <a:lnTo>
                    <a:pt x="304" y="160"/>
                  </a:lnTo>
                  <a:lnTo>
                    <a:pt x="304" y="168"/>
                  </a:lnTo>
                  <a:lnTo>
                    <a:pt x="296" y="176"/>
                  </a:lnTo>
                  <a:lnTo>
                    <a:pt x="312" y="176"/>
                  </a:lnTo>
                  <a:lnTo>
                    <a:pt x="304" y="192"/>
                  </a:lnTo>
                  <a:lnTo>
                    <a:pt x="312" y="208"/>
                  </a:lnTo>
                  <a:lnTo>
                    <a:pt x="320" y="192"/>
                  </a:lnTo>
                  <a:lnTo>
                    <a:pt x="328" y="16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Freeform 627"/>
            <p:cNvSpPr>
              <a:spLocks/>
            </p:cNvSpPr>
            <p:nvPr/>
          </p:nvSpPr>
          <p:spPr bwMode="auto">
            <a:xfrm>
              <a:off x="6039821" y="3078267"/>
              <a:ext cx="203971" cy="472642"/>
            </a:xfrm>
            <a:custGeom>
              <a:avLst/>
              <a:gdLst>
                <a:gd name="T0" fmla="*/ 2147483647 w 152"/>
                <a:gd name="T1" fmla="*/ 2147483647 h 352"/>
                <a:gd name="T2" fmla="*/ 2147483647 w 152"/>
                <a:gd name="T3" fmla="*/ 2147483647 h 352"/>
                <a:gd name="T4" fmla="*/ 2147483647 w 152"/>
                <a:gd name="T5" fmla="*/ 2147483647 h 352"/>
                <a:gd name="T6" fmla="*/ 2147483647 w 152"/>
                <a:gd name="T7" fmla="*/ 2147483647 h 352"/>
                <a:gd name="T8" fmla="*/ 2147483647 w 152"/>
                <a:gd name="T9" fmla="*/ 2147483647 h 352"/>
                <a:gd name="T10" fmla="*/ 2147483647 w 152"/>
                <a:gd name="T11" fmla="*/ 0 h 352"/>
                <a:gd name="T12" fmla="*/ 2147483647 w 152"/>
                <a:gd name="T13" fmla="*/ 2147483647 h 352"/>
                <a:gd name="T14" fmla="*/ 2147483647 w 152"/>
                <a:gd name="T15" fmla="*/ 2147483647 h 352"/>
                <a:gd name="T16" fmla="*/ 0 w 152"/>
                <a:gd name="T17" fmla="*/ 2147483647 h 352"/>
                <a:gd name="T18" fmla="*/ 2147483647 w 152"/>
                <a:gd name="T19" fmla="*/ 2147483647 h 352"/>
                <a:gd name="T20" fmla="*/ 2147483647 w 152"/>
                <a:gd name="T21" fmla="*/ 2147483647 h 352"/>
                <a:gd name="T22" fmla="*/ 2147483647 w 152"/>
                <a:gd name="T23" fmla="*/ 2147483647 h 352"/>
                <a:gd name="T24" fmla="*/ 2147483647 w 152"/>
                <a:gd name="T25" fmla="*/ 2147483647 h 352"/>
                <a:gd name="T26" fmla="*/ 2147483647 w 152"/>
                <a:gd name="T27" fmla="*/ 2147483647 h 352"/>
                <a:gd name="T28" fmla="*/ 2147483647 w 152"/>
                <a:gd name="T29" fmla="*/ 2147483647 h 352"/>
                <a:gd name="T30" fmla="*/ 2147483647 w 152"/>
                <a:gd name="T31" fmla="*/ 2147483647 h 352"/>
                <a:gd name="T32" fmla="*/ 2147483647 w 152"/>
                <a:gd name="T33" fmla="*/ 2147483647 h 352"/>
                <a:gd name="T34" fmla="*/ 2147483647 w 152"/>
                <a:gd name="T35" fmla="*/ 2147483647 h 352"/>
                <a:gd name="T36" fmla="*/ 2147483647 w 152"/>
                <a:gd name="T37" fmla="*/ 2147483647 h 352"/>
                <a:gd name="T38" fmla="*/ 2147483647 w 152"/>
                <a:gd name="T39" fmla="*/ 2147483647 h 352"/>
                <a:gd name="T40" fmla="*/ 2147483647 w 152"/>
                <a:gd name="T41" fmla="*/ 2147483647 h 352"/>
                <a:gd name="T42" fmla="*/ 2147483647 w 152"/>
                <a:gd name="T43" fmla="*/ 2147483647 h 352"/>
                <a:gd name="T44" fmla="*/ 2147483647 w 152"/>
                <a:gd name="T45" fmla="*/ 2147483647 h 352"/>
                <a:gd name="T46" fmla="*/ 2147483647 w 152"/>
                <a:gd name="T47" fmla="*/ 2147483647 h 352"/>
                <a:gd name="T48" fmla="*/ 2147483647 w 152"/>
                <a:gd name="T49" fmla="*/ 2147483647 h 352"/>
                <a:gd name="T50" fmla="*/ 2147483647 w 152"/>
                <a:gd name="T51" fmla="*/ 2147483647 h 352"/>
                <a:gd name="T52" fmla="*/ 2147483647 w 152"/>
                <a:gd name="T53" fmla="*/ 2147483647 h 352"/>
                <a:gd name="T54" fmla="*/ 2147483647 w 152"/>
                <a:gd name="T55" fmla="*/ 2147483647 h 352"/>
                <a:gd name="T56" fmla="*/ 2147483647 w 152"/>
                <a:gd name="T57" fmla="*/ 0 h 352"/>
                <a:gd name="T58" fmla="*/ 2147483647 w 152"/>
                <a:gd name="T59" fmla="*/ 2147483647 h 352"/>
                <a:gd name="T60" fmla="*/ 2147483647 w 152"/>
                <a:gd name="T61" fmla="*/ 2147483647 h 352"/>
                <a:gd name="T62" fmla="*/ 0 w 152"/>
                <a:gd name="T63" fmla="*/ 2147483647 h 352"/>
                <a:gd name="T64" fmla="*/ 2147483647 w 152"/>
                <a:gd name="T65" fmla="*/ 2147483647 h 352"/>
                <a:gd name="T66" fmla="*/ 2147483647 w 152"/>
                <a:gd name="T67" fmla="*/ 2147483647 h 352"/>
                <a:gd name="T68" fmla="*/ 2147483647 w 152"/>
                <a:gd name="T69" fmla="*/ 2147483647 h 352"/>
                <a:gd name="T70" fmla="*/ 2147483647 w 152"/>
                <a:gd name="T71" fmla="*/ 2147483647 h 352"/>
                <a:gd name="T72" fmla="*/ 2147483647 w 152"/>
                <a:gd name="T73" fmla="*/ 2147483647 h 352"/>
                <a:gd name="T74" fmla="*/ 2147483647 w 152"/>
                <a:gd name="T75" fmla="*/ 2147483647 h 352"/>
                <a:gd name="T76" fmla="*/ 2147483647 w 152"/>
                <a:gd name="T77" fmla="*/ 2147483647 h 352"/>
                <a:gd name="T78" fmla="*/ 2147483647 w 152"/>
                <a:gd name="T79" fmla="*/ 2147483647 h 352"/>
                <a:gd name="T80" fmla="*/ 2147483647 w 152"/>
                <a:gd name="T81" fmla="*/ 2147483647 h 352"/>
                <a:gd name="T82" fmla="*/ 2147483647 w 152"/>
                <a:gd name="T83" fmla="*/ 2147483647 h 352"/>
                <a:gd name="T84" fmla="*/ 2147483647 w 152"/>
                <a:gd name="T85" fmla="*/ 2147483647 h 352"/>
                <a:gd name="T86" fmla="*/ 2147483647 w 152"/>
                <a:gd name="T87" fmla="*/ 2147483647 h 352"/>
                <a:gd name="T88" fmla="*/ 2147483647 w 152"/>
                <a:gd name="T89" fmla="*/ 2147483647 h 352"/>
                <a:gd name="T90" fmla="*/ 2147483647 w 152"/>
                <a:gd name="T91" fmla="*/ 2147483647 h 35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52"/>
                <a:gd name="T139" fmla="*/ 0 h 352"/>
                <a:gd name="T140" fmla="*/ 152 w 152"/>
                <a:gd name="T141" fmla="*/ 352 h 35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52" h="352">
                  <a:moveTo>
                    <a:pt x="96" y="104"/>
                  </a:moveTo>
                  <a:lnTo>
                    <a:pt x="96" y="104"/>
                  </a:lnTo>
                  <a:lnTo>
                    <a:pt x="112" y="88"/>
                  </a:lnTo>
                  <a:lnTo>
                    <a:pt x="88" y="80"/>
                  </a:lnTo>
                  <a:lnTo>
                    <a:pt x="88" y="72"/>
                  </a:lnTo>
                  <a:lnTo>
                    <a:pt x="80" y="64"/>
                  </a:lnTo>
                  <a:lnTo>
                    <a:pt x="72" y="56"/>
                  </a:lnTo>
                  <a:lnTo>
                    <a:pt x="72" y="48"/>
                  </a:lnTo>
                  <a:lnTo>
                    <a:pt x="80" y="24"/>
                  </a:lnTo>
                  <a:lnTo>
                    <a:pt x="72" y="8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40" y="24"/>
                  </a:lnTo>
                  <a:lnTo>
                    <a:pt x="32" y="48"/>
                  </a:lnTo>
                  <a:lnTo>
                    <a:pt x="16" y="56"/>
                  </a:lnTo>
                  <a:lnTo>
                    <a:pt x="8" y="80"/>
                  </a:lnTo>
                  <a:lnTo>
                    <a:pt x="0" y="96"/>
                  </a:lnTo>
                  <a:lnTo>
                    <a:pt x="8" y="112"/>
                  </a:lnTo>
                  <a:lnTo>
                    <a:pt x="24" y="160"/>
                  </a:lnTo>
                  <a:lnTo>
                    <a:pt x="40" y="168"/>
                  </a:lnTo>
                  <a:lnTo>
                    <a:pt x="56" y="160"/>
                  </a:lnTo>
                  <a:lnTo>
                    <a:pt x="64" y="168"/>
                  </a:lnTo>
                  <a:lnTo>
                    <a:pt x="72" y="192"/>
                  </a:lnTo>
                  <a:lnTo>
                    <a:pt x="72" y="224"/>
                  </a:lnTo>
                  <a:lnTo>
                    <a:pt x="72" y="264"/>
                  </a:lnTo>
                  <a:lnTo>
                    <a:pt x="88" y="280"/>
                  </a:lnTo>
                  <a:lnTo>
                    <a:pt x="96" y="296"/>
                  </a:lnTo>
                  <a:lnTo>
                    <a:pt x="104" y="312"/>
                  </a:lnTo>
                  <a:lnTo>
                    <a:pt x="120" y="328"/>
                  </a:lnTo>
                  <a:lnTo>
                    <a:pt x="144" y="352"/>
                  </a:lnTo>
                  <a:lnTo>
                    <a:pt x="152" y="344"/>
                  </a:lnTo>
                  <a:lnTo>
                    <a:pt x="144" y="320"/>
                  </a:lnTo>
                  <a:lnTo>
                    <a:pt x="136" y="304"/>
                  </a:lnTo>
                  <a:lnTo>
                    <a:pt x="120" y="288"/>
                  </a:lnTo>
                  <a:lnTo>
                    <a:pt x="104" y="280"/>
                  </a:lnTo>
                  <a:lnTo>
                    <a:pt x="96" y="272"/>
                  </a:lnTo>
                  <a:lnTo>
                    <a:pt x="88" y="240"/>
                  </a:lnTo>
                  <a:lnTo>
                    <a:pt x="88" y="224"/>
                  </a:lnTo>
                  <a:lnTo>
                    <a:pt x="96" y="216"/>
                  </a:lnTo>
                  <a:lnTo>
                    <a:pt x="80" y="192"/>
                  </a:lnTo>
                  <a:lnTo>
                    <a:pt x="80" y="176"/>
                  </a:lnTo>
                  <a:lnTo>
                    <a:pt x="80" y="168"/>
                  </a:lnTo>
                  <a:lnTo>
                    <a:pt x="80" y="152"/>
                  </a:lnTo>
                  <a:lnTo>
                    <a:pt x="72" y="128"/>
                  </a:lnTo>
                  <a:lnTo>
                    <a:pt x="88" y="112"/>
                  </a:lnTo>
                  <a:lnTo>
                    <a:pt x="96" y="104"/>
                  </a:lnTo>
                  <a:lnTo>
                    <a:pt x="112" y="88"/>
                  </a:lnTo>
                  <a:lnTo>
                    <a:pt x="88" y="80"/>
                  </a:lnTo>
                  <a:lnTo>
                    <a:pt x="88" y="72"/>
                  </a:lnTo>
                  <a:lnTo>
                    <a:pt x="80" y="64"/>
                  </a:lnTo>
                  <a:lnTo>
                    <a:pt x="72" y="56"/>
                  </a:lnTo>
                  <a:lnTo>
                    <a:pt x="72" y="48"/>
                  </a:lnTo>
                  <a:lnTo>
                    <a:pt x="80" y="24"/>
                  </a:lnTo>
                  <a:lnTo>
                    <a:pt x="72" y="8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40" y="24"/>
                  </a:lnTo>
                  <a:lnTo>
                    <a:pt x="32" y="48"/>
                  </a:lnTo>
                  <a:lnTo>
                    <a:pt x="16" y="56"/>
                  </a:lnTo>
                  <a:lnTo>
                    <a:pt x="8" y="80"/>
                  </a:lnTo>
                  <a:lnTo>
                    <a:pt x="0" y="96"/>
                  </a:lnTo>
                  <a:lnTo>
                    <a:pt x="8" y="112"/>
                  </a:lnTo>
                  <a:lnTo>
                    <a:pt x="24" y="160"/>
                  </a:lnTo>
                  <a:lnTo>
                    <a:pt x="40" y="168"/>
                  </a:lnTo>
                  <a:lnTo>
                    <a:pt x="56" y="160"/>
                  </a:lnTo>
                  <a:lnTo>
                    <a:pt x="64" y="168"/>
                  </a:lnTo>
                  <a:lnTo>
                    <a:pt x="72" y="192"/>
                  </a:lnTo>
                  <a:lnTo>
                    <a:pt x="72" y="224"/>
                  </a:lnTo>
                  <a:lnTo>
                    <a:pt x="72" y="264"/>
                  </a:lnTo>
                  <a:lnTo>
                    <a:pt x="88" y="280"/>
                  </a:lnTo>
                  <a:lnTo>
                    <a:pt x="96" y="296"/>
                  </a:lnTo>
                  <a:lnTo>
                    <a:pt x="104" y="312"/>
                  </a:lnTo>
                  <a:lnTo>
                    <a:pt x="120" y="328"/>
                  </a:lnTo>
                  <a:lnTo>
                    <a:pt x="144" y="352"/>
                  </a:lnTo>
                  <a:lnTo>
                    <a:pt x="152" y="344"/>
                  </a:lnTo>
                  <a:lnTo>
                    <a:pt x="144" y="320"/>
                  </a:lnTo>
                  <a:lnTo>
                    <a:pt x="136" y="304"/>
                  </a:lnTo>
                  <a:lnTo>
                    <a:pt x="120" y="288"/>
                  </a:lnTo>
                  <a:lnTo>
                    <a:pt x="104" y="280"/>
                  </a:lnTo>
                  <a:lnTo>
                    <a:pt x="96" y="272"/>
                  </a:lnTo>
                  <a:lnTo>
                    <a:pt x="88" y="240"/>
                  </a:lnTo>
                  <a:lnTo>
                    <a:pt x="88" y="224"/>
                  </a:lnTo>
                  <a:lnTo>
                    <a:pt x="96" y="216"/>
                  </a:lnTo>
                  <a:lnTo>
                    <a:pt x="80" y="192"/>
                  </a:lnTo>
                  <a:lnTo>
                    <a:pt x="80" y="176"/>
                  </a:lnTo>
                  <a:lnTo>
                    <a:pt x="80" y="168"/>
                  </a:lnTo>
                  <a:lnTo>
                    <a:pt x="80" y="152"/>
                  </a:lnTo>
                  <a:lnTo>
                    <a:pt x="72" y="128"/>
                  </a:lnTo>
                  <a:lnTo>
                    <a:pt x="88" y="112"/>
                  </a:lnTo>
                  <a:lnTo>
                    <a:pt x="96" y="10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Freeform 628"/>
            <p:cNvSpPr>
              <a:spLocks/>
            </p:cNvSpPr>
            <p:nvPr/>
          </p:nvSpPr>
          <p:spPr bwMode="auto">
            <a:xfrm>
              <a:off x="6136324" y="3217538"/>
              <a:ext cx="129401" cy="150236"/>
            </a:xfrm>
            <a:custGeom>
              <a:avLst/>
              <a:gdLst>
                <a:gd name="T0" fmla="*/ 2147483647 w 96"/>
                <a:gd name="T1" fmla="*/ 2147483647 h 112"/>
                <a:gd name="T2" fmla="*/ 2147483647 w 96"/>
                <a:gd name="T3" fmla="*/ 2147483647 h 112"/>
                <a:gd name="T4" fmla="*/ 2147483647 w 96"/>
                <a:gd name="T5" fmla="*/ 2147483647 h 112"/>
                <a:gd name="T6" fmla="*/ 2147483647 w 96"/>
                <a:gd name="T7" fmla="*/ 2147483647 h 112"/>
                <a:gd name="T8" fmla="*/ 2147483647 w 96"/>
                <a:gd name="T9" fmla="*/ 2147483647 h 112"/>
                <a:gd name="T10" fmla="*/ 2147483647 w 96"/>
                <a:gd name="T11" fmla="*/ 2147483647 h 112"/>
                <a:gd name="T12" fmla="*/ 2147483647 w 96"/>
                <a:gd name="T13" fmla="*/ 2147483647 h 112"/>
                <a:gd name="T14" fmla="*/ 2147483647 w 96"/>
                <a:gd name="T15" fmla="*/ 0 h 112"/>
                <a:gd name="T16" fmla="*/ 2147483647 w 96"/>
                <a:gd name="T17" fmla="*/ 2147483647 h 112"/>
                <a:gd name="T18" fmla="*/ 0 w 96"/>
                <a:gd name="T19" fmla="*/ 2147483647 h 112"/>
                <a:gd name="T20" fmla="*/ 2147483647 w 96"/>
                <a:gd name="T21" fmla="*/ 2147483647 h 112"/>
                <a:gd name="T22" fmla="*/ 2147483647 w 96"/>
                <a:gd name="T23" fmla="*/ 2147483647 h 112"/>
                <a:gd name="T24" fmla="*/ 2147483647 w 96"/>
                <a:gd name="T25" fmla="*/ 2147483647 h 112"/>
                <a:gd name="T26" fmla="*/ 2147483647 w 96"/>
                <a:gd name="T27" fmla="*/ 2147483647 h 112"/>
                <a:gd name="T28" fmla="*/ 2147483647 w 96"/>
                <a:gd name="T29" fmla="*/ 2147483647 h 112"/>
                <a:gd name="T30" fmla="*/ 2147483647 w 96"/>
                <a:gd name="T31" fmla="*/ 2147483647 h 112"/>
                <a:gd name="T32" fmla="*/ 2147483647 w 96"/>
                <a:gd name="T33" fmla="*/ 2147483647 h 112"/>
                <a:gd name="T34" fmla="*/ 2147483647 w 96"/>
                <a:gd name="T35" fmla="*/ 2147483647 h 112"/>
                <a:gd name="T36" fmla="*/ 2147483647 w 96"/>
                <a:gd name="T37" fmla="*/ 2147483647 h 112"/>
                <a:gd name="T38" fmla="*/ 2147483647 w 96"/>
                <a:gd name="T39" fmla="*/ 2147483647 h 11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96"/>
                <a:gd name="T61" fmla="*/ 0 h 112"/>
                <a:gd name="T62" fmla="*/ 96 w 96"/>
                <a:gd name="T63" fmla="*/ 112 h 112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96" h="112">
                  <a:moveTo>
                    <a:pt x="64" y="88"/>
                  </a:moveTo>
                  <a:lnTo>
                    <a:pt x="88" y="80"/>
                  </a:lnTo>
                  <a:lnTo>
                    <a:pt x="96" y="72"/>
                  </a:lnTo>
                  <a:lnTo>
                    <a:pt x="72" y="40"/>
                  </a:lnTo>
                  <a:lnTo>
                    <a:pt x="64" y="32"/>
                  </a:lnTo>
                  <a:lnTo>
                    <a:pt x="32" y="32"/>
                  </a:lnTo>
                  <a:lnTo>
                    <a:pt x="32" y="8"/>
                  </a:lnTo>
                  <a:lnTo>
                    <a:pt x="24" y="0"/>
                  </a:lnTo>
                  <a:lnTo>
                    <a:pt x="16" y="8"/>
                  </a:lnTo>
                  <a:lnTo>
                    <a:pt x="0" y="24"/>
                  </a:lnTo>
                  <a:lnTo>
                    <a:pt x="8" y="48"/>
                  </a:lnTo>
                  <a:lnTo>
                    <a:pt x="8" y="64"/>
                  </a:lnTo>
                  <a:lnTo>
                    <a:pt x="8" y="72"/>
                  </a:lnTo>
                  <a:lnTo>
                    <a:pt x="8" y="88"/>
                  </a:lnTo>
                  <a:lnTo>
                    <a:pt x="24" y="112"/>
                  </a:lnTo>
                  <a:lnTo>
                    <a:pt x="24" y="96"/>
                  </a:lnTo>
                  <a:lnTo>
                    <a:pt x="48" y="104"/>
                  </a:lnTo>
                  <a:lnTo>
                    <a:pt x="56" y="112"/>
                  </a:lnTo>
                  <a:lnTo>
                    <a:pt x="56" y="96"/>
                  </a:lnTo>
                  <a:lnTo>
                    <a:pt x="64" y="8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6" name="Freeform 629"/>
            <p:cNvSpPr>
              <a:spLocks/>
            </p:cNvSpPr>
            <p:nvPr/>
          </p:nvSpPr>
          <p:spPr bwMode="auto">
            <a:xfrm>
              <a:off x="5954285" y="3121035"/>
              <a:ext cx="85536" cy="75666"/>
            </a:xfrm>
            <a:custGeom>
              <a:avLst/>
              <a:gdLst>
                <a:gd name="T0" fmla="*/ 2147483647 w 64"/>
                <a:gd name="T1" fmla="*/ 2147483647 h 56"/>
                <a:gd name="T2" fmla="*/ 2147483647 w 64"/>
                <a:gd name="T3" fmla="*/ 2147483647 h 56"/>
                <a:gd name="T4" fmla="*/ 2147483647 w 64"/>
                <a:gd name="T5" fmla="*/ 2147483647 h 56"/>
                <a:gd name="T6" fmla="*/ 2147483647 w 64"/>
                <a:gd name="T7" fmla="*/ 2147483647 h 56"/>
                <a:gd name="T8" fmla="*/ 2147483647 w 64"/>
                <a:gd name="T9" fmla="*/ 0 h 56"/>
                <a:gd name="T10" fmla="*/ 2147483647 w 64"/>
                <a:gd name="T11" fmla="*/ 0 h 56"/>
                <a:gd name="T12" fmla="*/ 2147483647 w 64"/>
                <a:gd name="T13" fmla="*/ 2147483647 h 56"/>
                <a:gd name="T14" fmla="*/ 0 w 64"/>
                <a:gd name="T15" fmla="*/ 2147483647 h 56"/>
                <a:gd name="T16" fmla="*/ 2147483647 w 64"/>
                <a:gd name="T17" fmla="*/ 2147483647 h 56"/>
                <a:gd name="T18" fmla="*/ 2147483647 w 64"/>
                <a:gd name="T19" fmla="*/ 2147483647 h 56"/>
                <a:gd name="T20" fmla="*/ 2147483647 w 64"/>
                <a:gd name="T21" fmla="*/ 2147483647 h 56"/>
                <a:gd name="T22" fmla="*/ 2147483647 w 64"/>
                <a:gd name="T23" fmla="*/ 2147483647 h 56"/>
                <a:gd name="T24" fmla="*/ 2147483647 w 64"/>
                <a:gd name="T25" fmla="*/ 2147483647 h 56"/>
                <a:gd name="T26" fmla="*/ 2147483647 w 64"/>
                <a:gd name="T27" fmla="*/ 2147483647 h 5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4"/>
                <a:gd name="T43" fmla="*/ 0 h 56"/>
                <a:gd name="T44" fmla="*/ 64 w 64"/>
                <a:gd name="T45" fmla="*/ 56 h 5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4" h="56">
                  <a:moveTo>
                    <a:pt x="48" y="32"/>
                  </a:moveTo>
                  <a:lnTo>
                    <a:pt x="56" y="24"/>
                  </a:lnTo>
                  <a:lnTo>
                    <a:pt x="56" y="16"/>
                  </a:lnTo>
                  <a:lnTo>
                    <a:pt x="32" y="8"/>
                  </a:lnTo>
                  <a:lnTo>
                    <a:pt x="24" y="0"/>
                  </a:lnTo>
                  <a:lnTo>
                    <a:pt x="8" y="0"/>
                  </a:lnTo>
                  <a:lnTo>
                    <a:pt x="8" y="8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16" y="56"/>
                  </a:lnTo>
                  <a:lnTo>
                    <a:pt x="40" y="48"/>
                  </a:lnTo>
                  <a:lnTo>
                    <a:pt x="56" y="48"/>
                  </a:lnTo>
                  <a:lnTo>
                    <a:pt x="64" y="32"/>
                  </a:lnTo>
                  <a:lnTo>
                    <a:pt x="48" y="3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7" name="Freeform 630"/>
            <p:cNvSpPr>
              <a:spLocks/>
            </p:cNvSpPr>
            <p:nvPr/>
          </p:nvSpPr>
          <p:spPr bwMode="auto">
            <a:xfrm>
              <a:off x="6136324" y="3217538"/>
              <a:ext cx="129401" cy="150236"/>
            </a:xfrm>
            <a:custGeom>
              <a:avLst/>
              <a:gdLst>
                <a:gd name="T0" fmla="*/ 2147483647 w 96"/>
                <a:gd name="T1" fmla="*/ 2147483647 h 112"/>
                <a:gd name="T2" fmla="*/ 2147483647 w 96"/>
                <a:gd name="T3" fmla="*/ 2147483647 h 112"/>
                <a:gd name="T4" fmla="*/ 2147483647 w 96"/>
                <a:gd name="T5" fmla="*/ 2147483647 h 112"/>
                <a:gd name="T6" fmla="*/ 2147483647 w 96"/>
                <a:gd name="T7" fmla="*/ 2147483647 h 112"/>
                <a:gd name="T8" fmla="*/ 2147483647 w 96"/>
                <a:gd name="T9" fmla="*/ 2147483647 h 112"/>
                <a:gd name="T10" fmla="*/ 2147483647 w 96"/>
                <a:gd name="T11" fmla="*/ 2147483647 h 112"/>
                <a:gd name="T12" fmla="*/ 2147483647 w 96"/>
                <a:gd name="T13" fmla="*/ 2147483647 h 112"/>
                <a:gd name="T14" fmla="*/ 2147483647 w 96"/>
                <a:gd name="T15" fmla="*/ 0 h 112"/>
                <a:gd name="T16" fmla="*/ 2147483647 w 96"/>
                <a:gd name="T17" fmla="*/ 2147483647 h 112"/>
                <a:gd name="T18" fmla="*/ 0 w 96"/>
                <a:gd name="T19" fmla="*/ 2147483647 h 112"/>
                <a:gd name="T20" fmla="*/ 2147483647 w 96"/>
                <a:gd name="T21" fmla="*/ 2147483647 h 112"/>
                <a:gd name="T22" fmla="*/ 2147483647 w 96"/>
                <a:gd name="T23" fmla="*/ 2147483647 h 112"/>
                <a:gd name="T24" fmla="*/ 2147483647 w 96"/>
                <a:gd name="T25" fmla="*/ 2147483647 h 112"/>
                <a:gd name="T26" fmla="*/ 2147483647 w 96"/>
                <a:gd name="T27" fmla="*/ 2147483647 h 112"/>
                <a:gd name="T28" fmla="*/ 2147483647 w 96"/>
                <a:gd name="T29" fmla="*/ 2147483647 h 112"/>
                <a:gd name="T30" fmla="*/ 2147483647 w 96"/>
                <a:gd name="T31" fmla="*/ 2147483647 h 112"/>
                <a:gd name="T32" fmla="*/ 2147483647 w 96"/>
                <a:gd name="T33" fmla="*/ 2147483647 h 112"/>
                <a:gd name="T34" fmla="*/ 2147483647 w 96"/>
                <a:gd name="T35" fmla="*/ 2147483647 h 112"/>
                <a:gd name="T36" fmla="*/ 2147483647 w 96"/>
                <a:gd name="T37" fmla="*/ 2147483647 h 112"/>
                <a:gd name="T38" fmla="*/ 2147483647 w 96"/>
                <a:gd name="T39" fmla="*/ 2147483647 h 11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96"/>
                <a:gd name="T61" fmla="*/ 0 h 112"/>
                <a:gd name="T62" fmla="*/ 96 w 96"/>
                <a:gd name="T63" fmla="*/ 112 h 112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96" h="112">
                  <a:moveTo>
                    <a:pt x="64" y="88"/>
                  </a:moveTo>
                  <a:lnTo>
                    <a:pt x="88" y="80"/>
                  </a:lnTo>
                  <a:lnTo>
                    <a:pt x="96" y="72"/>
                  </a:lnTo>
                  <a:lnTo>
                    <a:pt x="72" y="40"/>
                  </a:lnTo>
                  <a:lnTo>
                    <a:pt x="64" y="32"/>
                  </a:lnTo>
                  <a:lnTo>
                    <a:pt x="32" y="32"/>
                  </a:lnTo>
                  <a:lnTo>
                    <a:pt x="32" y="8"/>
                  </a:lnTo>
                  <a:lnTo>
                    <a:pt x="24" y="0"/>
                  </a:lnTo>
                  <a:lnTo>
                    <a:pt x="16" y="8"/>
                  </a:lnTo>
                  <a:lnTo>
                    <a:pt x="0" y="24"/>
                  </a:lnTo>
                  <a:lnTo>
                    <a:pt x="8" y="48"/>
                  </a:lnTo>
                  <a:lnTo>
                    <a:pt x="8" y="64"/>
                  </a:lnTo>
                  <a:lnTo>
                    <a:pt x="8" y="72"/>
                  </a:lnTo>
                  <a:lnTo>
                    <a:pt x="8" y="88"/>
                  </a:lnTo>
                  <a:lnTo>
                    <a:pt x="24" y="112"/>
                  </a:lnTo>
                  <a:lnTo>
                    <a:pt x="24" y="96"/>
                  </a:lnTo>
                  <a:lnTo>
                    <a:pt x="48" y="104"/>
                  </a:lnTo>
                  <a:lnTo>
                    <a:pt x="56" y="112"/>
                  </a:lnTo>
                  <a:lnTo>
                    <a:pt x="56" y="96"/>
                  </a:lnTo>
                  <a:lnTo>
                    <a:pt x="64" y="8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8" name="Freeform 631"/>
            <p:cNvSpPr>
              <a:spLocks/>
            </p:cNvSpPr>
            <p:nvPr/>
          </p:nvSpPr>
          <p:spPr bwMode="auto">
            <a:xfrm>
              <a:off x="5954285" y="3121035"/>
              <a:ext cx="85536" cy="75666"/>
            </a:xfrm>
            <a:custGeom>
              <a:avLst/>
              <a:gdLst>
                <a:gd name="T0" fmla="*/ 2147483647 w 64"/>
                <a:gd name="T1" fmla="*/ 2147483647 h 56"/>
                <a:gd name="T2" fmla="*/ 2147483647 w 64"/>
                <a:gd name="T3" fmla="*/ 2147483647 h 56"/>
                <a:gd name="T4" fmla="*/ 2147483647 w 64"/>
                <a:gd name="T5" fmla="*/ 2147483647 h 56"/>
                <a:gd name="T6" fmla="*/ 2147483647 w 64"/>
                <a:gd name="T7" fmla="*/ 2147483647 h 56"/>
                <a:gd name="T8" fmla="*/ 2147483647 w 64"/>
                <a:gd name="T9" fmla="*/ 0 h 56"/>
                <a:gd name="T10" fmla="*/ 2147483647 w 64"/>
                <a:gd name="T11" fmla="*/ 0 h 56"/>
                <a:gd name="T12" fmla="*/ 2147483647 w 64"/>
                <a:gd name="T13" fmla="*/ 2147483647 h 56"/>
                <a:gd name="T14" fmla="*/ 0 w 64"/>
                <a:gd name="T15" fmla="*/ 2147483647 h 56"/>
                <a:gd name="T16" fmla="*/ 2147483647 w 64"/>
                <a:gd name="T17" fmla="*/ 2147483647 h 56"/>
                <a:gd name="T18" fmla="*/ 2147483647 w 64"/>
                <a:gd name="T19" fmla="*/ 2147483647 h 56"/>
                <a:gd name="T20" fmla="*/ 2147483647 w 64"/>
                <a:gd name="T21" fmla="*/ 2147483647 h 56"/>
                <a:gd name="T22" fmla="*/ 2147483647 w 64"/>
                <a:gd name="T23" fmla="*/ 2147483647 h 56"/>
                <a:gd name="T24" fmla="*/ 2147483647 w 64"/>
                <a:gd name="T25" fmla="*/ 2147483647 h 56"/>
                <a:gd name="T26" fmla="*/ 2147483647 w 64"/>
                <a:gd name="T27" fmla="*/ 2147483647 h 56"/>
                <a:gd name="T28" fmla="*/ 2147483647 w 64"/>
                <a:gd name="T29" fmla="*/ 2147483647 h 5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4"/>
                <a:gd name="T46" fmla="*/ 0 h 56"/>
                <a:gd name="T47" fmla="*/ 64 w 64"/>
                <a:gd name="T48" fmla="*/ 56 h 5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4" h="56">
                  <a:moveTo>
                    <a:pt x="48" y="32"/>
                  </a:moveTo>
                  <a:lnTo>
                    <a:pt x="56" y="24"/>
                  </a:lnTo>
                  <a:lnTo>
                    <a:pt x="56" y="16"/>
                  </a:lnTo>
                  <a:lnTo>
                    <a:pt x="32" y="8"/>
                  </a:lnTo>
                  <a:lnTo>
                    <a:pt x="24" y="0"/>
                  </a:lnTo>
                  <a:lnTo>
                    <a:pt x="8" y="0"/>
                  </a:lnTo>
                  <a:lnTo>
                    <a:pt x="8" y="8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16" y="56"/>
                  </a:lnTo>
                  <a:lnTo>
                    <a:pt x="40" y="48"/>
                  </a:lnTo>
                  <a:lnTo>
                    <a:pt x="56" y="48"/>
                  </a:lnTo>
                  <a:lnTo>
                    <a:pt x="64" y="32"/>
                  </a:lnTo>
                  <a:lnTo>
                    <a:pt x="48" y="3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9" name="Freeform 632"/>
            <p:cNvSpPr>
              <a:spLocks/>
            </p:cNvSpPr>
            <p:nvPr/>
          </p:nvSpPr>
          <p:spPr bwMode="auto">
            <a:xfrm>
              <a:off x="4815998" y="2412621"/>
              <a:ext cx="107468" cy="75666"/>
            </a:xfrm>
            <a:custGeom>
              <a:avLst/>
              <a:gdLst>
                <a:gd name="T0" fmla="*/ 2147483647 w 80"/>
                <a:gd name="T1" fmla="*/ 2147483647 h 56"/>
                <a:gd name="T2" fmla="*/ 2147483647 w 80"/>
                <a:gd name="T3" fmla="*/ 2147483647 h 56"/>
                <a:gd name="T4" fmla="*/ 2147483647 w 80"/>
                <a:gd name="T5" fmla="*/ 0 h 56"/>
                <a:gd name="T6" fmla="*/ 2147483647 w 80"/>
                <a:gd name="T7" fmla="*/ 2147483647 h 56"/>
                <a:gd name="T8" fmla="*/ 2147483647 w 80"/>
                <a:gd name="T9" fmla="*/ 0 h 56"/>
                <a:gd name="T10" fmla="*/ 2147483647 w 80"/>
                <a:gd name="T11" fmla="*/ 0 h 56"/>
                <a:gd name="T12" fmla="*/ 2147483647 w 80"/>
                <a:gd name="T13" fmla="*/ 2147483647 h 56"/>
                <a:gd name="T14" fmla="*/ 2147483647 w 80"/>
                <a:gd name="T15" fmla="*/ 2147483647 h 56"/>
                <a:gd name="T16" fmla="*/ 0 w 80"/>
                <a:gd name="T17" fmla="*/ 2147483647 h 56"/>
                <a:gd name="T18" fmla="*/ 2147483647 w 80"/>
                <a:gd name="T19" fmla="*/ 2147483647 h 56"/>
                <a:gd name="T20" fmla="*/ 2147483647 w 80"/>
                <a:gd name="T21" fmla="*/ 2147483647 h 56"/>
                <a:gd name="T22" fmla="*/ 2147483647 w 80"/>
                <a:gd name="T23" fmla="*/ 2147483647 h 56"/>
                <a:gd name="T24" fmla="*/ 2147483647 w 80"/>
                <a:gd name="T25" fmla="*/ 2147483647 h 56"/>
                <a:gd name="T26" fmla="*/ 2147483647 w 80"/>
                <a:gd name="T27" fmla="*/ 2147483647 h 56"/>
                <a:gd name="T28" fmla="*/ 2147483647 w 80"/>
                <a:gd name="T29" fmla="*/ 2147483647 h 56"/>
                <a:gd name="T30" fmla="*/ 2147483647 w 80"/>
                <a:gd name="T31" fmla="*/ 2147483647 h 56"/>
                <a:gd name="T32" fmla="*/ 2147483647 w 80"/>
                <a:gd name="T33" fmla="*/ 2147483647 h 56"/>
                <a:gd name="T34" fmla="*/ 2147483647 w 80"/>
                <a:gd name="T35" fmla="*/ 2147483647 h 56"/>
                <a:gd name="T36" fmla="*/ 2147483647 w 80"/>
                <a:gd name="T37" fmla="*/ 2147483647 h 56"/>
                <a:gd name="T38" fmla="*/ 2147483647 w 80"/>
                <a:gd name="T39" fmla="*/ 2147483647 h 56"/>
                <a:gd name="T40" fmla="*/ 2147483647 w 80"/>
                <a:gd name="T41" fmla="*/ 2147483647 h 56"/>
                <a:gd name="T42" fmla="*/ 2147483647 w 80"/>
                <a:gd name="T43" fmla="*/ 2147483647 h 5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80"/>
                <a:gd name="T67" fmla="*/ 0 h 56"/>
                <a:gd name="T68" fmla="*/ 80 w 80"/>
                <a:gd name="T69" fmla="*/ 56 h 5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80" h="56">
                  <a:moveTo>
                    <a:pt x="80" y="16"/>
                  </a:moveTo>
                  <a:lnTo>
                    <a:pt x="72" y="8"/>
                  </a:lnTo>
                  <a:lnTo>
                    <a:pt x="64" y="0"/>
                  </a:lnTo>
                  <a:lnTo>
                    <a:pt x="56" y="8"/>
                  </a:lnTo>
                  <a:lnTo>
                    <a:pt x="40" y="0"/>
                  </a:lnTo>
                  <a:lnTo>
                    <a:pt x="24" y="0"/>
                  </a:lnTo>
                  <a:lnTo>
                    <a:pt x="8" y="8"/>
                  </a:lnTo>
                  <a:lnTo>
                    <a:pt x="8" y="24"/>
                  </a:lnTo>
                  <a:lnTo>
                    <a:pt x="0" y="24"/>
                  </a:lnTo>
                  <a:lnTo>
                    <a:pt x="8" y="24"/>
                  </a:lnTo>
                  <a:lnTo>
                    <a:pt x="16" y="32"/>
                  </a:lnTo>
                  <a:lnTo>
                    <a:pt x="24" y="32"/>
                  </a:lnTo>
                  <a:lnTo>
                    <a:pt x="32" y="40"/>
                  </a:lnTo>
                  <a:lnTo>
                    <a:pt x="24" y="48"/>
                  </a:lnTo>
                  <a:lnTo>
                    <a:pt x="32" y="48"/>
                  </a:lnTo>
                  <a:lnTo>
                    <a:pt x="40" y="56"/>
                  </a:lnTo>
                  <a:lnTo>
                    <a:pt x="48" y="56"/>
                  </a:lnTo>
                  <a:lnTo>
                    <a:pt x="56" y="48"/>
                  </a:lnTo>
                  <a:lnTo>
                    <a:pt x="64" y="48"/>
                  </a:lnTo>
                  <a:lnTo>
                    <a:pt x="64" y="40"/>
                  </a:lnTo>
                  <a:lnTo>
                    <a:pt x="72" y="32"/>
                  </a:lnTo>
                  <a:lnTo>
                    <a:pt x="80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0" name="Freeform 633"/>
            <p:cNvSpPr>
              <a:spLocks/>
            </p:cNvSpPr>
            <p:nvPr/>
          </p:nvSpPr>
          <p:spPr bwMode="auto">
            <a:xfrm>
              <a:off x="4869731" y="2316119"/>
              <a:ext cx="75667" cy="64700"/>
            </a:xfrm>
            <a:custGeom>
              <a:avLst/>
              <a:gdLst>
                <a:gd name="T0" fmla="*/ 2147483647 w 56"/>
                <a:gd name="T1" fmla="*/ 2147483647 h 48"/>
                <a:gd name="T2" fmla="*/ 2147483647 w 56"/>
                <a:gd name="T3" fmla="*/ 2147483647 h 48"/>
                <a:gd name="T4" fmla="*/ 2147483647 w 56"/>
                <a:gd name="T5" fmla="*/ 2147483647 h 48"/>
                <a:gd name="T6" fmla="*/ 2147483647 w 56"/>
                <a:gd name="T7" fmla="*/ 2147483647 h 48"/>
                <a:gd name="T8" fmla="*/ 2147483647 w 56"/>
                <a:gd name="T9" fmla="*/ 0 h 48"/>
                <a:gd name="T10" fmla="*/ 2147483647 w 56"/>
                <a:gd name="T11" fmla="*/ 0 h 48"/>
                <a:gd name="T12" fmla="*/ 2147483647 w 56"/>
                <a:gd name="T13" fmla="*/ 0 h 48"/>
                <a:gd name="T14" fmla="*/ 0 w 56"/>
                <a:gd name="T15" fmla="*/ 2147483647 h 48"/>
                <a:gd name="T16" fmla="*/ 0 w 56"/>
                <a:gd name="T17" fmla="*/ 2147483647 h 48"/>
                <a:gd name="T18" fmla="*/ 0 w 56"/>
                <a:gd name="T19" fmla="*/ 2147483647 h 48"/>
                <a:gd name="T20" fmla="*/ 2147483647 w 56"/>
                <a:gd name="T21" fmla="*/ 2147483647 h 48"/>
                <a:gd name="T22" fmla="*/ 2147483647 w 56"/>
                <a:gd name="T23" fmla="*/ 2147483647 h 48"/>
                <a:gd name="T24" fmla="*/ 2147483647 w 56"/>
                <a:gd name="T25" fmla="*/ 2147483647 h 48"/>
                <a:gd name="T26" fmla="*/ 2147483647 w 56"/>
                <a:gd name="T27" fmla="*/ 2147483647 h 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6"/>
                <a:gd name="T43" fmla="*/ 0 h 48"/>
                <a:gd name="T44" fmla="*/ 56 w 56"/>
                <a:gd name="T45" fmla="*/ 48 h 4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6" h="48">
                  <a:moveTo>
                    <a:pt x="32" y="40"/>
                  </a:moveTo>
                  <a:lnTo>
                    <a:pt x="48" y="48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24" y="0"/>
                  </a:lnTo>
                  <a:lnTo>
                    <a:pt x="0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8" y="32"/>
                  </a:lnTo>
                  <a:lnTo>
                    <a:pt x="8" y="40"/>
                  </a:lnTo>
                  <a:lnTo>
                    <a:pt x="24" y="32"/>
                  </a:lnTo>
                  <a:lnTo>
                    <a:pt x="32" y="4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1" name="Freeform 634"/>
            <p:cNvSpPr>
              <a:spLocks/>
            </p:cNvSpPr>
            <p:nvPr/>
          </p:nvSpPr>
          <p:spPr bwMode="auto">
            <a:xfrm>
              <a:off x="4858765" y="2423587"/>
              <a:ext cx="161203" cy="139270"/>
            </a:xfrm>
            <a:custGeom>
              <a:avLst/>
              <a:gdLst>
                <a:gd name="T0" fmla="*/ 2147483647 w 120"/>
                <a:gd name="T1" fmla="*/ 2147483647 h 104"/>
                <a:gd name="T2" fmla="*/ 2147483647 w 120"/>
                <a:gd name="T3" fmla="*/ 2147483647 h 104"/>
                <a:gd name="T4" fmla="*/ 2147483647 w 120"/>
                <a:gd name="T5" fmla="*/ 2147483647 h 104"/>
                <a:gd name="T6" fmla="*/ 2147483647 w 120"/>
                <a:gd name="T7" fmla="*/ 2147483647 h 104"/>
                <a:gd name="T8" fmla="*/ 2147483647 w 120"/>
                <a:gd name="T9" fmla="*/ 0 h 104"/>
                <a:gd name="T10" fmla="*/ 2147483647 w 120"/>
                <a:gd name="T11" fmla="*/ 2147483647 h 104"/>
                <a:gd name="T12" fmla="*/ 2147483647 w 120"/>
                <a:gd name="T13" fmla="*/ 2147483647 h 104"/>
                <a:gd name="T14" fmla="*/ 2147483647 w 120"/>
                <a:gd name="T15" fmla="*/ 2147483647 h 104"/>
                <a:gd name="T16" fmla="*/ 2147483647 w 120"/>
                <a:gd name="T17" fmla="*/ 2147483647 h 104"/>
                <a:gd name="T18" fmla="*/ 2147483647 w 120"/>
                <a:gd name="T19" fmla="*/ 2147483647 h 104"/>
                <a:gd name="T20" fmla="*/ 2147483647 w 120"/>
                <a:gd name="T21" fmla="*/ 2147483647 h 104"/>
                <a:gd name="T22" fmla="*/ 2147483647 w 120"/>
                <a:gd name="T23" fmla="*/ 2147483647 h 104"/>
                <a:gd name="T24" fmla="*/ 2147483647 w 120"/>
                <a:gd name="T25" fmla="*/ 2147483647 h 104"/>
                <a:gd name="T26" fmla="*/ 2147483647 w 120"/>
                <a:gd name="T27" fmla="*/ 2147483647 h 104"/>
                <a:gd name="T28" fmla="*/ 2147483647 w 120"/>
                <a:gd name="T29" fmla="*/ 2147483647 h 104"/>
                <a:gd name="T30" fmla="*/ 0 w 120"/>
                <a:gd name="T31" fmla="*/ 2147483647 h 104"/>
                <a:gd name="T32" fmla="*/ 2147483647 w 120"/>
                <a:gd name="T33" fmla="*/ 2147483647 h 104"/>
                <a:gd name="T34" fmla="*/ 2147483647 w 120"/>
                <a:gd name="T35" fmla="*/ 2147483647 h 104"/>
                <a:gd name="T36" fmla="*/ 2147483647 w 120"/>
                <a:gd name="T37" fmla="*/ 2147483647 h 104"/>
                <a:gd name="T38" fmla="*/ 2147483647 w 120"/>
                <a:gd name="T39" fmla="*/ 2147483647 h 104"/>
                <a:gd name="T40" fmla="*/ 2147483647 w 120"/>
                <a:gd name="T41" fmla="*/ 2147483647 h 104"/>
                <a:gd name="T42" fmla="*/ 2147483647 w 120"/>
                <a:gd name="T43" fmla="*/ 2147483647 h 104"/>
                <a:gd name="T44" fmla="*/ 2147483647 w 120"/>
                <a:gd name="T45" fmla="*/ 2147483647 h 104"/>
                <a:gd name="T46" fmla="*/ 2147483647 w 120"/>
                <a:gd name="T47" fmla="*/ 2147483647 h 104"/>
                <a:gd name="T48" fmla="*/ 2147483647 w 120"/>
                <a:gd name="T49" fmla="*/ 2147483647 h 104"/>
                <a:gd name="T50" fmla="*/ 2147483647 w 120"/>
                <a:gd name="T51" fmla="*/ 2147483647 h 104"/>
                <a:gd name="T52" fmla="*/ 2147483647 w 120"/>
                <a:gd name="T53" fmla="*/ 2147483647 h 104"/>
                <a:gd name="T54" fmla="*/ 2147483647 w 120"/>
                <a:gd name="T55" fmla="*/ 2147483647 h 10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20"/>
                <a:gd name="T85" fmla="*/ 0 h 104"/>
                <a:gd name="T86" fmla="*/ 120 w 120"/>
                <a:gd name="T87" fmla="*/ 104 h 10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20" h="104">
                  <a:moveTo>
                    <a:pt x="120" y="56"/>
                  </a:moveTo>
                  <a:lnTo>
                    <a:pt x="112" y="40"/>
                  </a:lnTo>
                  <a:lnTo>
                    <a:pt x="96" y="8"/>
                  </a:lnTo>
                  <a:lnTo>
                    <a:pt x="80" y="8"/>
                  </a:lnTo>
                  <a:lnTo>
                    <a:pt x="72" y="0"/>
                  </a:lnTo>
                  <a:lnTo>
                    <a:pt x="56" y="8"/>
                  </a:lnTo>
                  <a:lnTo>
                    <a:pt x="48" y="8"/>
                  </a:lnTo>
                  <a:lnTo>
                    <a:pt x="40" y="24"/>
                  </a:lnTo>
                  <a:lnTo>
                    <a:pt x="32" y="32"/>
                  </a:lnTo>
                  <a:lnTo>
                    <a:pt x="32" y="40"/>
                  </a:lnTo>
                  <a:lnTo>
                    <a:pt x="24" y="40"/>
                  </a:lnTo>
                  <a:lnTo>
                    <a:pt x="16" y="48"/>
                  </a:lnTo>
                  <a:lnTo>
                    <a:pt x="8" y="48"/>
                  </a:lnTo>
                  <a:lnTo>
                    <a:pt x="8" y="56"/>
                  </a:lnTo>
                  <a:lnTo>
                    <a:pt x="8" y="72"/>
                  </a:lnTo>
                  <a:lnTo>
                    <a:pt x="0" y="80"/>
                  </a:lnTo>
                  <a:lnTo>
                    <a:pt x="8" y="88"/>
                  </a:lnTo>
                  <a:lnTo>
                    <a:pt x="8" y="96"/>
                  </a:lnTo>
                  <a:lnTo>
                    <a:pt x="16" y="96"/>
                  </a:lnTo>
                  <a:lnTo>
                    <a:pt x="32" y="96"/>
                  </a:lnTo>
                  <a:lnTo>
                    <a:pt x="56" y="104"/>
                  </a:lnTo>
                  <a:lnTo>
                    <a:pt x="80" y="104"/>
                  </a:lnTo>
                  <a:lnTo>
                    <a:pt x="96" y="104"/>
                  </a:lnTo>
                  <a:lnTo>
                    <a:pt x="104" y="80"/>
                  </a:lnTo>
                  <a:lnTo>
                    <a:pt x="112" y="80"/>
                  </a:lnTo>
                  <a:lnTo>
                    <a:pt x="104" y="64"/>
                  </a:lnTo>
                  <a:lnTo>
                    <a:pt x="120" y="64"/>
                  </a:lnTo>
                  <a:lnTo>
                    <a:pt x="120" y="5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2" name="Freeform 635"/>
            <p:cNvSpPr>
              <a:spLocks/>
            </p:cNvSpPr>
            <p:nvPr/>
          </p:nvSpPr>
          <p:spPr bwMode="auto">
            <a:xfrm>
              <a:off x="4826964" y="2358887"/>
              <a:ext cx="129401" cy="75667"/>
            </a:xfrm>
            <a:custGeom>
              <a:avLst/>
              <a:gdLst>
                <a:gd name="T0" fmla="*/ 2147483647 w 96"/>
                <a:gd name="T1" fmla="*/ 2147483647 h 56"/>
                <a:gd name="T2" fmla="*/ 2147483647 w 96"/>
                <a:gd name="T3" fmla="*/ 2147483647 h 56"/>
                <a:gd name="T4" fmla="*/ 2147483647 w 96"/>
                <a:gd name="T5" fmla="*/ 2147483647 h 56"/>
                <a:gd name="T6" fmla="*/ 2147483647 w 96"/>
                <a:gd name="T7" fmla="*/ 2147483647 h 56"/>
                <a:gd name="T8" fmla="*/ 2147483647 w 96"/>
                <a:gd name="T9" fmla="*/ 2147483647 h 56"/>
                <a:gd name="T10" fmla="*/ 2147483647 w 96"/>
                <a:gd name="T11" fmla="*/ 2147483647 h 56"/>
                <a:gd name="T12" fmla="*/ 2147483647 w 96"/>
                <a:gd name="T13" fmla="*/ 2147483647 h 56"/>
                <a:gd name="T14" fmla="*/ 2147483647 w 96"/>
                <a:gd name="T15" fmla="*/ 2147483647 h 56"/>
                <a:gd name="T16" fmla="*/ 2147483647 w 96"/>
                <a:gd name="T17" fmla="*/ 2147483647 h 56"/>
                <a:gd name="T18" fmla="*/ 2147483647 w 96"/>
                <a:gd name="T19" fmla="*/ 2147483647 h 56"/>
                <a:gd name="T20" fmla="*/ 2147483647 w 96"/>
                <a:gd name="T21" fmla="*/ 2147483647 h 56"/>
                <a:gd name="T22" fmla="*/ 2147483647 w 96"/>
                <a:gd name="T23" fmla="*/ 0 h 56"/>
                <a:gd name="T24" fmla="*/ 2147483647 w 96"/>
                <a:gd name="T25" fmla="*/ 2147483647 h 56"/>
                <a:gd name="T26" fmla="*/ 2147483647 w 96"/>
                <a:gd name="T27" fmla="*/ 2147483647 h 56"/>
                <a:gd name="T28" fmla="*/ 2147483647 w 96"/>
                <a:gd name="T29" fmla="*/ 2147483647 h 56"/>
                <a:gd name="T30" fmla="*/ 2147483647 w 96"/>
                <a:gd name="T31" fmla="*/ 2147483647 h 56"/>
                <a:gd name="T32" fmla="*/ 0 w 96"/>
                <a:gd name="T33" fmla="*/ 2147483647 h 56"/>
                <a:gd name="T34" fmla="*/ 0 w 96"/>
                <a:gd name="T35" fmla="*/ 2147483647 h 56"/>
                <a:gd name="T36" fmla="*/ 2147483647 w 96"/>
                <a:gd name="T37" fmla="*/ 2147483647 h 56"/>
                <a:gd name="T38" fmla="*/ 2147483647 w 96"/>
                <a:gd name="T39" fmla="*/ 2147483647 h 5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96"/>
                <a:gd name="T61" fmla="*/ 0 h 56"/>
                <a:gd name="T62" fmla="*/ 96 w 96"/>
                <a:gd name="T63" fmla="*/ 56 h 5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96" h="56">
                  <a:moveTo>
                    <a:pt x="32" y="40"/>
                  </a:moveTo>
                  <a:lnTo>
                    <a:pt x="48" y="48"/>
                  </a:lnTo>
                  <a:lnTo>
                    <a:pt x="56" y="40"/>
                  </a:lnTo>
                  <a:lnTo>
                    <a:pt x="64" y="48"/>
                  </a:lnTo>
                  <a:lnTo>
                    <a:pt x="72" y="56"/>
                  </a:lnTo>
                  <a:lnTo>
                    <a:pt x="80" y="56"/>
                  </a:lnTo>
                  <a:lnTo>
                    <a:pt x="96" y="48"/>
                  </a:lnTo>
                  <a:lnTo>
                    <a:pt x="88" y="40"/>
                  </a:lnTo>
                  <a:lnTo>
                    <a:pt x="80" y="24"/>
                  </a:lnTo>
                  <a:lnTo>
                    <a:pt x="80" y="16"/>
                  </a:lnTo>
                  <a:lnTo>
                    <a:pt x="64" y="8"/>
                  </a:lnTo>
                  <a:lnTo>
                    <a:pt x="56" y="0"/>
                  </a:lnTo>
                  <a:lnTo>
                    <a:pt x="40" y="8"/>
                  </a:lnTo>
                  <a:lnTo>
                    <a:pt x="32" y="24"/>
                  </a:lnTo>
                  <a:lnTo>
                    <a:pt x="16" y="16"/>
                  </a:lnTo>
                  <a:lnTo>
                    <a:pt x="8" y="16"/>
                  </a:lnTo>
                  <a:lnTo>
                    <a:pt x="0" y="32"/>
                  </a:lnTo>
                  <a:lnTo>
                    <a:pt x="0" y="48"/>
                  </a:lnTo>
                  <a:lnTo>
                    <a:pt x="16" y="40"/>
                  </a:lnTo>
                  <a:lnTo>
                    <a:pt x="32" y="4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3" name="Freeform 636"/>
            <p:cNvSpPr>
              <a:spLocks/>
            </p:cNvSpPr>
            <p:nvPr/>
          </p:nvSpPr>
          <p:spPr bwMode="auto">
            <a:xfrm>
              <a:off x="4202989" y="3357905"/>
              <a:ext cx="129401" cy="96502"/>
            </a:xfrm>
            <a:custGeom>
              <a:avLst/>
              <a:gdLst>
                <a:gd name="T0" fmla="*/ 2147483647 w 96"/>
                <a:gd name="T1" fmla="*/ 2147483647 h 72"/>
                <a:gd name="T2" fmla="*/ 2147483647 w 96"/>
                <a:gd name="T3" fmla="*/ 2147483647 h 72"/>
                <a:gd name="T4" fmla="*/ 2147483647 w 96"/>
                <a:gd name="T5" fmla="*/ 2147483647 h 72"/>
                <a:gd name="T6" fmla="*/ 2147483647 w 96"/>
                <a:gd name="T7" fmla="*/ 2147483647 h 72"/>
                <a:gd name="T8" fmla="*/ 2147483647 w 96"/>
                <a:gd name="T9" fmla="*/ 2147483647 h 72"/>
                <a:gd name="T10" fmla="*/ 2147483647 w 96"/>
                <a:gd name="T11" fmla="*/ 2147483647 h 72"/>
                <a:gd name="T12" fmla="*/ 2147483647 w 96"/>
                <a:gd name="T13" fmla="*/ 2147483647 h 72"/>
                <a:gd name="T14" fmla="*/ 2147483647 w 96"/>
                <a:gd name="T15" fmla="*/ 2147483647 h 72"/>
                <a:gd name="T16" fmla="*/ 2147483647 w 96"/>
                <a:gd name="T17" fmla="*/ 2147483647 h 72"/>
                <a:gd name="T18" fmla="*/ 2147483647 w 96"/>
                <a:gd name="T19" fmla="*/ 2147483647 h 72"/>
                <a:gd name="T20" fmla="*/ 2147483647 w 96"/>
                <a:gd name="T21" fmla="*/ 2147483647 h 72"/>
                <a:gd name="T22" fmla="*/ 2147483647 w 96"/>
                <a:gd name="T23" fmla="*/ 2147483647 h 72"/>
                <a:gd name="T24" fmla="*/ 2147483647 w 96"/>
                <a:gd name="T25" fmla="*/ 2147483647 h 72"/>
                <a:gd name="T26" fmla="*/ 2147483647 w 96"/>
                <a:gd name="T27" fmla="*/ 0 h 72"/>
                <a:gd name="T28" fmla="*/ 2147483647 w 96"/>
                <a:gd name="T29" fmla="*/ 0 h 72"/>
                <a:gd name="T30" fmla="*/ 2147483647 w 96"/>
                <a:gd name="T31" fmla="*/ 2147483647 h 72"/>
                <a:gd name="T32" fmla="*/ 2147483647 w 96"/>
                <a:gd name="T33" fmla="*/ 2147483647 h 72"/>
                <a:gd name="T34" fmla="*/ 2147483647 w 96"/>
                <a:gd name="T35" fmla="*/ 2147483647 h 72"/>
                <a:gd name="T36" fmla="*/ 0 w 96"/>
                <a:gd name="T37" fmla="*/ 2147483647 h 72"/>
                <a:gd name="T38" fmla="*/ 2147483647 w 96"/>
                <a:gd name="T39" fmla="*/ 2147483647 h 72"/>
                <a:gd name="T40" fmla="*/ 2147483647 w 96"/>
                <a:gd name="T41" fmla="*/ 2147483647 h 72"/>
                <a:gd name="T42" fmla="*/ 2147483647 w 96"/>
                <a:gd name="T43" fmla="*/ 2147483647 h 72"/>
                <a:gd name="T44" fmla="*/ 2147483647 w 96"/>
                <a:gd name="T45" fmla="*/ 2147483647 h 7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96"/>
                <a:gd name="T70" fmla="*/ 0 h 72"/>
                <a:gd name="T71" fmla="*/ 96 w 96"/>
                <a:gd name="T72" fmla="*/ 72 h 7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96" h="72">
                  <a:moveTo>
                    <a:pt x="40" y="40"/>
                  </a:moveTo>
                  <a:lnTo>
                    <a:pt x="56" y="40"/>
                  </a:lnTo>
                  <a:lnTo>
                    <a:pt x="64" y="56"/>
                  </a:lnTo>
                  <a:lnTo>
                    <a:pt x="72" y="64"/>
                  </a:lnTo>
                  <a:lnTo>
                    <a:pt x="80" y="72"/>
                  </a:lnTo>
                  <a:lnTo>
                    <a:pt x="88" y="72"/>
                  </a:lnTo>
                  <a:lnTo>
                    <a:pt x="96" y="64"/>
                  </a:lnTo>
                  <a:lnTo>
                    <a:pt x="96" y="48"/>
                  </a:lnTo>
                  <a:lnTo>
                    <a:pt x="96" y="32"/>
                  </a:lnTo>
                  <a:lnTo>
                    <a:pt x="88" y="16"/>
                  </a:lnTo>
                  <a:lnTo>
                    <a:pt x="80" y="8"/>
                  </a:lnTo>
                  <a:lnTo>
                    <a:pt x="64" y="8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24" y="8"/>
                  </a:lnTo>
                  <a:lnTo>
                    <a:pt x="24" y="16"/>
                  </a:lnTo>
                  <a:lnTo>
                    <a:pt x="16" y="16"/>
                  </a:lnTo>
                  <a:lnTo>
                    <a:pt x="0" y="24"/>
                  </a:lnTo>
                  <a:lnTo>
                    <a:pt x="8" y="24"/>
                  </a:lnTo>
                  <a:lnTo>
                    <a:pt x="24" y="56"/>
                  </a:lnTo>
                  <a:lnTo>
                    <a:pt x="32" y="48"/>
                  </a:lnTo>
                  <a:lnTo>
                    <a:pt x="40" y="4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4" name="Freeform 637"/>
            <p:cNvSpPr>
              <a:spLocks/>
            </p:cNvSpPr>
            <p:nvPr/>
          </p:nvSpPr>
          <p:spPr bwMode="auto">
            <a:xfrm>
              <a:off x="4171187" y="3293204"/>
              <a:ext cx="107468" cy="74570"/>
            </a:xfrm>
            <a:custGeom>
              <a:avLst/>
              <a:gdLst>
                <a:gd name="T0" fmla="*/ 2147483647 w 80"/>
                <a:gd name="T1" fmla="*/ 2147483647 h 56"/>
                <a:gd name="T2" fmla="*/ 2147483647 w 80"/>
                <a:gd name="T3" fmla="*/ 2147483647 h 56"/>
                <a:gd name="T4" fmla="*/ 2147483647 w 80"/>
                <a:gd name="T5" fmla="*/ 2147483647 h 56"/>
                <a:gd name="T6" fmla="*/ 2147483647 w 80"/>
                <a:gd name="T7" fmla="*/ 2147483647 h 56"/>
                <a:gd name="T8" fmla="*/ 2147483647 w 80"/>
                <a:gd name="T9" fmla="*/ 2147483647 h 56"/>
                <a:gd name="T10" fmla="*/ 2147483647 w 80"/>
                <a:gd name="T11" fmla="*/ 2147483647 h 56"/>
                <a:gd name="T12" fmla="*/ 2147483647 w 80"/>
                <a:gd name="T13" fmla="*/ 2147483647 h 56"/>
                <a:gd name="T14" fmla="*/ 2147483647 w 80"/>
                <a:gd name="T15" fmla="*/ 2147483647 h 56"/>
                <a:gd name="T16" fmla="*/ 2147483647 w 80"/>
                <a:gd name="T17" fmla="*/ 2147483647 h 56"/>
                <a:gd name="T18" fmla="*/ 2147483647 w 80"/>
                <a:gd name="T19" fmla="*/ 0 h 56"/>
                <a:gd name="T20" fmla="*/ 2147483647 w 80"/>
                <a:gd name="T21" fmla="*/ 0 h 56"/>
                <a:gd name="T22" fmla="*/ 2147483647 w 80"/>
                <a:gd name="T23" fmla="*/ 0 h 56"/>
                <a:gd name="T24" fmla="*/ 0 w 80"/>
                <a:gd name="T25" fmla="*/ 2147483647 h 56"/>
                <a:gd name="T26" fmla="*/ 2147483647 w 80"/>
                <a:gd name="T27" fmla="*/ 2147483647 h 56"/>
                <a:gd name="T28" fmla="*/ 2147483647 w 80"/>
                <a:gd name="T29" fmla="*/ 2147483647 h 56"/>
                <a:gd name="T30" fmla="*/ 2147483647 w 80"/>
                <a:gd name="T31" fmla="*/ 2147483647 h 5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80"/>
                <a:gd name="T49" fmla="*/ 0 h 56"/>
                <a:gd name="T50" fmla="*/ 80 w 80"/>
                <a:gd name="T51" fmla="*/ 56 h 5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80" h="56">
                  <a:moveTo>
                    <a:pt x="40" y="48"/>
                  </a:moveTo>
                  <a:lnTo>
                    <a:pt x="48" y="48"/>
                  </a:lnTo>
                  <a:lnTo>
                    <a:pt x="56" y="48"/>
                  </a:lnTo>
                  <a:lnTo>
                    <a:pt x="72" y="56"/>
                  </a:lnTo>
                  <a:lnTo>
                    <a:pt x="80" y="56"/>
                  </a:lnTo>
                  <a:lnTo>
                    <a:pt x="72" y="40"/>
                  </a:lnTo>
                  <a:lnTo>
                    <a:pt x="64" y="24"/>
                  </a:lnTo>
                  <a:lnTo>
                    <a:pt x="56" y="16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8" y="0"/>
                  </a:lnTo>
                  <a:lnTo>
                    <a:pt x="0" y="24"/>
                  </a:lnTo>
                  <a:lnTo>
                    <a:pt x="8" y="56"/>
                  </a:lnTo>
                  <a:lnTo>
                    <a:pt x="16" y="56"/>
                  </a:lnTo>
                  <a:lnTo>
                    <a:pt x="40" y="4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5" name="Freeform 638"/>
            <p:cNvSpPr>
              <a:spLocks/>
            </p:cNvSpPr>
            <p:nvPr/>
          </p:nvSpPr>
          <p:spPr bwMode="auto">
            <a:xfrm>
              <a:off x="4869731" y="2316119"/>
              <a:ext cx="75667" cy="64700"/>
            </a:xfrm>
            <a:custGeom>
              <a:avLst/>
              <a:gdLst>
                <a:gd name="T0" fmla="*/ 2147483647 w 56"/>
                <a:gd name="T1" fmla="*/ 2147483647 h 48"/>
                <a:gd name="T2" fmla="*/ 2147483647 w 56"/>
                <a:gd name="T3" fmla="*/ 2147483647 h 48"/>
                <a:gd name="T4" fmla="*/ 2147483647 w 56"/>
                <a:gd name="T5" fmla="*/ 2147483647 h 48"/>
                <a:gd name="T6" fmla="*/ 2147483647 w 56"/>
                <a:gd name="T7" fmla="*/ 2147483647 h 48"/>
                <a:gd name="T8" fmla="*/ 2147483647 w 56"/>
                <a:gd name="T9" fmla="*/ 0 h 48"/>
                <a:gd name="T10" fmla="*/ 2147483647 w 56"/>
                <a:gd name="T11" fmla="*/ 0 h 48"/>
                <a:gd name="T12" fmla="*/ 2147483647 w 56"/>
                <a:gd name="T13" fmla="*/ 0 h 48"/>
                <a:gd name="T14" fmla="*/ 2147483647 w 56"/>
                <a:gd name="T15" fmla="*/ 0 h 48"/>
                <a:gd name="T16" fmla="*/ 0 w 56"/>
                <a:gd name="T17" fmla="*/ 2147483647 h 48"/>
                <a:gd name="T18" fmla="*/ 0 w 56"/>
                <a:gd name="T19" fmla="*/ 2147483647 h 48"/>
                <a:gd name="T20" fmla="*/ 0 w 56"/>
                <a:gd name="T21" fmla="*/ 2147483647 h 48"/>
                <a:gd name="T22" fmla="*/ 2147483647 w 56"/>
                <a:gd name="T23" fmla="*/ 2147483647 h 48"/>
                <a:gd name="T24" fmla="*/ 2147483647 w 56"/>
                <a:gd name="T25" fmla="*/ 2147483647 h 48"/>
                <a:gd name="T26" fmla="*/ 2147483647 w 56"/>
                <a:gd name="T27" fmla="*/ 2147483647 h 48"/>
                <a:gd name="T28" fmla="*/ 2147483647 w 56"/>
                <a:gd name="T29" fmla="*/ 2147483647 h 48"/>
                <a:gd name="T30" fmla="*/ 2147483647 w 56"/>
                <a:gd name="T31" fmla="*/ 2147483647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6"/>
                <a:gd name="T49" fmla="*/ 0 h 48"/>
                <a:gd name="T50" fmla="*/ 56 w 56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6" h="48">
                  <a:moveTo>
                    <a:pt x="32" y="40"/>
                  </a:moveTo>
                  <a:lnTo>
                    <a:pt x="48" y="48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24" y="0"/>
                  </a:lnTo>
                  <a:lnTo>
                    <a:pt x="0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8" y="32"/>
                  </a:lnTo>
                  <a:lnTo>
                    <a:pt x="8" y="40"/>
                  </a:lnTo>
                  <a:lnTo>
                    <a:pt x="24" y="32"/>
                  </a:lnTo>
                  <a:lnTo>
                    <a:pt x="32" y="4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6" name="Freeform 639"/>
            <p:cNvSpPr>
              <a:spLocks/>
            </p:cNvSpPr>
            <p:nvPr/>
          </p:nvSpPr>
          <p:spPr bwMode="auto">
            <a:xfrm>
              <a:off x="4171187" y="3293204"/>
              <a:ext cx="107468" cy="74570"/>
            </a:xfrm>
            <a:custGeom>
              <a:avLst/>
              <a:gdLst>
                <a:gd name="T0" fmla="*/ 2147483647 w 80"/>
                <a:gd name="T1" fmla="*/ 2147483647 h 56"/>
                <a:gd name="T2" fmla="*/ 2147483647 w 80"/>
                <a:gd name="T3" fmla="*/ 2147483647 h 56"/>
                <a:gd name="T4" fmla="*/ 2147483647 w 80"/>
                <a:gd name="T5" fmla="*/ 2147483647 h 56"/>
                <a:gd name="T6" fmla="*/ 2147483647 w 80"/>
                <a:gd name="T7" fmla="*/ 2147483647 h 56"/>
                <a:gd name="T8" fmla="*/ 2147483647 w 80"/>
                <a:gd name="T9" fmla="*/ 2147483647 h 56"/>
                <a:gd name="T10" fmla="*/ 2147483647 w 80"/>
                <a:gd name="T11" fmla="*/ 2147483647 h 56"/>
                <a:gd name="T12" fmla="*/ 2147483647 w 80"/>
                <a:gd name="T13" fmla="*/ 2147483647 h 56"/>
                <a:gd name="T14" fmla="*/ 2147483647 w 80"/>
                <a:gd name="T15" fmla="*/ 2147483647 h 56"/>
                <a:gd name="T16" fmla="*/ 2147483647 w 80"/>
                <a:gd name="T17" fmla="*/ 2147483647 h 56"/>
                <a:gd name="T18" fmla="*/ 2147483647 w 80"/>
                <a:gd name="T19" fmla="*/ 2147483647 h 56"/>
                <a:gd name="T20" fmla="*/ 2147483647 w 80"/>
                <a:gd name="T21" fmla="*/ 2147483647 h 56"/>
                <a:gd name="T22" fmla="*/ 2147483647 w 80"/>
                <a:gd name="T23" fmla="*/ 0 h 56"/>
                <a:gd name="T24" fmla="*/ 2147483647 w 80"/>
                <a:gd name="T25" fmla="*/ 0 h 56"/>
                <a:gd name="T26" fmla="*/ 2147483647 w 80"/>
                <a:gd name="T27" fmla="*/ 0 h 56"/>
                <a:gd name="T28" fmla="*/ 0 w 80"/>
                <a:gd name="T29" fmla="*/ 2147483647 h 56"/>
                <a:gd name="T30" fmla="*/ 2147483647 w 80"/>
                <a:gd name="T31" fmla="*/ 2147483647 h 56"/>
                <a:gd name="T32" fmla="*/ 2147483647 w 80"/>
                <a:gd name="T33" fmla="*/ 2147483647 h 56"/>
                <a:gd name="T34" fmla="*/ 2147483647 w 80"/>
                <a:gd name="T35" fmla="*/ 2147483647 h 56"/>
                <a:gd name="T36" fmla="*/ 2147483647 w 80"/>
                <a:gd name="T37" fmla="*/ 2147483647 h 5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56"/>
                <a:gd name="T59" fmla="*/ 80 w 80"/>
                <a:gd name="T60" fmla="*/ 56 h 5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56">
                  <a:moveTo>
                    <a:pt x="40" y="48"/>
                  </a:moveTo>
                  <a:lnTo>
                    <a:pt x="48" y="48"/>
                  </a:lnTo>
                  <a:lnTo>
                    <a:pt x="56" y="48"/>
                  </a:lnTo>
                  <a:lnTo>
                    <a:pt x="72" y="56"/>
                  </a:lnTo>
                  <a:lnTo>
                    <a:pt x="80" y="56"/>
                  </a:lnTo>
                  <a:lnTo>
                    <a:pt x="72" y="40"/>
                  </a:lnTo>
                  <a:lnTo>
                    <a:pt x="64" y="24"/>
                  </a:lnTo>
                  <a:lnTo>
                    <a:pt x="56" y="16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8" y="0"/>
                  </a:lnTo>
                  <a:lnTo>
                    <a:pt x="0" y="24"/>
                  </a:lnTo>
                  <a:lnTo>
                    <a:pt x="8" y="56"/>
                  </a:lnTo>
                  <a:lnTo>
                    <a:pt x="16" y="56"/>
                  </a:lnTo>
                  <a:lnTo>
                    <a:pt x="40" y="4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7" name="Freeform 640"/>
            <p:cNvSpPr>
              <a:spLocks/>
            </p:cNvSpPr>
            <p:nvPr/>
          </p:nvSpPr>
          <p:spPr bwMode="auto">
            <a:xfrm>
              <a:off x="4182153" y="3100199"/>
              <a:ext cx="203971" cy="224807"/>
            </a:xfrm>
            <a:custGeom>
              <a:avLst/>
              <a:gdLst>
                <a:gd name="T0" fmla="*/ 2147483647 w 152"/>
                <a:gd name="T1" fmla="*/ 2147483647 h 168"/>
                <a:gd name="T2" fmla="*/ 2147483647 w 152"/>
                <a:gd name="T3" fmla="*/ 2147483647 h 168"/>
                <a:gd name="T4" fmla="*/ 2147483647 w 152"/>
                <a:gd name="T5" fmla="*/ 2147483647 h 168"/>
                <a:gd name="T6" fmla="*/ 2147483647 w 152"/>
                <a:gd name="T7" fmla="*/ 2147483647 h 168"/>
                <a:gd name="T8" fmla="*/ 2147483647 w 152"/>
                <a:gd name="T9" fmla="*/ 2147483647 h 168"/>
                <a:gd name="T10" fmla="*/ 2147483647 w 152"/>
                <a:gd name="T11" fmla="*/ 2147483647 h 168"/>
                <a:gd name="T12" fmla="*/ 2147483647 w 152"/>
                <a:gd name="T13" fmla="*/ 2147483647 h 168"/>
                <a:gd name="T14" fmla="*/ 2147483647 w 152"/>
                <a:gd name="T15" fmla="*/ 2147483647 h 168"/>
                <a:gd name="T16" fmla="*/ 2147483647 w 152"/>
                <a:gd name="T17" fmla="*/ 2147483647 h 168"/>
                <a:gd name="T18" fmla="*/ 2147483647 w 152"/>
                <a:gd name="T19" fmla="*/ 2147483647 h 168"/>
                <a:gd name="T20" fmla="*/ 2147483647 w 152"/>
                <a:gd name="T21" fmla="*/ 2147483647 h 168"/>
                <a:gd name="T22" fmla="*/ 2147483647 w 152"/>
                <a:gd name="T23" fmla="*/ 0 h 168"/>
                <a:gd name="T24" fmla="*/ 2147483647 w 152"/>
                <a:gd name="T25" fmla="*/ 2147483647 h 168"/>
                <a:gd name="T26" fmla="*/ 2147483647 w 152"/>
                <a:gd name="T27" fmla="*/ 2147483647 h 168"/>
                <a:gd name="T28" fmla="*/ 2147483647 w 152"/>
                <a:gd name="T29" fmla="*/ 2147483647 h 168"/>
                <a:gd name="T30" fmla="*/ 2147483647 w 152"/>
                <a:gd name="T31" fmla="*/ 2147483647 h 168"/>
                <a:gd name="T32" fmla="*/ 2147483647 w 152"/>
                <a:gd name="T33" fmla="*/ 2147483647 h 168"/>
                <a:gd name="T34" fmla="*/ 0 w 152"/>
                <a:gd name="T35" fmla="*/ 2147483647 h 168"/>
                <a:gd name="T36" fmla="*/ 2147483647 w 152"/>
                <a:gd name="T37" fmla="*/ 2147483647 h 168"/>
                <a:gd name="T38" fmla="*/ 2147483647 w 152"/>
                <a:gd name="T39" fmla="*/ 2147483647 h 168"/>
                <a:gd name="T40" fmla="*/ 0 w 152"/>
                <a:gd name="T41" fmla="*/ 2147483647 h 168"/>
                <a:gd name="T42" fmla="*/ 2147483647 w 152"/>
                <a:gd name="T43" fmla="*/ 2147483647 h 168"/>
                <a:gd name="T44" fmla="*/ 2147483647 w 152"/>
                <a:gd name="T45" fmla="*/ 2147483647 h 16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2"/>
                <a:gd name="T70" fmla="*/ 0 h 168"/>
                <a:gd name="T71" fmla="*/ 152 w 152"/>
                <a:gd name="T72" fmla="*/ 168 h 16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2" h="168">
                  <a:moveTo>
                    <a:pt x="24" y="144"/>
                  </a:moveTo>
                  <a:lnTo>
                    <a:pt x="40" y="152"/>
                  </a:lnTo>
                  <a:lnTo>
                    <a:pt x="48" y="160"/>
                  </a:lnTo>
                  <a:lnTo>
                    <a:pt x="56" y="168"/>
                  </a:lnTo>
                  <a:lnTo>
                    <a:pt x="72" y="152"/>
                  </a:lnTo>
                  <a:lnTo>
                    <a:pt x="80" y="160"/>
                  </a:lnTo>
                  <a:lnTo>
                    <a:pt x="136" y="160"/>
                  </a:lnTo>
                  <a:lnTo>
                    <a:pt x="152" y="152"/>
                  </a:lnTo>
                  <a:lnTo>
                    <a:pt x="144" y="144"/>
                  </a:lnTo>
                  <a:lnTo>
                    <a:pt x="128" y="32"/>
                  </a:lnTo>
                  <a:lnTo>
                    <a:pt x="144" y="32"/>
                  </a:lnTo>
                  <a:lnTo>
                    <a:pt x="104" y="0"/>
                  </a:lnTo>
                  <a:lnTo>
                    <a:pt x="104" y="16"/>
                  </a:lnTo>
                  <a:lnTo>
                    <a:pt x="64" y="16"/>
                  </a:lnTo>
                  <a:lnTo>
                    <a:pt x="64" y="48"/>
                  </a:lnTo>
                  <a:lnTo>
                    <a:pt x="56" y="56"/>
                  </a:lnTo>
                  <a:lnTo>
                    <a:pt x="48" y="80"/>
                  </a:lnTo>
                  <a:lnTo>
                    <a:pt x="0" y="80"/>
                  </a:lnTo>
                  <a:lnTo>
                    <a:pt x="8" y="104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16" y="144"/>
                  </a:lnTo>
                  <a:lnTo>
                    <a:pt x="24" y="14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8" name="Freeform 641"/>
            <p:cNvSpPr>
              <a:spLocks/>
            </p:cNvSpPr>
            <p:nvPr/>
          </p:nvSpPr>
          <p:spPr bwMode="auto">
            <a:xfrm>
              <a:off x="4880698" y="3013567"/>
              <a:ext cx="193004" cy="183135"/>
            </a:xfrm>
            <a:custGeom>
              <a:avLst/>
              <a:gdLst>
                <a:gd name="T0" fmla="*/ 0 w 144"/>
                <a:gd name="T1" fmla="*/ 2147483647 h 136"/>
                <a:gd name="T2" fmla="*/ 2147483647 w 144"/>
                <a:gd name="T3" fmla="*/ 2147483647 h 136"/>
                <a:gd name="T4" fmla="*/ 2147483647 w 144"/>
                <a:gd name="T5" fmla="*/ 2147483647 h 136"/>
                <a:gd name="T6" fmla="*/ 2147483647 w 144"/>
                <a:gd name="T7" fmla="*/ 2147483647 h 136"/>
                <a:gd name="T8" fmla="*/ 2147483647 w 144"/>
                <a:gd name="T9" fmla="*/ 2147483647 h 136"/>
                <a:gd name="T10" fmla="*/ 2147483647 w 144"/>
                <a:gd name="T11" fmla="*/ 2147483647 h 136"/>
                <a:gd name="T12" fmla="*/ 2147483647 w 144"/>
                <a:gd name="T13" fmla="*/ 2147483647 h 136"/>
                <a:gd name="T14" fmla="*/ 2147483647 w 144"/>
                <a:gd name="T15" fmla="*/ 2147483647 h 136"/>
                <a:gd name="T16" fmla="*/ 2147483647 w 144"/>
                <a:gd name="T17" fmla="*/ 2147483647 h 136"/>
                <a:gd name="T18" fmla="*/ 2147483647 w 144"/>
                <a:gd name="T19" fmla="*/ 2147483647 h 136"/>
                <a:gd name="T20" fmla="*/ 2147483647 w 144"/>
                <a:gd name="T21" fmla="*/ 2147483647 h 136"/>
                <a:gd name="T22" fmla="*/ 2147483647 w 144"/>
                <a:gd name="T23" fmla="*/ 2147483647 h 136"/>
                <a:gd name="T24" fmla="*/ 2147483647 w 144"/>
                <a:gd name="T25" fmla="*/ 2147483647 h 136"/>
                <a:gd name="T26" fmla="*/ 2147483647 w 144"/>
                <a:gd name="T27" fmla="*/ 0 h 136"/>
                <a:gd name="T28" fmla="*/ 2147483647 w 144"/>
                <a:gd name="T29" fmla="*/ 2147483647 h 136"/>
                <a:gd name="T30" fmla="*/ 2147483647 w 144"/>
                <a:gd name="T31" fmla="*/ 2147483647 h 136"/>
                <a:gd name="T32" fmla="*/ 2147483647 w 144"/>
                <a:gd name="T33" fmla="*/ 0 h 136"/>
                <a:gd name="T34" fmla="*/ 2147483647 w 144"/>
                <a:gd name="T35" fmla="*/ 2147483647 h 136"/>
                <a:gd name="T36" fmla="*/ 2147483647 w 144"/>
                <a:gd name="T37" fmla="*/ 0 h 136"/>
                <a:gd name="T38" fmla="*/ 2147483647 w 144"/>
                <a:gd name="T39" fmla="*/ 0 h 136"/>
                <a:gd name="T40" fmla="*/ 2147483647 w 144"/>
                <a:gd name="T41" fmla="*/ 2147483647 h 136"/>
                <a:gd name="T42" fmla="*/ 0 w 144"/>
                <a:gd name="T43" fmla="*/ 2147483647 h 1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44"/>
                <a:gd name="T67" fmla="*/ 0 h 136"/>
                <a:gd name="T68" fmla="*/ 144 w 144"/>
                <a:gd name="T69" fmla="*/ 136 h 1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44" h="136">
                  <a:moveTo>
                    <a:pt x="0" y="16"/>
                  </a:moveTo>
                  <a:lnTo>
                    <a:pt x="8" y="32"/>
                  </a:lnTo>
                  <a:lnTo>
                    <a:pt x="8" y="40"/>
                  </a:lnTo>
                  <a:lnTo>
                    <a:pt x="8" y="136"/>
                  </a:lnTo>
                  <a:lnTo>
                    <a:pt x="16" y="136"/>
                  </a:lnTo>
                  <a:lnTo>
                    <a:pt x="120" y="136"/>
                  </a:lnTo>
                  <a:lnTo>
                    <a:pt x="136" y="128"/>
                  </a:lnTo>
                  <a:lnTo>
                    <a:pt x="144" y="120"/>
                  </a:lnTo>
                  <a:lnTo>
                    <a:pt x="136" y="88"/>
                  </a:lnTo>
                  <a:lnTo>
                    <a:pt x="120" y="56"/>
                  </a:lnTo>
                  <a:lnTo>
                    <a:pt x="96" y="32"/>
                  </a:lnTo>
                  <a:lnTo>
                    <a:pt x="128" y="48"/>
                  </a:lnTo>
                  <a:lnTo>
                    <a:pt x="136" y="32"/>
                  </a:lnTo>
                  <a:lnTo>
                    <a:pt x="120" y="0"/>
                  </a:lnTo>
                  <a:lnTo>
                    <a:pt x="112" y="8"/>
                  </a:lnTo>
                  <a:lnTo>
                    <a:pt x="88" y="8"/>
                  </a:lnTo>
                  <a:lnTo>
                    <a:pt x="80" y="0"/>
                  </a:lnTo>
                  <a:lnTo>
                    <a:pt x="48" y="8"/>
                  </a:lnTo>
                  <a:lnTo>
                    <a:pt x="24" y="0"/>
                  </a:lnTo>
                  <a:lnTo>
                    <a:pt x="8" y="0"/>
                  </a:lnTo>
                  <a:lnTo>
                    <a:pt x="8" y="8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9" name="Freeform 642"/>
            <p:cNvSpPr>
              <a:spLocks/>
            </p:cNvSpPr>
            <p:nvPr/>
          </p:nvSpPr>
          <p:spPr bwMode="auto">
            <a:xfrm>
              <a:off x="4622993" y="2981765"/>
              <a:ext cx="279637" cy="268671"/>
            </a:xfrm>
            <a:custGeom>
              <a:avLst/>
              <a:gdLst>
                <a:gd name="T0" fmla="*/ 2147483647 w 208"/>
                <a:gd name="T1" fmla="*/ 2147483647 h 200"/>
                <a:gd name="T2" fmla="*/ 2147483647 w 208"/>
                <a:gd name="T3" fmla="*/ 2147483647 h 200"/>
                <a:gd name="T4" fmla="*/ 2147483647 w 208"/>
                <a:gd name="T5" fmla="*/ 2147483647 h 200"/>
                <a:gd name="T6" fmla="*/ 0 w 208"/>
                <a:gd name="T7" fmla="*/ 2147483647 h 200"/>
                <a:gd name="T8" fmla="*/ 0 w 208"/>
                <a:gd name="T9" fmla="*/ 2147483647 h 200"/>
                <a:gd name="T10" fmla="*/ 2147483647 w 208"/>
                <a:gd name="T11" fmla="*/ 2147483647 h 200"/>
                <a:gd name="T12" fmla="*/ 2147483647 w 208"/>
                <a:gd name="T13" fmla="*/ 2147483647 h 200"/>
                <a:gd name="T14" fmla="*/ 2147483647 w 208"/>
                <a:gd name="T15" fmla="*/ 2147483647 h 200"/>
                <a:gd name="T16" fmla="*/ 2147483647 w 208"/>
                <a:gd name="T17" fmla="*/ 2147483647 h 200"/>
                <a:gd name="T18" fmla="*/ 2147483647 w 208"/>
                <a:gd name="T19" fmla="*/ 2147483647 h 200"/>
                <a:gd name="T20" fmla="*/ 2147483647 w 208"/>
                <a:gd name="T21" fmla="*/ 2147483647 h 200"/>
                <a:gd name="T22" fmla="*/ 2147483647 w 208"/>
                <a:gd name="T23" fmla="*/ 2147483647 h 200"/>
                <a:gd name="T24" fmla="*/ 2147483647 w 208"/>
                <a:gd name="T25" fmla="*/ 2147483647 h 200"/>
                <a:gd name="T26" fmla="*/ 2147483647 w 208"/>
                <a:gd name="T27" fmla="*/ 2147483647 h 200"/>
                <a:gd name="T28" fmla="*/ 2147483647 w 208"/>
                <a:gd name="T29" fmla="*/ 2147483647 h 200"/>
                <a:gd name="T30" fmla="*/ 2147483647 w 208"/>
                <a:gd name="T31" fmla="*/ 2147483647 h 200"/>
                <a:gd name="T32" fmla="*/ 2147483647 w 208"/>
                <a:gd name="T33" fmla="*/ 2147483647 h 200"/>
                <a:gd name="T34" fmla="*/ 2147483647 w 208"/>
                <a:gd name="T35" fmla="*/ 2147483647 h 200"/>
                <a:gd name="T36" fmla="*/ 2147483647 w 208"/>
                <a:gd name="T37" fmla="*/ 2147483647 h 200"/>
                <a:gd name="T38" fmla="*/ 2147483647 w 208"/>
                <a:gd name="T39" fmla="*/ 2147483647 h 200"/>
                <a:gd name="T40" fmla="*/ 2147483647 w 208"/>
                <a:gd name="T41" fmla="*/ 2147483647 h 200"/>
                <a:gd name="T42" fmla="*/ 2147483647 w 208"/>
                <a:gd name="T43" fmla="*/ 2147483647 h 200"/>
                <a:gd name="T44" fmla="*/ 2147483647 w 208"/>
                <a:gd name="T45" fmla="*/ 2147483647 h 200"/>
                <a:gd name="T46" fmla="*/ 2147483647 w 208"/>
                <a:gd name="T47" fmla="*/ 2147483647 h 200"/>
                <a:gd name="T48" fmla="*/ 2147483647 w 208"/>
                <a:gd name="T49" fmla="*/ 2147483647 h 200"/>
                <a:gd name="T50" fmla="*/ 2147483647 w 208"/>
                <a:gd name="T51" fmla="*/ 2147483647 h 200"/>
                <a:gd name="T52" fmla="*/ 2147483647 w 208"/>
                <a:gd name="T53" fmla="*/ 2147483647 h 200"/>
                <a:gd name="T54" fmla="*/ 2147483647 w 208"/>
                <a:gd name="T55" fmla="*/ 2147483647 h 200"/>
                <a:gd name="T56" fmla="*/ 2147483647 w 208"/>
                <a:gd name="T57" fmla="*/ 2147483647 h 200"/>
                <a:gd name="T58" fmla="*/ 2147483647 w 208"/>
                <a:gd name="T59" fmla="*/ 2147483647 h 200"/>
                <a:gd name="T60" fmla="*/ 2147483647 w 208"/>
                <a:gd name="T61" fmla="*/ 2147483647 h 200"/>
                <a:gd name="T62" fmla="*/ 2147483647 w 208"/>
                <a:gd name="T63" fmla="*/ 0 h 200"/>
                <a:gd name="T64" fmla="*/ 2147483647 w 208"/>
                <a:gd name="T65" fmla="*/ 2147483647 h 200"/>
                <a:gd name="T66" fmla="*/ 2147483647 w 208"/>
                <a:gd name="T67" fmla="*/ 2147483647 h 200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08"/>
                <a:gd name="T103" fmla="*/ 0 h 200"/>
                <a:gd name="T104" fmla="*/ 208 w 208"/>
                <a:gd name="T105" fmla="*/ 200 h 200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08" h="200">
                  <a:moveTo>
                    <a:pt x="16" y="24"/>
                  </a:moveTo>
                  <a:lnTo>
                    <a:pt x="8" y="32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0" y="112"/>
                  </a:lnTo>
                  <a:lnTo>
                    <a:pt x="24" y="136"/>
                  </a:lnTo>
                  <a:lnTo>
                    <a:pt x="32" y="136"/>
                  </a:lnTo>
                  <a:lnTo>
                    <a:pt x="64" y="144"/>
                  </a:lnTo>
                  <a:lnTo>
                    <a:pt x="72" y="152"/>
                  </a:lnTo>
                  <a:lnTo>
                    <a:pt x="88" y="144"/>
                  </a:lnTo>
                  <a:lnTo>
                    <a:pt x="184" y="192"/>
                  </a:lnTo>
                  <a:lnTo>
                    <a:pt x="192" y="200"/>
                  </a:lnTo>
                  <a:lnTo>
                    <a:pt x="192" y="184"/>
                  </a:lnTo>
                  <a:lnTo>
                    <a:pt x="200" y="184"/>
                  </a:lnTo>
                  <a:lnTo>
                    <a:pt x="208" y="160"/>
                  </a:lnTo>
                  <a:lnTo>
                    <a:pt x="200" y="160"/>
                  </a:lnTo>
                  <a:lnTo>
                    <a:pt x="200" y="64"/>
                  </a:lnTo>
                  <a:lnTo>
                    <a:pt x="200" y="56"/>
                  </a:lnTo>
                  <a:lnTo>
                    <a:pt x="192" y="40"/>
                  </a:lnTo>
                  <a:lnTo>
                    <a:pt x="200" y="32"/>
                  </a:lnTo>
                  <a:lnTo>
                    <a:pt x="200" y="24"/>
                  </a:lnTo>
                  <a:lnTo>
                    <a:pt x="192" y="16"/>
                  </a:lnTo>
                  <a:lnTo>
                    <a:pt x="176" y="8"/>
                  </a:lnTo>
                  <a:lnTo>
                    <a:pt x="160" y="8"/>
                  </a:lnTo>
                  <a:lnTo>
                    <a:pt x="136" y="16"/>
                  </a:lnTo>
                  <a:lnTo>
                    <a:pt x="136" y="32"/>
                  </a:lnTo>
                  <a:lnTo>
                    <a:pt x="112" y="40"/>
                  </a:lnTo>
                  <a:lnTo>
                    <a:pt x="96" y="24"/>
                  </a:lnTo>
                  <a:lnTo>
                    <a:pt x="88" y="16"/>
                  </a:lnTo>
                  <a:lnTo>
                    <a:pt x="80" y="8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32" y="8"/>
                  </a:lnTo>
                  <a:lnTo>
                    <a:pt x="16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0" name="Freeform 643"/>
            <p:cNvSpPr>
              <a:spLocks/>
            </p:cNvSpPr>
            <p:nvPr/>
          </p:nvSpPr>
          <p:spPr bwMode="auto">
            <a:xfrm>
              <a:off x="4591191" y="2896229"/>
              <a:ext cx="74570" cy="139271"/>
            </a:xfrm>
            <a:custGeom>
              <a:avLst/>
              <a:gdLst>
                <a:gd name="T0" fmla="*/ 2147483647 w 56"/>
                <a:gd name="T1" fmla="*/ 2147483647 h 104"/>
                <a:gd name="T2" fmla="*/ 2147483647 w 56"/>
                <a:gd name="T3" fmla="*/ 2147483647 h 104"/>
                <a:gd name="T4" fmla="*/ 2147483647 w 56"/>
                <a:gd name="T5" fmla="*/ 2147483647 h 104"/>
                <a:gd name="T6" fmla="*/ 0 w 56"/>
                <a:gd name="T7" fmla="*/ 2147483647 h 104"/>
                <a:gd name="T8" fmla="*/ 0 w 56"/>
                <a:gd name="T9" fmla="*/ 2147483647 h 104"/>
                <a:gd name="T10" fmla="*/ 2147483647 w 56"/>
                <a:gd name="T11" fmla="*/ 2147483647 h 104"/>
                <a:gd name="T12" fmla="*/ 2147483647 w 56"/>
                <a:gd name="T13" fmla="*/ 2147483647 h 104"/>
                <a:gd name="T14" fmla="*/ 2147483647 w 56"/>
                <a:gd name="T15" fmla="*/ 2147483647 h 104"/>
                <a:gd name="T16" fmla="*/ 2147483647 w 56"/>
                <a:gd name="T17" fmla="*/ 2147483647 h 104"/>
                <a:gd name="T18" fmla="*/ 2147483647 w 56"/>
                <a:gd name="T19" fmla="*/ 2147483647 h 104"/>
                <a:gd name="T20" fmla="*/ 2147483647 w 56"/>
                <a:gd name="T21" fmla="*/ 2147483647 h 104"/>
                <a:gd name="T22" fmla="*/ 2147483647 w 56"/>
                <a:gd name="T23" fmla="*/ 2147483647 h 104"/>
                <a:gd name="T24" fmla="*/ 2147483647 w 56"/>
                <a:gd name="T25" fmla="*/ 2147483647 h 104"/>
                <a:gd name="T26" fmla="*/ 2147483647 w 56"/>
                <a:gd name="T27" fmla="*/ 2147483647 h 104"/>
                <a:gd name="T28" fmla="*/ 2147483647 w 56"/>
                <a:gd name="T29" fmla="*/ 2147483647 h 104"/>
                <a:gd name="T30" fmla="*/ 2147483647 w 56"/>
                <a:gd name="T31" fmla="*/ 2147483647 h 104"/>
                <a:gd name="T32" fmla="*/ 2147483647 w 56"/>
                <a:gd name="T33" fmla="*/ 2147483647 h 104"/>
                <a:gd name="T34" fmla="*/ 2147483647 w 56"/>
                <a:gd name="T35" fmla="*/ 2147483647 h 104"/>
                <a:gd name="T36" fmla="*/ 2147483647 w 56"/>
                <a:gd name="T37" fmla="*/ 0 h 104"/>
                <a:gd name="T38" fmla="*/ 2147483647 w 56"/>
                <a:gd name="T39" fmla="*/ 0 h 104"/>
                <a:gd name="T40" fmla="*/ 2147483647 w 56"/>
                <a:gd name="T41" fmla="*/ 2147483647 h 10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6"/>
                <a:gd name="T64" fmla="*/ 0 h 104"/>
                <a:gd name="T65" fmla="*/ 56 w 56"/>
                <a:gd name="T66" fmla="*/ 104 h 104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6" h="104">
                  <a:moveTo>
                    <a:pt x="16" y="8"/>
                  </a:moveTo>
                  <a:lnTo>
                    <a:pt x="16" y="24"/>
                  </a:lnTo>
                  <a:lnTo>
                    <a:pt x="16" y="40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8" y="72"/>
                  </a:lnTo>
                  <a:lnTo>
                    <a:pt x="16" y="72"/>
                  </a:lnTo>
                  <a:lnTo>
                    <a:pt x="24" y="80"/>
                  </a:lnTo>
                  <a:lnTo>
                    <a:pt x="24" y="96"/>
                  </a:lnTo>
                  <a:lnTo>
                    <a:pt x="32" y="104"/>
                  </a:lnTo>
                  <a:lnTo>
                    <a:pt x="32" y="96"/>
                  </a:lnTo>
                  <a:lnTo>
                    <a:pt x="40" y="88"/>
                  </a:lnTo>
                  <a:lnTo>
                    <a:pt x="56" y="72"/>
                  </a:lnTo>
                  <a:lnTo>
                    <a:pt x="56" y="64"/>
                  </a:lnTo>
                  <a:lnTo>
                    <a:pt x="40" y="56"/>
                  </a:lnTo>
                  <a:lnTo>
                    <a:pt x="32" y="48"/>
                  </a:lnTo>
                  <a:lnTo>
                    <a:pt x="48" y="24"/>
                  </a:lnTo>
                  <a:lnTo>
                    <a:pt x="40" y="8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16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1" name="Freeform 644"/>
            <p:cNvSpPr>
              <a:spLocks/>
            </p:cNvSpPr>
            <p:nvPr/>
          </p:nvSpPr>
          <p:spPr bwMode="auto">
            <a:xfrm>
              <a:off x="4245757" y="2928031"/>
              <a:ext cx="203971" cy="161202"/>
            </a:xfrm>
            <a:custGeom>
              <a:avLst/>
              <a:gdLst>
                <a:gd name="T0" fmla="*/ 2147483647 w 152"/>
                <a:gd name="T1" fmla="*/ 2147483647 h 120"/>
                <a:gd name="T2" fmla="*/ 2147483647 w 152"/>
                <a:gd name="T3" fmla="*/ 2147483647 h 120"/>
                <a:gd name="T4" fmla="*/ 2147483647 w 152"/>
                <a:gd name="T5" fmla="*/ 2147483647 h 120"/>
                <a:gd name="T6" fmla="*/ 2147483647 w 152"/>
                <a:gd name="T7" fmla="*/ 2147483647 h 120"/>
                <a:gd name="T8" fmla="*/ 2147483647 w 152"/>
                <a:gd name="T9" fmla="*/ 2147483647 h 120"/>
                <a:gd name="T10" fmla="*/ 2147483647 w 152"/>
                <a:gd name="T11" fmla="*/ 2147483647 h 120"/>
                <a:gd name="T12" fmla="*/ 2147483647 w 152"/>
                <a:gd name="T13" fmla="*/ 2147483647 h 120"/>
                <a:gd name="T14" fmla="*/ 2147483647 w 152"/>
                <a:gd name="T15" fmla="*/ 2147483647 h 120"/>
                <a:gd name="T16" fmla="*/ 2147483647 w 152"/>
                <a:gd name="T17" fmla="*/ 2147483647 h 120"/>
                <a:gd name="T18" fmla="*/ 2147483647 w 152"/>
                <a:gd name="T19" fmla="*/ 2147483647 h 120"/>
                <a:gd name="T20" fmla="*/ 2147483647 w 152"/>
                <a:gd name="T21" fmla="*/ 2147483647 h 120"/>
                <a:gd name="T22" fmla="*/ 2147483647 w 152"/>
                <a:gd name="T23" fmla="*/ 2147483647 h 120"/>
                <a:gd name="T24" fmla="*/ 2147483647 w 152"/>
                <a:gd name="T25" fmla="*/ 2147483647 h 120"/>
                <a:gd name="T26" fmla="*/ 2147483647 w 152"/>
                <a:gd name="T27" fmla="*/ 0 h 120"/>
                <a:gd name="T28" fmla="*/ 2147483647 w 152"/>
                <a:gd name="T29" fmla="*/ 2147483647 h 120"/>
                <a:gd name="T30" fmla="*/ 2147483647 w 152"/>
                <a:gd name="T31" fmla="*/ 2147483647 h 120"/>
                <a:gd name="T32" fmla="*/ 2147483647 w 152"/>
                <a:gd name="T33" fmla="*/ 2147483647 h 120"/>
                <a:gd name="T34" fmla="*/ 2147483647 w 152"/>
                <a:gd name="T35" fmla="*/ 2147483647 h 120"/>
                <a:gd name="T36" fmla="*/ 2147483647 w 152"/>
                <a:gd name="T37" fmla="*/ 2147483647 h 120"/>
                <a:gd name="T38" fmla="*/ 0 w 152"/>
                <a:gd name="T39" fmla="*/ 2147483647 h 120"/>
                <a:gd name="T40" fmla="*/ 2147483647 w 152"/>
                <a:gd name="T41" fmla="*/ 2147483647 h 120"/>
                <a:gd name="T42" fmla="*/ 2147483647 w 152"/>
                <a:gd name="T43" fmla="*/ 2147483647 h 12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52"/>
                <a:gd name="T67" fmla="*/ 0 h 120"/>
                <a:gd name="T68" fmla="*/ 152 w 152"/>
                <a:gd name="T69" fmla="*/ 120 h 12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52" h="120">
                  <a:moveTo>
                    <a:pt x="56" y="104"/>
                  </a:moveTo>
                  <a:lnTo>
                    <a:pt x="72" y="96"/>
                  </a:lnTo>
                  <a:lnTo>
                    <a:pt x="96" y="80"/>
                  </a:lnTo>
                  <a:lnTo>
                    <a:pt x="120" y="72"/>
                  </a:lnTo>
                  <a:lnTo>
                    <a:pt x="120" y="64"/>
                  </a:lnTo>
                  <a:lnTo>
                    <a:pt x="128" y="56"/>
                  </a:lnTo>
                  <a:lnTo>
                    <a:pt x="144" y="56"/>
                  </a:lnTo>
                  <a:lnTo>
                    <a:pt x="152" y="48"/>
                  </a:lnTo>
                  <a:lnTo>
                    <a:pt x="144" y="32"/>
                  </a:lnTo>
                  <a:lnTo>
                    <a:pt x="144" y="8"/>
                  </a:lnTo>
                  <a:lnTo>
                    <a:pt x="136" y="8"/>
                  </a:lnTo>
                  <a:lnTo>
                    <a:pt x="120" y="8"/>
                  </a:lnTo>
                  <a:lnTo>
                    <a:pt x="112" y="8"/>
                  </a:lnTo>
                  <a:lnTo>
                    <a:pt x="96" y="0"/>
                  </a:lnTo>
                  <a:lnTo>
                    <a:pt x="80" y="24"/>
                  </a:lnTo>
                  <a:lnTo>
                    <a:pt x="64" y="40"/>
                  </a:lnTo>
                  <a:lnTo>
                    <a:pt x="48" y="64"/>
                  </a:lnTo>
                  <a:lnTo>
                    <a:pt x="40" y="96"/>
                  </a:lnTo>
                  <a:lnTo>
                    <a:pt x="8" y="112"/>
                  </a:lnTo>
                  <a:lnTo>
                    <a:pt x="0" y="120"/>
                  </a:lnTo>
                  <a:lnTo>
                    <a:pt x="56" y="120"/>
                  </a:lnTo>
                  <a:lnTo>
                    <a:pt x="56" y="10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2" name="Freeform 645"/>
            <p:cNvSpPr>
              <a:spLocks/>
            </p:cNvSpPr>
            <p:nvPr/>
          </p:nvSpPr>
          <p:spPr bwMode="auto">
            <a:xfrm>
              <a:off x="4591191" y="2896229"/>
              <a:ext cx="74570" cy="139271"/>
            </a:xfrm>
            <a:custGeom>
              <a:avLst/>
              <a:gdLst>
                <a:gd name="T0" fmla="*/ 2147483647 w 56"/>
                <a:gd name="T1" fmla="*/ 2147483647 h 104"/>
                <a:gd name="T2" fmla="*/ 2147483647 w 56"/>
                <a:gd name="T3" fmla="*/ 2147483647 h 104"/>
                <a:gd name="T4" fmla="*/ 2147483647 w 56"/>
                <a:gd name="T5" fmla="*/ 2147483647 h 104"/>
                <a:gd name="T6" fmla="*/ 0 w 56"/>
                <a:gd name="T7" fmla="*/ 2147483647 h 104"/>
                <a:gd name="T8" fmla="*/ 0 w 56"/>
                <a:gd name="T9" fmla="*/ 2147483647 h 104"/>
                <a:gd name="T10" fmla="*/ 2147483647 w 56"/>
                <a:gd name="T11" fmla="*/ 2147483647 h 104"/>
                <a:gd name="T12" fmla="*/ 2147483647 w 56"/>
                <a:gd name="T13" fmla="*/ 2147483647 h 104"/>
                <a:gd name="T14" fmla="*/ 2147483647 w 56"/>
                <a:gd name="T15" fmla="*/ 2147483647 h 104"/>
                <a:gd name="T16" fmla="*/ 2147483647 w 56"/>
                <a:gd name="T17" fmla="*/ 2147483647 h 104"/>
                <a:gd name="T18" fmla="*/ 2147483647 w 56"/>
                <a:gd name="T19" fmla="*/ 2147483647 h 104"/>
                <a:gd name="T20" fmla="*/ 2147483647 w 56"/>
                <a:gd name="T21" fmla="*/ 2147483647 h 104"/>
                <a:gd name="T22" fmla="*/ 2147483647 w 56"/>
                <a:gd name="T23" fmla="*/ 2147483647 h 104"/>
                <a:gd name="T24" fmla="*/ 2147483647 w 56"/>
                <a:gd name="T25" fmla="*/ 2147483647 h 104"/>
                <a:gd name="T26" fmla="*/ 2147483647 w 56"/>
                <a:gd name="T27" fmla="*/ 2147483647 h 104"/>
                <a:gd name="T28" fmla="*/ 2147483647 w 56"/>
                <a:gd name="T29" fmla="*/ 2147483647 h 104"/>
                <a:gd name="T30" fmla="*/ 2147483647 w 56"/>
                <a:gd name="T31" fmla="*/ 2147483647 h 104"/>
                <a:gd name="T32" fmla="*/ 2147483647 w 56"/>
                <a:gd name="T33" fmla="*/ 2147483647 h 104"/>
                <a:gd name="T34" fmla="*/ 2147483647 w 56"/>
                <a:gd name="T35" fmla="*/ 2147483647 h 104"/>
                <a:gd name="T36" fmla="*/ 2147483647 w 56"/>
                <a:gd name="T37" fmla="*/ 0 h 104"/>
                <a:gd name="T38" fmla="*/ 2147483647 w 56"/>
                <a:gd name="T39" fmla="*/ 0 h 104"/>
                <a:gd name="T40" fmla="*/ 2147483647 w 56"/>
                <a:gd name="T41" fmla="*/ 2147483647 h 104"/>
                <a:gd name="T42" fmla="*/ 2147483647 w 56"/>
                <a:gd name="T43" fmla="*/ 2147483647 h 10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56"/>
                <a:gd name="T67" fmla="*/ 0 h 104"/>
                <a:gd name="T68" fmla="*/ 56 w 56"/>
                <a:gd name="T69" fmla="*/ 104 h 10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56" h="104">
                  <a:moveTo>
                    <a:pt x="16" y="8"/>
                  </a:moveTo>
                  <a:lnTo>
                    <a:pt x="16" y="24"/>
                  </a:lnTo>
                  <a:lnTo>
                    <a:pt x="16" y="40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8" y="72"/>
                  </a:lnTo>
                  <a:lnTo>
                    <a:pt x="16" y="72"/>
                  </a:lnTo>
                  <a:lnTo>
                    <a:pt x="24" y="80"/>
                  </a:lnTo>
                  <a:lnTo>
                    <a:pt x="24" y="96"/>
                  </a:lnTo>
                  <a:lnTo>
                    <a:pt x="32" y="104"/>
                  </a:lnTo>
                  <a:lnTo>
                    <a:pt x="32" y="96"/>
                  </a:lnTo>
                  <a:lnTo>
                    <a:pt x="40" y="88"/>
                  </a:lnTo>
                  <a:lnTo>
                    <a:pt x="56" y="72"/>
                  </a:lnTo>
                  <a:lnTo>
                    <a:pt x="56" y="64"/>
                  </a:lnTo>
                  <a:lnTo>
                    <a:pt x="40" y="56"/>
                  </a:lnTo>
                  <a:lnTo>
                    <a:pt x="32" y="48"/>
                  </a:lnTo>
                  <a:lnTo>
                    <a:pt x="48" y="24"/>
                  </a:lnTo>
                  <a:lnTo>
                    <a:pt x="40" y="8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16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Freeform 646"/>
            <p:cNvSpPr>
              <a:spLocks/>
            </p:cNvSpPr>
            <p:nvPr/>
          </p:nvSpPr>
          <p:spPr bwMode="auto">
            <a:xfrm>
              <a:off x="4245757" y="2928031"/>
              <a:ext cx="203971" cy="161202"/>
            </a:xfrm>
            <a:custGeom>
              <a:avLst/>
              <a:gdLst>
                <a:gd name="T0" fmla="*/ 2147483647 w 152"/>
                <a:gd name="T1" fmla="*/ 2147483647 h 120"/>
                <a:gd name="T2" fmla="*/ 2147483647 w 152"/>
                <a:gd name="T3" fmla="*/ 2147483647 h 120"/>
                <a:gd name="T4" fmla="*/ 2147483647 w 152"/>
                <a:gd name="T5" fmla="*/ 2147483647 h 120"/>
                <a:gd name="T6" fmla="*/ 2147483647 w 152"/>
                <a:gd name="T7" fmla="*/ 2147483647 h 120"/>
                <a:gd name="T8" fmla="*/ 2147483647 w 152"/>
                <a:gd name="T9" fmla="*/ 2147483647 h 120"/>
                <a:gd name="T10" fmla="*/ 2147483647 w 152"/>
                <a:gd name="T11" fmla="*/ 2147483647 h 120"/>
                <a:gd name="T12" fmla="*/ 2147483647 w 152"/>
                <a:gd name="T13" fmla="*/ 2147483647 h 120"/>
                <a:gd name="T14" fmla="*/ 2147483647 w 152"/>
                <a:gd name="T15" fmla="*/ 2147483647 h 120"/>
                <a:gd name="T16" fmla="*/ 2147483647 w 152"/>
                <a:gd name="T17" fmla="*/ 2147483647 h 120"/>
                <a:gd name="T18" fmla="*/ 2147483647 w 152"/>
                <a:gd name="T19" fmla="*/ 2147483647 h 120"/>
                <a:gd name="T20" fmla="*/ 2147483647 w 152"/>
                <a:gd name="T21" fmla="*/ 2147483647 h 120"/>
                <a:gd name="T22" fmla="*/ 2147483647 w 152"/>
                <a:gd name="T23" fmla="*/ 2147483647 h 120"/>
                <a:gd name="T24" fmla="*/ 2147483647 w 152"/>
                <a:gd name="T25" fmla="*/ 2147483647 h 120"/>
                <a:gd name="T26" fmla="*/ 2147483647 w 152"/>
                <a:gd name="T27" fmla="*/ 0 h 120"/>
                <a:gd name="T28" fmla="*/ 2147483647 w 152"/>
                <a:gd name="T29" fmla="*/ 2147483647 h 120"/>
                <a:gd name="T30" fmla="*/ 2147483647 w 152"/>
                <a:gd name="T31" fmla="*/ 2147483647 h 120"/>
                <a:gd name="T32" fmla="*/ 2147483647 w 152"/>
                <a:gd name="T33" fmla="*/ 2147483647 h 120"/>
                <a:gd name="T34" fmla="*/ 2147483647 w 152"/>
                <a:gd name="T35" fmla="*/ 2147483647 h 120"/>
                <a:gd name="T36" fmla="*/ 2147483647 w 152"/>
                <a:gd name="T37" fmla="*/ 2147483647 h 120"/>
                <a:gd name="T38" fmla="*/ 0 w 152"/>
                <a:gd name="T39" fmla="*/ 2147483647 h 120"/>
                <a:gd name="T40" fmla="*/ 2147483647 w 152"/>
                <a:gd name="T41" fmla="*/ 2147483647 h 120"/>
                <a:gd name="T42" fmla="*/ 2147483647 w 152"/>
                <a:gd name="T43" fmla="*/ 2147483647 h 12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52"/>
                <a:gd name="T67" fmla="*/ 0 h 120"/>
                <a:gd name="T68" fmla="*/ 152 w 152"/>
                <a:gd name="T69" fmla="*/ 120 h 12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52" h="120">
                  <a:moveTo>
                    <a:pt x="56" y="104"/>
                  </a:moveTo>
                  <a:lnTo>
                    <a:pt x="72" y="96"/>
                  </a:lnTo>
                  <a:lnTo>
                    <a:pt x="96" y="80"/>
                  </a:lnTo>
                  <a:lnTo>
                    <a:pt x="120" y="72"/>
                  </a:lnTo>
                  <a:lnTo>
                    <a:pt x="120" y="64"/>
                  </a:lnTo>
                  <a:lnTo>
                    <a:pt x="128" y="56"/>
                  </a:lnTo>
                  <a:lnTo>
                    <a:pt x="144" y="56"/>
                  </a:lnTo>
                  <a:lnTo>
                    <a:pt x="152" y="48"/>
                  </a:lnTo>
                  <a:lnTo>
                    <a:pt x="144" y="32"/>
                  </a:lnTo>
                  <a:lnTo>
                    <a:pt x="144" y="8"/>
                  </a:lnTo>
                  <a:lnTo>
                    <a:pt x="136" y="8"/>
                  </a:lnTo>
                  <a:lnTo>
                    <a:pt x="120" y="8"/>
                  </a:lnTo>
                  <a:lnTo>
                    <a:pt x="112" y="8"/>
                  </a:lnTo>
                  <a:lnTo>
                    <a:pt x="96" y="0"/>
                  </a:lnTo>
                  <a:lnTo>
                    <a:pt x="80" y="24"/>
                  </a:lnTo>
                  <a:lnTo>
                    <a:pt x="64" y="40"/>
                  </a:lnTo>
                  <a:lnTo>
                    <a:pt x="48" y="64"/>
                  </a:lnTo>
                  <a:lnTo>
                    <a:pt x="40" y="96"/>
                  </a:lnTo>
                  <a:lnTo>
                    <a:pt x="8" y="112"/>
                  </a:lnTo>
                  <a:lnTo>
                    <a:pt x="0" y="120"/>
                  </a:lnTo>
                  <a:lnTo>
                    <a:pt x="56" y="120"/>
                  </a:lnTo>
                  <a:lnTo>
                    <a:pt x="56" y="10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4" name="Freeform 647"/>
            <p:cNvSpPr>
              <a:spLocks/>
            </p:cNvSpPr>
            <p:nvPr/>
          </p:nvSpPr>
          <p:spPr bwMode="auto">
            <a:xfrm>
              <a:off x="4182153" y="3089233"/>
              <a:ext cx="139270" cy="118435"/>
            </a:xfrm>
            <a:custGeom>
              <a:avLst/>
              <a:gdLst>
                <a:gd name="T0" fmla="*/ 2147483647 w 104"/>
                <a:gd name="T1" fmla="*/ 2147483647 h 88"/>
                <a:gd name="T2" fmla="*/ 2147483647 w 104"/>
                <a:gd name="T3" fmla="*/ 2147483647 h 88"/>
                <a:gd name="T4" fmla="*/ 2147483647 w 104"/>
                <a:gd name="T5" fmla="*/ 2147483647 h 88"/>
                <a:gd name="T6" fmla="*/ 2147483647 w 104"/>
                <a:gd name="T7" fmla="*/ 2147483647 h 88"/>
                <a:gd name="T8" fmla="*/ 2147483647 w 104"/>
                <a:gd name="T9" fmla="*/ 2147483647 h 88"/>
                <a:gd name="T10" fmla="*/ 2147483647 w 104"/>
                <a:gd name="T11" fmla="*/ 0 h 88"/>
                <a:gd name="T12" fmla="*/ 2147483647 w 104"/>
                <a:gd name="T13" fmla="*/ 0 h 88"/>
                <a:gd name="T14" fmla="*/ 2147483647 w 104"/>
                <a:gd name="T15" fmla="*/ 2147483647 h 88"/>
                <a:gd name="T16" fmla="*/ 2147483647 w 104"/>
                <a:gd name="T17" fmla="*/ 2147483647 h 88"/>
                <a:gd name="T18" fmla="*/ 0 w 104"/>
                <a:gd name="T19" fmla="*/ 2147483647 h 88"/>
                <a:gd name="T20" fmla="*/ 2147483647 w 104"/>
                <a:gd name="T21" fmla="*/ 2147483647 h 88"/>
                <a:gd name="T22" fmla="*/ 2147483647 w 104"/>
                <a:gd name="T23" fmla="*/ 2147483647 h 8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04"/>
                <a:gd name="T37" fmla="*/ 0 h 88"/>
                <a:gd name="T38" fmla="*/ 104 w 104"/>
                <a:gd name="T39" fmla="*/ 88 h 8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04" h="88">
                  <a:moveTo>
                    <a:pt x="56" y="64"/>
                  </a:moveTo>
                  <a:lnTo>
                    <a:pt x="64" y="56"/>
                  </a:lnTo>
                  <a:lnTo>
                    <a:pt x="64" y="24"/>
                  </a:lnTo>
                  <a:lnTo>
                    <a:pt x="104" y="24"/>
                  </a:lnTo>
                  <a:lnTo>
                    <a:pt x="104" y="8"/>
                  </a:lnTo>
                  <a:lnTo>
                    <a:pt x="104" y="0"/>
                  </a:lnTo>
                  <a:lnTo>
                    <a:pt x="48" y="0"/>
                  </a:lnTo>
                  <a:lnTo>
                    <a:pt x="40" y="8"/>
                  </a:lnTo>
                  <a:lnTo>
                    <a:pt x="16" y="48"/>
                  </a:lnTo>
                  <a:lnTo>
                    <a:pt x="0" y="88"/>
                  </a:lnTo>
                  <a:lnTo>
                    <a:pt x="48" y="88"/>
                  </a:lnTo>
                  <a:lnTo>
                    <a:pt x="56" y="6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5" name="Freeform 648"/>
            <p:cNvSpPr>
              <a:spLocks/>
            </p:cNvSpPr>
            <p:nvPr/>
          </p:nvSpPr>
          <p:spPr bwMode="auto">
            <a:xfrm>
              <a:off x="4192022" y="3357905"/>
              <a:ext cx="42768" cy="31802"/>
            </a:xfrm>
            <a:custGeom>
              <a:avLst/>
              <a:gdLst>
                <a:gd name="T0" fmla="*/ 2147483647 w 32"/>
                <a:gd name="T1" fmla="*/ 2147483647 h 24"/>
                <a:gd name="T2" fmla="*/ 2147483647 w 32"/>
                <a:gd name="T3" fmla="*/ 2147483647 h 24"/>
                <a:gd name="T4" fmla="*/ 2147483647 w 32"/>
                <a:gd name="T5" fmla="*/ 0 h 24"/>
                <a:gd name="T6" fmla="*/ 2147483647 w 32"/>
                <a:gd name="T7" fmla="*/ 0 h 24"/>
                <a:gd name="T8" fmla="*/ 0 w 32"/>
                <a:gd name="T9" fmla="*/ 2147483647 h 24"/>
                <a:gd name="T10" fmla="*/ 2147483647 w 32"/>
                <a:gd name="T11" fmla="*/ 2147483647 h 24"/>
                <a:gd name="T12" fmla="*/ 2147483647 w 32"/>
                <a:gd name="T13" fmla="*/ 2147483647 h 24"/>
                <a:gd name="T14" fmla="*/ 2147483647 w 32"/>
                <a:gd name="T15" fmla="*/ 2147483647 h 2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2"/>
                <a:gd name="T25" fmla="*/ 0 h 24"/>
                <a:gd name="T26" fmla="*/ 32 w 32"/>
                <a:gd name="T27" fmla="*/ 24 h 2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2" h="24">
                  <a:moveTo>
                    <a:pt x="32" y="16"/>
                  </a:moveTo>
                  <a:lnTo>
                    <a:pt x="32" y="8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0" y="8"/>
                  </a:lnTo>
                  <a:lnTo>
                    <a:pt x="8" y="24"/>
                  </a:lnTo>
                  <a:lnTo>
                    <a:pt x="24" y="16"/>
                  </a:lnTo>
                  <a:lnTo>
                    <a:pt x="32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6" name="Freeform 649"/>
            <p:cNvSpPr>
              <a:spLocks/>
            </p:cNvSpPr>
            <p:nvPr/>
          </p:nvSpPr>
          <p:spPr bwMode="auto">
            <a:xfrm>
              <a:off x="4837930" y="3174769"/>
              <a:ext cx="278541" cy="344338"/>
            </a:xfrm>
            <a:custGeom>
              <a:avLst/>
              <a:gdLst>
                <a:gd name="T0" fmla="*/ 2147483647 w 208"/>
                <a:gd name="T1" fmla="*/ 2147483647 h 256"/>
                <a:gd name="T2" fmla="*/ 2147483647 w 208"/>
                <a:gd name="T3" fmla="*/ 2147483647 h 256"/>
                <a:gd name="T4" fmla="*/ 2147483647 w 208"/>
                <a:gd name="T5" fmla="*/ 2147483647 h 256"/>
                <a:gd name="T6" fmla="*/ 2147483647 w 208"/>
                <a:gd name="T7" fmla="*/ 2147483647 h 256"/>
                <a:gd name="T8" fmla="*/ 2147483647 w 208"/>
                <a:gd name="T9" fmla="*/ 2147483647 h 256"/>
                <a:gd name="T10" fmla="*/ 2147483647 w 208"/>
                <a:gd name="T11" fmla="*/ 2147483647 h 256"/>
                <a:gd name="T12" fmla="*/ 2147483647 w 208"/>
                <a:gd name="T13" fmla="*/ 2147483647 h 256"/>
                <a:gd name="T14" fmla="*/ 2147483647 w 208"/>
                <a:gd name="T15" fmla="*/ 2147483647 h 256"/>
                <a:gd name="T16" fmla="*/ 2147483647 w 208"/>
                <a:gd name="T17" fmla="*/ 2147483647 h 256"/>
                <a:gd name="T18" fmla="*/ 0 w 208"/>
                <a:gd name="T19" fmla="*/ 2147483647 h 256"/>
                <a:gd name="T20" fmla="*/ 2147483647 w 208"/>
                <a:gd name="T21" fmla="*/ 2147483647 h 256"/>
                <a:gd name="T22" fmla="*/ 2147483647 w 208"/>
                <a:gd name="T23" fmla="*/ 2147483647 h 256"/>
                <a:gd name="T24" fmla="*/ 2147483647 w 208"/>
                <a:gd name="T25" fmla="*/ 2147483647 h 256"/>
                <a:gd name="T26" fmla="*/ 2147483647 w 208"/>
                <a:gd name="T27" fmla="*/ 2147483647 h 256"/>
                <a:gd name="T28" fmla="*/ 2147483647 w 208"/>
                <a:gd name="T29" fmla="*/ 2147483647 h 256"/>
                <a:gd name="T30" fmla="*/ 2147483647 w 208"/>
                <a:gd name="T31" fmla="*/ 2147483647 h 256"/>
                <a:gd name="T32" fmla="*/ 2147483647 w 208"/>
                <a:gd name="T33" fmla="*/ 2147483647 h 256"/>
                <a:gd name="T34" fmla="*/ 2147483647 w 208"/>
                <a:gd name="T35" fmla="*/ 2147483647 h 256"/>
                <a:gd name="T36" fmla="*/ 2147483647 w 208"/>
                <a:gd name="T37" fmla="*/ 2147483647 h 256"/>
                <a:gd name="T38" fmla="*/ 2147483647 w 208"/>
                <a:gd name="T39" fmla="*/ 2147483647 h 256"/>
                <a:gd name="T40" fmla="*/ 2147483647 w 208"/>
                <a:gd name="T41" fmla="*/ 2147483647 h 256"/>
                <a:gd name="T42" fmla="*/ 2147483647 w 208"/>
                <a:gd name="T43" fmla="*/ 2147483647 h 256"/>
                <a:gd name="T44" fmla="*/ 2147483647 w 208"/>
                <a:gd name="T45" fmla="*/ 2147483647 h 256"/>
                <a:gd name="T46" fmla="*/ 2147483647 w 208"/>
                <a:gd name="T47" fmla="*/ 2147483647 h 256"/>
                <a:gd name="T48" fmla="*/ 2147483647 w 208"/>
                <a:gd name="T49" fmla="*/ 2147483647 h 256"/>
                <a:gd name="T50" fmla="*/ 2147483647 w 208"/>
                <a:gd name="T51" fmla="*/ 2147483647 h 256"/>
                <a:gd name="T52" fmla="*/ 2147483647 w 208"/>
                <a:gd name="T53" fmla="*/ 2147483647 h 256"/>
                <a:gd name="T54" fmla="*/ 2147483647 w 208"/>
                <a:gd name="T55" fmla="*/ 2147483647 h 256"/>
                <a:gd name="T56" fmla="*/ 2147483647 w 208"/>
                <a:gd name="T57" fmla="*/ 2147483647 h 256"/>
                <a:gd name="T58" fmla="*/ 2147483647 w 208"/>
                <a:gd name="T59" fmla="*/ 2147483647 h 256"/>
                <a:gd name="T60" fmla="*/ 2147483647 w 208"/>
                <a:gd name="T61" fmla="*/ 2147483647 h 256"/>
                <a:gd name="T62" fmla="*/ 2147483647 w 208"/>
                <a:gd name="T63" fmla="*/ 2147483647 h 256"/>
                <a:gd name="T64" fmla="*/ 2147483647 w 208"/>
                <a:gd name="T65" fmla="*/ 2147483647 h 256"/>
                <a:gd name="T66" fmla="*/ 2147483647 w 208"/>
                <a:gd name="T67" fmla="*/ 2147483647 h 256"/>
                <a:gd name="T68" fmla="*/ 2147483647 w 208"/>
                <a:gd name="T69" fmla="*/ 2147483647 h 256"/>
                <a:gd name="T70" fmla="*/ 2147483647 w 208"/>
                <a:gd name="T71" fmla="*/ 0 h 256"/>
                <a:gd name="T72" fmla="*/ 2147483647 w 208"/>
                <a:gd name="T73" fmla="*/ 2147483647 h 256"/>
                <a:gd name="T74" fmla="*/ 2147483647 w 208"/>
                <a:gd name="T75" fmla="*/ 2147483647 h 25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08"/>
                <a:gd name="T115" fmla="*/ 0 h 256"/>
                <a:gd name="T116" fmla="*/ 208 w 208"/>
                <a:gd name="T117" fmla="*/ 256 h 25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08" h="256">
                  <a:moveTo>
                    <a:pt x="152" y="16"/>
                  </a:moveTo>
                  <a:lnTo>
                    <a:pt x="48" y="16"/>
                  </a:lnTo>
                  <a:lnTo>
                    <a:pt x="40" y="40"/>
                  </a:lnTo>
                  <a:lnTo>
                    <a:pt x="32" y="40"/>
                  </a:lnTo>
                  <a:lnTo>
                    <a:pt x="32" y="56"/>
                  </a:lnTo>
                  <a:lnTo>
                    <a:pt x="24" y="48"/>
                  </a:lnTo>
                  <a:lnTo>
                    <a:pt x="24" y="96"/>
                  </a:lnTo>
                  <a:lnTo>
                    <a:pt x="8" y="104"/>
                  </a:lnTo>
                  <a:lnTo>
                    <a:pt x="8" y="128"/>
                  </a:lnTo>
                  <a:lnTo>
                    <a:pt x="0" y="136"/>
                  </a:lnTo>
                  <a:lnTo>
                    <a:pt x="16" y="160"/>
                  </a:lnTo>
                  <a:lnTo>
                    <a:pt x="24" y="176"/>
                  </a:lnTo>
                  <a:lnTo>
                    <a:pt x="32" y="200"/>
                  </a:lnTo>
                  <a:lnTo>
                    <a:pt x="48" y="208"/>
                  </a:lnTo>
                  <a:lnTo>
                    <a:pt x="72" y="232"/>
                  </a:lnTo>
                  <a:lnTo>
                    <a:pt x="80" y="240"/>
                  </a:lnTo>
                  <a:lnTo>
                    <a:pt x="104" y="240"/>
                  </a:lnTo>
                  <a:lnTo>
                    <a:pt x="120" y="256"/>
                  </a:lnTo>
                  <a:lnTo>
                    <a:pt x="144" y="248"/>
                  </a:lnTo>
                  <a:lnTo>
                    <a:pt x="168" y="240"/>
                  </a:lnTo>
                  <a:lnTo>
                    <a:pt x="176" y="240"/>
                  </a:lnTo>
                  <a:lnTo>
                    <a:pt x="176" y="232"/>
                  </a:lnTo>
                  <a:lnTo>
                    <a:pt x="168" y="224"/>
                  </a:lnTo>
                  <a:lnTo>
                    <a:pt x="160" y="216"/>
                  </a:lnTo>
                  <a:lnTo>
                    <a:pt x="144" y="200"/>
                  </a:lnTo>
                  <a:lnTo>
                    <a:pt x="144" y="192"/>
                  </a:lnTo>
                  <a:lnTo>
                    <a:pt x="152" y="192"/>
                  </a:lnTo>
                  <a:lnTo>
                    <a:pt x="160" y="168"/>
                  </a:lnTo>
                  <a:lnTo>
                    <a:pt x="176" y="152"/>
                  </a:lnTo>
                  <a:lnTo>
                    <a:pt x="184" y="128"/>
                  </a:lnTo>
                  <a:lnTo>
                    <a:pt x="192" y="80"/>
                  </a:lnTo>
                  <a:lnTo>
                    <a:pt x="200" y="72"/>
                  </a:lnTo>
                  <a:lnTo>
                    <a:pt x="208" y="72"/>
                  </a:lnTo>
                  <a:lnTo>
                    <a:pt x="200" y="48"/>
                  </a:lnTo>
                  <a:lnTo>
                    <a:pt x="192" y="16"/>
                  </a:lnTo>
                  <a:lnTo>
                    <a:pt x="176" y="0"/>
                  </a:lnTo>
                  <a:lnTo>
                    <a:pt x="168" y="8"/>
                  </a:lnTo>
                  <a:lnTo>
                    <a:pt x="152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7" name="Freeform 650"/>
            <p:cNvSpPr>
              <a:spLocks/>
            </p:cNvSpPr>
            <p:nvPr/>
          </p:nvSpPr>
          <p:spPr bwMode="auto">
            <a:xfrm>
              <a:off x="4321423" y="3400672"/>
              <a:ext cx="107468" cy="96502"/>
            </a:xfrm>
            <a:custGeom>
              <a:avLst/>
              <a:gdLst>
                <a:gd name="T0" fmla="*/ 2147483647 w 80"/>
                <a:gd name="T1" fmla="*/ 2147483647 h 72"/>
                <a:gd name="T2" fmla="*/ 2147483647 w 80"/>
                <a:gd name="T3" fmla="*/ 2147483647 h 72"/>
                <a:gd name="T4" fmla="*/ 2147483647 w 80"/>
                <a:gd name="T5" fmla="*/ 2147483647 h 72"/>
                <a:gd name="T6" fmla="*/ 2147483647 w 80"/>
                <a:gd name="T7" fmla="*/ 2147483647 h 72"/>
                <a:gd name="T8" fmla="*/ 2147483647 w 80"/>
                <a:gd name="T9" fmla="*/ 0 h 72"/>
                <a:gd name="T10" fmla="*/ 2147483647 w 80"/>
                <a:gd name="T11" fmla="*/ 0 h 72"/>
                <a:gd name="T12" fmla="*/ 2147483647 w 80"/>
                <a:gd name="T13" fmla="*/ 0 h 72"/>
                <a:gd name="T14" fmla="*/ 2147483647 w 80"/>
                <a:gd name="T15" fmla="*/ 0 h 72"/>
                <a:gd name="T16" fmla="*/ 2147483647 w 80"/>
                <a:gd name="T17" fmla="*/ 0 h 72"/>
                <a:gd name="T18" fmla="*/ 2147483647 w 80"/>
                <a:gd name="T19" fmla="*/ 2147483647 h 72"/>
                <a:gd name="T20" fmla="*/ 2147483647 w 80"/>
                <a:gd name="T21" fmla="*/ 2147483647 h 72"/>
                <a:gd name="T22" fmla="*/ 0 w 80"/>
                <a:gd name="T23" fmla="*/ 2147483647 h 72"/>
                <a:gd name="T24" fmla="*/ 2147483647 w 80"/>
                <a:gd name="T25" fmla="*/ 2147483647 h 72"/>
                <a:gd name="T26" fmla="*/ 2147483647 w 80"/>
                <a:gd name="T27" fmla="*/ 2147483647 h 72"/>
                <a:gd name="T28" fmla="*/ 2147483647 w 80"/>
                <a:gd name="T29" fmla="*/ 2147483647 h 72"/>
                <a:gd name="T30" fmla="*/ 2147483647 w 80"/>
                <a:gd name="T31" fmla="*/ 2147483647 h 72"/>
                <a:gd name="T32" fmla="*/ 2147483647 w 80"/>
                <a:gd name="T33" fmla="*/ 2147483647 h 72"/>
                <a:gd name="T34" fmla="*/ 2147483647 w 80"/>
                <a:gd name="T35" fmla="*/ 2147483647 h 72"/>
                <a:gd name="T36" fmla="*/ 2147483647 w 80"/>
                <a:gd name="T37" fmla="*/ 2147483647 h 72"/>
                <a:gd name="T38" fmla="*/ 2147483647 w 80"/>
                <a:gd name="T39" fmla="*/ 2147483647 h 72"/>
                <a:gd name="T40" fmla="*/ 2147483647 w 80"/>
                <a:gd name="T41" fmla="*/ 2147483647 h 7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80"/>
                <a:gd name="T64" fmla="*/ 0 h 72"/>
                <a:gd name="T65" fmla="*/ 80 w 80"/>
                <a:gd name="T66" fmla="*/ 72 h 7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80" h="72">
                  <a:moveTo>
                    <a:pt x="72" y="40"/>
                  </a:moveTo>
                  <a:lnTo>
                    <a:pt x="80" y="24"/>
                  </a:lnTo>
                  <a:lnTo>
                    <a:pt x="72" y="8"/>
                  </a:lnTo>
                  <a:lnTo>
                    <a:pt x="48" y="8"/>
                  </a:lnTo>
                  <a:lnTo>
                    <a:pt x="40" y="0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8" y="0"/>
                  </a:lnTo>
                  <a:lnTo>
                    <a:pt x="8" y="16"/>
                  </a:lnTo>
                  <a:lnTo>
                    <a:pt x="8" y="32"/>
                  </a:lnTo>
                  <a:lnTo>
                    <a:pt x="0" y="40"/>
                  </a:lnTo>
                  <a:lnTo>
                    <a:pt x="8" y="40"/>
                  </a:lnTo>
                  <a:lnTo>
                    <a:pt x="8" y="56"/>
                  </a:lnTo>
                  <a:lnTo>
                    <a:pt x="16" y="64"/>
                  </a:lnTo>
                  <a:lnTo>
                    <a:pt x="16" y="72"/>
                  </a:lnTo>
                  <a:lnTo>
                    <a:pt x="32" y="72"/>
                  </a:lnTo>
                  <a:lnTo>
                    <a:pt x="64" y="64"/>
                  </a:lnTo>
                  <a:lnTo>
                    <a:pt x="72" y="64"/>
                  </a:lnTo>
                  <a:lnTo>
                    <a:pt x="72" y="48"/>
                  </a:lnTo>
                  <a:lnTo>
                    <a:pt x="72" y="4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8" name="Freeform 651"/>
            <p:cNvSpPr>
              <a:spLocks/>
            </p:cNvSpPr>
            <p:nvPr/>
          </p:nvSpPr>
          <p:spPr bwMode="auto">
            <a:xfrm>
              <a:off x="4267689" y="3432474"/>
              <a:ext cx="74570" cy="64700"/>
            </a:xfrm>
            <a:custGeom>
              <a:avLst/>
              <a:gdLst>
                <a:gd name="T0" fmla="*/ 2147483647 w 56"/>
                <a:gd name="T1" fmla="*/ 2147483647 h 48"/>
                <a:gd name="T2" fmla="*/ 2147483647 w 56"/>
                <a:gd name="T3" fmla="*/ 2147483647 h 48"/>
                <a:gd name="T4" fmla="*/ 2147483647 w 56"/>
                <a:gd name="T5" fmla="*/ 2147483647 h 48"/>
                <a:gd name="T6" fmla="*/ 2147483647 w 56"/>
                <a:gd name="T7" fmla="*/ 2147483647 h 48"/>
                <a:gd name="T8" fmla="*/ 2147483647 w 56"/>
                <a:gd name="T9" fmla="*/ 2147483647 h 48"/>
                <a:gd name="T10" fmla="*/ 2147483647 w 56"/>
                <a:gd name="T11" fmla="*/ 0 h 48"/>
                <a:gd name="T12" fmla="*/ 2147483647 w 56"/>
                <a:gd name="T13" fmla="*/ 2147483647 h 48"/>
                <a:gd name="T14" fmla="*/ 2147483647 w 56"/>
                <a:gd name="T15" fmla="*/ 2147483647 h 48"/>
                <a:gd name="T16" fmla="*/ 0 w 56"/>
                <a:gd name="T17" fmla="*/ 2147483647 h 48"/>
                <a:gd name="T18" fmla="*/ 2147483647 w 56"/>
                <a:gd name="T19" fmla="*/ 2147483647 h 48"/>
                <a:gd name="T20" fmla="*/ 2147483647 w 56"/>
                <a:gd name="T21" fmla="*/ 2147483647 h 48"/>
                <a:gd name="T22" fmla="*/ 2147483647 w 56"/>
                <a:gd name="T23" fmla="*/ 2147483647 h 48"/>
                <a:gd name="T24" fmla="*/ 2147483647 w 56"/>
                <a:gd name="T25" fmla="*/ 2147483647 h 48"/>
                <a:gd name="T26" fmla="*/ 2147483647 w 56"/>
                <a:gd name="T27" fmla="*/ 2147483647 h 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6"/>
                <a:gd name="T43" fmla="*/ 0 h 48"/>
                <a:gd name="T44" fmla="*/ 56 w 56"/>
                <a:gd name="T45" fmla="*/ 48 h 4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6" h="48">
                  <a:moveTo>
                    <a:pt x="48" y="32"/>
                  </a:moveTo>
                  <a:lnTo>
                    <a:pt x="48" y="16"/>
                  </a:lnTo>
                  <a:lnTo>
                    <a:pt x="40" y="16"/>
                  </a:lnTo>
                  <a:lnTo>
                    <a:pt x="32" y="16"/>
                  </a:lnTo>
                  <a:lnTo>
                    <a:pt x="24" y="8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8" y="24"/>
                  </a:lnTo>
                  <a:lnTo>
                    <a:pt x="40" y="48"/>
                  </a:lnTo>
                  <a:lnTo>
                    <a:pt x="56" y="48"/>
                  </a:lnTo>
                  <a:lnTo>
                    <a:pt x="56" y="40"/>
                  </a:lnTo>
                  <a:lnTo>
                    <a:pt x="48" y="3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9" name="Freeform 652"/>
            <p:cNvSpPr>
              <a:spLocks/>
            </p:cNvSpPr>
            <p:nvPr/>
          </p:nvSpPr>
          <p:spPr bwMode="auto">
            <a:xfrm>
              <a:off x="4234791" y="3411638"/>
              <a:ext cx="53734" cy="53735"/>
            </a:xfrm>
            <a:custGeom>
              <a:avLst/>
              <a:gdLst>
                <a:gd name="T0" fmla="*/ 2147483647 w 40"/>
                <a:gd name="T1" fmla="*/ 2147483647 h 40"/>
                <a:gd name="T2" fmla="*/ 2147483647 w 40"/>
                <a:gd name="T3" fmla="*/ 2147483647 h 40"/>
                <a:gd name="T4" fmla="*/ 2147483647 w 40"/>
                <a:gd name="T5" fmla="*/ 0 h 40"/>
                <a:gd name="T6" fmla="*/ 2147483647 w 40"/>
                <a:gd name="T7" fmla="*/ 0 h 40"/>
                <a:gd name="T8" fmla="*/ 2147483647 w 40"/>
                <a:gd name="T9" fmla="*/ 2147483647 h 40"/>
                <a:gd name="T10" fmla="*/ 0 w 40"/>
                <a:gd name="T11" fmla="*/ 2147483647 h 40"/>
                <a:gd name="T12" fmla="*/ 2147483647 w 40"/>
                <a:gd name="T13" fmla="*/ 2147483647 h 40"/>
                <a:gd name="T14" fmla="*/ 2147483647 w 40"/>
                <a:gd name="T15" fmla="*/ 2147483647 h 40"/>
                <a:gd name="T16" fmla="*/ 2147483647 w 40"/>
                <a:gd name="T17" fmla="*/ 2147483647 h 40"/>
                <a:gd name="T18" fmla="*/ 2147483647 w 40"/>
                <a:gd name="T19" fmla="*/ 2147483647 h 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0"/>
                <a:gd name="T31" fmla="*/ 0 h 40"/>
                <a:gd name="T32" fmla="*/ 40 w 40"/>
                <a:gd name="T33" fmla="*/ 40 h 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0" h="40">
                  <a:moveTo>
                    <a:pt x="40" y="24"/>
                  </a:moveTo>
                  <a:lnTo>
                    <a:pt x="40" y="16"/>
                  </a:lnTo>
                  <a:lnTo>
                    <a:pt x="32" y="0"/>
                  </a:lnTo>
                  <a:lnTo>
                    <a:pt x="16" y="0"/>
                  </a:lnTo>
                  <a:lnTo>
                    <a:pt x="8" y="8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24" y="40"/>
                  </a:lnTo>
                  <a:lnTo>
                    <a:pt x="32" y="32"/>
                  </a:lnTo>
                  <a:lnTo>
                    <a:pt x="40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0" name="Freeform 653"/>
            <p:cNvSpPr>
              <a:spLocks/>
            </p:cNvSpPr>
            <p:nvPr/>
          </p:nvSpPr>
          <p:spPr bwMode="auto">
            <a:xfrm>
              <a:off x="4196409" y="3357905"/>
              <a:ext cx="42768" cy="31802"/>
            </a:xfrm>
            <a:custGeom>
              <a:avLst/>
              <a:gdLst>
                <a:gd name="T0" fmla="*/ 2147483647 w 32"/>
                <a:gd name="T1" fmla="*/ 2147483647 h 24"/>
                <a:gd name="T2" fmla="*/ 2147483647 w 32"/>
                <a:gd name="T3" fmla="*/ 2147483647 h 24"/>
                <a:gd name="T4" fmla="*/ 2147483647 w 32"/>
                <a:gd name="T5" fmla="*/ 0 h 24"/>
                <a:gd name="T6" fmla="*/ 2147483647 w 32"/>
                <a:gd name="T7" fmla="*/ 0 h 24"/>
                <a:gd name="T8" fmla="*/ 0 w 32"/>
                <a:gd name="T9" fmla="*/ 2147483647 h 24"/>
                <a:gd name="T10" fmla="*/ 0 w 32"/>
                <a:gd name="T11" fmla="*/ 2147483647 h 24"/>
                <a:gd name="T12" fmla="*/ 2147483647 w 32"/>
                <a:gd name="T13" fmla="*/ 2147483647 h 24"/>
                <a:gd name="T14" fmla="*/ 2147483647 w 32"/>
                <a:gd name="T15" fmla="*/ 2147483647 h 24"/>
                <a:gd name="T16" fmla="*/ 2147483647 w 32"/>
                <a:gd name="T17" fmla="*/ 2147483647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2"/>
                <a:gd name="T28" fmla="*/ 0 h 24"/>
                <a:gd name="T29" fmla="*/ 32 w 32"/>
                <a:gd name="T30" fmla="*/ 24 h 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2" h="24">
                  <a:moveTo>
                    <a:pt x="32" y="16"/>
                  </a:moveTo>
                  <a:lnTo>
                    <a:pt x="32" y="8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0" y="8"/>
                  </a:lnTo>
                  <a:lnTo>
                    <a:pt x="8" y="24"/>
                  </a:lnTo>
                  <a:lnTo>
                    <a:pt x="24" y="16"/>
                  </a:lnTo>
                  <a:lnTo>
                    <a:pt x="32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1" name="Freeform 654"/>
            <p:cNvSpPr>
              <a:spLocks/>
            </p:cNvSpPr>
            <p:nvPr/>
          </p:nvSpPr>
          <p:spPr bwMode="auto">
            <a:xfrm>
              <a:off x="4239177" y="3411638"/>
              <a:ext cx="53734" cy="53735"/>
            </a:xfrm>
            <a:custGeom>
              <a:avLst/>
              <a:gdLst>
                <a:gd name="T0" fmla="*/ 2147483647 w 40"/>
                <a:gd name="T1" fmla="*/ 2147483647 h 40"/>
                <a:gd name="T2" fmla="*/ 2147483647 w 40"/>
                <a:gd name="T3" fmla="*/ 2147483647 h 40"/>
                <a:gd name="T4" fmla="*/ 2147483647 w 40"/>
                <a:gd name="T5" fmla="*/ 2147483647 h 40"/>
                <a:gd name="T6" fmla="*/ 2147483647 w 40"/>
                <a:gd name="T7" fmla="*/ 0 h 40"/>
                <a:gd name="T8" fmla="*/ 2147483647 w 40"/>
                <a:gd name="T9" fmla="*/ 0 h 40"/>
                <a:gd name="T10" fmla="*/ 2147483647 w 40"/>
                <a:gd name="T11" fmla="*/ 2147483647 h 40"/>
                <a:gd name="T12" fmla="*/ 0 w 40"/>
                <a:gd name="T13" fmla="*/ 2147483647 h 40"/>
                <a:gd name="T14" fmla="*/ 2147483647 w 40"/>
                <a:gd name="T15" fmla="*/ 2147483647 h 40"/>
                <a:gd name="T16" fmla="*/ 2147483647 w 40"/>
                <a:gd name="T17" fmla="*/ 2147483647 h 40"/>
                <a:gd name="T18" fmla="*/ 2147483647 w 40"/>
                <a:gd name="T19" fmla="*/ 2147483647 h 40"/>
                <a:gd name="T20" fmla="*/ 2147483647 w 40"/>
                <a:gd name="T21" fmla="*/ 2147483647 h 4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0"/>
                <a:gd name="T34" fmla="*/ 0 h 40"/>
                <a:gd name="T35" fmla="*/ 40 w 40"/>
                <a:gd name="T36" fmla="*/ 40 h 4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0" h="40">
                  <a:moveTo>
                    <a:pt x="40" y="24"/>
                  </a:moveTo>
                  <a:lnTo>
                    <a:pt x="40" y="16"/>
                  </a:lnTo>
                  <a:lnTo>
                    <a:pt x="32" y="0"/>
                  </a:lnTo>
                  <a:lnTo>
                    <a:pt x="16" y="0"/>
                  </a:lnTo>
                  <a:lnTo>
                    <a:pt x="8" y="8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24" y="40"/>
                  </a:lnTo>
                  <a:lnTo>
                    <a:pt x="32" y="32"/>
                  </a:lnTo>
                  <a:lnTo>
                    <a:pt x="40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2" name="Freeform 655"/>
            <p:cNvSpPr>
              <a:spLocks/>
            </p:cNvSpPr>
            <p:nvPr/>
          </p:nvSpPr>
          <p:spPr bwMode="auto">
            <a:xfrm>
              <a:off x="4321423" y="3089233"/>
              <a:ext cx="1097" cy="10966"/>
            </a:xfrm>
            <a:custGeom>
              <a:avLst/>
              <a:gdLst>
                <a:gd name="T0" fmla="*/ 0 w 1942"/>
                <a:gd name="T1" fmla="*/ 0 h 8"/>
                <a:gd name="T2" fmla="*/ 0 w 1942"/>
                <a:gd name="T3" fmla="*/ 2147483647 h 8"/>
                <a:gd name="T4" fmla="*/ 0 w 1942"/>
                <a:gd name="T5" fmla="*/ 0 h 8"/>
                <a:gd name="T6" fmla="*/ 0 60000 65536"/>
                <a:gd name="T7" fmla="*/ 0 60000 65536"/>
                <a:gd name="T8" fmla="*/ 0 60000 65536"/>
                <a:gd name="T9" fmla="*/ 0 w 1942"/>
                <a:gd name="T10" fmla="*/ 0 h 8"/>
                <a:gd name="T11" fmla="*/ 1942 w 1942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42" h="8">
                  <a:moveTo>
                    <a:pt x="0" y="0"/>
                  </a:move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" name="Freeform 656"/>
            <p:cNvSpPr>
              <a:spLocks/>
            </p:cNvSpPr>
            <p:nvPr/>
          </p:nvSpPr>
          <p:spPr bwMode="auto">
            <a:xfrm>
              <a:off x="4321423" y="2896229"/>
              <a:ext cx="344338" cy="354207"/>
            </a:xfrm>
            <a:custGeom>
              <a:avLst/>
              <a:gdLst>
                <a:gd name="T0" fmla="*/ 2147483647 w 257"/>
                <a:gd name="T1" fmla="*/ 2147483647 h 264"/>
                <a:gd name="T2" fmla="*/ 2147483647 w 257"/>
                <a:gd name="T3" fmla="*/ 2147483647 h 264"/>
                <a:gd name="T4" fmla="*/ 2147483647 w 257"/>
                <a:gd name="T5" fmla="*/ 2147483647 h 264"/>
                <a:gd name="T6" fmla="*/ 2147483647 w 257"/>
                <a:gd name="T7" fmla="*/ 2147483647 h 264"/>
                <a:gd name="T8" fmla="*/ 2147483647 w 257"/>
                <a:gd name="T9" fmla="*/ 2147483647 h 264"/>
                <a:gd name="T10" fmla="*/ 2147483647 w 257"/>
                <a:gd name="T11" fmla="*/ 2147483647 h 264"/>
                <a:gd name="T12" fmla="*/ 2147483647 w 257"/>
                <a:gd name="T13" fmla="*/ 2147483647 h 264"/>
                <a:gd name="T14" fmla="*/ 2147483647 w 257"/>
                <a:gd name="T15" fmla="*/ 2147483647 h 264"/>
                <a:gd name="T16" fmla="*/ 2147483647 w 257"/>
                <a:gd name="T17" fmla="*/ 2147483647 h 264"/>
                <a:gd name="T18" fmla="*/ 2147483647 w 257"/>
                <a:gd name="T19" fmla="*/ 2147483647 h 264"/>
                <a:gd name="T20" fmla="*/ 2147483647 w 257"/>
                <a:gd name="T21" fmla="*/ 2147483647 h 264"/>
                <a:gd name="T22" fmla="*/ 2147483647 w 257"/>
                <a:gd name="T23" fmla="*/ 2147483647 h 264"/>
                <a:gd name="T24" fmla="*/ 2147483647 w 257"/>
                <a:gd name="T25" fmla="*/ 2147483647 h 264"/>
                <a:gd name="T26" fmla="*/ 2147483647 w 257"/>
                <a:gd name="T27" fmla="*/ 2147483647 h 264"/>
                <a:gd name="T28" fmla="*/ 2147483647 w 257"/>
                <a:gd name="T29" fmla="*/ 2147483647 h 264"/>
                <a:gd name="T30" fmla="*/ 2147483647 w 257"/>
                <a:gd name="T31" fmla="*/ 2147483647 h 264"/>
                <a:gd name="T32" fmla="*/ 2147483647 w 257"/>
                <a:gd name="T33" fmla="*/ 2147483647 h 264"/>
                <a:gd name="T34" fmla="*/ 2147483647 w 257"/>
                <a:gd name="T35" fmla="*/ 2147483647 h 264"/>
                <a:gd name="T36" fmla="*/ 2147483647 w 257"/>
                <a:gd name="T37" fmla="*/ 2147483647 h 264"/>
                <a:gd name="T38" fmla="*/ 2147483647 w 257"/>
                <a:gd name="T39" fmla="*/ 2147483647 h 264"/>
                <a:gd name="T40" fmla="*/ 2147483647 w 257"/>
                <a:gd name="T41" fmla="*/ 2147483647 h 264"/>
                <a:gd name="T42" fmla="*/ 2147483647 w 257"/>
                <a:gd name="T43" fmla="*/ 2147483647 h 264"/>
                <a:gd name="T44" fmla="*/ 2147483647 w 257"/>
                <a:gd name="T45" fmla="*/ 0 h 264"/>
                <a:gd name="T46" fmla="*/ 2147483647 w 257"/>
                <a:gd name="T47" fmla="*/ 2147483647 h 264"/>
                <a:gd name="T48" fmla="*/ 2147483647 w 257"/>
                <a:gd name="T49" fmla="*/ 2147483647 h 264"/>
                <a:gd name="T50" fmla="*/ 2147483647 w 257"/>
                <a:gd name="T51" fmla="*/ 2147483647 h 264"/>
                <a:gd name="T52" fmla="*/ 2147483647 w 257"/>
                <a:gd name="T53" fmla="*/ 2147483647 h 264"/>
                <a:gd name="T54" fmla="*/ 2147483647 w 257"/>
                <a:gd name="T55" fmla="*/ 2147483647 h 264"/>
                <a:gd name="T56" fmla="*/ 2147483647 w 257"/>
                <a:gd name="T57" fmla="*/ 2147483647 h 264"/>
                <a:gd name="T58" fmla="*/ 2147483647 w 257"/>
                <a:gd name="T59" fmla="*/ 2147483647 h 264"/>
                <a:gd name="T60" fmla="*/ 2147483647 w 257"/>
                <a:gd name="T61" fmla="*/ 2147483647 h 264"/>
                <a:gd name="T62" fmla="*/ 2147483647 w 257"/>
                <a:gd name="T63" fmla="*/ 2147483647 h 264"/>
                <a:gd name="T64" fmla="*/ 2147483647 w 257"/>
                <a:gd name="T65" fmla="*/ 2147483647 h 264"/>
                <a:gd name="T66" fmla="*/ 2147483647 w 257"/>
                <a:gd name="T67" fmla="*/ 2147483647 h 264"/>
                <a:gd name="T68" fmla="*/ 2147483647 w 257"/>
                <a:gd name="T69" fmla="*/ 2147483647 h 264"/>
                <a:gd name="T70" fmla="*/ 2147483647 w 257"/>
                <a:gd name="T71" fmla="*/ 2147483647 h 264"/>
                <a:gd name="T72" fmla="*/ 0 w 257"/>
                <a:gd name="T73" fmla="*/ 2147483647 h 264"/>
                <a:gd name="T74" fmla="*/ 0 w 257"/>
                <a:gd name="T75" fmla="*/ 2147483647 h 264"/>
                <a:gd name="T76" fmla="*/ 0 w 257"/>
                <a:gd name="T77" fmla="*/ 2147483647 h 264"/>
                <a:gd name="T78" fmla="*/ 2147483647 w 257"/>
                <a:gd name="T79" fmla="*/ 2147483647 h 26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57"/>
                <a:gd name="T121" fmla="*/ 0 h 264"/>
                <a:gd name="T122" fmla="*/ 257 w 257"/>
                <a:gd name="T123" fmla="*/ 264 h 26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57" h="264">
                  <a:moveTo>
                    <a:pt x="40" y="184"/>
                  </a:moveTo>
                  <a:lnTo>
                    <a:pt x="144" y="256"/>
                  </a:lnTo>
                  <a:lnTo>
                    <a:pt x="152" y="264"/>
                  </a:lnTo>
                  <a:lnTo>
                    <a:pt x="160" y="264"/>
                  </a:lnTo>
                  <a:lnTo>
                    <a:pt x="185" y="248"/>
                  </a:lnTo>
                  <a:lnTo>
                    <a:pt x="257" y="200"/>
                  </a:lnTo>
                  <a:lnTo>
                    <a:pt x="241" y="184"/>
                  </a:lnTo>
                  <a:lnTo>
                    <a:pt x="233" y="184"/>
                  </a:lnTo>
                  <a:lnTo>
                    <a:pt x="225" y="168"/>
                  </a:lnTo>
                  <a:lnTo>
                    <a:pt x="233" y="160"/>
                  </a:lnTo>
                  <a:lnTo>
                    <a:pt x="233" y="120"/>
                  </a:lnTo>
                  <a:lnTo>
                    <a:pt x="225" y="112"/>
                  </a:lnTo>
                  <a:lnTo>
                    <a:pt x="233" y="104"/>
                  </a:lnTo>
                  <a:lnTo>
                    <a:pt x="225" y="96"/>
                  </a:lnTo>
                  <a:lnTo>
                    <a:pt x="225" y="80"/>
                  </a:lnTo>
                  <a:lnTo>
                    <a:pt x="217" y="72"/>
                  </a:lnTo>
                  <a:lnTo>
                    <a:pt x="209" y="72"/>
                  </a:lnTo>
                  <a:lnTo>
                    <a:pt x="201" y="64"/>
                  </a:lnTo>
                  <a:lnTo>
                    <a:pt x="201" y="56"/>
                  </a:lnTo>
                  <a:lnTo>
                    <a:pt x="217" y="40"/>
                  </a:lnTo>
                  <a:lnTo>
                    <a:pt x="217" y="24"/>
                  </a:lnTo>
                  <a:lnTo>
                    <a:pt x="217" y="8"/>
                  </a:lnTo>
                  <a:lnTo>
                    <a:pt x="217" y="0"/>
                  </a:lnTo>
                  <a:lnTo>
                    <a:pt x="209" y="8"/>
                  </a:lnTo>
                  <a:lnTo>
                    <a:pt x="193" y="8"/>
                  </a:lnTo>
                  <a:lnTo>
                    <a:pt x="144" y="8"/>
                  </a:lnTo>
                  <a:lnTo>
                    <a:pt x="104" y="24"/>
                  </a:lnTo>
                  <a:lnTo>
                    <a:pt x="88" y="32"/>
                  </a:lnTo>
                  <a:lnTo>
                    <a:pt x="88" y="56"/>
                  </a:lnTo>
                  <a:lnTo>
                    <a:pt x="96" y="72"/>
                  </a:lnTo>
                  <a:lnTo>
                    <a:pt x="88" y="80"/>
                  </a:lnTo>
                  <a:lnTo>
                    <a:pt x="72" y="80"/>
                  </a:lnTo>
                  <a:lnTo>
                    <a:pt x="64" y="88"/>
                  </a:lnTo>
                  <a:lnTo>
                    <a:pt x="64" y="96"/>
                  </a:lnTo>
                  <a:lnTo>
                    <a:pt x="40" y="104"/>
                  </a:lnTo>
                  <a:lnTo>
                    <a:pt x="16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0" y="152"/>
                  </a:lnTo>
                  <a:lnTo>
                    <a:pt x="40" y="18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4" name="Rectangle 657"/>
            <p:cNvSpPr>
              <a:spLocks noChangeArrowheads="1"/>
            </p:cNvSpPr>
            <p:nvPr/>
          </p:nvSpPr>
          <p:spPr bwMode="auto">
            <a:xfrm>
              <a:off x="4321423" y="3089233"/>
              <a:ext cx="0" cy="10966"/>
            </a:xfrm>
            <a:prstGeom prst="rect">
              <a:avLst/>
            </a:prstGeom>
            <a:grpFill/>
            <a:ln w="6350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>
                <a:spcBef>
                  <a:spcPct val="50000"/>
                </a:spcBef>
              </a:pPr>
              <a:endParaRPr lang="en-US">
                <a:solidFill>
                  <a:srgbClr val="4D4D4D"/>
                </a:solidFill>
                <a:ea typeface="MS PGothic" panose="020B0600070205080204" pitchFamily="34" charset="-128"/>
              </a:endParaRPr>
            </a:p>
          </p:txBody>
        </p:sp>
        <p:sp>
          <p:nvSpPr>
            <p:cNvPr id="115" name="Freeform 658"/>
            <p:cNvSpPr>
              <a:spLocks/>
            </p:cNvSpPr>
            <p:nvPr/>
          </p:nvSpPr>
          <p:spPr bwMode="auto">
            <a:xfrm>
              <a:off x="4321423" y="2896229"/>
              <a:ext cx="344338" cy="354207"/>
            </a:xfrm>
            <a:custGeom>
              <a:avLst/>
              <a:gdLst>
                <a:gd name="T0" fmla="*/ 2147483647 w 257"/>
                <a:gd name="T1" fmla="*/ 2147483647 h 264"/>
                <a:gd name="T2" fmla="*/ 2147483647 w 257"/>
                <a:gd name="T3" fmla="*/ 2147483647 h 264"/>
                <a:gd name="T4" fmla="*/ 2147483647 w 257"/>
                <a:gd name="T5" fmla="*/ 2147483647 h 264"/>
                <a:gd name="T6" fmla="*/ 2147483647 w 257"/>
                <a:gd name="T7" fmla="*/ 2147483647 h 264"/>
                <a:gd name="T8" fmla="*/ 2147483647 w 257"/>
                <a:gd name="T9" fmla="*/ 2147483647 h 264"/>
                <a:gd name="T10" fmla="*/ 2147483647 w 257"/>
                <a:gd name="T11" fmla="*/ 2147483647 h 264"/>
                <a:gd name="T12" fmla="*/ 2147483647 w 257"/>
                <a:gd name="T13" fmla="*/ 2147483647 h 264"/>
                <a:gd name="T14" fmla="*/ 2147483647 w 257"/>
                <a:gd name="T15" fmla="*/ 2147483647 h 264"/>
                <a:gd name="T16" fmla="*/ 2147483647 w 257"/>
                <a:gd name="T17" fmla="*/ 2147483647 h 264"/>
                <a:gd name="T18" fmla="*/ 2147483647 w 257"/>
                <a:gd name="T19" fmla="*/ 2147483647 h 264"/>
                <a:gd name="T20" fmla="*/ 2147483647 w 257"/>
                <a:gd name="T21" fmla="*/ 2147483647 h 264"/>
                <a:gd name="T22" fmla="*/ 2147483647 w 257"/>
                <a:gd name="T23" fmla="*/ 2147483647 h 264"/>
                <a:gd name="T24" fmla="*/ 2147483647 w 257"/>
                <a:gd name="T25" fmla="*/ 2147483647 h 264"/>
                <a:gd name="T26" fmla="*/ 2147483647 w 257"/>
                <a:gd name="T27" fmla="*/ 2147483647 h 264"/>
                <a:gd name="T28" fmla="*/ 2147483647 w 257"/>
                <a:gd name="T29" fmla="*/ 2147483647 h 264"/>
                <a:gd name="T30" fmla="*/ 2147483647 w 257"/>
                <a:gd name="T31" fmla="*/ 2147483647 h 264"/>
                <a:gd name="T32" fmla="*/ 2147483647 w 257"/>
                <a:gd name="T33" fmla="*/ 2147483647 h 264"/>
                <a:gd name="T34" fmla="*/ 2147483647 w 257"/>
                <a:gd name="T35" fmla="*/ 2147483647 h 264"/>
                <a:gd name="T36" fmla="*/ 2147483647 w 257"/>
                <a:gd name="T37" fmla="*/ 2147483647 h 264"/>
                <a:gd name="T38" fmla="*/ 0 w 257"/>
                <a:gd name="T39" fmla="*/ 2147483647 h 264"/>
                <a:gd name="T40" fmla="*/ 0 w 257"/>
                <a:gd name="T41" fmla="*/ 2147483647 h 264"/>
                <a:gd name="T42" fmla="*/ 2147483647 w 257"/>
                <a:gd name="T43" fmla="*/ 2147483647 h 264"/>
                <a:gd name="T44" fmla="*/ 2147483647 w 257"/>
                <a:gd name="T45" fmla="*/ 2147483647 h 264"/>
                <a:gd name="T46" fmla="*/ 2147483647 w 257"/>
                <a:gd name="T47" fmla="*/ 2147483647 h 264"/>
                <a:gd name="T48" fmla="*/ 2147483647 w 257"/>
                <a:gd name="T49" fmla="*/ 2147483647 h 264"/>
                <a:gd name="T50" fmla="*/ 2147483647 w 257"/>
                <a:gd name="T51" fmla="*/ 2147483647 h 264"/>
                <a:gd name="T52" fmla="*/ 2147483647 w 257"/>
                <a:gd name="T53" fmla="*/ 2147483647 h 264"/>
                <a:gd name="T54" fmla="*/ 2147483647 w 257"/>
                <a:gd name="T55" fmla="*/ 2147483647 h 264"/>
                <a:gd name="T56" fmla="*/ 2147483647 w 257"/>
                <a:gd name="T57" fmla="*/ 2147483647 h 264"/>
                <a:gd name="T58" fmla="*/ 2147483647 w 257"/>
                <a:gd name="T59" fmla="*/ 2147483647 h 264"/>
                <a:gd name="T60" fmla="*/ 2147483647 w 257"/>
                <a:gd name="T61" fmla="*/ 2147483647 h 264"/>
                <a:gd name="T62" fmla="*/ 2147483647 w 257"/>
                <a:gd name="T63" fmla="*/ 2147483647 h 264"/>
                <a:gd name="T64" fmla="*/ 2147483647 w 257"/>
                <a:gd name="T65" fmla="*/ 2147483647 h 264"/>
                <a:gd name="T66" fmla="*/ 2147483647 w 257"/>
                <a:gd name="T67" fmla="*/ 2147483647 h 264"/>
                <a:gd name="T68" fmla="*/ 2147483647 w 257"/>
                <a:gd name="T69" fmla="*/ 2147483647 h 264"/>
                <a:gd name="T70" fmla="*/ 2147483647 w 257"/>
                <a:gd name="T71" fmla="*/ 2147483647 h 264"/>
                <a:gd name="T72" fmla="*/ 2147483647 w 257"/>
                <a:gd name="T73" fmla="*/ 2147483647 h 264"/>
                <a:gd name="T74" fmla="*/ 2147483647 w 257"/>
                <a:gd name="T75" fmla="*/ 2147483647 h 264"/>
                <a:gd name="T76" fmla="*/ 2147483647 w 257"/>
                <a:gd name="T77" fmla="*/ 2147483647 h 264"/>
                <a:gd name="T78" fmla="*/ 2147483647 w 257"/>
                <a:gd name="T79" fmla="*/ 2147483647 h 264"/>
                <a:gd name="T80" fmla="*/ 0 w 257"/>
                <a:gd name="T81" fmla="*/ 2147483647 h 264"/>
                <a:gd name="T82" fmla="*/ 0 w 257"/>
                <a:gd name="T83" fmla="*/ 2147483647 h 2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57"/>
                <a:gd name="T127" fmla="*/ 0 h 264"/>
                <a:gd name="T128" fmla="*/ 257 w 257"/>
                <a:gd name="T129" fmla="*/ 264 h 2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57" h="264">
                  <a:moveTo>
                    <a:pt x="40" y="184"/>
                  </a:moveTo>
                  <a:lnTo>
                    <a:pt x="144" y="256"/>
                  </a:lnTo>
                  <a:lnTo>
                    <a:pt x="152" y="264"/>
                  </a:lnTo>
                  <a:lnTo>
                    <a:pt x="160" y="264"/>
                  </a:lnTo>
                  <a:lnTo>
                    <a:pt x="185" y="248"/>
                  </a:lnTo>
                  <a:lnTo>
                    <a:pt x="257" y="200"/>
                  </a:lnTo>
                  <a:lnTo>
                    <a:pt x="241" y="184"/>
                  </a:lnTo>
                  <a:lnTo>
                    <a:pt x="233" y="184"/>
                  </a:lnTo>
                  <a:lnTo>
                    <a:pt x="225" y="168"/>
                  </a:lnTo>
                  <a:lnTo>
                    <a:pt x="233" y="160"/>
                  </a:lnTo>
                  <a:lnTo>
                    <a:pt x="233" y="120"/>
                  </a:lnTo>
                  <a:lnTo>
                    <a:pt x="225" y="112"/>
                  </a:lnTo>
                  <a:lnTo>
                    <a:pt x="233" y="104"/>
                  </a:lnTo>
                  <a:lnTo>
                    <a:pt x="225" y="96"/>
                  </a:lnTo>
                  <a:lnTo>
                    <a:pt x="225" y="80"/>
                  </a:lnTo>
                  <a:lnTo>
                    <a:pt x="217" y="72"/>
                  </a:lnTo>
                  <a:lnTo>
                    <a:pt x="209" y="72"/>
                  </a:lnTo>
                  <a:lnTo>
                    <a:pt x="201" y="64"/>
                  </a:lnTo>
                  <a:lnTo>
                    <a:pt x="201" y="56"/>
                  </a:lnTo>
                  <a:lnTo>
                    <a:pt x="217" y="40"/>
                  </a:lnTo>
                  <a:lnTo>
                    <a:pt x="217" y="24"/>
                  </a:lnTo>
                  <a:lnTo>
                    <a:pt x="217" y="8"/>
                  </a:lnTo>
                  <a:lnTo>
                    <a:pt x="217" y="0"/>
                  </a:lnTo>
                  <a:lnTo>
                    <a:pt x="209" y="8"/>
                  </a:lnTo>
                  <a:lnTo>
                    <a:pt x="193" y="8"/>
                  </a:lnTo>
                  <a:lnTo>
                    <a:pt x="144" y="8"/>
                  </a:lnTo>
                  <a:lnTo>
                    <a:pt x="104" y="24"/>
                  </a:lnTo>
                  <a:lnTo>
                    <a:pt x="88" y="32"/>
                  </a:lnTo>
                  <a:lnTo>
                    <a:pt x="88" y="56"/>
                  </a:lnTo>
                  <a:lnTo>
                    <a:pt x="96" y="72"/>
                  </a:lnTo>
                  <a:lnTo>
                    <a:pt x="88" y="80"/>
                  </a:lnTo>
                  <a:lnTo>
                    <a:pt x="72" y="80"/>
                  </a:lnTo>
                  <a:lnTo>
                    <a:pt x="64" y="88"/>
                  </a:lnTo>
                  <a:lnTo>
                    <a:pt x="64" y="96"/>
                  </a:lnTo>
                  <a:lnTo>
                    <a:pt x="40" y="104"/>
                  </a:lnTo>
                  <a:lnTo>
                    <a:pt x="16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0" y="152"/>
                  </a:lnTo>
                  <a:lnTo>
                    <a:pt x="40" y="184"/>
                  </a:lnTo>
                  <a:lnTo>
                    <a:pt x="144" y="256"/>
                  </a:lnTo>
                  <a:lnTo>
                    <a:pt x="152" y="264"/>
                  </a:lnTo>
                  <a:lnTo>
                    <a:pt x="160" y="264"/>
                  </a:lnTo>
                  <a:lnTo>
                    <a:pt x="185" y="248"/>
                  </a:lnTo>
                  <a:lnTo>
                    <a:pt x="257" y="200"/>
                  </a:lnTo>
                  <a:lnTo>
                    <a:pt x="241" y="184"/>
                  </a:lnTo>
                  <a:lnTo>
                    <a:pt x="233" y="184"/>
                  </a:lnTo>
                  <a:lnTo>
                    <a:pt x="225" y="168"/>
                  </a:lnTo>
                  <a:lnTo>
                    <a:pt x="233" y="160"/>
                  </a:lnTo>
                  <a:lnTo>
                    <a:pt x="233" y="120"/>
                  </a:lnTo>
                  <a:lnTo>
                    <a:pt x="225" y="112"/>
                  </a:lnTo>
                  <a:lnTo>
                    <a:pt x="233" y="104"/>
                  </a:lnTo>
                  <a:lnTo>
                    <a:pt x="225" y="96"/>
                  </a:lnTo>
                  <a:lnTo>
                    <a:pt x="225" y="80"/>
                  </a:lnTo>
                  <a:lnTo>
                    <a:pt x="217" y="72"/>
                  </a:lnTo>
                  <a:lnTo>
                    <a:pt x="209" y="72"/>
                  </a:lnTo>
                  <a:lnTo>
                    <a:pt x="201" y="64"/>
                  </a:lnTo>
                  <a:lnTo>
                    <a:pt x="201" y="56"/>
                  </a:lnTo>
                  <a:lnTo>
                    <a:pt x="217" y="40"/>
                  </a:lnTo>
                  <a:lnTo>
                    <a:pt x="217" y="24"/>
                  </a:lnTo>
                  <a:lnTo>
                    <a:pt x="217" y="8"/>
                  </a:lnTo>
                  <a:lnTo>
                    <a:pt x="217" y="0"/>
                  </a:lnTo>
                  <a:lnTo>
                    <a:pt x="209" y="8"/>
                  </a:lnTo>
                  <a:lnTo>
                    <a:pt x="193" y="8"/>
                  </a:lnTo>
                  <a:lnTo>
                    <a:pt x="144" y="8"/>
                  </a:lnTo>
                  <a:lnTo>
                    <a:pt x="104" y="24"/>
                  </a:lnTo>
                  <a:lnTo>
                    <a:pt x="88" y="32"/>
                  </a:lnTo>
                  <a:lnTo>
                    <a:pt x="88" y="56"/>
                  </a:lnTo>
                  <a:lnTo>
                    <a:pt x="96" y="72"/>
                  </a:lnTo>
                  <a:lnTo>
                    <a:pt x="88" y="80"/>
                  </a:lnTo>
                  <a:lnTo>
                    <a:pt x="72" y="80"/>
                  </a:lnTo>
                  <a:lnTo>
                    <a:pt x="64" y="88"/>
                  </a:lnTo>
                  <a:lnTo>
                    <a:pt x="64" y="96"/>
                  </a:lnTo>
                  <a:lnTo>
                    <a:pt x="40" y="104"/>
                  </a:lnTo>
                  <a:lnTo>
                    <a:pt x="16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0" y="152"/>
                  </a:lnTo>
                  <a:lnTo>
                    <a:pt x="40" y="18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6" name="Freeform 659"/>
            <p:cNvSpPr>
              <a:spLocks/>
            </p:cNvSpPr>
            <p:nvPr/>
          </p:nvSpPr>
          <p:spPr bwMode="auto">
            <a:xfrm>
              <a:off x="4342259" y="2874296"/>
              <a:ext cx="10966" cy="1097"/>
            </a:xfrm>
            <a:custGeom>
              <a:avLst/>
              <a:gdLst>
                <a:gd name="T0" fmla="*/ 2147483647 w 8"/>
                <a:gd name="T1" fmla="*/ 0 h 1943"/>
                <a:gd name="T2" fmla="*/ 0 w 8"/>
                <a:gd name="T3" fmla="*/ 0 h 1943"/>
                <a:gd name="T4" fmla="*/ 2147483647 w 8"/>
                <a:gd name="T5" fmla="*/ 0 h 1943"/>
                <a:gd name="T6" fmla="*/ 0 60000 65536"/>
                <a:gd name="T7" fmla="*/ 0 60000 65536"/>
                <a:gd name="T8" fmla="*/ 0 60000 65536"/>
                <a:gd name="T9" fmla="*/ 0 w 8"/>
                <a:gd name="T10" fmla="*/ 0 h 1943"/>
                <a:gd name="T11" fmla="*/ 8 w 8"/>
                <a:gd name="T12" fmla="*/ 1943 h 19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1943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7" name="Freeform 660"/>
            <p:cNvSpPr>
              <a:spLocks/>
            </p:cNvSpPr>
            <p:nvPr/>
          </p:nvSpPr>
          <p:spPr bwMode="auto">
            <a:xfrm>
              <a:off x="4353225" y="2799726"/>
              <a:ext cx="10966" cy="1097"/>
            </a:xfrm>
            <a:custGeom>
              <a:avLst/>
              <a:gdLst>
                <a:gd name="T0" fmla="*/ 0 w 8"/>
                <a:gd name="T1" fmla="*/ 0 h 1943"/>
                <a:gd name="T2" fmla="*/ 2147483647 w 8"/>
                <a:gd name="T3" fmla="*/ 0 h 1943"/>
                <a:gd name="T4" fmla="*/ 0 w 8"/>
                <a:gd name="T5" fmla="*/ 0 h 1943"/>
                <a:gd name="T6" fmla="*/ 0 60000 65536"/>
                <a:gd name="T7" fmla="*/ 0 60000 65536"/>
                <a:gd name="T8" fmla="*/ 0 60000 65536"/>
                <a:gd name="T9" fmla="*/ 0 w 8"/>
                <a:gd name="T10" fmla="*/ 0 h 1943"/>
                <a:gd name="T11" fmla="*/ 8 w 8"/>
                <a:gd name="T12" fmla="*/ 1943 h 19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1943">
                  <a:moveTo>
                    <a:pt x="0" y="0"/>
                  </a:move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8" name="Rectangle 661"/>
            <p:cNvSpPr>
              <a:spLocks noChangeArrowheads="1"/>
            </p:cNvSpPr>
            <p:nvPr/>
          </p:nvSpPr>
          <p:spPr bwMode="auto">
            <a:xfrm>
              <a:off x="4342259" y="2874296"/>
              <a:ext cx="10966" cy="0"/>
            </a:xfrm>
            <a:prstGeom prst="rect">
              <a:avLst/>
            </a:prstGeom>
            <a:grpFill/>
            <a:ln w="6350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>
                <a:spcBef>
                  <a:spcPct val="50000"/>
                </a:spcBef>
              </a:pPr>
              <a:endParaRPr lang="en-US">
                <a:solidFill>
                  <a:srgbClr val="4D4D4D"/>
                </a:solidFill>
                <a:ea typeface="MS PGothic" panose="020B0600070205080204" pitchFamily="34" charset="-128"/>
              </a:endParaRPr>
            </a:p>
          </p:txBody>
        </p:sp>
        <p:sp>
          <p:nvSpPr>
            <p:cNvPr id="119" name="Freeform 662"/>
            <p:cNvSpPr>
              <a:spLocks/>
            </p:cNvSpPr>
            <p:nvPr/>
          </p:nvSpPr>
          <p:spPr bwMode="auto">
            <a:xfrm>
              <a:off x="4353225" y="2799726"/>
              <a:ext cx="10966" cy="1097"/>
            </a:xfrm>
            <a:custGeom>
              <a:avLst/>
              <a:gdLst>
                <a:gd name="T0" fmla="*/ 0 w 8"/>
                <a:gd name="T1" fmla="*/ 0 h 1943"/>
                <a:gd name="T2" fmla="*/ 0 w 8"/>
                <a:gd name="T3" fmla="*/ 0 h 1943"/>
                <a:gd name="T4" fmla="*/ 2147483647 w 8"/>
                <a:gd name="T5" fmla="*/ 0 h 1943"/>
                <a:gd name="T6" fmla="*/ 0 w 8"/>
                <a:gd name="T7" fmla="*/ 0 h 194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1943"/>
                <a:gd name="T14" fmla="*/ 8 w 8"/>
                <a:gd name="T15" fmla="*/ 1943 h 194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1943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0" name="Freeform 663"/>
            <p:cNvSpPr>
              <a:spLocks/>
            </p:cNvSpPr>
            <p:nvPr/>
          </p:nvSpPr>
          <p:spPr bwMode="auto">
            <a:xfrm>
              <a:off x="4310457" y="2755862"/>
              <a:ext cx="203971" cy="161203"/>
            </a:xfrm>
            <a:custGeom>
              <a:avLst/>
              <a:gdLst>
                <a:gd name="T0" fmla="*/ 2147483647 w 152"/>
                <a:gd name="T1" fmla="*/ 2147483647 h 120"/>
                <a:gd name="T2" fmla="*/ 2147483647 w 152"/>
                <a:gd name="T3" fmla="*/ 2147483647 h 120"/>
                <a:gd name="T4" fmla="*/ 2147483647 w 152"/>
                <a:gd name="T5" fmla="*/ 2147483647 h 120"/>
                <a:gd name="T6" fmla="*/ 2147483647 w 152"/>
                <a:gd name="T7" fmla="*/ 2147483647 h 120"/>
                <a:gd name="T8" fmla="*/ 2147483647 w 152"/>
                <a:gd name="T9" fmla="*/ 2147483647 h 120"/>
                <a:gd name="T10" fmla="*/ 2147483647 w 152"/>
                <a:gd name="T11" fmla="*/ 0 h 120"/>
                <a:gd name="T12" fmla="*/ 2147483647 w 152"/>
                <a:gd name="T13" fmla="*/ 0 h 120"/>
                <a:gd name="T14" fmla="*/ 2147483647 w 152"/>
                <a:gd name="T15" fmla="*/ 0 h 120"/>
                <a:gd name="T16" fmla="*/ 2147483647 w 152"/>
                <a:gd name="T17" fmla="*/ 0 h 120"/>
                <a:gd name="T18" fmla="*/ 0 w 152"/>
                <a:gd name="T19" fmla="*/ 2147483647 h 120"/>
                <a:gd name="T20" fmla="*/ 2147483647 w 152"/>
                <a:gd name="T21" fmla="*/ 2147483647 h 120"/>
                <a:gd name="T22" fmla="*/ 2147483647 w 152"/>
                <a:gd name="T23" fmla="*/ 2147483647 h 120"/>
                <a:gd name="T24" fmla="*/ 2147483647 w 152"/>
                <a:gd name="T25" fmla="*/ 2147483647 h 120"/>
                <a:gd name="T26" fmla="*/ 2147483647 w 152"/>
                <a:gd name="T27" fmla="*/ 2147483647 h 120"/>
                <a:gd name="T28" fmla="*/ 2147483647 w 152"/>
                <a:gd name="T29" fmla="*/ 2147483647 h 120"/>
                <a:gd name="T30" fmla="*/ 2147483647 w 152"/>
                <a:gd name="T31" fmla="*/ 2147483647 h 120"/>
                <a:gd name="T32" fmla="*/ 2147483647 w 152"/>
                <a:gd name="T33" fmla="*/ 2147483647 h 120"/>
                <a:gd name="T34" fmla="*/ 2147483647 w 152"/>
                <a:gd name="T35" fmla="*/ 2147483647 h 120"/>
                <a:gd name="T36" fmla="*/ 2147483647 w 152"/>
                <a:gd name="T37" fmla="*/ 2147483647 h 120"/>
                <a:gd name="T38" fmla="*/ 2147483647 w 152"/>
                <a:gd name="T39" fmla="*/ 2147483647 h 120"/>
                <a:gd name="T40" fmla="*/ 2147483647 w 152"/>
                <a:gd name="T41" fmla="*/ 2147483647 h 120"/>
                <a:gd name="T42" fmla="*/ 2147483647 w 152"/>
                <a:gd name="T43" fmla="*/ 2147483647 h 120"/>
                <a:gd name="T44" fmla="*/ 2147483647 w 152"/>
                <a:gd name="T45" fmla="*/ 2147483647 h 120"/>
                <a:gd name="T46" fmla="*/ 2147483647 w 152"/>
                <a:gd name="T47" fmla="*/ 2147483647 h 120"/>
                <a:gd name="T48" fmla="*/ 2147483647 w 152"/>
                <a:gd name="T49" fmla="*/ 2147483647 h 120"/>
                <a:gd name="T50" fmla="*/ 2147483647 w 152"/>
                <a:gd name="T51" fmla="*/ 2147483647 h 120"/>
                <a:gd name="T52" fmla="*/ 2147483647 w 152"/>
                <a:gd name="T53" fmla="*/ 2147483647 h 120"/>
                <a:gd name="T54" fmla="*/ 2147483647 w 152"/>
                <a:gd name="T55" fmla="*/ 2147483647 h 120"/>
                <a:gd name="T56" fmla="*/ 2147483647 w 152"/>
                <a:gd name="T57" fmla="*/ 2147483647 h 120"/>
                <a:gd name="T58" fmla="*/ 2147483647 w 152"/>
                <a:gd name="T59" fmla="*/ 2147483647 h 120"/>
                <a:gd name="T60" fmla="*/ 2147483647 w 152"/>
                <a:gd name="T61" fmla="*/ 2147483647 h 120"/>
                <a:gd name="T62" fmla="*/ 2147483647 w 152"/>
                <a:gd name="T63" fmla="*/ 2147483647 h 120"/>
                <a:gd name="T64" fmla="*/ 2147483647 w 152"/>
                <a:gd name="T65" fmla="*/ 2147483647 h 120"/>
                <a:gd name="T66" fmla="*/ 2147483647 w 152"/>
                <a:gd name="T67" fmla="*/ 2147483647 h 120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52"/>
                <a:gd name="T103" fmla="*/ 0 h 120"/>
                <a:gd name="T104" fmla="*/ 152 w 152"/>
                <a:gd name="T105" fmla="*/ 120 h 120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52" h="120">
                  <a:moveTo>
                    <a:pt x="136" y="16"/>
                  </a:moveTo>
                  <a:lnTo>
                    <a:pt x="128" y="16"/>
                  </a:lnTo>
                  <a:lnTo>
                    <a:pt x="112" y="16"/>
                  </a:lnTo>
                  <a:lnTo>
                    <a:pt x="104" y="16"/>
                  </a:lnTo>
                  <a:lnTo>
                    <a:pt x="96" y="8"/>
                  </a:lnTo>
                  <a:lnTo>
                    <a:pt x="48" y="0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8" y="0"/>
                  </a:lnTo>
                  <a:lnTo>
                    <a:pt x="0" y="8"/>
                  </a:lnTo>
                  <a:lnTo>
                    <a:pt x="8" y="32"/>
                  </a:lnTo>
                  <a:lnTo>
                    <a:pt x="16" y="24"/>
                  </a:lnTo>
                  <a:lnTo>
                    <a:pt x="32" y="24"/>
                  </a:lnTo>
                  <a:lnTo>
                    <a:pt x="32" y="32"/>
                  </a:lnTo>
                  <a:lnTo>
                    <a:pt x="40" y="32"/>
                  </a:lnTo>
                  <a:lnTo>
                    <a:pt x="32" y="48"/>
                  </a:lnTo>
                  <a:lnTo>
                    <a:pt x="32" y="64"/>
                  </a:lnTo>
                  <a:lnTo>
                    <a:pt x="24" y="80"/>
                  </a:lnTo>
                  <a:lnTo>
                    <a:pt x="24" y="88"/>
                  </a:lnTo>
                  <a:lnTo>
                    <a:pt x="32" y="88"/>
                  </a:lnTo>
                  <a:lnTo>
                    <a:pt x="24" y="88"/>
                  </a:lnTo>
                  <a:lnTo>
                    <a:pt x="24" y="96"/>
                  </a:lnTo>
                  <a:lnTo>
                    <a:pt x="24" y="104"/>
                  </a:lnTo>
                  <a:lnTo>
                    <a:pt x="32" y="104"/>
                  </a:lnTo>
                  <a:lnTo>
                    <a:pt x="48" y="120"/>
                  </a:lnTo>
                  <a:lnTo>
                    <a:pt x="72" y="112"/>
                  </a:lnTo>
                  <a:lnTo>
                    <a:pt x="96" y="104"/>
                  </a:lnTo>
                  <a:lnTo>
                    <a:pt x="104" y="88"/>
                  </a:lnTo>
                  <a:lnTo>
                    <a:pt x="120" y="72"/>
                  </a:lnTo>
                  <a:lnTo>
                    <a:pt x="120" y="64"/>
                  </a:lnTo>
                  <a:lnTo>
                    <a:pt x="128" y="40"/>
                  </a:lnTo>
                  <a:lnTo>
                    <a:pt x="152" y="24"/>
                  </a:lnTo>
                  <a:lnTo>
                    <a:pt x="144" y="24"/>
                  </a:lnTo>
                  <a:lnTo>
                    <a:pt x="136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1" name="Freeform 664"/>
            <p:cNvSpPr>
              <a:spLocks/>
            </p:cNvSpPr>
            <p:nvPr/>
          </p:nvSpPr>
          <p:spPr bwMode="auto">
            <a:xfrm>
              <a:off x="4310457" y="2788760"/>
              <a:ext cx="53735" cy="107468"/>
            </a:xfrm>
            <a:custGeom>
              <a:avLst/>
              <a:gdLst>
                <a:gd name="T0" fmla="*/ 2147483647 w 40"/>
                <a:gd name="T1" fmla="*/ 2147483647 h 80"/>
                <a:gd name="T2" fmla="*/ 2147483647 w 40"/>
                <a:gd name="T3" fmla="*/ 2147483647 h 80"/>
                <a:gd name="T4" fmla="*/ 2147483647 w 40"/>
                <a:gd name="T5" fmla="*/ 2147483647 h 80"/>
                <a:gd name="T6" fmla="*/ 2147483647 w 40"/>
                <a:gd name="T7" fmla="*/ 2147483647 h 80"/>
                <a:gd name="T8" fmla="*/ 2147483647 w 40"/>
                <a:gd name="T9" fmla="*/ 2147483647 h 80"/>
                <a:gd name="T10" fmla="*/ 2147483647 w 40"/>
                <a:gd name="T11" fmla="*/ 2147483647 h 80"/>
                <a:gd name="T12" fmla="*/ 2147483647 w 40"/>
                <a:gd name="T13" fmla="*/ 2147483647 h 80"/>
                <a:gd name="T14" fmla="*/ 2147483647 w 40"/>
                <a:gd name="T15" fmla="*/ 2147483647 h 80"/>
                <a:gd name="T16" fmla="*/ 2147483647 w 40"/>
                <a:gd name="T17" fmla="*/ 2147483647 h 80"/>
                <a:gd name="T18" fmla="*/ 2147483647 w 40"/>
                <a:gd name="T19" fmla="*/ 0 h 80"/>
                <a:gd name="T20" fmla="*/ 2147483647 w 40"/>
                <a:gd name="T21" fmla="*/ 0 h 80"/>
                <a:gd name="T22" fmla="*/ 2147483647 w 40"/>
                <a:gd name="T23" fmla="*/ 0 h 80"/>
                <a:gd name="T24" fmla="*/ 2147483647 w 40"/>
                <a:gd name="T25" fmla="*/ 2147483647 h 80"/>
                <a:gd name="T26" fmla="*/ 0 w 40"/>
                <a:gd name="T27" fmla="*/ 2147483647 h 80"/>
                <a:gd name="T28" fmla="*/ 2147483647 w 40"/>
                <a:gd name="T29" fmla="*/ 2147483647 h 80"/>
                <a:gd name="T30" fmla="*/ 2147483647 w 40"/>
                <a:gd name="T31" fmla="*/ 2147483647 h 80"/>
                <a:gd name="T32" fmla="*/ 0 w 40"/>
                <a:gd name="T33" fmla="*/ 2147483647 h 80"/>
                <a:gd name="T34" fmla="*/ 2147483647 w 40"/>
                <a:gd name="T35" fmla="*/ 2147483647 h 80"/>
                <a:gd name="T36" fmla="*/ 2147483647 w 40"/>
                <a:gd name="T37" fmla="*/ 2147483647 h 80"/>
                <a:gd name="T38" fmla="*/ 2147483647 w 40"/>
                <a:gd name="T39" fmla="*/ 2147483647 h 80"/>
                <a:gd name="T40" fmla="*/ 2147483647 w 40"/>
                <a:gd name="T41" fmla="*/ 2147483647 h 80"/>
                <a:gd name="T42" fmla="*/ 2147483647 w 40"/>
                <a:gd name="T43" fmla="*/ 2147483647 h 8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0"/>
                <a:gd name="T67" fmla="*/ 0 h 80"/>
                <a:gd name="T68" fmla="*/ 40 w 40"/>
                <a:gd name="T69" fmla="*/ 80 h 8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0" h="80">
                  <a:moveTo>
                    <a:pt x="24" y="64"/>
                  </a:moveTo>
                  <a:lnTo>
                    <a:pt x="24" y="56"/>
                  </a:lnTo>
                  <a:lnTo>
                    <a:pt x="32" y="48"/>
                  </a:lnTo>
                  <a:lnTo>
                    <a:pt x="32" y="40"/>
                  </a:lnTo>
                  <a:lnTo>
                    <a:pt x="32" y="32"/>
                  </a:lnTo>
                  <a:lnTo>
                    <a:pt x="32" y="24"/>
                  </a:lnTo>
                  <a:lnTo>
                    <a:pt x="32" y="16"/>
                  </a:lnTo>
                  <a:lnTo>
                    <a:pt x="40" y="8"/>
                  </a:lnTo>
                  <a:lnTo>
                    <a:pt x="32" y="8"/>
                  </a:lnTo>
                  <a:lnTo>
                    <a:pt x="32" y="0"/>
                  </a:lnTo>
                  <a:lnTo>
                    <a:pt x="16" y="0"/>
                  </a:lnTo>
                  <a:lnTo>
                    <a:pt x="8" y="0"/>
                  </a:lnTo>
                  <a:lnTo>
                    <a:pt x="8" y="8"/>
                  </a:lnTo>
                  <a:lnTo>
                    <a:pt x="0" y="8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56"/>
                  </a:lnTo>
                  <a:lnTo>
                    <a:pt x="8" y="64"/>
                  </a:lnTo>
                  <a:lnTo>
                    <a:pt x="8" y="80"/>
                  </a:lnTo>
                  <a:lnTo>
                    <a:pt x="24" y="80"/>
                  </a:lnTo>
                  <a:lnTo>
                    <a:pt x="24" y="72"/>
                  </a:lnTo>
                  <a:lnTo>
                    <a:pt x="24" y="6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2" name="Freeform 665"/>
            <p:cNvSpPr>
              <a:spLocks/>
            </p:cNvSpPr>
            <p:nvPr/>
          </p:nvSpPr>
          <p:spPr bwMode="auto">
            <a:xfrm>
              <a:off x="4353225" y="2799726"/>
              <a:ext cx="10966" cy="42768"/>
            </a:xfrm>
            <a:custGeom>
              <a:avLst/>
              <a:gdLst>
                <a:gd name="T0" fmla="*/ 0 w 8"/>
                <a:gd name="T1" fmla="*/ 2147483647 h 32"/>
                <a:gd name="T2" fmla="*/ 0 w 8"/>
                <a:gd name="T3" fmla="*/ 2147483647 h 32"/>
                <a:gd name="T4" fmla="*/ 0 w 8"/>
                <a:gd name="T5" fmla="*/ 2147483647 h 32"/>
                <a:gd name="T6" fmla="*/ 0 w 8"/>
                <a:gd name="T7" fmla="*/ 2147483647 h 32"/>
                <a:gd name="T8" fmla="*/ 2147483647 w 8"/>
                <a:gd name="T9" fmla="*/ 0 h 32"/>
                <a:gd name="T10" fmla="*/ 0 w 8"/>
                <a:gd name="T11" fmla="*/ 2147483647 h 32"/>
                <a:gd name="T12" fmla="*/ 0 w 8"/>
                <a:gd name="T13" fmla="*/ 2147483647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32"/>
                <a:gd name="T23" fmla="*/ 8 w 8"/>
                <a:gd name="T24" fmla="*/ 32 h 3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32">
                  <a:moveTo>
                    <a:pt x="0" y="16"/>
                  </a:moveTo>
                  <a:lnTo>
                    <a:pt x="0" y="24"/>
                  </a:lnTo>
                  <a:lnTo>
                    <a:pt x="0" y="32"/>
                  </a:lnTo>
                  <a:lnTo>
                    <a:pt x="0" y="16"/>
                  </a:lnTo>
                  <a:lnTo>
                    <a:pt x="8" y="0"/>
                  </a:lnTo>
                  <a:lnTo>
                    <a:pt x="0" y="8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3" name="Freeform 666"/>
            <p:cNvSpPr>
              <a:spLocks/>
            </p:cNvSpPr>
            <p:nvPr/>
          </p:nvSpPr>
          <p:spPr bwMode="auto">
            <a:xfrm>
              <a:off x="4310457" y="2788760"/>
              <a:ext cx="53735" cy="107468"/>
            </a:xfrm>
            <a:custGeom>
              <a:avLst/>
              <a:gdLst>
                <a:gd name="T0" fmla="*/ 2147483647 w 40"/>
                <a:gd name="T1" fmla="*/ 2147483647 h 80"/>
                <a:gd name="T2" fmla="*/ 2147483647 w 40"/>
                <a:gd name="T3" fmla="*/ 2147483647 h 80"/>
                <a:gd name="T4" fmla="*/ 2147483647 w 40"/>
                <a:gd name="T5" fmla="*/ 2147483647 h 80"/>
                <a:gd name="T6" fmla="*/ 2147483647 w 40"/>
                <a:gd name="T7" fmla="*/ 2147483647 h 80"/>
                <a:gd name="T8" fmla="*/ 2147483647 w 40"/>
                <a:gd name="T9" fmla="*/ 2147483647 h 80"/>
                <a:gd name="T10" fmla="*/ 2147483647 w 40"/>
                <a:gd name="T11" fmla="*/ 2147483647 h 80"/>
                <a:gd name="T12" fmla="*/ 2147483647 w 40"/>
                <a:gd name="T13" fmla="*/ 2147483647 h 80"/>
                <a:gd name="T14" fmla="*/ 2147483647 w 40"/>
                <a:gd name="T15" fmla="*/ 2147483647 h 80"/>
                <a:gd name="T16" fmla="*/ 2147483647 w 40"/>
                <a:gd name="T17" fmla="*/ 2147483647 h 80"/>
                <a:gd name="T18" fmla="*/ 2147483647 w 40"/>
                <a:gd name="T19" fmla="*/ 2147483647 h 80"/>
                <a:gd name="T20" fmla="*/ 2147483647 w 40"/>
                <a:gd name="T21" fmla="*/ 2147483647 h 80"/>
                <a:gd name="T22" fmla="*/ 2147483647 w 40"/>
                <a:gd name="T23" fmla="*/ 0 h 80"/>
                <a:gd name="T24" fmla="*/ 2147483647 w 40"/>
                <a:gd name="T25" fmla="*/ 0 h 80"/>
                <a:gd name="T26" fmla="*/ 2147483647 w 40"/>
                <a:gd name="T27" fmla="*/ 0 h 80"/>
                <a:gd name="T28" fmla="*/ 2147483647 w 40"/>
                <a:gd name="T29" fmla="*/ 2147483647 h 80"/>
                <a:gd name="T30" fmla="*/ 2147483647 w 40"/>
                <a:gd name="T31" fmla="*/ 2147483647 h 80"/>
                <a:gd name="T32" fmla="*/ 0 w 40"/>
                <a:gd name="T33" fmla="*/ 2147483647 h 80"/>
                <a:gd name="T34" fmla="*/ 2147483647 w 40"/>
                <a:gd name="T35" fmla="*/ 2147483647 h 80"/>
                <a:gd name="T36" fmla="*/ 2147483647 w 40"/>
                <a:gd name="T37" fmla="*/ 2147483647 h 80"/>
                <a:gd name="T38" fmla="*/ 0 w 40"/>
                <a:gd name="T39" fmla="*/ 2147483647 h 80"/>
                <a:gd name="T40" fmla="*/ 2147483647 w 40"/>
                <a:gd name="T41" fmla="*/ 2147483647 h 80"/>
                <a:gd name="T42" fmla="*/ 2147483647 w 40"/>
                <a:gd name="T43" fmla="*/ 2147483647 h 80"/>
                <a:gd name="T44" fmla="*/ 2147483647 w 40"/>
                <a:gd name="T45" fmla="*/ 2147483647 h 80"/>
                <a:gd name="T46" fmla="*/ 2147483647 w 40"/>
                <a:gd name="T47" fmla="*/ 2147483647 h 80"/>
                <a:gd name="T48" fmla="*/ 2147483647 w 40"/>
                <a:gd name="T49" fmla="*/ 2147483647 h 8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40"/>
                <a:gd name="T76" fmla="*/ 0 h 80"/>
                <a:gd name="T77" fmla="*/ 40 w 40"/>
                <a:gd name="T78" fmla="*/ 80 h 8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40" h="80">
                  <a:moveTo>
                    <a:pt x="24" y="64"/>
                  </a:moveTo>
                  <a:lnTo>
                    <a:pt x="24" y="64"/>
                  </a:lnTo>
                  <a:lnTo>
                    <a:pt x="24" y="56"/>
                  </a:lnTo>
                  <a:lnTo>
                    <a:pt x="32" y="48"/>
                  </a:lnTo>
                  <a:lnTo>
                    <a:pt x="32" y="40"/>
                  </a:lnTo>
                  <a:lnTo>
                    <a:pt x="32" y="32"/>
                  </a:lnTo>
                  <a:lnTo>
                    <a:pt x="32" y="24"/>
                  </a:lnTo>
                  <a:lnTo>
                    <a:pt x="32" y="16"/>
                  </a:lnTo>
                  <a:lnTo>
                    <a:pt x="40" y="8"/>
                  </a:lnTo>
                  <a:lnTo>
                    <a:pt x="32" y="8"/>
                  </a:lnTo>
                  <a:lnTo>
                    <a:pt x="32" y="0"/>
                  </a:lnTo>
                  <a:lnTo>
                    <a:pt x="16" y="0"/>
                  </a:lnTo>
                  <a:lnTo>
                    <a:pt x="8" y="0"/>
                  </a:lnTo>
                  <a:lnTo>
                    <a:pt x="8" y="8"/>
                  </a:lnTo>
                  <a:lnTo>
                    <a:pt x="0" y="8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56"/>
                  </a:lnTo>
                  <a:lnTo>
                    <a:pt x="8" y="64"/>
                  </a:lnTo>
                  <a:lnTo>
                    <a:pt x="8" y="80"/>
                  </a:lnTo>
                  <a:lnTo>
                    <a:pt x="24" y="80"/>
                  </a:lnTo>
                  <a:lnTo>
                    <a:pt x="24" y="72"/>
                  </a:lnTo>
                  <a:lnTo>
                    <a:pt x="24" y="6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4" name="Freeform 667"/>
            <p:cNvSpPr>
              <a:spLocks/>
            </p:cNvSpPr>
            <p:nvPr/>
          </p:nvSpPr>
          <p:spPr bwMode="auto">
            <a:xfrm>
              <a:off x="4353225" y="2799726"/>
              <a:ext cx="10966" cy="42768"/>
            </a:xfrm>
            <a:custGeom>
              <a:avLst/>
              <a:gdLst>
                <a:gd name="T0" fmla="*/ 0 w 8"/>
                <a:gd name="T1" fmla="*/ 2147483647 h 32"/>
                <a:gd name="T2" fmla="*/ 0 w 8"/>
                <a:gd name="T3" fmla="*/ 2147483647 h 32"/>
                <a:gd name="T4" fmla="*/ 0 w 8"/>
                <a:gd name="T5" fmla="*/ 2147483647 h 32"/>
                <a:gd name="T6" fmla="*/ 0 w 8"/>
                <a:gd name="T7" fmla="*/ 2147483647 h 32"/>
                <a:gd name="T8" fmla="*/ 2147483647 w 8"/>
                <a:gd name="T9" fmla="*/ 0 h 32"/>
                <a:gd name="T10" fmla="*/ 0 w 8"/>
                <a:gd name="T11" fmla="*/ 2147483647 h 32"/>
                <a:gd name="T12" fmla="*/ 0 w 8"/>
                <a:gd name="T13" fmla="*/ 2147483647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32"/>
                <a:gd name="T23" fmla="*/ 8 w 8"/>
                <a:gd name="T24" fmla="*/ 32 h 3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32">
                  <a:moveTo>
                    <a:pt x="0" y="16"/>
                  </a:moveTo>
                  <a:lnTo>
                    <a:pt x="0" y="24"/>
                  </a:lnTo>
                  <a:lnTo>
                    <a:pt x="0" y="32"/>
                  </a:lnTo>
                  <a:lnTo>
                    <a:pt x="0" y="16"/>
                  </a:lnTo>
                  <a:lnTo>
                    <a:pt x="8" y="0"/>
                  </a:lnTo>
                  <a:lnTo>
                    <a:pt x="0" y="8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5" name="Freeform 668"/>
            <p:cNvSpPr>
              <a:spLocks/>
            </p:cNvSpPr>
            <p:nvPr/>
          </p:nvSpPr>
          <p:spPr bwMode="auto">
            <a:xfrm>
              <a:off x="4342259" y="2874296"/>
              <a:ext cx="2193" cy="21932"/>
            </a:xfrm>
            <a:custGeom>
              <a:avLst/>
              <a:gdLst>
                <a:gd name="T0" fmla="*/ 0 w 1942"/>
                <a:gd name="T1" fmla="*/ 0 h 16"/>
                <a:gd name="T2" fmla="*/ 0 w 1942"/>
                <a:gd name="T3" fmla="*/ 2147483647 h 16"/>
                <a:gd name="T4" fmla="*/ 0 w 1942"/>
                <a:gd name="T5" fmla="*/ 2147483647 h 16"/>
                <a:gd name="T6" fmla="*/ 0 w 1942"/>
                <a:gd name="T7" fmla="*/ 2147483647 h 16"/>
                <a:gd name="T8" fmla="*/ 0 w 1942"/>
                <a:gd name="T9" fmla="*/ 0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42"/>
                <a:gd name="T16" fmla="*/ 0 h 16"/>
                <a:gd name="T17" fmla="*/ 1942 w 1942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42" h="16">
                  <a:moveTo>
                    <a:pt x="0" y="0"/>
                  </a:moveTo>
                  <a:lnTo>
                    <a:pt x="0" y="8"/>
                  </a:lnTo>
                  <a:lnTo>
                    <a:pt x="0" y="16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6" name="Freeform 669"/>
            <p:cNvSpPr>
              <a:spLocks/>
            </p:cNvSpPr>
            <p:nvPr/>
          </p:nvSpPr>
          <p:spPr bwMode="auto">
            <a:xfrm>
              <a:off x="4342259" y="2842495"/>
              <a:ext cx="10966" cy="20835"/>
            </a:xfrm>
            <a:custGeom>
              <a:avLst/>
              <a:gdLst>
                <a:gd name="T0" fmla="*/ 0 w 8"/>
                <a:gd name="T1" fmla="*/ 2147483647 h 16"/>
                <a:gd name="T2" fmla="*/ 2147483647 w 8"/>
                <a:gd name="T3" fmla="*/ 0 h 16"/>
                <a:gd name="T4" fmla="*/ 2147483647 w 8"/>
                <a:gd name="T5" fmla="*/ 2147483647 h 16"/>
                <a:gd name="T6" fmla="*/ 0 w 8"/>
                <a:gd name="T7" fmla="*/ 2147483647 h 1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16"/>
                <a:gd name="T14" fmla="*/ 8 w 8"/>
                <a:gd name="T15" fmla="*/ 16 h 1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16">
                  <a:moveTo>
                    <a:pt x="0" y="16"/>
                  </a:moveTo>
                  <a:lnTo>
                    <a:pt x="8" y="0"/>
                  </a:lnTo>
                  <a:lnTo>
                    <a:pt x="8" y="8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7" name="Freeform 670"/>
            <p:cNvSpPr>
              <a:spLocks/>
            </p:cNvSpPr>
            <p:nvPr/>
          </p:nvSpPr>
          <p:spPr bwMode="auto">
            <a:xfrm>
              <a:off x="4342259" y="2863330"/>
              <a:ext cx="2193" cy="10966"/>
            </a:xfrm>
            <a:custGeom>
              <a:avLst/>
              <a:gdLst>
                <a:gd name="T0" fmla="*/ 0 w 1942"/>
                <a:gd name="T1" fmla="*/ 2147483647 h 8"/>
                <a:gd name="T2" fmla="*/ 0 w 1942"/>
                <a:gd name="T3" fmla="*/ 0 h 8"/>
                <a:gd name="T4" fmla="*/ 0 w 1942"/>
                <a:gd name="T5" fmla="*/ 2147483647 h 8"/>
                <a:gd name="T6" fmla="*/ 0 60000 65536"/>
                <a:gd name="T7" fmla="*/ 0 60000 65536"/>
                <a:gd name="T8" fmla="*/ 0 60000 65536"/>
                <a:gd name="T9" fmla="*/ 0 w 1942"/>
                <a:gd name="T10" fmla="*/ 0 h 8"/>
                <a:gd name="T11" fmla="*/ 1942 w 1942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42"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8" name="Freeform 671"/>
            <p:cNvSpPr>
              <a:spLocks/>
            </p:cNvSpPr>
            <p:nvPr/>
          </p:nvSpPr>
          <p:spPr bwMode="auto">
            <a:xfrm>
              <a:off x="4342259" y="2842495"/>
              <a:ext cx="10966" cy="20835"/>
            </a:xfrm>
            <a:custGeom>
              <a:avLst/>
              <a:gdLst>
                <a:gd name="T0" fmla="*/ 0 w 8"/>
                <a:gd name="T1" fmla="*/ 2147483647 h 16"/>
                <a:gd name="T2" fmla="*/ 2147483647 w 8"/>
                <a:gd name="T3" fmla="*/ 0 h 16"/>
                <a:gd name="T4" fmla="*/ 2147483647 w 8"/>
                <a:gd name="T5" fmla="*/ 2147483647 h 16"/>
                <a:gd name="T6" fmla="*/ 0 w 8"/>
                <a:gd name="T7" fmla="*/ 2147483647 h 1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16"/>
                <a:gd name="T14" fmla="*/ 8 w 8"/>
                <a:gd name="T15" fmla="*/ 16 h 1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16">
                  <a:moveTo>
                    <a:pt x="0" y="16"/>
                  </a:moveTo>
                  <a:lnTo>
                    <a:pt x="8" y="0"/>
                  </a:lnTo>
                  <a:lnTo>
                    <a:pt x="8" y="8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9" name="Freeform 672"/>
            <p:cNvSpPr>
              <a:spLocks/>
            </p:cNvSpPr>
            <p:nvPr/>
          </p:nvSpPr>
          <p:spPr bwMode="auto">
            <a:xfrm>
              <a:off x="4342259" y="2863330"/>
              <a:ext cx="2193" cy="10966"/>
            </a:xfrm>
            <a:custGeom>
              <a:avLst/>
              <a:gdLst>
                <a:gd name="T0" fmla="*/ 0 w 1942"/>
                <a:gd name="T1" fmla="*/ 2147483647 h 8"/>
                <a:gd name="T2" fmla="*/ 0 w 1942"/>
                <a:gd name="T3" fmla="*/ 0 h 8"/>
                <a:gd name="T4" fmla="*/ 0 w 1942"/>
                <a:gd name="T5" fmla="*/ 2147483647 h 8"/>
                <a:gd name="T6" fmla="*/ 0 w 1942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42"/>
                <a:gd name="T13" fmla="*/ 0 h 8"/>
                <a:gd name="T14" fmla="*/ 1942 w 1942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42"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0" name="Freeform 673"/>
            <p:cNvSpPr>
              <a:spLocks/>
            </p:cNvSpPr>
            <p:nvPr/>
          </p:nvSpPr>
          <p:spPr bwMode="auto">
            <a:xfrm>
              <a:off x="5320441" y="2896229"/>
              <a:ext cx="10966" cy="10966"/>
            </a:xfrm>
            <a:custGeom>
              <a:avLst/>
              <a:gdLst>
                <a:gd name="T0" fmla="*/ 0 w 8"/>
                <a:gd name="T1" fmla="*/ 0 h 8"/>
                <a:gd name="T2" fmla="*/ 2147483647 w 8"/>
                <a:gd name="T3" fmla="*/ 2147483647 h 8"/>
                <a:gd name="T4" fmla="*/ 0 w 8"/>
                <a:gd name="T5" fmla="*/ 0 h 8"/>
                <a:gd name="T6" fmla="*/ 0 60000 65536"/>
                <a:gd name="T7" fmla="*/ 0 60000 65536"/>
                <a:gd name="T8" fmla="*/ 0 60000 65536"/>
                <a:gd name="T9" fmla="*/ 0 w 8"/>
                <a:gd name="T10" fmla="*/ 0 h 8"/>
                <a:gd name="T11" fmla="*/ 8 w 8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8">
                  <a:moveTo>
                    <a:pt x="0" y="0"/>
                  </a:move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1" name="Freeform 674"/>
            <p:cNvSpPr>
              <a:spLocks/>
            </p:cNvSpPr>
            <p:nvPr/>
          </p:nvSpPr>
          <p:spPr bwMode="auto">
            <a:xfrm>
              <a:off x="5288639" y="2863330"/>
              <a:ext cx="10966" cy="21932"/>
            </a:xfrm>
            <a:custGeom>
              <a:avLst/>
              <a:gdLst>
                <a:gd name="T0" fmla="*/ 0 w 8"/>
                <a:gd name="T1" fmla="*/ 0 h 16"/>
                <a:gd name="T2" fmla="*/ 2147483647 w 8"/>
                <a:gd name="T3" fmla="*/ 2147483647 h 16"/>
                <a:gd name="T4" fmla="*/ 2147483647 w 8"/>
                <a:gd name="T5" fmla="*/ 2147483647 h 16"/>
                <a:gd name="T6" fmla="*/ 0 w 8"/>
                <a:gd name="T7" fmla="*/ 0 h 1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16"/>
                <a:gd name="T14" fmla="*/ 8 w 8"/>
                <a:gd name="T15" fmla="*/ 16 h 1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16">
                  <a:moveTo>
                    <a:pt x="0" y="0"/>
                  </a:moveTo>
                  <a:lnTo>
                    <a:pt x="8" y="16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2" name="Freeform 675"/>
            <p:cNvSpPr>
              <a:spLocks/>
            </p:cNvSpPr>
            <p:nvPr/>
          </p:nvSpPr>
          <p:spPr bwMode="auto">
            <a:xfrm>
              <a:off x="5320441" y="2896229"/>
              <a:ext cx="10966" cy="10966"/>
            </a:xfrm>
            <a:custGeom>
              <a:avLst/>
              <a:gdLst>
                <a:gd name="T0" fmla="*/ 0 w 8"/>
                <a:gd name="T1" fmla="*/ 0 h 8"/>
                <a:gd name="T2" fmla="*/ 2147483647 w 8"/>
                <a:gd name="T3" fmla="*/ 2147483647 h 8"/>
                <a:gd name="T4" fmla="*/ 2147483647 w 8"/>
                <a:gd name="T5" fmla="*/ 2147483647 h 8"/>
                <a:gd name="T6" fmla="*/ 0 w 8"/>
                <a:gd name="T7" fmla="*/ 0 h 8"/>
                <a:gd name="T8" fmla="*/ 0 w 8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8"/>
                <a:gd name="T17" fmla="*/ 8 w 8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8">
                  <a:moveTo>
                    <a:pt x="0" y="0"/>
                  </a:move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3" name="Freeform 676"/>
            <p:cNvSpPr>
              <a:spLocks/>
            </p:cNvSpPr>
            <p:nvPr/>
          </p:nvSpPr>
          <p:spPr bwMode="auto">
            <a:xfrm>
              <a:off x="5288639" y="2863330"/>
              <a:ext cx="10966" cy="21932"/>
            </a:xfrm>
            <a:custGeom>
              <a:avLst/>
              <a:gdLst>
                <a:gd name="T0" fmla="*/ 0 w 8"/>
                <a:gd name="T1" fmla="*/ 0 h 16"/>
                <a:gd name="T2" fmla="*/ 2147483647 w 8"/>
                <a:gd name="T3" fmla="*/ 2147483647 h 16"/>
                <a:gd name="T4" fmla="*/ 2147483647 w 8"/>
                <a:gd name="T5" fmla="*/ 2147483647 h 16"/>
                <a:gd name="T6" fmla="*/ 0 w 8"/>
                <a:gd name="T7" fmla="*/ 0 h 1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16"/>
                <a:gd name="T14" fmla="*/ 8 w 8"/>
                <a:gd name="T15" fmla="*/ 16 h 1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16">
                  <a:moveTo>
                    <a:pt x="0" y="0"/>
                  </a:moveTo>
                  <a:lnTo>
                    <a:pt x="8" y="16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4" name="Freeform 677"/>
            <p:cNvSpPr>
              <a:spLocks/>
            </p:cNvSpPr>
            <p:nvPr/>
          </p:nvSpPr>
          <p:spPr bwMode="auto">
            <a:xfrm>
              <a:off x="6169222" y="3196702"/>
              <a:ext cx="128304" cy="203971"/>
            </a:xfrm>
            <a:custGeom>
              <a:avLst/>
              <a:gdLst>
                <a:gd name="T0" fmla="*/ 2147483647 w 96"/>
                <a:gd name="T1" fmla="*/ 2147483647 h 152"/>
                <a:gd name="T2" fmla="*/ 2147483647 w 96"/>
                <a:gd name="T3" fmla="*/ 2147483647 h 152"/>
                <a:gd name="T4" fmla="*/ 2147483647 w 96"/>
                <a:gd name="T5" fmla="*/ 2147483647 h 152"/>
                <a:gd name="T6" fmla="*/ 2147483647 w 96"/>
                <a:gd name="T7" fmla="*/ 2147483647 h 152"/>
                <a:gd name="T8" fmla="*/ 2147483647 w 96"/>
                <a:gd name="T9" fmla="*/ 2147483647 h 152"/>
                <a:gd name="T10" fmla="*/ 2147483647 w 96"/>
                <a:gd name="T11" fmla="*/ 2147483647 h 152"/>
                <a:gd name="T12" fmla="*/ 2147483647 w 96"/>
                <a:gd name="T13" fmla="*/ 2147483647 h 152"/>
                <a:gd name="T14" fmla="*/ 2147483647 w 96"/>
                <a:gd name="T15" fmla="*/ 2147483647 h 152"/>
                <a:gd name="T16" fmla="*/ 2147483647 w 96"/>
                <a:gd name="T17" fmla="*/ 2147483647 h 152"/>
                <a:gd name="T18" fmla="*/ 2147483647 w 96"/>
                <a:gd name="T19" fmla="*/ 2147483647 h 152"/>
                <a:gd name="T20" fmla="*/ 2147483647 w 96"/>
                <a:gd name="T21" fmla="*/ 2147483647 h 152"/>
                <a:gd name="T22" fmla="*/ 2147483647 w 96"/>
                <a:gd name="T23" fmla="*/ 0 h 152"/>
                <a:gd name="T24" fmla="*/ 2147483647 w 96"/>
                <a:gd name="T25" fmla="*/ 2147483647 h 152"/>
                <a:gd name="T26" fmla="*/ 0 w 96"/>
                <a:gd name="T27" fmla="*/ 2147483647 h 152"/>
                <a:gd name="T28" fmla="*/ 2147483647 w 96"/>
                <a:gd name="T29" fmla="*/ 2147483647 h 152"/>
                <a:gd name="T30" fmla="*/ 2147483647 w 96"/>
                <a:gd name="T31" fmla="*/ 2147483647 h 152"/>
                <a:gd name="T32" fmla="*/ 2147483647 w 96"/>
                <a:gd name="T33" fmla="*/ 2147483647 h 152"/>
                <a:gd name="T34" fmla="*/ 2147483647 w 96"/>
                <a:gd name="T35" fmla="*/ 2147483647 h 152"/>
                <a:gd name="T36" fmla="*/ 2147483647 w 96"/>
                <a:gd name="T37" fmla="*/ 2147483647 h 152"/>
                <a:gd name="T38" fmla="*/ 2147483647 w 96"/>
                <a:gd name="T39" fmla="*/ 2147483647 h 152"/>
                <a:gd name="T40" fmla="*/ 2147483647 w 96"/>
                <a:gd name="T41" fmla="*/ 2147483647 h 152"/>
                <a:gd name="T42" fmla="*/ 2147483647 w 96"/>
                <a:gd name="T43" fmla="*/ 2147483647 h 152"/>
                <a:gd name="T44" fmla="*/ 2147483647 w 96"/>
                <a:gd name="T45" fmla="*/ 2147483647 h 152"/>
                <a:gd name="T46" fmla="*/ 2147483647 w 96"/>
                <a:gd name="T47" fmla="*/ 2147483647 h 152"/>
                <a:gd name="T48" fmla="*/ 2147483647 w 96"/>
                <a:gd name="T49" fmla="*/ 2147483647 h 152"/>
                <a:gd name="T50" fmla="*/ 2147483647 w 96"/>
                <a:gd name="T51" fmla="*/ 2147483647 h 152"/>
                <a:gd name="T52" fmla="*/ 2147483647 w 96"/>
                <a:gd name="T53" fmla="*/ 2147483647 h 15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96"/>
                <a:gd name="T82" fmla="*/ 0 h 152"/>
                <a:gd name="T83" fmla="*/ 96 w 96"/>
                <a:gd name="T84" fmla="*/ 152 h 152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96" h="152">
                  <a:moveTo>
                    <a:pt x="72" y="136"/>
                  </a:moveTo>
                  <a:lnTo>
                    <a:pt x="80" y="136"/>
                  </a:lnTo>
                  <a:lnTo>
                    <a:pt x="96" y="128"/>
                  </a:lnTo>
                  <a:lnTo>
                    <a:pt x="96" y="104"/>
                  </a:lnTo>
                  <a:lnTo>
                    <a:pt x="96" y="80"/>
                  </a:lnTo>
                  <a:lnTo>
                    <a:pt x="80" y="72"/>
                  </a:lnTo>
                  <a:lnTo>
                    <a:pt x="64" y="48"/>
                  </a:lnTo>
                  <a:lnTo>
                    <a:pt x="56" y="32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40" y="16"/>
                  </a:lnTo>
                  <a:lnTo>
                    <a:pt x="32" y="0"/>
                  </a:lnTo>
                  <a:lnTo>
                    <a:pt x="8" y="8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8" y="48"/>
                  </a:lnTo>
                  <a:lnTo>
                    <a:pt x="40" y="48"/>
                  </a:lnTo>
                  <a:lnTo>
                    <a:pt x="48" y="56"/>
                  </a:lnTo>
                  <a:lnTo>
                    <a:pt x="72" y="88"/>
                  </a:lnTo>
                  <a:lnTo>
                    <a:pt x="64" y="96"/>
                  </a:lnTo>
                  <a:lnTo>
                    <a:pt x="40" y="104"/>
                  </a:lnTo>
                  <a:lnTo>
                    <a:pt x="32" y="112"/>
                  </a:lnTo>
                  <a:lnTo>
                    <a:pt x="32" y="128"/>
                  </a:lnTo>
                  <a:lnTo>
                    <a:pt x="48" y="144"/>
                  </a:lnTo>
                  <a:lnTo>
                    <a:pt x="56" y="152"/>
                  </a:lnTo>
                  <a:lnTo>
                    <a:pt x="64" y="144"/>
                  </a:lnTo>
                  <a:lnTo>
                    <a:pt x="72" y="13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5" name="Freeform 678"/>
            <p:cNvSpPr>
              <a:spLocks/>
            </p:cNvSpPr>
            <p:nvPr/>
          </p:nvSpPr>
          <p:spPr bwMode="auto">
            <a:xfrm>
              <a:off x="6211990" y="3174769"/>
              <a:ext cx="118435" cy="246739"/>
            </a:xfrm>
            <a:custGeom>
              <a:avLst/>
              <a:gdLst>
                <a:gd name="T0" fmla="*/ 2147483647 w 88"/>
                <a:gd name="T1" fmla="*/ 0 h 184"/>
                <a:gd name="T2" fmla="*/ 0 w 88"/>
                <a:gd name="T3" fmla="*/ 0 h 184"/>
                <a:gd name="T4" fmla="*/ 0 w 88"/>
                <a:gd name="T5" fmla="*/ 2147483647 h 184"/>
                <a:gd name="T6" fmla="*/ 2147483647 w 88"/>
                <a:gd name="T7" fmla="*/ 2147483647 h 184"/>
                <a:gd name="T8" fmla="*/ 2147483647 w 88"/>
                <a:gd name="T9" fmla="*/ 2147483647 h 184"/>
                <a:gd name="T10" fmla="*/ 2147483647 w 88"/>
                <a:gd name="T11" fmla="*/ 2147483647 h 184"/>
                <a:gd name="T12" fmla="*/ 2147483647 w 88"/>
                <a:gd name="T13" fmla="*/ 2147483647 h 184"/>
                <a:gd name="T14" fmla="*/ 2147483647 w 88"/>
                <a:gd name="T15" fmla="*/ 2147483647 h 184"/>
                <a:gd name="T16" fmla="*/ 2147483647 w 88"/>
                <a:gd name="T17" fmla="*/ 2147483647 h 184"/>
                <a:gd name="T18" fmla="*/ 2147483647 w 88"/>
                <a:gd name="T19" fmla="*/ 2147483647 h 184"/>
                <a:gd name="T20" fmla="*/ 2147483647 w 88"/>
                <a:gd name="T21" fmla="*/ 2147483647 h 184"/>
                <a:gd name="T22" fmla="*/ 2147483647 w 88"/>
                <a:gd name="T23" fmla="*/ 2147483647 h 184"/>
                <a:gd name="T24" fmla="*/ 2147483647 w 88"/>
                <a:gd name="T25" fmla="*/ 2147483647 h 184"/>
                <a:gd name="T26" fmla="*/ 2147483647 w 88"/>
                <a:gd name="T27" fmla="*/ 2147483647 h 184"/>
                <a:gd name="T28" fmla="*/ 2147483647 w 88"/>
                <a:gd name="T29" fmla="*/ 2147483647 h 184"/>
                <a:gd name="T30" fmla="*/ 2147483647 w 88"/>
                <a:gd name="T31" fmla="*/ 2147483647 h 184"/>
                <a:gd name="T32" fmla="*/ 2147483647 w 88"/>
                <a:gd name="T33" fmla="*/ 2147483647 h 184"/>
                <a:gd name="T34" fmla="*/ 2147483647 w 88"/>
                <a:gd name="T35" fmla="*/ 2147483647 h 184"/>
                <a:gd name="T36" fmla="*/ 2147483647 w 88"/>
                <a:gd name="T37" fmla="*/ 2147483647 h 184"/>
                <a:gd name="T38" fmla="*/ 2147483647 w 88"/>
                <a:gd name="T39" fmla="*/ 2147483647 h 184"/>
                <a:gd name="T40" fmla="*/ 2147483647 w 88"/>
                <a:gd name="T41" fmla="*/ 2147483647 h 184"/>
                <a:gd name="T42" fmla="*/ 2147483647 w 88"/>
                <a:gd name="T43" fmla="*/ 2147483647 h 184"/>
                <a:gd name="T44" fmla="*/ 2147483647 w 88"/>
                <a:gd name="T45" fmla="*/ 2147483647 h 184"/>
                <a:gd name="T46" fmla="*/ 2147483647 w 88"/>
                <a:gd name="T47" fmla="*/ 2147483647 h 184"/>
                <a:gd name="T48" fmla="*/ 2147483647 w 88"/>
                <a:gd name="T49" fmla="*/ 2147483647 h 184"/>
                <a:gd name="T50" fmla="*/ 2147483647 w 88"/>
                <a:gd name="T51" fmla="*/ 2147483647 h 184"/>
                <a:gd name="T52" fmla="*/ 2147483647 w 88"/>
                <a:gd name="T53" fmla="*/ 2147483647 h 184"/>
                <a:gd name="T54" fmla="*/ 2147483647 w 88"/>
                <a:gd name="T55" fmla="*/ 0 h 18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88"/>
                <a:gd name="T85" fmla="*/ 0 h 184"/>
                <a:gd name="T86" fmla="*/ 88 w 88"/>
                <a:gd name="T87" fmla="*/ 184 h 18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88" h="184">
                  <a:moveTo>
                    <a:pt x="40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" y="32"/>
                  </a:lnTo>
                  <a:lnTo>
                    <a:pt x="24" y="32"/>
                  </a:lnTo>
                  <a:lnTo>
                    <a:pt x="24" y="40"/>
                  </a:lnTo>
                  <a:lnTo>
                    <a:pt x="24" y="48"/>
                  </a:lnTo>
                  <a:lnTo>
                    <a:pt x="32" y="64"/>
                  </a:lnTo>
                  <a:lnTo>
                    <a:pt x="48" y="88"/>
                  </a:lnTo>
                  <a:lnTo>
                    <a:pt x="64" y="96"/>
                  </a:lnTo>
                  <a:lnTo>
                    <a:pt x="64" y="120"/>
                  </a:lnTo>
                  <a:lnTo>
                    <a:pt x="64" y="144"/>
                  </a:lnTo>
                  <a:lnTo>
                    <a:pt x="48" y="152"/>
                  </a:lnTo>
                  <a:lnTo>
                    <a:pt x="40" y="152"/>
                  </a:lnTo>
                  <a:lnTo>
                    <a:pt x="32" y="160"/>
                  </a:lnTo>
                  <a:lnTo>
                    <a:pt x="24" y="168"/>
                  </a:lnTo>
                  <a:lnTo>
                    <a:pt x="32" y="168"/>
                  </a:lnTo>
                  <a:lnTo>
                    <a:pt x="40" y="184"/>
                  </a:lnTo>
                  <a:lnTo>
                    <a:pt x="72" y="160"/>
                  </a:lnTo>
                  <a:lnTo>
                    <a:pt x="88" y="144"/>
                  </a:lnTo>
                  <a:lnTo>
                    <a:pt x="72" y="88"/>
                  </a:lnTo>
                  <a:lnTo>
                    <a:pt x="64" y="80"/>
                  </a:lnTo>
                  <a:lnTo>
                    <a:pt x="48" y="56"/>
                  </a:lnTo>
                  <a:lnTo>
                    <a:pt x="40" y="40"/>
                  </a:lnTo>
                  <a:lnTo>
                    <a:pt x="48" y="32"/>
                  </a:lnTo>
                  <a:lnTo>
                    <a:pt x="64" y="24"/>
                  </a:lnTo>
                  <a:lnTo>
                    <a:pt x="56" y="16"/>
                  </a:lnTo>
                  <a:lnTo>
                    <a:pt x="4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6" name="Freeform 679"/>
            <p:cNvSpPr>
              <a:spLocks/>
            </p:cNvSpPr>
            <p:nvPr/>
          </p:nvSpPr>
          <p:spPr bwMode="auto">
            <a:xfrm>
              <a:off x="6169222" y="3196702"/>
              <a:ext cx="128304" cy="203971"/>
            </a:xfrm>
            <a:custGeom>
              <a:avLst/>
              <a:gdLst>
                <a:gd name="T0" fmla="*/ 2147483647 w 96"/>
                <a:gd name="T1" fmla="*/ 2147483647 h 152"/>
                <a:gd name="T2" fmla="*/ 2147483647 w 96"/>
                <a:gd name="T3" fmla="*/ 2147483647 h 152"/>
                <a:gd name="T4" fmla="*/ 2147483647 w 96"/>
                <a:gd name="T5" fmla="*/ 2147483647 h 152"/>
                <a:gd name="T6" fmla="*/ 2147483647 w 96"/>
                <a:gd name="T7" fmla="*/ 2147483647 h 152"/>
                <a:gd name="T8" fmla="*/ 2147483647 w 96"/>
                <a:gd name="T9" fmla="*/ 2147483647 h 152"/>
                <a:gd name="T10" fmla="*/ 2147483647 w 96"/>
                <a:gd name="T11" fmla="*/ 2147483647 h 152"/>
                <a:gd name="T12" fmla="*/ 2147483647 w 96"/>
                <a:gd name="T13" fmla="*/ 2147483647 h 152"/>
                <a:gd name="T14" fmla="*/ 2147483647 w 96"/>
                <a:gd name="T15" fmla="*/ 2147483647 h 152"/>
                <a:gd name="T16" fmla="*/ 2147483647 w 96"/>
                <a:gd name="T17" fmla="*/ 2147483647 h 152"/>
                <a:gd name="T18" fmla="*/ 2147483647 w 96"/>
                <a:gd name="T19" fmla="*/ 2147483647 h 152"/>
                <a:gd name="T20" fmla="*/ 2147483647 w 96"/>
                <a:gd name="T21" fmla="*/ 2147483647 h 152"/>
                <a:gd name="T22" fmla="*/ 2147483647 w 96"/>
                <a:gd name="T23" fmla="*/ 0 h 152"/>
                <a:gd name="T24" fmla="*/ 2147483647 w 96"/>
                <a:gd name="T25" fmla="*/ 0 h 152"/>
                <a:gd name="T26" fmla="*/ 2147483647 w 96"/>
                <a:gd name="T27" fmla="*/ 2147483647 h 152"/>
                <a:gd name="T28" fmla="*/ 0 w 96"/>
                <a:gd name="T29" fmla="*/ 2147483647 h 152"/>
                <a:gd name="T30" fmla="*/ 0 w 96"/>
                <a:gd name="T31" fmla="*/ 2147483647 h 152"/>
                <a:gd name="T32" fmla="*/ 2147483647 w 96"/>
                <a:gd name="T33" fmla="*/ 2147483647 h 152"/>
                <a:gd name="T34" fmla="*/ 2147483647 w 96"/>
                <a:gd name="T35" fmla="*/ 2147483647 h 152"/>
                <a:gd name="T36" fmla="*/ 2147483647 w 96"/>
                <a:gd name="T37" fmla="*/ 2147483647 h 152"/>
                <a:gd name="T38" fmla="*/ 2147483647 w 96"/>
                <a:gd name="T39" fmla="*/ 2147483647 h 152"/>
                <a:gd name="T40" fmla="*/ 2147483647 w 96"/>
                <a:gd name="T41" fmla="*/ 2147483647 h 152"/>
                <a:gd name="T42" fmla="*/ 2147483647 w 96"/>
                <a:gd name="T43" fmla="*/ 2147483647 h 152"/>
                <a:gd name="T44" fmla="*/ 2147483647 w 96"/>
                <a:gd name="T45" fmla="*/ 2147483647 h 152"/>
                <a:gd name="T46" fmla="*/ 2147483647 w 96"/>
                <a:gd name="T47" fmla="*/ 2147483647 h 152"/>
                <a:gd name="T48" fmla="*/ 2147483647 w 96"/>
                <a:gd name="T49" fmla="*/ 2147483647 h 152"/>
                <a:gd name="T50" fmla="*/ 2147483647 w 96"/>
                <a:gd name="T51" fmla="*/ 2147483647 h 152"/>
                <a:gd name="T52" fmla="*/ 2147483647 w 96"/>
                <a:gd name="T53" fmla="*/ 2147483647 h 152"/>
                <a:gd name="T54" fmla="*/ 2147483647 w 96"/>
                <a:gd name="T55" fmla="*/ 2147483647 h 152"/>
                <a:gd name="T56" fmla="*/ 2147483647 w 96"/>
                <a:gd name="T57" fmla="*/ 2147483647 h 15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96"/>
                <a:gd name="T88" fmla="*/ 0 h 152"/>
                <a:gd name="T89" fmla="*/ 96 w 96"/>
                <a:gd name="T90" fmla="*/ 152 h 152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96" h="152">
                  <a:moveTo>
                    <a:pt x="72" y="136"/>
                  </a:moveTo>
                  <a:lnTo>
                    <a:pt x="80" y="136"/>
                  </a:lnTo>
                  <a:lnTo>
                    <a:pt x="96" y="128"/>
                  </a:lnTo>
                  <a:lnTo>
                    <a:pt x="96" y="104"/>
                  </a:lnTo>
                  <a:lnTo>
                    <a:pt x="96" y="80"/>
                  </a:lnTo>
                  <a:lnTo>
                    <a:pt x="80" y="72"/>
                  </a:lnTo>
                  <a:lnTo>
                    <a:pt x="64" y="48"/>
                  </a:lnTo>
                  <a:lnTo>
                    <a:pt x="56" y="32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40" y="16"/>
                  </a:lnTo>
                  <a:lnTo>
                    <a:pt x="32" y="0"/>
                  </a:lnTo>
                  <a:lnTo>
                    <a:pt x="8" y="8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8" y="48"/>
                  </a:lnTo>
                  <a:lnTo>
                    <a:pt x="40" y="48"/>
                  </a:lnTo>
                  <a:lnTo>
                    <a:pt x="48" y="56"/>
                  </a:lnTo>
                  <a:lnTo>
                    <a:pt x="72" y="88"/>
                  </a:lnTo>
                  <a:lnTo>
                    <a:pt x="64" y="96"/>
                  </a:lnTo>
                  <a:lnTo>
                    <a:pt x="40" y="104"/>
                  </a:lnTo>
                  <a:lnTo>
                    <a:pt x="32" y="112"/>
                  </a:lnTo>
                  <a:lnTo>
                    <a:pt x="32" y="128"/>
                  </a:lnTo>
                  <a:lnTo>
                    <a:pt x="48" y="144"/>
                  </a:lnTo>
                  <a:lnTo>
                    <a:pt x="56" y="152"/>
                  </a:lnTo>
                  <a:lnTo>
                    <a:pt x="64" y="144"/>
                  </a:lnTo>
                  <a:lnTo>
                    <a:pt x="72" y="13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7" name="Freeform 680"/>
            <p:cNvSpPr>
              <a:spLocks/>
            </p:cNvSpPr>
            <p:nvPr/>
          </p:nvSpPr>
          <p:spPr bwMode="auto">
            <a:xfrm>
              <a:off x="6216376" y="3174769"/>
              <a:ext cx="118435" cy="246739"/>
            </a:xfrm>
            <a:custGeom>
              <a:avLst/>
              <a:gdLst>
                <a:gd name="T0" fmla="*/ 2147483647 w 88"/>
                <a:gd name="T1" fmla="*/ 0 h 184"/>
                <a:gd name="T2" fmla="*/ 0 w 88"/>
                <a:gd name="T3" fmla="*/ 0 h 184"/>
                <a:gd name="T4" fmla="*/ 0 w 88"/>
                <a:gd name="T5" fmla="*/ 2147483647 h 184"/>
                <a:gd name="T6" fmla="*/ 0 w 88"/>
                <a:gd name="T7" fmla="*/ 2147483647 h 184"/>
                <a:gd name="T8" fmla="*/ 2147483647 w 88"/>
                <a:gd name="T9" fmla="*/ 2147483647 h 184"/>
                <a:gd name="T10" fmla="*/ 2147483647 w 88"/>
                <a:gd name="T11" fmla="*/ 2147483647 h 184"/>
                <a:gd name="T12" fmla="*/ 2147483647 w 88"/>
                <a:gd name="T13" fmla="*/ 2147483647 h 184"/>
                <a:gd name="T14" fmla="*/ 2147483647 w 88"/>
                <a:gd name="T15" fmla="*/ 2147483647 h 184"/>
                <a:gd name="T16" fmla="*/ 2147483647 w 88"/>
                <a:gd name="T17" fmla="*/ 2147483647 h 184"/>
                <a:gd name="T18" fmla="*/ 2147483647 w 88"/>
                <a:gd name="T19" fmla="*/ 2147483647 h 184"/>
                <a:gd name="T20" fmla="*/ 2147483647 w 88"/>
                <a:gd name="T21" fmla="*/ 2147483647 h 184"/>
                <a:gd name="T22" fmla="*/ 2147483647 w 88"/>
                <a:gd name="T23" fmla="*/ 2147483647 h 184"/>
                <a:gd name="T24" fmla="*/ 2147483647 w 88"/>
                <a:gd name="T25" fmla="*/ 2147483647 h 184"/>
                <a:gd name="T26" fmla="*/ 2147483647 w 88"/>
                <a:gd name="T27" fmla="*/ 2147483647 h 184"/>
                <a:gd name="T28" fmla="*/ 2147483647 w 88"/>
                <a:gd name="T29" fmla="*/ 2147483647 h 184"/>
                <a:gd name="T30" fmla="*/ 2147483647 w 88"/>
                <a:gd name="T31" fmla="*/ 2147483647 h 184"/>
                <a:gd name="T32" fmla="*/ 2147483647 w 88"/>
                <a:gd name="T33" fmla="*/ 2147483647 h 184"/>
                <a:gd name="T34" fmla="*/ 2147483647 w 88"/>
                <a:gd name="T35" fmla="*/ 2147483647 h 184"/>
                <a:gd name="T36" fmla="*/ 2147483647 w 88"/>
                <a:gd name="T37" fmla="*/ 2147483647 h 184"/>
                <a:gd name="T38" fmla="*/ 2147483647 w 88"/>
                <a:gd name="T39" fmla="*/ 2147483647 h 184"/>
                <a:gd name="T40" fmla="*/ 2147483647 w 88"/>
                <a:gd name="T41" fmla="*/ 2147483647 h 184"/>
                <a:gd name="T42" fmla="*/ 2147483647 w 88"/>
                <a:gd name="T43" fmla="*/ 2147483647 h 184"/>
                <a:gd name="T44" fmla="*/ 2147483647 w 88"/>
                <a:gd name="T45" fmla="*/ 2147483647 h 184"/>
                <a:gd name="T46" fmla="*/ 2147483647 w 88"/>
                <a:gd name="T47" fmla="*/ 2147483647 h 184"/>
                <a:gd name="T48" fmla="*/ 2147483647 w 88"/>
                <a:gd name="T49" fmla="*/ 2147483647 h 184"/>
                <a:gd name="T50" fmla="*/ 2147483647 w 88"/>
                <a:gd name="T51" fmla="*/ 2147483647 h 184"/>
                <a:gd name="T52" fmla="*/ 2147483647 w 88"/>
                <a:gd name="T53" fmla="*/ 2147483647 h 184"/>
                <a:gd name="T54" fmla="*/ 2147483647 w 88"/>
                <a:gd name="T55" fmla="*/ 2147483647 h 184"/>
                <a:gd name="T56" fmla="*/ 2147483647 w 88"/>
                <a:gd name="T57" fmla="*/ 0 h 18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88"/>
                <a:gd name="T88" fmla="*/ 0 h 184"/>
                <a:gd name="T89" fmla="*/ 88 w 88"/>
                <a:gd name="T90" fmla="*/ 184 h 184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88" h="184">
                  <a:moveTo>
                    <a:pt x="40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" y="32"/>
                  </a:lnTo>
                  <a:lnTo>
                    <a:pt x="24" y="32"/>
                  </a:lnTo>
                  <a:lnTo>
                    <a:pt x="24" y="40"/>
                  </a:lnTo>
                  <a:lnTo>
                    <a:pt x="24" y="48"/>
                  </a:lnTo>
                  <a:lnTo>
                    <a:pt x="32" y="64"/>
                  </a:lnTo>
                  <a:lnTo>
                    <a:pt x="48" y="88"/>
                  </a:lnTo>
                  <a:lnTo>
                    <a:pt x="64" y="96"/>
                  </a:lnTo>
                  <a:lnTo>
                    <a:pt x="64" y="120"/>
                  </a:lnTo>
                  <a:lnTo>
                    <a:pt x="64" y="144"/>
                  </a:lnTo>
                  <a:lnTo>
                    <a:pt x="48" y="152"/>
                  </a:lnTo>
                  <a:lnTo>
                    <a:pt x="40" y="152"/>
                  </a:lnTo>
                  <a:lnTo>
                    <a:pt x="32" y="160"/>
                  </a:lnTo>
                  <a:lnTo>
                    <a:pt x="24" y="168"/>
                  </a:lnTo>
                  <a:lnTo>
                    <a:pt x="32" y="168"/>
                  </a:lnTo>
                  <a:lnTo>
                    <a:pt x="40" y="184"/>
                  </a:lnTo>
                  <a:lnTo>
                    <a:pt x="72" y="160"/>
                  </a:lnTo>
                  <a:lnTo>
                    <a:pt x="88" y="144"/>
                  </a:lnTo>
                  <a:lnTo>
                    <a:pt x="72" y="88"/>
                  </a:lnTo>
                  <a:lnTo>
                    <a:pt x="64" y="80"/>
                  </a:lnTo>
                  <a:lnTo>
                    <a:pt x="48" y="56"/>
                  </a:lnTo>
                  <a:lnTo>
                    <a:pt x="40" y="40"/>
                  </a:lnTo>
                  <a:lnTo>
                    <a:pt x="48" y="32"/>
                  </a:lnTo>
                  <a:lnTo>
                    <a:pt x="64" y="24"/>
                  </a:lnTo>
                  <a:lnTo>
                    <a:pt x="56" y="16"/>
                  </a:lnTo>
                  <a:lnTo>
                    <a:pt x="4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8" name="Freeform 681"/>
            <p:cNvSpPr>
              <a:spLocks/>
            </p:cNvSpPr>
            <p:nvPr/>
          </p:nvSpPr>
          <p:spPr bwMode="auto">
            <a:xfrm>
              <a:off x="5825981" y="3046465"/>
              <a:ext cx="139271" cy="64700"/>
            </a:xfrm>
            <a:custGeom>
              <a:avLst/>
              <a:gdLst>
                <a:gd name="T0" fmla="*/ 2147483647 w 104"/>
                <a:gd name="T1" fmla="*/ 2147483647 h 48"/>
                <a:gd name="T2" fmla="*/ 2147483647 w 104"/>
                <a:gd name="T3" fmla="*/ 2147483647 h 48"/>
                <a:gd name="T4" fmla="*/ 2147483647 w 104"/>
                <a:gd name="T5" fmla="*/ 0 h 48"/>
                <a:gd name="T6" fmla="*/ 2147483647 w 104"/>
                <a:gd name="T7" fmla="*/ 0 h 48"/>
                <a:gd name="T8" fmla="*/ 0 w 104"/>
                <a:gd name="T9" fmla="*/ 2147483647 h 48"/>
                <a:gd name="T10" fmla="*/ 2147483647 w 104"/>
                <a:gd name="T11" fmla="*/ 2147483647 h 48"/>
                <a:gd name="T12" fmla="*/ 2147483647 w 104"/>
                <a:gd name="T13" fmla="*/ 2147483647 h 48"/>
                <a:gd name="T14" fmla="*/ 2147483647 w 104"/>
                <a:gd name="T15" fmla="*/ 2147483647 h 48"/>
                <a:gd name="T16" fmla="*/ 2147483647 w 104"/>
                <a:gd name="T17" fmla="*/ 2147483647 h 48"/>
                <a:gd name="T18" fmla="*/ 2147483647 w 104"/>
                <a:gd name="T19" fmla="*/ 2147483647 h 48"/>
                <a:gd name="T20" fmla="*/ 2147483647 w 104"/>
                <a:gd name="T21" fmla="*/ 2147483647 h 48"/>
                <a:gd name="T22" fmla="*/ 2147483647 w 104"/>
                <a:gd name="T23" fmla="*/ 2147483647 h 4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04"/>
                <a:gd name="T37" fmla="*/ 0 h 48"/>
                <a:gd name="T38" fmla="*/ 104 w 104"/>
                <a:gd name="T39" fmla="*/ 48 h 4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04" h="48">
                  <a:moveTo>
                    <a:pt x="72" y="24"/>
                  </a:moveTo>
                  <a:lnTo>
                    <a:pt x="48" y="8"/>
                  </a:lnTo>
                  <a:lnTo>
                    <a:pt x="16" y="0"/>
                  </a:lnTo>
                  <a:lnTo>
                    <a:pt x="8" y="0"/>
                  </a:lnTo>
                  <a:lnTo>
                    <a:pt x="0" y="16"/>
                  </a:lnTo>
                  <a:lnTo>
                    <a:pt x="40" y="40"/>
                  </a:lnTo>
                  <a:lnTo>
                    <a:pt x="72" y="40"/>
                  </a:lnTo>
                  <a:lnTo>
                    <a:pt x="88" y="48"/>
                  </a:lnTo>
                  <a:lnTo>
                    <a:pt x="96" y="48"/>
                  </a:lnTo>
                  <a:lnTo>
                    <a:pt x="104" y="32"/>
                  </a:lnTo>
                  <a:lnTo>
                    <a:pt x="96" y="24"/>
                  </a:lnTo>
                  <a:lnTo>
                    <a:pt x="72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9" name="Freeform 682"/>
            <p:cNvSpPr>
              <a:spLocks/>
            </p:cNvSpPr>
            <p:nvPr/>
          </p:nvSpPr>
          <p:spPr bwMode="auto">
            <a:xfrm>
              <a:off x="5728382" y="2509124"/>
              <a:ext cx="1030819" cy="719380"/>
            </a:xfrm>
            <a:custGeom>
              <a:avLst/>
              <a:gdLst>
                <a:gd name="T0" fmla="*/ 2147483647 w 768"/>
                <a:gd name="T1" fmla="*/ 2147483647 h 536"/>
                <a:gd name="T2" fmla="*/ 2147483647 w 768"/>
                <a:gd name="T3" fmla="*/ 0 h 536"/>
                <a:gd name="T4" fmla="*/ 2147483647 w 768"/>
                <a:gd name="T5" fmla="*/ 2147483647 h 536"/>
                <a:gd name="T6" fmla="*/ 2147483647 w 768"/>
                <a:gd name="T7" fmla="*/ 2147483647 h 536"/>
                <a:gd name="T8" fmla="*/ 2147483647 w 768"/>
                <a:gd name="T9" fmla="*/ 2147483647 h 536"/>
                <a:gd name="T10" fmla="*/ 2147483647 w 768"/>
                <a:gd name="T11" fmla="*/ 2147483647 h 536"/>
                <a:gd name="T12" fmla="*/ 2147483647 w 768"/>
                <a:gd name="T13" fmla="*/ 2147483647 h 536"/>
                <a:gd name="T14" fmla="*/ 2147483647 w 768"/>
                <a:gd name="T15" fmla="*/ 2147483647 h 536"/>
                <a:gd name="T16" fmla="*/ 2147483647 w 768"/>
                <a:gd name="T17" fmla="*/ 2147483647 h 536"/>
                <a:gd name="T18" fmla="*/ 2147483647 w 768"/>
                <a:gd name="T19" fmla="*/ 2147483647 h 536"/>
                <a:gd name="T20" fmla="*/ 2147483647 w 768"/>
                <a:gd name="T21" fmla="*/ 2147483647 h 536"/>
                <a:gd name="T22" fmla="*/ 2147483647 w 768"/>
                <a:gd name="T23" fmla="*/ 2147483647 h 536"/>
                <a:gd name="T24" fmla="*/ 2147483647 w 768"/>
                <a:gd name="T25" fmla="*/ 2147483647 h 536"/>
                <a:gd name="T26" fmla="*/ 2147483647 w 768"/>
                <a:gd name="T27" fmla="*/ 2147483647 h 536"/>
                <a:gd name="T28" fmla="*/ 0 w 768"/>
                <a:gd name="T29" fmla="*/ 2147483647 h 536"/>
                <a:gd name="T30" fmla="*/ 0 w 768"/>
                <a:gd name="T31" fmla="*/ 2147483647 h 536"/>
                <a:gd name="T32" fmla="*/ 2147483647 w 768"/>
                <a:gd name="T33" fmla="*/ 2147483647 h 536"/>
                <a:gd name="T34" fmla="*/ 2147483647 w 768"/>
                <a:gd name="T35" fmla="*/ 2147483647 h 536"/>
                <a:gd name="T36" fmla="*/ 2147483647 w 768"/>
                <a:gd name="T37" fmla="*/ 2147483647 h 536"/>
                <a:gd name="T38" fmla="*/ 2147483647 w 768"/>
                <a:gd name="T39" fmla="*/ 2147483647 h 536"/>
                <a:gd name="T40" fmla="*/ 2147483647 w 768"/>
                <a:gd name="T41" fmla="*/ 2147483647 h 536"/>
                <a:gd name="T42" fmla="*/ 2147483647 w 768"/>
                <a:gd name="T43" fmla="*/ 2147483647 h 536"/>
                <a:gd name="T44" fmla="*/ 2147483647 w 768"/>
                <a:gd name="T45" fmla="*/ 2147483647 h 536"/>
                <a:gd name="T46" fmla="*/ 2147483647 w 768"/>
                <a:gd name="T47" fmla="*/ 2147483647 h 536"/>
                <a:gd name="T48" fmla="*/ 2147483647 w 768"/>
                <a:gd name="T49" fmla="*/ 2147483647 h 536"/>
                <a:gd name="T50" fmla="*/ 2147483647 w 768"/>
                <a:gd name="T51" fmla="*/ 2147483647 h 536"/>
                <a:gd name="T52" fmla="*/ 2147483647 w 768"/>
                <a:gd name="T53" fmla="*/ 2147483647 h 536"/>
                <a:gd name="T54" fmla="*/ 2147483647 w 768"/>
                <a:gd name="T55" fmla="*/ 2147483647 h 536"/>
                <a:gd name="T56" fmla="*/ 2147483647 w 768"/>
                <a:gd name="T57" fmla="*/ 2147483647 h 536"/>
                <a:gd name="T58" fmla="*/ 2147483647 w 768"/>
                <a:gd name="T59" fmla="*/ 2147483647 h 536"/>
                <a:gd name="T60" fmla="*/ 2147483647 w 768"/>
                <a:gd name="T61" fmla="*/ 2147483647 h 536"/>
                <a:gd name="T62" fmla="*/ 2147483647 w 768"/>
                <a:gd name="T63" fmla="*/ 2147483647 h 536"/>
                <a:gd name="T64" fmla="*/ 2147483647 w 768"/>
                <a:gd name="T65" fmla="*/ 2147483647 h 536"/>
                <a:gd name="T66" fmla="*/ 2147483647 w 768"/>
                <a:gd name="T67" fmla="*/ 2147483647 h 536"/>
                <a:gd name="T68" fmla="*/ 2147483647 w 768"/>
                <a:gd name="T69" fmla="*/ 2147483647 h 536"/>
                <a:gd name="T70" fmla="*/ 2147483647 w 768"/>
                <a:gd name="T71" fmla="*/ 2147483647 h 536"/>
                <a:gd name="T72" fmla="*/ 2147483647 w 768"/>
                <a:gd name="T73" fmla="*/ 2147483647 h 536"/>
                <a:gd name="T74" fmla="*/ 2147483647 w 768"/>
                <a:gd name="T75" fmla="*/ 2147483647 h 536"/>
                <a:gd name="T76" fmla="*/ 2147483647 w 768"/>
                <a:gd name="T77" fmla="*/ 2147483647 h 536"/>
                <a:gd name="T78" fmla="*/ 2147483647 w 768"/>
                <a:gd name="T79" fmla="*/ 2147483647 h 536"/>
                <a:gd name="T80" fmla="*/ 2147483647 w 768"/>
                <a:gd name="T81" fmla="*/ 2147483647 h 536"/>
                <a:gd name="T82" fmla="*/ 2147483647 w 768"/>
                <a:gd name="T83" fmla="*/ 2147483647 h 536"/>
                <a:gd name="T84" fmla="*/ 2147483647 w 768"/>
                <a:gd name="T85" fmla="*/ 2147483647 h 536"/>
                <a:gd name="T86" fmla="*/ 2147483647 w 768"/>
                <a:gd name="T87" fmla="*/ 2147483647 h 536"/>
                <a:gd name="T88" fmla="*/ 2147483647 w 768"/>
                <a:gd name="T89" fmla="*/ 2147483647 h 536"/>
                <a:gd name="T90" fmla="*/ 2147483647 w 768"/>
                <a:gd name="T91" fmla="*/ 2147483647 h 536"/>
                <a:gd name="T92" fmla="*/ 2147483647 w 768"/>
                <a:gd name="T93" fmla="*/ 2147483647 h 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68"/>
                <a:gd name="T142" fmla="*/ 0 h 536"/>
                <a:gd name="T143" fmla="*/ 768 w 768"/>
                <a:gd name="T144" fmla="*/ 536 h 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68" h="536">
                  <a:moveTo>
                    <a:pt x="744" y="152"/>
                  </a:moveTo>
                  <a:lnTo>
                    <a:pt x="768" y="96"/>
                  </a:lnTo>
                  <a:lnTo>
                    <a:pt x="720" y="96"/>
                  </a:lnTo>
                  <a:lnTo>
                    <a:pt x="712" y="80"/>
                  </a:lnTo>
                  <a:lnTo>
                    <a:pt x="680" y="72"/>
                  </a:lnTo>
                  <a:lnTo>
                    <a:pt x="640" y="0"/>
                  </a:lnTo>
                  <a:lnTo>
                    <a:pt x="600" y="0"/>
                  </a:lnTo>
                  <a:lnTo>
                    <a:pt x="592" y="16"/>
                  </a:lnTo>
                  <a:lnTo>
                    <a:pt x="568" y="64"/>
                  </a:lnTo>
                  <a:lnTo>
                    <a:pt x="544" y="64"/>
                  </a:lnTo>
                  <a:lnTo>
                    <a:pt x="536" y="72"/>
                  </a:lnTo>
                  <a:lnTo>
                    <a:pt x="544" y="72"/>
                  </a:lnTo>
                  <a:lnTo>
                    <a:pt x="536" y="72"/>
                  </a:lnTo>
                  <a:lnTo>
                    <a:pt x="528" y="88"/>
                  </a:lnTo>
                  <a:lnTo>
                    <a:pt x="528" y="104"/>
                  </a:lnTo>
                  <a:lnTo>
                    <a:pt x="568" y="112"/>
                  </a:lnTo>
                  <a:lnTo>
                    <a:pt x="576" y="128"/>
                  </a:lnTo>
                  <a:lnTo>
                    <a:pt x="536" y="136"/>
                  </a:lnTo>
                  <a:lnTo>
                    <a:pt x="512" y="152"/>
                  </a:lnTo>
                  <a:lnTo>
                    <a:pt x="480" y="160"/>
                  </a:lnTo>
                  <a:lnTo>
                    <a:pt x="472" y="192"/>
                  </a:lnTo>
                  <a:lnTo>
                    <a:pt x="432" y="192"/>
                  </a:lnTo>
                  <a:lnTo>
                    <a:pt x="384" y="224"/>
                  </a:lnTo>
                  <a:lnTo>
                    <a:pt x="344" y="200"/>
                  </a:lnTo>
                  <a:lnTo>
                    <a:pt x="296" y="200"/>
                  </a:lnTo>
                  <a:lnTo>
                    <a:pt x="264" y="160"/>
                  </a:lnTo>
                  <a:lnTo>
                    <a:pt x="208" y="144"/>
                  </a:lnTo>
                  <a:lnTo>
                    <a:pt x="208" y="104"/>
                  </a:lnTo>
                  <a:lnTo>
                    <a:pt x="184" y="96"/>
                  </a:lnTo>
                  <a:lnTo>
                    <a:pt x="176" y="88"/>
                  </a:lnTo>
                  <a:lnTo>
                    <a:pt x="176" y="96"/>
                  </a:lnTo>
                  <a:lnTo>
                    <a:pt x="176" y="88"/>
                  </a:lnTo>
                  <a:lnTo>
                    <a:pt x="168" y="88"/>
                  </a:lnTo>
                  <a:lnTo>
                    <a:pt x="168" y="96"/>
                  </a:lnTo>
                  <a:lnTo>
                    <a:pt x="168" y="88"/>
                  </a:lnTo>
                  <a:lnTo>
                    <a:pt x="152" y="96"/>
                  </a:lnTo>
                  <a:lnTo>
                    <a:pt x="144" y="120"/>
                  </a:lnTo>
                  <a:lnTo>
                    <a:pt x="112" y="112"/>
                  </a:lnTo>
                  <a:lnTo>
                    <a:pt x="104" y="152"/>
                  </a:lnTo>
                  <a:lnTo>
                    <a:pt x="80" y="160"/>
                  </a:lnTo>
                  <a:lnTo>
                    <a:pt x="72" y="208"/>
                  </a:lnTo>
                  <a:lnTo>
                    <a:pt x="56" y="224"/>
                  </a:lnTo>
                  <a:lnTo>
                    <a:pt x="32" y="240"/>
                  </a:lnTo>
                  <a:lnTo>
                    <a:pt x="0" y="248"/>
                  </a:lnTo>
                  <a:lnTo>
                    <a:pt x="0" y="264"/>
                  </a:lnTo>
                  <a:lnTo>
                    <a:pt x="8" y="272"/>
                  </a:lnTo>
                  <a:lnTo>
                    <a:pt x="8" y="280"/>
                  </a:lnTo>
                  <a:lnTo>
                    <a:pt x="0" y="288"/>
                  </a:lnTo>
                  <a:lnTo>
                    <a:pt x="8" y="296"/>
                  </a:lnTo>
                  <a:lnTo>
                    <a:pt x="24" y="296"/>
                  </a:lnTo>
                  <a:lnTo>
                    <a:pt x="32" y="312"/>
                  </a:lnTo>
                  <a:lnTo>
                    <a:pt x="48" y="312"/>
                  </a:lnTo>
                  <a:lnTo>
                    <a:pt x="72" y="312"/>
                  </a:lnTo>
                  <a:lnTo>
                    <a:pt x="80" y="320"/>
                  </a:lnTo>
                  <a:lnTo>
                    <a:pt x="64" y="344"/>
                  </a:lnTo>
                  <a:lnTo>
                    <a:pt x="64" y="360"/>
                  </a:lnTo>
                  <a:lnTo>
                    <a:pt x="56" y="368"/>
                  </a:lnTo>
                  <a:lnTo>
                    <a:pt x="64" y="384"/>
                  </a:lnTo>
                  <a:lnTo>
                    <a:pt x="88" y="392"/>
                  </a:lnTo>
                  <a:lnTo>
                    <a:pt x="80" y="400"/>
                  </a:lnTo>
                  <a:lnTo>
                    <a:pt x="88" y="400"/>
                  </a:lnTo>
                  <a:lnTo>
                    <a:pt x="120" y="408"/>
                  </a:lnTo>
                  <a:lnTo>
                    <a:pt x="144" y="424"/>
                  </a:lnTo>
                  <a:lnTo>
                    <a:pt x="168" y="424"/>
                  </a:lnTo>
                  <a:lnTo>
                    <a:pt x="176" y="432"/>
                  </a:lnTo>
                  <a:lnTo>
                    <a:pt x="184" y="432"/>
                  </a:lnTo>
                  <a:lnTo>
                    <a:pt x="192" y="440"/>
                  </a:lnTo>
                  <a:lnTo>
                    <a:pt x="208" y="440"/>
                  </a:lnTo>
                  <a:lnTo>
                    <a:pt x="224" y="440"/>
                  </a:lnTo>
                  <a:lnTo>
                    <a:pt x="240" y="424"/>
                  </a:lnTo>
                  <a:lnTo>
                    <a:pt x="256" y="416"/>
                  </a:lnTo>
                  <a:lnTo>
                    <a:pt x="272" y="416"/>
                  </a:lnTo>
                  <a:lnTo>
                    <a:pt x="288" y="424"/>
                  </a:lnTo>
                  <a:lnTo>
                    <a:pt x="296" y="424"/>
                  </a:lnTo>
                  <a:lnTo>
                    <a:pt x="304" y="432"/>
                  </a:lnTo>
                  <a:lnTo>
                    <a:pt x="312" y="448"/>
                  </a:lnTo>
                  <a:lnTo>
                    <a:pt x="304" y="472"/>
                  </a:lnTo>
                  <a:lnTo>
                    <a:pt x="304" y="480"/>
                  </a:lnTo>
                  <a:lnTo>
                    <a:pt x="312" y="488"/>
                  </a:lnTo>
                  <a:lnTo>
                    <a:pt x="320" y="496"/>
                  </a:lnTo>
                  <a:lnTo>
                    <a:pt x="320" y="504"/>
                  </a:lnTo>
                  <a:lnTo>
                    <a:pt x="344" y="512"/>
                  </a:lnTo>
                  <a:lnTo>
                    <a:pt x="336" y="520"/>
                  </a:lnTo>
                  <a:lnTo>
                    <a:pt x="360" y="512"/>
                  </a:lnTo>
                  <a:lnTo>
                    <a:pt x="360" y="496"/>
                  </a:lnTo>
                  <a:lnTo>
                    <a:pt x="400" y="496"/>
                  </a:lnTo>
                  <a:lnTo>
                    <a:pt x="416" y="512"/>
                  </a:lnTo>
                  <a:lnTo>
                    <a:pt x="424" y="520"/>
                  </a:lnTo>
                  <a:lnTo>
                    <a:pt x="432" y="520"/>
                  </a:lnTo>
                  <a:lnTo>
                    <a:pt x="456" y="536"/>
                  </a:lnTo>
                  <a:lnTo>
                    <a:pt x="456" y="520"/>
                  </a:lnTo>
                  <a:lnTo>
                    <a:pt x="488" y="512"/>
                  </a:lnTo>
                  <a:lnTo>
                    <a:pt x="496" y="504"/>
                  </a:lnTo>
                  <a:lnTo>
                    <a:pt x="504" y="504"/>
                  </a:lnTo>
                  <a:lnTo>
                    <a:pt x="512" y="504"/>
                  </a:lnTo>
                  <a:lnTo>
                    <a:pt x="528" y="496"/>
                  </a:lnTo>
                  <a:lnTo>
                    <a:pt x="544" y="488"/>
                  </a:lnTo>
                  <a:lnTo>
                    <a:pt x="568" y="472"/>
                  </a:lnTo>
                  <a:lnTo>
                    <a:pt x="576" y="456"/>
                  </a:lnTo>
                  <a:lnTo>
                    <a:pt x="584" y="440"/>
                  </a:lnTo>
                  <a:lnTo>
                    <a:pt x="600" y="416"/>
                  </a:lnTo>
                  <a:lnTo>
                    <a:pt x="600" y="400"/>
                  </a:lnTo>
                  <a:lnTo>
                    <a:pt x="592" y="392"/>
                  </a:lnTo>
                  <a:lnTo>
                    <a:pt x="600" y="384"/>
                  </a:lnTo>
                  <a:lnTo>
                    <a:pt x="592" y="368"/>
                  </a:lnTo>
                  <a:lnTo>
                    <a:pt x="576" y="328"/>
                  </a:lnTo>
                  <a:lnTo>
                    <a:pt x="576" y="320"/>
                  </a:lnTo>
                  <a:lnTo>
                    <a:pt x="592" y="304"/>
                  </a:lnTo>
                  <a:lnTo>
                    <a:pt x="608" y="296"/>
                  </a:lnTo>
                  <a:lnTo>
                    <a:pt x="608" y="288"/>
                  </a:lnTo>
                  <a:lnTo>
                    <a:pt x="584" y="288"/>
                  </a:lnTo>
                  <a:lnTo>
                    <a:pt x="576" y="288"/>
                  </a:lnTo>
                  <a:lnTo>
                    <a:pt x="568" y="288"/>
                  </a:lnTo>
                  <a:lnTo>
                    <a:pt x="560" y="272"/>
                  </a:lnTo>
                  <a:lnTo>
                    <a:pt x="552" y="264"/>
                  </a:lnTo>
                  <a:lnTo>
                    <a:pt x="568" y="256"/>
                  </a:lnTo>
                  <a:lnTo>
                    <a:pt x="584" y="248"/>
                  </a:lnTo>
                  <a:lnTo>
                    <a:pt x="600" y="232"/>
                  </a:lnTo>
                  <a:lnTo>
                    <a:pt x="608" y="232"/>
                  </a:lnTo>
                  <a:lnTo>
                    <a:pt x="600" y="248"/>
                  </a:lnTo>
                  <a:lnTo>
                    <a:pt x="608" y="256"/>
                  </a:lnTo>
                  <a:lnTo>
                    <a:pt x="616" y="256"/>
                  </a:lnTo>
                  <a:lnTo>
                    <a:pt x="640" y="248"/>
                  </a:lnTo>
                  <a:lnTo>
                    <a:pt x="656" y="256"/>
                  </a:lnTo>
                  <a:lnTo>
                    <a:pt x="664" y="272"/>
                  </a:lnTo>
                  <a:lnTo>
                    <a:pt x="664" y="280"/>
                  </a:lnTo>
                  <a:lnTo>
                    <a:pt x="664" y="304"/>
                  </a:lnTo>
                  <a:lnTo>
                    <a:pt x="656" y="328"/>
                  </a:lnTo>
                  <a:lnTo>
                    <a:pt x="672" y="328"/>
                  </a:lnTo>
                  <a:lnTo>
                    <a:pt x="688" y="320"/>
                  </a:lnTo>
                  <a:lnTo>
                    <a:pt x="696" y="312"/>
                  </a:lnTo>
                  <a:lnTo>
                    <a:pt x="704" y="304"/>
                  </a:lnTo>
                  <a:lnTo>
                    <a:pt x="688" y="272"/>
                  </a:lnTo>
                  <a:lnTo>
                    <a:pt x="688" y="264"/>
                  </a:lnTo>
                  <a:lnTo>
                    <a:pt x="688" y="248"/>
                  </a:lnTo>
                  <a:lnTo>
                    <a:pt x="688" y="240"/>
                  </a:lnTo>
                  <a:lnTo>
                    <a:pt x="680" y="224"/>
                  </a:lnTo>
                  <a:lnTo>
                    <a:pt x="688" y="216"/>
                  </a:lnTo>
                  <a:lnTo>
                    <a:pt x="704" y="200"/>
                  </a:lnTo>
                  <a:lnTo>
                    <a:pt x="720" y="200"/>
                  </a:lnTo>
                  <a:lnTo>
                    <a:pt x="728" y="160"/>
                  </a:lnTo>
                  <a:lnTo>
                    <a:pt x="744" y="15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0" name="Freeform 683"/>
            <p:cNvSpPr>
              <a:spLocks/>
            </p:cNvSpPr>
            <p:nvPr/>
          </p:nvSpPr>
          <p:spPr bwMode="auto">
            <a:xfrm>
              <a:off x="5965252" y="2542022"/>
              <a:ext cx="536245" cy="267574"/>
            </a:xfrm>
            <a:custGeom>
              <a:avLst/>
              <a:gdLst>
                <a:gd name="T0" fmla="*/ 2147483647 w 400"/>
                <a:gd name="T1" fmla="*/ 2147483647 h 200"/>
                <a:gd name="T2" fmla="*/ 2147483647 w 400"/>
                <a:gd name="T3" fmla="*/ 2147483647 h 200"/>
                <a:gd name="T4" fmla="*/ 2147483647 w 400"/>
                <a:gd name="T5" fmla="*/ 2147483647 h 200"/>
                <a:gd name="T6" fmla="*/ 2147483647 w 400"/>
                <a:gd name="T7" fmla="*/ 2147483647 h 200"/>
                <a:gd name="T8" fmla="*/ 2147483647 w 400"/>
                <a:gd name="T9" fmla="*/ 2147483647 h 200"/>
                <a:gd name="T10" fmla="*/ 2147483647 w 400"/>
                <a:gd name="T11" fmla="*/ 2147483647 h 200"/>
                <a:gd name="T12" fmla="*/ 2147483647 w 400"/>
                <a:gd name="T13" fmla="*/ 2147483647 h 200"/>
                <a:gd name="T14" fmla="*/ 2147483647 w 400"/>
                <a:gd name="T15" fmla="*/ 2147483647 h 200"/>
                <a:gd name="T16" fmla="*/ 2147483647 w 400"/>
                <a:gd name="T17" fmla="*/ 2147483647 h 200"/>
                <a:gd name="T18" fmla="*/ 2147483647 w 400"/>
                <a:gd name="T19" fmla="*/ 2147483647 h 200"/>
                <a:gd name="T20" fmla="*/ 2147483647 w 400"/>
                <a:gd name="T21" fmla="*/ 2147483647 h 200"/>
                <a:gd name="T22" fmla="*/ 2147483647 w 400"/>
                <a:gd name="T23" fmla="*/ 2147483647 h 200"/>
                <a:gd name="T24" fmla="*/ 2147483647 w 400"/>
                <a:gd name="T25" fmla="*/ 2147483647 h 200"/>
                <a:gd name="T26" fmla="*/ 2147483647 w 400"/>
                <a:gd name="T27" fmla="*/ 2147483647 h 200"/>
                <a:gd name="T28" fmla="*/ 2147483647 w 400"/>
                <a:gd name="T29" fmla="*/ 2147483647 h 200"/>
                <a:gd name="T30" fmla="*/ 2147483647 w 400"/>
                <a:gd name="T31" fmla="*/ 2147483647 h 200"/>
                <a:gd name="T32" fmla="*/ 2147483647 w 400"/>
                <a:gd name="T33" fmla="*/ 2147483647 h 200"/>
                <a:gd name="T34" fmla="*/ 2147483647 w 400"/>
                <a:gd name="T35" fmla="*/ 2147483647 h 200"/>
                <a:gd name="T36" fmla="*/ 2147483647 w 400"/>
                <a:gd name="T37" fmla="*/ 2147483647 h 200"/>
                <a:gd name="T38" fmla="*/ 2147483647 w 400"/>
                <a:gd name="T39" fmla="*/ 2147483647 h 200"/>
                <a:gd name="T40" fmla="*/ 2147483647 w 400"/>
                <a:gd name="T41" fmla="*/ 2147483647 h 200"/>
                <a:gd name="T42" fmla="*/ 2147483647 w 400"/>
                <a:gd name="T43" fmla="*/ 0 h 200"/>
                <a:gd name="T44" fmla="*/ 2147483647 w 400"/>
                <a:gd name="T45" fmla="*/ 2147483647 h 200"/>
                <a:gd name="T46" fmla="*/ 2147483647 w 400"/>
                <a:gd name="T47" fmla="*/ 2147483647 h 200"/>
                <a:gd name="T48" fmla="*/ 2147483647 w 400"/>
                <a:gd name="T49" fmla="*/ 2147483647 h 200"/>
                <a:gd name="T50" fmla="*/ 2147483647 w 400"/>
                <a:gd name="T51" fmla="*/ 2147483647 h 200"/>
                <a:gd name="T52" fmla="*/ 2147483647 w 400"/>
                <a:gd name="T53" fmla="*/ 2147483647 h 200"/>
                <a:gd name="T54" fmla="*/ 0 w 400"/>
                <a:gd name="T55" fmla="*/ 2147483647 h 200"/>
                <a:gd name="T56" fmla="*/ 2147483647 w 400"/>
                <a:gd name="T57" fmla="*/ 2147483647 h 200"/>
                <a:gd name="T58" fmla="*/ 2147483647 w 400"/>
                <a:gd name="T59" fmla="*/ 2147483647 h 2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400"/>
                <a:gd name="T91" fmla="*/ 0 h 200"/>
                <a:gd name="T92" fmla="*/ 400 w 400"/>
                <a:gd name="T93" fmla="*/ 200 h 200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400" h="200">
                  <a:moveTo>
                    <a:pt x="32" y="80"/>
                  </a:moveTo>
                  <a:lnTo>
                    <a:pt x="32" y="120"/>
                  </a:lnTo>
                  <a:lnTo>
                    <a:pt x="88" y="136"/>
                  </a:lnTo>
                  <a:lnTo>
                    <a:pt x="120" y="176"/>
                  </a:lnTo>
                  <a:lnTo>
                    <a:pt x="168" y="176"/>
                  </a:lnTo>
                  <a:lnTo>
                    <a:pt x="208" y="200"/>
                  </a:lnTo>
                  <a:lnTo>
                    <a:pt x="256" y="168"/>
                  </a:lnTo>
                  <a:lnTo>
                    <a:pt x="296" y="168"/>
                  </a:lnTo>
                  <a:lnTo>
                    <a:pt x="304" y="136"/>
                  </a:lnTo>
                  <a:lnTo>
                    <a:pt x="336" y="128"/>
                  </a:lnTo>
                  <a:lnTo>
                    <a:pt x="360" y="112"/>
                  </a:lnTo>
                  <a:lnTo>
                    <a:pt x="400" y="104"/>
                  </a:lnTo>
                  <a:lnTo>
                    <a:pt x="392" y="88"/>
                  </a:lnTo>
                  <a:lnTo>
                    <a:pt x="352" y="80"/>
                  </a:lnTo>
                  <a:lnTo>
                    <a:pt x="352" y="64"/>
                  </a:lnTo>
                  <a:lnTo>
                    <a:pt x="360" y="48"/>
                  </a:lnTo>
                  <a:lnTo>
                    <a:pt x="336" y="40"/>
                  </a:lnTo>
                  <a:lnTo>
                    <a:pt x="272" y="56"/>
                  </a:lnTo>
                  <a:lnTo>
                    <a:pt x="248" y="32"/>
                  </a:lnTo>
                  <a:lnTo>
                    <a:pt x="208" y="32"/>
                  </a:lnTo>
                  <a:lnTo>
                    <a:pt x="192" y="24"/>
                  </a:lnTo>
                  <a:lnTo>
                    <a:pt x="144" y="0"/>
                  </a:lnTo>
                  <a:lnTo>
                    <a:pt x="128" y="16"/>
                  </a:lnTo>
                  <a:lnTo>
                    <a:pt x="112" y="40"/>
                  </a:lnTo>
                  <a:lnTo>
                    <a:pt x="80" y="32"/>
                  </a:lnTo>
                  <a:lnTo>
                    <a:pt x="40" y="32"/>
                  </a:lnTo>
                  <a:lnTo>
                    <a:pt x="8" y="48"/>
                  </a:lnTo>
                  <a:lnTo>
                    <a:pt x="0" y="64"/>
                  </a:lnTo>
                  <a:lnTo>
                    <a:pt x="8" y="72"/>
                  </a:lnTo>
                  <a:lnTo>
                    <a:pt x="32" y="8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1" name="Freeform 684"/>
            <p:cNvSpPr>
              <a:spLocks/>
            </p:cNvSpPr>
            <p:nvPr/>
          </p:nvSpPr>
          <p:spPr bwMode="auto">
            <a:xfrm>
              <a:off x="5825981" y="3046465"/>
              <a:ext cx="139271" cy="64700"/>
            </a:xfrm>
            <a:custGeom>
              <a:avLst/>
              <a:gdLst>
                <a:gd name="T0" fmla="*/ 2147483647 w 104"/>
                <a:gd name="T1" fmla="*/ 2147483647 h 48"/>
                <a:gd name="T2" fmla="*/ 2147483647 w 104"/>
                <a:gd name="T3" fmla="*/ 2147483647 h 48"/>
                <a:gd name="T4" fmla="*/ 2147483647 w 104"/>
                <a:gd name="T5" fmla="*/ 0 h 48"/>
                <a:gd name="T6" fmla="*/ 2147483647 w 104"/>
                <a:gd name="T7" fmla="*/ 0 h 48"/>
                <a:gd name="T8" fmla="*/ 0 w 104"/>
                <a:gd name="T9" fmla="*/ 2147483647 h 48"/>
                <a:gd name="T10" fmla="*/ 2147483647 w 104"/>
                <a:gd name="T11" fmla="*/ 2147483647 h 48"/>
                <a:gd name="T12" fmla="*/ 2147483647 w 104"/>
                <a:gd name="T13" fmla="*/ 2147483647 h 48"/>
                <a:gd name="T14" fmla="*/ 2147483647 w 104"/>
                <a:gd name="T15" fmla="*/ 2147483647 h 48"/>
                <a:gd name="T16" fmla="*/ 2147483647 w 104"/>
                <a:gd name="T17" fmla="*/ 2147483647 h 48"/>
                <a:gd name="T18" fmla="*/ 2147483647 w 104"/>
                <a:gd name="T19" fmla="*/ 2147483647 h 48"/>
                <a:gd name="T20" fmla="*/ 2147483647 w 104"/>
                <a:gd name="T21" fmla="*/ 2147483647 h 48"/>
                <a:gd name="T22" fmla="*/ 2147483647 w 104"/>
                <a:gd name="T23" fmla="*/ 2147483647 h 48"/>
                <a:gd name="T24" fmla="*/ 2147483647 w 104"/>
                <a:gd name="T25" fmla="*/ 2147483647 h 4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4"/>
                <a:gd name="T40" fmla="*/ 0 h 48"/>
                <a:gd name="T41" fmla="*/ 104 w 104"/>
                <a:gd name="T42" fmla="*/ 48 h 4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4" h="48">
                  <a:moveTo>
                    <a:pt x="72" y="24"/>
                  </a:moveTo>
                  <a:lnTo>
                    <a:pt x="48" y="8"/>
                  </a:lnTo>
                  <a:lnTo>
                    <a:pt x="16" y="0"/>
                  </a:lnTo>
                  <a:lnTo>
                    <a:pt x="8" y="0"/>
                  </a:lnTo>
                  <a:lnTo>
                    <a:pt x="0" y="16"/>
                  </a:lnTo>
                  <a:lnTo>
                    <a:pt x="40" y="40"/>
                  </a:lnTo>
                  <a:lnTo>
                    <a:pt x="72" y="40"/>
                  </a:lnTo>
                  <a:lnTo>
                    <a:pt x="88" y="48"/>
                  </a:lnTo>
                  <a:lnTo>
                    <a:pt x="96" y="48"/>
                  </a:lnTo>
                  <a:lnTo>
                    <a:pt x="104" y="32"/>
                  </a:lnTo>
                  <a:lnTo>
                    <a:pt x="96" y="24"/>
                  </a:lnTo>
                  <a:lnTo>
                    <a:pt x="72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2" name="Freeform 685"/>
            <p:cNvSpPr>
              <a:spLocks/>
            </p:cNvSpPr>
            <p:nvPr/>
          </p:nvSpPr>
          <p:spPr bwMode="auto">
            <a:xfrm>
              <a:off x="5965252" y="2542022"/>
              <a:ext cx="536245" cy="267574"/>
            </a:xfrm>
            <a:custGeom>
              <a:avLst/>
              <a:gdLst>
                <a:gd name="T0" fmla="*/ 2147483647 w 400"/>
                <a:gd name="T1" fmla="*/ 2147483647 h 200"/>
                <a:gd name="T2" fmla="*/ 2147483647 w 400"/>
                <a:gd name="T3" fmla="*/ 2147483647 h 200"/>
                <a:gd name="T4" fmla="*/ 2147483647 w 400"/>
                <a:gd name="T5" fmla="*/ 2147483647 h 200"/>
                <a:gd name="T6" fmla="*/ 2147483647 w 400"/>
                <a:gd name="T7" fmla="*/ 2147483647 h 200"/>
                <a:gd name="T8" fmla="*/ 2147483647 w 400"/>
                <a:gd name="T9" fmla="*/ 2147483647 h 200"/>
                <a:gd name="T10" fmla="*/ 2147483647 w 400"/>
                <a:gd name="T11" fmla="*/ 2147483647 h 200"/>
                <a:gd name="T12" fmla="*/ 2147483647 w 400"/>
                <a:gd name="T13" fmla="*/ 2147483647 h 200"/>
                <a:gd name="T14" fmla="*/ 2147483647 w 400"/>
                <a:gd name="T15" fmla="*/ 2147483647 h 200"/>
                <a:gd name="T16" fmla="*/ 2147483647 w 400"/>
                <a:gd name="T17" fmla="*/ 2147483647 h 200"/>
                <a:gd name="T18" fmla="*/ 2147483647 w 400"/>
                <a:gd name="T19" fmla="*/ 2147483647 h 200"/>
                <a:gd name="T20" fmla="*/ 2147483647 w 400"/>
                <a:gd name="T21" fmla="*/ 2147483647 h 200"/>
                <a:gd name="T22" fmla="*/ 2147483647 w 400"/>
                <a:gd name="T23" fmla="*/ 2147483647 h 200"/>
                <a:gd name="T24" fmla="*/ 2147483647 w 400"/>
                <a:gd name="T25" fmla="*/ 2147483647 h 200"/>
                <a:gd name="T26" fmla="*/ 2147483647 w 400"/>
                <a:gd name="T27" fmla="*/ 2147483647 h 200"/>
                <a:gd name="T28" fmla="*/ 2147483647 w 400"/>
                <a:gd name="T29" fmla="*/ 2147483647 h 200"/>
                <a:gd name="T30" fmla="*/ 2147483647 w 400"/>
                <a:gd name="T31" fmla="*/ 2147483647 h 200"/>
                <a:gd name="T32" fmla="*/ 2147483647 w 400"/>
                <a:gd name="T33" fmla="*/ 2147483647 h 200"/>
                <a:gd name="T34" fmla="*/ 2147483647 w 400"/>
                <a:gd name="T35" fmla="*/ 2147483647 h 200"/>
                <a:gd name="T36" fmla="*/ 2147483647 w 400"/>
                <a:gd name="T37" fmla="*/ 2147483647 h 200"/>
                <a:gd name="T38" fmla="*/ 2147483647 w 400"/>
                <a:gd name="T39" fmla="*/ 2147483647 h 200"/>
                <a:gd name="T40" fmla="*/ 2147483647 w 400"/>
                <a:gd name="T41" fmla="*/ 2147483647 h 200"/>
                <a:gd name="T42" fmla="*/ 2147483647 w 400"/>
                <a:gd name="T43" fmla="*/ 0 h 200"/>
                <a:gd name="T44" fmla="*/ 2147483647 w 400"/>
                <a:gd name="T45" fmla="*/ 2147483647 h 200"/>
                <a:gd name="T46" fmla="*/ 2147483647 w 400"/>
                <a:gd name="T47" fmla="*/ 2147483647 h 200"/>
                <a:gd name="T48" fmla="*/ 2147483647 w 400"/>
                <a:gd name="T49" fmla="*/ 2147483647 h 200"/>
                <a:gd name="T50" fmla="*/ 2147483647 w 400"/>
                <a:gd name="T51" fmla="*/ 2147483647 h 200"/>
                <a:gd name="T52" fmla="*/ 2147483647 w 400"/>
                <a:gd name="T53" fmla="*/ 2147483647 h 200"/>
                <a:gd name="T54" fmla="*/ 0 w 400"/>
                <a:gd name="T55" fmla="*/ 2147483647 h 200"/>
                <a:gd name="T56" fmla="*/ 2147483647 w 400"/>
                <a:gd name="T57" fmla="*/ 2147483647 h 200"/>
                <a:gd name="T58" fmla="*/ 2147483647 w 400"/>
                <a:gd name="T59" fmla="*/ 2147483647 h 2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400"/>
                <a:gd name="T91" fmla="*/ 0 h 200"/>
                <a:gd name="T92" fmla="*/ 400 w 400"/>
                <a:gd name="T93" fmla="*/ 200 h 200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400" h="200">
                  <a:moveTo>
                    <a:pt x="32" y="80"/>
                  </a:moveTo>
                  <a:lnTo>
                    <a:pt x="32" y="120"/>
                  </a:lnTo>
                  <a:lnTo>
                    <a:pt x="88" y="136"/>
                  </a:lnTo>
                  <a:lnTo>
                    <a:pt x="120" y="176"/>
                  </a:lnTo>
                  <a:lnTo>
                    <a:pt x="168" y="176"/>
                  </a:lnTo>
                  <a:lnTo>
                    <a:pt x="208" y="200"/>
                  </a:lnTo>
                  <a:lnTo>
                    <a:pt x="256" y="168"/>
                  </a:lnTo>
                  <a:lnTo>
                    <a:pt x="296" y="168"/>
                  </a:lnTo>
                  <a:lnTo>
                    <a:pt x="304" y="136"/>
                  </a:lnTo>
                  <a:lnTo>
                    <a:pt x="336" y="128"/>
                  </a:lnTo>
                  <a:lnTo>
                    <a:pt x="360" y="112"/>
                  </a:lnTo>
                  <a:lnTo>
                    <a:pt x="400" y="104"/>
                  </a:lnTo>
                  <a:lnTo>
                    <a:pt x="392" y="88"/>
                  </a:lnTo>
                  <a:lnTo>
                    <a:pt x="352" y="80"/>
                  </a:lnTo>
                  <a:lnTo>
                    <a:pt x="352" y="64"/>
                  </a:lnTo>
                  <a:lnTo>
                    <a:pt x="360" y="48"/>
                  </a:lnTo>
                  <a:lnTo>
                    <a:pt x="336" y="40"/>
                  </a:lnTo>
                  <a:lnTo>
                    <a:pt x="272" y="56"/>
                  </a:lnTo>
                  <a:lnTo>
                    <a:pt x="248" y="32"/>
                  </a:lnTo>
                  <a:lnTo>
                    <a:pt x="208" y="32"/>
                  </a:lnTo>
                  <a:lnTo>
                    <a:pt x="192" y="24"/>
                  </a:lnTo>
                  <a:lnTo>
                    <a:pt x="144" y="0"/>
                  </a:lnTo>
                  <a:lnTo>
                    <a:pt x="128" y="16"/>
                  </a:lnTo>
                  <a:lnTo>
                    <a:pt x="112" y="40"/>
                  </a:lnTo>
                  <a:lnTo>
                    <a:pt x="80" y="32"/>
                  </a:lnTo>
                  <a:lnTo>
                    <a:pt x="40" y="32"/>
                  </a:lnTo>
                  <a:lnTo>
                    <a:pt x="8" y="48"/>
                  </a:lnTo>
                  <a:lnTo>
                    <a:pt x="0" y="64"/>
                  </a:lnTo>
                  <a:lnTo>
                    <a:pt x="8" y="72"/>
                  </a:lnTo>
                  <a:lnTo>
                    <a:pt x="32" y="8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3" name="Freeform 686"/>
            <p:cNvSpPr>
              <a:spLocks/>
            </p:cNvSpPr>
            <p:nvPr/>
          </p:nvSpPr>
          <p:spPr bwMode="auto">
            <a:xfrm>
              <a:off x="4815998" y="1897212"/>
              <a:ext cx="183135" cy="398071"/>
            </a:xfrm>
            <a:custGeom>
              <a:avLst/>
              <a:gdLst>
                <a:gd name="T0" fmla="*/ 2147483647 w 136"/>
                <a:gd name="T1" fmla="*/ 2147483647 h 296"/>
                <a:gd name="T2" fmla="*/ 2147483647 w 136"/>
                <a:gd name="T3" fmla="*/ 2147483647 h 296"/>
                <a:gd name="T4" fmla="*/ 2147483647 w 136"/>
                <a:gd name="T5" fmla="*/ 2147483647 h 296"/>
                <a:gd name="T6" fmla="*/ 2147483647 w 136"/>
                <a:gd name="T7" fmla="*/ 2147483647 h 296"/>
                <a:gd name="T8" fmla="*/ 2147483647 w 136"/>
                <a:gd name="T9" fmla="*/ 2147483647 h 296"/>
                <a:gd name="T10" fmla="*/ 2147483647 w 136"/>
                <a:gd name="T11" fmla="*/ 2147483647 h 296"/>
                <a:gd name="T12" fmla="*/ 2147483647 w 136"/>
                <a:gd name="T13" fmla="*/ 2147483647 h 296"/>
                <a:gd name="T14" fmla="*/ 2147483647 w 136"/>
                <a:gd name="T15" fmla="*/ 2147483647 h 296"/>
                <a:gd name="T16" fmla="*/ 2147483647 w 136"/>
                <a:gd name="T17" fmla="*/ 2147483647 h 296"/>
                <a:gd name="T18" fmla="*/ 2147483647 w 136"/>
                <a:gd name="T19" fmla="*/ 2147483647 h 296"/>
                <a:gd name="T20" fmla="*/ 2147483647 w 136"/>
                <a:gd name="T21" fmla="*/ 2147483647 h 296"/>
                <a:gd name="T22" fmla="*/ 2147483647 w 136"/>
                <a:gd name="T23" fmla="*/ 2147483647 h 296"/>
                <a:gd name="T24" fmla="*/ 2147483647 w 136"/>
                <a:gd name="T25" fmla="*/ 2147483647 h 296"/>
                <a:gd name="T26" fmla="*/ 2147483647 w 136"/>
                <a:gd name="T27" fmla="*/ 2147483647 h 296"/>
                <a:gd name="T28" fmla="*/ 2147483647 w 136"/>
                <a:gd name="T29" fmla="*/ 2147483647 h 296"/>
                <a:gd name="T30" fmla="*/ 2147483647 w 136"/>
                <a:gd name="T31" fmla="*/ 2147483647 h 296"/>
                <a:gd name="T32" fmla="*/ 2147483647 w 136"/>
                <a:gd name="T33" fmla="*/ 2147483647 h 296"/>
                <a:gd name="T34" fmla="*/ 2147483647 w 136"/>
                <a:gd name="T35" fmla="*/ 0 h 296"/>
                <a:gd name="T36" fmla="*/ 2147483647 w 136"/>
                <a:gd name="T37" fmla="*/ 0 h 296"/>
                <a:gd name="T38" fmla="*/ 2147483647 w 136"/>
                <a:gd name="T39" fmla="*/ 2147483647 h 296"/>
                <a:gd name="T40" fmla="*/ 2147483647 w 136"/>
                <a:gd name="T41" fmla="*/ 2147483647 h 296"/>
                <a:gd name="T42" fmla="*/ 2147483647 w 136"/>
                <a:gd name="T43" fmla="*/ 2147483647 h 296"/>
                <a:gd name="T44" fmla="*/ 2147483647 w 136"/>
                <a:gd name="T45" fmla="*/ 2147483647 h 296"/>
                <a:gd name="T46" fmla="*/ 2147483647 w 136"/>
                <a:gd name="T47" fmla="*/ 2147483647 h 296"/>
                <a:gd name="T48" fmla="*/ 2147483647 w 136"/>
                <a:gd name="T49" fmla="*/ 2147483647 h 296"/>
                <a:gd name="T50" fmla="*/ 2147483647 w 136"/>
                <a:gd name="T51" fmla="*/ 2147483647 h 296"/>
                <a:gd name="T52" fmla="*/ 2147483647 w 136"/>
                <a:gd name="T53" fmla="*/ 2147483647 h 296"/>
                <a:gd name="T54" fmla="*/ 0 w 136"/>
                <a:gd name="T55" fmla="*/ 2147483647 h 296"/>
                <a:gd name="T56" fmla="*/ 2147483647 w 136"/>
                <a:gd name="T57" fmla="*/ 2147483647 h 296"/>
                <a:gd name="T58" fmla="*/ 2147483647 w 136"/>
                <a:gd name="T59" fmla="*/ 2147483647 h 296"/>
                <a:gd name="T60" fmla="*/ 2147483647 w 136"/>
                <a:gd name="T61" fmla="*/ 2147483647 h 296"/>
                <a:gd name="T62" fmla="*/ 2147483647 w 136"/>
                <a:gd name="T63" fmla="*/ 2147483647 h 296"/>
                <a:gd name="T64" fmla="*/ 2147483647 w 136"/>
                <a:gd name="T65" fmla="*/ 2147483647 h 296"/>
                <a:gd name="T66" fmla="*/ 2147483647 w 136"/>
                <a:gd name="T67" fmla="*/ 2147483647 h 296"/>
                <a:gd name="T68" fmla="*/ 2147483647 w 136"/>
                <a:gd name="T69" fmla="*/ 2147483647 h 296"/>
                <a:gd name="T70" fmla="*/ 2147483647 w 136"/>
                <a:gd name="T71" fmla="*/ 2147483647 h 296"/>
                <a:gd name="T72" fmla="*/ 2147483647 w 136"/>
                <a:gd name="T73" fmla="*/ 2147483647 h 296"/>
                <a:gd name="T74" fmla="*/ 2147483647 w 136"/>
                <a:gd name="T75" fmla="*/ 2147483647 h 296"/>
                <a:gd name="T76" fmla="*/ 2147483647 w 136"/>
                <a:gd name="T77" fmla="*/ 2147483647 h 296"/>
                <a:gd name="T78" fmla="*/ 2147483647 w 136"/>
                <a:gd name="T79" fmla="*/ 2147483647 h 296"/>
                <a:gd name="T80" fmla="*/ 2147483647 w 136"/>
                <a:gd name="T81" fmla="*/ 2147483647 h 296"/>
                <a:gd name="T82" fmla="*/ 2147483647 w 136"/>
                <a:gd name="T83" fmla="*/ 2147483647 h 296"/>
                <a:gd name="T84" fmla="*/ 2147483647 w 136"/>
                <a:gd name="T85" fmla="*/ 2147483647 h 296"/>
                <a:gd name="T86" fmla="*/ 2147483647 w 136"/>
                <a:gd name="T87" fmla="*/ 2147483647 h 296"/>
                <a:gd name="T88" fmla="*/ 2147483647 w 136"/>
                <a:gd name="T89" fmla="*/ 2147483647 h 296"/>
                <a:gd name="T90" fmla="*/ 2147483647 w 136"/>
                <a:gd name="T91" fmla="*/ 2147483647 h 296"/>
                <a:gd name="T92" fmla="*/ 2147483647 w 136"/>
                <a:gd name="T93" fmla="*/ 2147483647 h 296"/>
                <a:gd name="T94" fmla="*/ 2147483647 w 136"/>
                <a:gd name="T95" fmla="*/ 2147483647 h 296"/>
                <a:gd name="T96" fmla="*/ 2147483647 w 136"/>
                <a:gd name="T97" fmla="*/ 2147483647 h 296"/>
                <a:gd name="T98" fmla="*/ 2147483647 w 136"/>
                <a:gd name="T99" fmla="*/ 2147483647 h 296"/>
                <a:gd name="T100" fmla="*/ 2147483647 w 136"/>
                <a:gd name="T101" fmla="*/ 2147483647 h 296"/>
                <a:gd name="T102" fmla="*/ 2147483647 w 136"/>
                <a:gd name="T103" fmla="*/ 2147483647 h 296"/>
                <a:gd name="T104" fmla="*/ 2147483647 w 136"/>
                <a:gd name="T105" fmla="*/ 2147483647 h 29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6"/>
                <a:gd name="T160" fmla="*/ 0 h 296"/>
                <a:gd name="T161" fmla="*/ 136 w 136"/>
                <a:gd name="T162" fmla="*/ 296 h 29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6" h="296">
                  <a:moveTo>
                    <a:pt x="136" y="216"/>
                  </a:moveTo>
                  <a:lnTo>
                    <a:pt x="128" y="216"/>
                  </a:lnTo>
                  <a:lnTo>
                    <a:pt x="120" y="208"/>
                  </a:lnTo>
                  <a:lnTo>
                    <a:pt x="128" y="184"/>
                  </a:lnTo>
                  <a:lnTo>
                    <a:pt x="120" y="176"/>
                  </a:lnTo>
                  <a:lnTo>
                    <a:pt x="120" y="168"/>
                  </a:lnTo>
                  <a:lnTo>
                    <a:pt x="120" y="160"/>
                  </a:lnTo>
                  <a:lnTo>
                    <a:pt x="112" y="152"/>
                  </a:lnTo>
                  <a:lnTo>
                    <a:pt x="120" y="144"/>
                  </a:lnTo>
                  <a:lnTo>
                    <a:pt x="112" y="104"/>
                  </a:lnTo>
                  <a:lnTo>
                    <a:pt x="120" y="80"/>
                  </a:lnTo>
                  <a:lnTo>
                    <a:pt x="112" y="64"/>
                  </a:lnTo>
                  <a:lnTo>
                    <a:pt x="104" y="56"/>
                  </a:lnTo>
                  <a:lnTo>
                    <a:pt x="104" y="40"/>
                  </a:lnTo>
                  <a:lnTo>
                    <a:pt x="104" y="32"/>
                  </a:lnTo>
                  <a:lnTo>
                    <a:pt x="112" y="24"/>
                  </a:lnTo>
                  <a:lnTo>
                    <a:pt x="112" y="8"/>
                  </a:lnTo>
                  <a:lnTo>
                    <a:pt x="96" y="0"/>
                  </a:lnTo>
                  <a:lnTo>
                    <a:pt x="80" y="0"/>
                  </a:lnTo>
                  <a:lnTo>
                    <a:pt x="72" y="8"/>
                  </a:lnTo>
                  <a:lnTo>
                    <a:pt x="64" y="32"/>
                  </a:lnTo>
                  <a:lnTo>
                    <a:pt x="48" y="40"/>
                  </a:lnTo>
                  <a:lnTo>
                    <a:pt x="32" y="40"/>
                  </a:lnTo>
                  <a:lnTo>
                    <a:pt x="24" y="40"/>
                  </a:lnTo>
                  <a:lnTo>
                    <a:pt x="16" y="32"/>
                  </a:lnTo>
                  <a:lnTo>
                    <a:pt x="8" y="24"/>
                  </a:lnTo>
                  <a:lnTo>
                    <a:pt x="8" y="32"/>
                  </a:lnTo>
                  <a:lnTo>
                    <a:pt x="0" y="32"/>
                  </a:lnTo>
                  <a:lnTo>
                    <a:pt x="8" y="40"/>
                  </a:lnTo>
                  <a:lnTo>
                    <a:pt x="16" y="48"/>
                  </a:lnTo>
                  <a:lnTo>
                    <a:pt x="24" y="56"/>
                  </a:lnTo>
                  <a:lnTo>
                    <a:pt x="32" y="56"/>
                  </a:lnTo>
                  <a:lnTo>
                    <a:pt x="40" y="72"/>
                  </a:lnTo>
                  <a:lnTo>
                    <a:pt x="40" y="88"/>
                  </a:lnTo>
                  <a:lnTo>
                    <a:pt x="40" y="104"/>
                  </a:lnTo>
                  <a:lnTo>
                    <a:pt x="40" y="112"/>
                  </a:lnTo>
                  <a:lnTo>
                    <a:pt x="40" y="120"/>
                  </a:lnTo>
                  <a:lnTo>
                    <a:pt x="40" y="136"/>
                  </a:lnTo>
                  <a:lnTo>
                    <a:pt x="40" y="144"/>
                  </a:lnTo>
                  <a:lnTo>
                    <a:pt x="48" y="144"/>
                  </a:lnTo>
                  <a:lnTo>
                    <a:pt x="56" y="160"/>
                  </a:lnTo>
                  <a:lnTo>
                    <a:pt x="40" y="192"/>
                  </a:lnTo>
                  <a:lnTo>
                    <a:pt x="16" y="208"/>
                  </a:lnTo>
                  <a:lnTo>
                    <a:pt x="8" y="232"/>
                  </a:lnTo>
                  <a:lnTo>
                    <a:pt x="8" y="264"/>
                  </a:lnTo>
                  <a:lnTo>
                    <a:pt x="16" y="280"/>
                  </a:lnTo>
                  <a:lnTo>
                    <a:pt x="24" y="288"/>
                  </a:lnTo>
                  <a:lnTo>
                    <a:pt x="32" y="296"/>
                  </a:lnTo>
                  <a:lnTo>
                    <a:pt x="48" y="296"/>
                  </a:lnTo>
                  <a:lnTo>
                    <a:pt x="80" y="288"/>
                  </a:lnTo>
                  <a:lnTo>
                    <a:pt x="88" y="288"/>
                  </a:lnTo>
                  <a:lnTo>
                    <a:pt x="136" y="232"/>
                  </a:lnTo>
                  <a:lnTo>
                    <a:pt x="136" y="2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4" name="Freeform 687"/>
            <p:cNvSpPr>
              <a:spLocks/>
            </p:cNvSpPr>
            <p:nvPr/>
          </p:nvSpPr>
          <p:spPr bwMode="auto">
            <a:xfrm>
              <a:off x="5010098" y="2531056"/>
              <a:ext cx="9870" cy="10966"/>
            </a:xfrm>
            <a:custGeom>
              <a:avLst/>
              <a:gdLst>
                <a:gd name="T0" fmla="*/ 2147483647 w 8"/>
                <a:gd name="T1" fmla="*/ 2147483647 h 8"/>
                <a:gd name="T2" fmla="*/ 0 w 8"/>
                <a:gd name="T3" fmla="*/ 0 h 8"/>
                <a:gd name="T4" fmla="*/ 0 w 8"/>
                <a:gd name="T5" fmla="*/ 2147483647 h 8"/>
                <a:gd name="T6" fmla="*/ 2147483647 w 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8"/>
                <a:gd name="T14" fmla="*/ 8 w 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8">
                  <a:moveTo>
                    <a:pt x="8" y="8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5" name="Freeform 688"/>
            <p:cNvSpPr>
              <a:spLocks/>
            </p:cNvSpPr>
            <p:nvPr/>
          </p:nvSpPr>
          <p:spPr bwMode="auto">
            <a:xfrm>
              <a:off x="4934432" y="1446502"/>
              <a:ext cx="2597884" cy="1395993"/>
            </a:xfrm>
            <a:custGeom>
              <a:avLst/>
              <a:gdLst>
                <a:gd name="T0" fmla="*/ 2147483647 w 1936"/>
                <a:gd name="T1" fmla="*/ 2147483647 h 1040"/>
                <a:gd name="T2" fmla="*/ 2147483647 w 1936"/>
                <a:gd name="T3" fmla="*/ 2147483647 h 1040"/>
                <a:gd name="T4" fmla="*/ 2147483647 w 1936"/>
                <a:gd name="T5" fmla="*/ 2147483647 h 1040"/>
                <a:gd name="T6" fmla="*/ 2147483647 w 1936"/>
                <a:gd name="T7" fmla="*/ 2147483647 h 1040"/>
                <a:gd name="T8" fmla="*/ 2147483647 w 1936"/>
                <a:gd name="T9" fmla="*/ 2147483647 h 1040"/>
                <a:gd name="T10" fmla="*/ 2147483647 w 1936"/>
                <a:gd name="T11" fmla="*/ 2147483647 h 1040"/>
                <a:gd name="T12" fmla="*/ 2147483647 w 1936"/>
                <a:gd name="T13" fmla="*/ 2147483647 h 1040"/>
                <a:gd name="T14" fmla="*/ 2147483647 w 1936"/>
                <a:gd name="T15" fmla="*/ 2147483647 h 1040"/>
                <a:gd name="T16" fmla="*/ 2147483647 w 1936"/>
                <a:gd name="T17" fmla="*/ 2147483647 h 1040"/>
                <a:gd name="T18" fmla="*/ 2147483647 w 1936"/>
                <a:gd name="T19" fmla="*/ 2147483647 h 1040"/>
                <a:gd name="T20" fmla="*/ 2147483647 w 1936"/>
                <a:gd name="T21" fmla="*/ 2147483647 h 1040"/>
                <a:gd name="T22" fmla="*/ 2147483647 w 1936"/>
                <a:gd name="T23" fmla="*/ 2147483647 h 1040"/>
                <a:gd name="T24" fmla="*/ 2147483647 w 1936"/>
                <a:gd name="T25" fmla="*/ 2147483647 h 1040"/>
                <a:gd name="T26" fmla="*/ 2147483647 w 1936"/>
                <a:gd name="T27" fmla="*/ 2147483647 h 1040"/>
                <a:gd name="T28" fmla="*/ 2147483647 w 1936"/>
                <a:gd name="T29" fmla="*/ 2147483647 h 1040"/>
                <a:gd name="T30" fmla="*/ 2147483647 w 1936"/>
                <a:gd name="T31" fmla="*/ 2147483647 h 1040"/>
                <a:gd name="T32" fmla="*/ 2147483647 w 1936"/>
                <a:gd name="T33" fmla="*/ 2147483647 h 1040"/>
                <a:gd name="T34" fmla="*/ 2147483647 w 1936"/>
                <a:gd name="T35" fmla="*/ 2147483647 h 1040"/>
                <a:gd name="T36" fmla="*/ 2147483647 w 1936"/>
                <a:gd name="T37" fmla="*/ 2147483647 h 1040"/>
                <a:gd name="T38" fmla="*/ 2147483647 w 1936"/>
                <a:gd name="T39" fmla="*/ 2147483647 h 1040"/>
                <a:gd name="T40" fmla="*/ 2147483647 w 1936"/>
                <a:gd name="T41" fmla="*/ 2147483647 h 1040"/>
                <a:gd name="T42" fmla="*/ 2147483647 w 1936"/>
                <a:gd name="T43" fmla="*/ 2147483647 h 1040"/>
                <a:gd name="T44" fmla="*/ 2147483647 w 1936"/>
                <a:gd name="T45" fmla="*/ 2147483647 h 1040"/>
                <a:gd name="T46" fmla="*/ 2147483647 w 1936"/>
                <a:gd name="T47" fmla="*/ 2147483647 h 1040"/>
                <a:gd name="T48" fmla="*/ 2147483647 w 1936"/>
                <a:gd name="T49" fmla="*/ 2147483647 h 1040"/>
                <a:gd name="T50" fmla="*/ 2147483647 w 1936"/>
                <a:gd name="T51" fmla="*/ 2147483647 h 1040"/>
                <a:gd name="T52" fmla="*/ 2147483647 w 1936"/>
                <a:gd name="T53" fmla="*/ 2147483647 h 1040"/>
                <a:gd name="T54" fmla="*/ 2147483647 w 1936"/>
                <a:gd name="T55" fmla="*/ 2147483647 h 1040"/>
                <a:gd name="T56" fmla="*/ 2147483647 w 1936"/>
                <a:gd name="T57" fmla="*/ 2147483647 h 1040"/>
                <a:gd name="T58" fmla="*/ 2147483647 w 1936"/>
                <a:gd name="T59" fmla="*/ 2147483647 h 1040"/>
                <a:gd name="T60" fmla="*/ 2147483647 w 1936"/>
                <a:gd name="T61" fmla="*/ 2147483647 h 1040"/>
                <a:gd name="T62" fmla="*/ 2147483647 w 1936"/>
                <a:gd name="T63" fmla="*/ 2147483647 h 1040"/>
                <a:gd name="T64" fmla="*/ 2147483647 w 1936"/>
                <a:gd name="T65" fmla="*/ 2147483647 h 1040"/>
                <a:gd name="T66" fmla="*/ 2147483647 w 1936"/>
                <a:gd name="T67" fmla="*/ 2147483647 h 1040"/>
                <a:gd name="T68" fmla="*/ 2147483647 w 1936"/>
                <a:gd name="T69" fmla="*/ 2147483647 h 1040"/>
                <a:gd name="T70" fmla="*/ 2147483647 w 1936"/>
                <a:gd name="T71" fmla="*/ 2147483647 h 1040"/>
                <a:gd name="T72" fmla="*/ 2147483647 w 1936"/>
                <a:gd name="T73" fmla="*/ 2147483647 h 1040"/>
                <a:gd name="T74" fmla="*/ 2147483647 w 1936"/>
                <a:gd name="T75" fmla="*/ 2147483647 h 1040"/>
                <a:gd name="T76" fmla="*/ 2147483647 w 1936"/>
                <a:gd name="T77" fmla="*/ 2147483647 h 1040"/>
                <a:gd name="T78" fmla="*/ 2147483647 w 1936"/>
                <a:gd name="T79" fmla="*/ 2147483647 h 1040"/>
                <a:gd name="T80" fmla="*/ 2147483647 w 1936"/>
                <a:gd name="T81" fmla="*/ 2147483647 h 1040"/>
                <a:gd name="T82" fmla="*/ 2147483647 w 1936"/>
                <a:gd name="T83" fmla="*/ 2147483647 h 1040"/>
                <a:gd name="T84" fmla="*/ 2147483647 w 1936"/>
                <a:gd name="T85" fmla="*/ 2147483647 h 1040"/>
                <a:gd name="T86" fmla="*/ 2147483647 w 1936"/>
                <a:gd name="T87" fmla="*/ 2147483647 h 1040"/>
                <a:gd name="T88" fmla="*/ 2147483647 w 1936"/>
                <a:gd name="T89" fmla="*/ 2147483647 h 1040"/>
                <a:gd name="T90" fmla="*/ 2147483647 w 1936"/>
                <a:gd name="T91" fmla="*/ 2147483647 h 1040"/>
                <a:gd name="T92" fmla="*/ 2147483647 w 1936"/>
                <a:gd name="T93" fmla="*/ 2147483647 h 1040"/>
                <a:gd name="T94" fmla="*/ 2147483647 w 1936"/>
                <a:gd name="T95" fmla="*/ 2147483647 h 1040"/>
                <a:gd name="T96" fmla="*/ 2147483647 w 1936"/>
                <a:gd name="T97" fmla="*/ 2147483647 h 1040"/>
                <a:gd name="T98" fmla="*/ 2147483647 w 1936"/>
                <a:gd name="T99" fmla="*/ 2147483647 h 1040"/>
                <a:gd name="T100" fmla="*/ 2147483647 w 1936"/>
                <a:gd name="T101" fmla="*/ 2147483647 h 1040"/>
                <a:gd name="T102" fmla="*/ 2147483647 w 1936"/>
                <a:gd name="T103" fmla="*/ 2147483647 h 1040"/>
                <a:gd name="T104" fmla="*/ 2147483647 w 1936"/>
                <a:gd name="T105" fmla="*/ 2147483647 h 1040"/>
                <a:gd name="T106" fmla="*/ 2147483647 w 1936"/>
                <a:gd name="T107" fmla="*/ 2147483647 h 1040"/>
                <a:gd name="T108" fmla="*/ 2147483647 w 1936"/>
                <a:gd name="T109" fmla="*/ 2147483647 h 1040"/>
                <a:gd name="T110" fmla="*/ 2147483647 w 1936"/>
                <a:gd name="T111" fmla="*/ 2147483647 h 1040"/>
                <a:gd name="T112" fmla="*/ 2147483647 w 1936"/>
                <a:gd name="T113" fmla="*/ 2147483647 h 1040"/>
                <a:gd name="T114" fmla="*/ 2147483647 w 1936"/>
                <a:gd name="T115" fmla="*/ 2147483647 h 1040"/>
                <a:gd name="T116" fmla="*/ 2147483647 w 1936"/>
                <a:gd name="T117" fmla="*/ 2147483647 h 1040"/>
                <a:gd name="T118" fmla="*/ 2147483647 w 1936"/>
                <a:gd name="T119" fmla="*/ 2147483647 h 1040"/>
                <a:gd name="T120" fmla="*/ 2147483647 w 1936"/>
                <a:gd name="T121" fmla="*/ 2147483647 h 104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936"/>
                <a:gd name="T184" fmla="*/ 0 h 1040"/>
                <a:gd name="T185" fmla="*/ 1936 w 1936"/>
                <a:gd name="T186" fmla="*/ 1040 h 104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936" h="1040">
                  <a:moveTo>
                    <a:pt x="1928" y="504"/>
                  </a:moveTo>
                  <a:lnTo>
                    <a:pt x="1936" y="384"/>
                  </a:lnTo>
                  <a:lnTo>
                    <a:pt x="1920" y="376"/>
                  </a:lnTo>
                  <a:lnTo>
                    <a:pt x="1912" y="376"/>
                  </a:lnTo>
                  <a:lnTo>
                    <a:pt x="1896" y="360"/>
                  </a:lnTo>
                  <a:lnTo>
                    <a:pt x="1880" y="352"/>
                  </a:lnTo>
                  <a:lnTo>
                    <a:pt x="1856" y="352"/>
                  </a:lnTo>
                  <a:lnTo>
                    <a:pt x="1840" y="344"/>
                  </a:lnTo>
                  <a:lnTo>
                    <a:pt x="1824" y="344"/>
                  </a:lnTo>
                  <a:lnTo>
                    <a:pt x="1816" y="344"/>
                  </a:lnTo>
                  <a:lnTo>
                    <a:pt x="1824" y="376"/>
                  </a:lnTo>
                  <a:lnTo>
                    <a:pt x="1808" y="384"/>
                  </a:lnTo>
                  <a:lnTo>
                    <a:pt x="1792" y="376"/>
                  </a:lnTo>
                  <a:lnTo>
                    <a:pt x="1784" y="360"/>
                  </a:lnTo>
                  <a:lnTo>
                    <a:pt x="1784" y="352"/>
                  </a:lnTo>
                  <a:lnTo>
                    <a:pt x="1760" y="352"/>
                  </a:lnTo>
                  <a:lnTo>
                    <a:pt x="1752" y="360"/>
                  </a:lnTo>
                  <a:lnTo>
                    <a:pt x="1728" y="352"/>
                  </a:lnTo>
                  <a:lnTo>
                    <a:pt x="1704" y="352"/>
                  </a:lnTo>
                  <a:lnTo>
                    <a:pt x="1696" y="360"/>
                  </a:lnTo>
                  <a:lnTo>
                    <a:pt x="1680" y="344"/>
                  </a:lnTo>
                  <a:lnTo>
                    <a:pt x="1680" y="320"/>
                  </a:lnTo>
                  <a:lnTo>
                    <a:pt x="1656" y="304"/>
                  </a:lnTo>
                  <a:lnTo>
                    <a:pt x="1616" y="304"/>
                  </a:lnTo>
                  <a:lnTo>
                    <a:pt x="1576" y="304"/>
                  </a:lnTo>
                  <a:lnTo>
                    <a:pt x="1576" y="296"/>
                  </a:lnTo>
                  <a:lnTo>
                    <a:pt x="1568" y="288"/>
                  </a:lnTo>
                  <a:lnTo>
                    <a:pt x="1544" y="272"/>
                  </a:lnTo>
                  <a:lnTo>
                    <a:pt x="1544" y="256"/>
                  </a:lnTo>
                  <a:lnTo>
                    <a:pt x="1448" y="232"/>
                  </a:lnTo>
                  <a:lnTo>
                    <a:pt x="1448" y="240"/>
                  </a:lnTo>
                  <a:lnTo>
                    <a:pt x="1424" y="256"/>
                  </a:lnTo>
                  <a:lnTo>
                    <a:pt x="1432" y="280"/>
                  </a:lnTo>
                  <a:lnTo>
                    <a:pt x="1408" y="288"/>
                  </a:lnTo>
                  <a:lnTo>
                    <a:pt x="1392" y="288"/>
                  </a:lnTo>
                  <a:lnTo>
                    <a:pt x="1368" y="280"/>
                  </a:lnTo>
                  <a:lnTo>
                    <a:pt x="1360" y="288"/>
                  </a:lnTo>
                  <a:lnTo>
                    <a:pt x="1344" y="280"/>
                  </a:lnTo>
                  <a:lnTo>
                    <a:pt x="1328" y="272"/>
                  </a:lnTo>
                  <a:lnTo>
                    <a:pt x="1328" y="296"/>
                  </a:lnTo>
                  <a:lnTo>
                    <a:pt x="1312" y="312"/>
                  </a:lnTo>
                  <a:lnTo>
                    <a:pt x="1296" y="288"/>
                  </a:lnTo>
                  <a:lnTo>
                    <a:pt x="1280" y="264"/>
                  </a:lnTo>
                  <a:lnTo>
                    <a:pt x="1296" y="240"/>
                  </a:lnTo>
                  <a:lnTo>
                    <a:pt x="1296" y="224"/>
                  </a:lnTo>
                  <a:lnTo>
                    <a:pt x="1280" y="208"/>
                  </a:lnTo>
                  <a:lnTo>
                    <a:pt x="1264" y="200"/>
                  </a:lnTo>
                  <a:lnTo>
                    <a:pt x="1248" y="200"/>
                  </a:lnTo>
                  <a:lnTo>
                    <a:pt x="1240" y="192"/>
                  </a:lnTo>
                  <a:lnTo>
                    <a:pt x="1224" y="184"/>
                  </a:lnTo>
                  <a:lnTo>
                    <a:pt x="1216" y="200"/>
                  </a:lnTo>
                  <a:lnTo>
                    <a:pt x="1208" y="216"/>
                  </a:lnTo>
                  <a:lnTo>
                    <a:pt x="1168" y="216"/>
                  </a:lnTo>
                  <a:lnTo>
                    <a:pt x="1152" y="208"/>
                  </a:lnTo>
                  <a:lnTo>
                    <a:pt x="1144" y="192"/>
                  </a:lnTo>
                  <a:lnTo>
                    <a:pt x="1112" y="192"/>
                  </a:lnTo>
                  <a:lnTo>
                    <a:pt x="1088" y="208"/>
                  </a:lnTo>
                  <a:lnTo>
                    <a:pt x="1088" y="192"/>
                  </a:lnTo>
                  <a:lnTo>
                    <a:pt x="1072" y="176"/>
                  </a:lnTo>
                  <a:lnTo>
                    <a:pt x="1056" y="176"/>
                  </a:lnTo>
                  <a:lnTo>
                    <a:pt x="1040" y="192"/>
                  </a:lnTo>
                  <a:lnTo>
                    <a:pt x="1016" y="208"/>
                  </a:lnTo>
                  <a:lnTo>
                    <a:pt x="992" y="224"/>
                  </a:lnTo>
                  <a:lnTo>
                    <a:pt x="1008" y="200"/>
                  </a:lnTo>
                  <a:lnTo>
                    <a:pt x="1024" y="192"/>
                  </a:lnTo>
                  <a:lnTo>
                    <a:pt x="1048" y="152"/>
                  </a:lnTo>
                  <a:lnTo>
                    <a:pt x="1064" y="136"/>
                  </a:lnTo>
                  <a:lnTo>
                    <a:pt x="1080" y="112"/>
                  </a:lnTo>
                  <a:lnTo>
                    <a:pt x="1072" y="72"/>
                  </a:lnTo>
                  <a:lnTo>
                    <a:pt x="1040" y="48"/>
                  </a:lnTo>
                  <a:lnTo>
                    <a:pt x="1016" y="40"/>
                  </a:lnTo>
                  <a:lnTo>
                    <a:pt x="1016" y="32"/>
                  </a:lnTo>
                  <a:lnTo>
                    <a:pt x="1000" y="0"/>
                  </a:lnTo>
                  <a:lnTo>
                    <a:pt x="968" y="0"/>
                  </a:lnTo>
                  <a:lnTo>
                    <a:pt x="936" y="32"/>
                  </a:lnTo>
                  <a:lnTo>
                    <a:pt x="928" y="64"/>
                  </a:lnTo>
                  <a:lnTo>
                    <a:pt x="888" y="88"/>
                  </a:lnTo>
                  <a:lnTo>
                    <a:pt x="864" y="72"/>
                  </a:lnTo>
                  <a:lnTo>
                    <a:pt x="824" y="88"/>
                  </a:lnTo>
                  <a:lnTo>
                    <a:pt x="784" y="112"/>
                  </a:lnTo>
                  <a:lnTo>
                    <a:pt x="760" y="136"/>
                  </a:lnTo>
                  <a:lnTo>
                    <a:pt x="752" y="184"/>
                  </a:lnTo>
                  <a:lnTo>
                    <a:pt x="688" y="200"/>
                  </a:lnTo>
                  <a:lnTo>
                    <a:pt x="680" y="216"/>
                  </a:lnTo>
                  <a:lnTo>
                    <a:pt x="680" y="256"/>
                  </a:lnTo>
                  <a:lnTo>
                    <a:pt x="672" y="248"/>
                  </a:lnTo>
                  <a:lnTo>
                    <a:pt x="648" y="240"/>
                  </a:lnTo>
                  <a:lnTo>
                    <a:pt x="632" y="264"/>
                  </a:lnTo>
                  <a:lnTo>
                    <a:pt x="624" y="256"/>
                  </a:lnTo>
                  <a:lnTo>
                    <a:pt x="624" y="248"/>
                  </a:lnTo>
                  <a:lnTo>
                    <a:pt x="608" y="232"/>
                  </a:lnTo>
                  <a:lnTo>
                    <a:pt x="600" y="232"/>
                  </a:lnTo>
                  <a:lnTo>
                    <a:pt x="592" y="256"/>
                  </a:lnTo>
                  <a:lnTo>
                    <a:pt x="592" y="280"/>
                  </a:lnTo>
                  <a:lnTo>
                    <a:pt x="592" y="312"/>
                  </a:lnTo>
                  <a:lnTo>
                    <a:pt x="584" y="320"/>
                  </a:lnTo>
                  <a:lnTo>
                    <a:pt x="576" y="304"/>
                  </a:lnTo>
                  <a:lnTo>
                    <a:pt x="584" y="272"/>
                  </a:lnTo>
                  <a:lnTo>
                    <a:pt x="576" y="248"/>
                  </a:lnTo>
                  <a:lnTo>
                    <a:pt x="576" y="232"/>
                  </a:lnTo>
                  <a:lnTo>
                    <a:pt x="552" y="224"/>
                  </a:lnTo>
                  <a:lnTo>
                    <a:pt x="528" y="224"/>
                  </a:lnTo>
                  <a:lnTo>
                    <a:pt x="512" y="280"/>
                  </a:lnTo>
                  <a:lnTo>
                    <a:pt x="504" y="288"/>
                  </a:lnTo>
                  <a:lnTo>
                    <a:pt x="496" y="304"/>
                  </a:lnTo>
                  <a:lnTo>
                    <a:pt x="504" y="320"/>
                  </a:lnTo>
                  <a:lnTo>
                    <a:pt x="504" y="344"/>
                  </a:lnTo>
                  <a:lnTo>
                    <a:pt x="504" y="352"/>
                  </a:lnTo>
                  <a:lnTo>
                    <a:pt x="528" y="376"/>
                  </a:lnTo>
                  <a:lnTo>
                    <a:pt x="512" y="400"/>
                  </a:lnTo>
                  <a:lnTo>
                    <a:pt x="488" y="376"/>
                  </a:lnTo>
                  <a:lnTo>
                    <a:pt x="456" y="352"/>
                  </a:lnTo>
                  <a:lnTo>
                    <a:pt x="432" y="352"/>
                  </a:lnTo>
                  <a:lnTo>
                    <a:pt x="416" y="352"/>
                  </a:lnTo>
                  <a:lnTo>
                    <a:pt x="416" y="376"/>
                  </a:lnTo>
                  <a:lnTo>
                    <a:pt x="408" y="384"/>
                  </a:lnTo>
                  <a:lnTo>
                    <a:pt x="392" y="376"/>
                  </a:lnTo>
                  <a:lnTo>
                    <a:pt x="376" y="384"/>
                  </a:lnTo>
                  <a:lnTo>
                    <a:pt x="360" y="392"/>
                  </a:lnTo>
                  <a:lnTo>
                    <a:pt x="344" y="392"/>
                  </a:lnTo>
                  <a:lnTo>
                    <a:pt x="336" y="384"/>
                  </a:lnTo>
                  <a:lnTo>
                    <a:pt x="320" y="392"/>
                  </a:lnTo>
                  <a:lnTo>
                    <a:pt x="296" y="408"/>
                  </a:lnTo>
                  <a:lnTo>
                    <a:pt x="264" y="424"/>
                  </a:lnTo>
                  <a:lnTo>
                    <a:pt x="256" y="424"/>
                  </a:lnTo>
                  <a:lnTo>
                    <a:pt x="248" y="448"/>
                  </a:lnTo>
                  <a:lnTo>
                    <a:pt x="240" y="448"/>
                  </a:lnTo>
                  <a:lnTo>
                    <a:pt x="224" y="432"/>
                  </a:lnTo>
                  <a:lnTo>
                    <a:pt x="232" y="424"/>
                  </a:lnTo>
                  <a:lnTo>
                    <a:pt x="240" y="416"/>
                  </a:lnTo>
                  <a:lnTo>
                    <a:pt x="240" y="400"/>
                  </a:lnTo>
                  <a:lnTo>
                    <a:pt x="224" y="392"/>
                  </a:lnTo>
                  <a:lnTo>
                    <a:pt x="216" y="392"/>
                  </a:lnTo>
                  <a:lnTo>
                    <a:pt x="200" y="392"/>
                  </a:lnTo>
                  <a:lnTo>
                    <a:pt x="208" y="408"/>
                  </a:lnTo>
                  <a:lnTo>
                    <a:pt x="208" y="432"/>
                  </a:lnTo>
                  <a:lnTo>
                    <a:pt x="216" y="448"/>
                  </a:lnTo>
                  <a:lnTo>
                    <a:pt x="208" y="472"/>
                  </a:lnTo>
                  <a:lnTo>
                    <a:pt x="200" y="464"/>
                  </a:lnTo>
                  <a:lnTo>
                    <a:pt x="184" y="464"/>
                  </a:lnTo>
                  <a:lnTo>
                    <a:pt x="176" y="472"/>
                  </a:lnTo>
                  <a:lnTo>
                    <a:pt x="160" y="480"/>
                  </a:lnTo>
                  <a:lnTo>
                    <a:pt x="152" y="488"/>
                  </a:lnTo>
                  <a:lnTo>
                    <a:pt x="168" y="520"/>
                  </a:lnTo>
                  <a:lnTo>
                    <a:pt x="160" y="512"/>
                  </a:lnTo>
                  <a:lnTo>
                    <a:pt x="136" y="512"/>
                  </a:lnTo>
                  <a:lnTo>
                    <a:pt x="120" y="504"/>
                  </a:lnTo>
                  <a:lnTo>
                    <a:pt x="120" y="512"/>
                  </a:lnTo>
                  <a:lnTo>
                    <a:pt x="128" y="528"/>
                  </a:lnTo>
                  <a:lnTo>
                    <a:pt x="136" y="536"/>
                  </a:lnTo>
                  <a:lnTo>
                    <a:pt x="128" y="544"/>
                  </a:lnTo>
                  <a:lnTo>
                    <a:pt x="104" y="528"/>
                  </a:lnTo>
                  <a:lnTo>
                    <a:pt x="96" y="520"/>
                  </a:lnTo>
                  <a:lnTo>
                    <a:pt x="96" y="512"/>
                  </a:lnTo>
                  <a:lnTo>
                    <a:pt x="88" y="488"/>
                  </a:lnTo>
                  <a:lnTo>
                    <a:pt x="96" y="480"/>
                  </a:lnTo>
                  <a:lnTo>
                    <a:pt x="96" y="472"/>
                  </a:lnTo>
                  <a:lnTo>
                    <a:pt x="80" y="464"/>
                  </a:lnTo>
                  <a:lnTo>
                    <a:pt x="64" y="448"/>
                  </a:lnTo>
                  <a:lnTo>
                    <a:pt x="56" y="440"/>
                  </a:lnTo>
                  <a:lnTo>
                    <a:pt x="64" y="440"/>
                  </a:lnTo>
                  <a:lnTo>
                    <a:pt x="72" y="448"/>
                  </a:lnTo>
                  <a:lnTo>
                    <a:pt x="88" y="448"/>
                  </a:lnTo>
                  <a:lnTo>
                    <a:pt x="96" y="464"/>
                  </a:lnTo>
                  <a:lnTo>
                    <a:pt x="128" y="472"/>
                  </a:lnTo>
                  <a:lnTo>
                    <a:pt x="152" y="464"/>
                  </a:lnTo>
                  <a:lnTo>
                    <a:pt x="168" y="456"/>
                  </a:lnTo>
                  <a:lnTo>
                    <a:pt x="176" y="432"/>
                  </a:lnTo>
                  <a:lnTo>
                    <a:pt x="144" y="400"/>
                  </a:lnTo>
                  <a:lnTo>
                    <a:pt x="120" y="384"/>
                  </a:lnTo>
                  <a:lnTo>
                    <a:pt x="104" y="368"/>
                  </a:lnTo>
                  <a:lnTo>
                    <a:pt x="80" y="360"/>
                  </a:lnTo>
                  <a:lnTo>
                    <a:pt x="72" y="360"/>
                  </a:lnTo>
                  <a:lnTo>
                    <a:pt x="72" y="344"/>
                  </a:lnTo>
                  <a:lnTo>
                    <a:pt x="56" y="344"/>
                  </a:lnTo>
                  <a:lnTo>
                    <a:pt x="40" y="344"/>
                  </a:lnTo>
                  <a:lnTo>
                    <a:pt x="32" y="352"/>
                  </a:lnTo>
                  <a:lnTo>
                    <a:pt x="16" y="368"/>
                  </a:lnTo>
                  <a:lnTo>
                    <a:pt x="16" y="376"/>
                  </a:lnTo>
                  <a:lnTo>
                    <a:pt x="16" y="384"/>
                  </a:lnTo>
                  <a:lnTo>
                    <a:pt x="8" y="392"/>
                  </a:lnTo>
                  <a:lnTo>
                    <a:pt x="16" y="400"/>
                  </a:lnTo>
                  <a:lnTo>
                    <a:pt x="24" y="408"/>
                  </a:lnTo>
                  <a:lnTo>
                    <a:pt x="32" y="424"/>
                  </a:lnTo>
                  <a:lnTo>
                    <a:pt x="16" y="448"/>
                  </a:lnTo>
                  <a:lnTo>
                    <a:pt x="32" y="488"/>
                  </a:lnTo>
                  <a:lnTo>
                    <a:pt x="24" y="496"/>
                  </a:lnTo>
                  <a:lnTo>
                    <a:pt x="32" y="504"/>
                  </a:lnTo>
                  <a:lnTo>
                    <a:pt x="24" y="504"/>
                  </a:lnTo>
                  <a:lnTo>
                    <a:pt x="32" y="512"/>
                  </a:lnTo>
                  <a:lnTo>
                    <a:pt x="32" y="520"/>
                  </a:lnTo>
                  <a:lnTo>
                    <a:pt x="40" y="528"/>
                  </a:lnTo>
                  <a:lnTo>
                    <a:pt x="32" y="544"/>
                  </a:lnTo>
                  <a:lnTo>
                    <a:pt x="40" y="560"/>
                  </a:lnTo>
                  <a:lnTo>
                    <a:pt x="48" y="560"/>
                  </a:lnTo>
                  <a:lnTo>
                    <a:pt x="48" y="568"/>
                  </a:lnTo>
                  <a:lnTo>
                    <a:pt x="0" y="624"/>
                  </a:lnTo>
                  <a:lnTo>
                    <a:pt x="8" y="624"/>
                  </a:lnTo>
                  <a:lnTo>
                    <a:pt x="16" y="632"/>
                  </a:lnTo>
                  <a:lnTo>
                    <a:pt x="16" y="648"/>
                  </a:lnTo>
                  <a:lnTo>
                    <a:pt x="8" y="648"/>
                  </a:lnTo>
                  <a:lnTo>
                    <a:pt x="8" y="656"/>
                  </a:lnTo>
                  <a:lnTo>
                    <a:pt x="8" y="672"/>
                  </a:lnTo>
                  <a:lnTo>
                    <a:pt x="8" y="680"/>
                  </a:lnTo>
                  <a:lnTo>
                    <a:pt x="0" y="712"/>
                  </a:lnTo>
                  <a:lnTo>
                    <a:pt x="8" y="728"/>
                  </a:lnTo>
                  <a:lnTo>
                    <a:pt x="24" y="736"/>
                  </a:lnTo>
                  <a:lnTo>
                    <a:pt x="40" y="744"/>
                  </a:lnTo>
                  <a:lnTo>
                    <a:pt x="56" y="776"/>
                  </a:lnTo>
                  <a:lnTo>
                    <a:pt x="64" y="784"/>
                  </a:lnTo>
                  <a:lnTo>
                    <a:pt x="64" y="792"/>
                  </a:lnTo>
                  <a:lnTo>
                    <a:pt x="48" y="800"/>
                  </a:lnTo>
                  <a:lnTo>
                    <a:pt x="56" y="816"/>
                  </a:lnTo>
                  <a:lnTo>
                    <a:pt x="64" y="816"/>
                  </a:lnTo>
                  <a:lnTo>
                    <a:pt x="72" y="816"/>
                  </a:lnTo>
                  <a:lnTo>
                    <a:pt x="88" y="832"/>
                  </a:lnTo>
                  <a:lnTo>
                    <a:pt x="136" y="856"/>
                  </a:lnTo>
                  <a:lnTo>
                    <a:pt x="144" y="856"/>
                  </a:lnTo>
                  <a:lnTo>
                    <a:pt x="136" y="872"/>
                  </a:lnTo>
                  <a:lnTo>
                    <a:pt x="128" y="880"/>
                  </a:lnTo>
                  <a:lnTo>
                    <a:pt x="120" y="888"/>
                  </a:lnTo>
                  <a:lnTo>
                    <a:pt x="112" y="896"/>
                  </a:lnTo>
                  <a:lnTo>
                    <a:pt x="128" y="896"/>
                  </a:lnTo>
                  <a:lnTo>
                    <a:pt x="120" y="912"/>
                  </a:lnTo>
                  <a:lnTo>
                    <a:pt x="104" y="928"/>
                  </a:lnTo>
                  <a:lnTo>
                    <a:pt x="120" y="944"/>
                  </a:lnTo>
                  <a:lnTo>
                    <a:pt x="144" y="952"/>
                  </a:lnTo>
                  <a:lnTo>
                    <a:pt x="160" y="976"/>
                  </a:lnTo>
                  <a:lnTo>
                    <a:pt x="160" y="984"/>
                  </a:lnTo>
                  <a:lnTo>
                    <a:pt x="168" y="992"/>
                  </a:lnTo>
                  <a:lnTo>
                    <a:pt x="184" y="992"/>
                  </a:lnTo>
                  <a:lnTo>
                    <a:pt x="192" y="1000"/>
                  </a:lnTo>
                  <a:lnTo>
                    <a:pt x="200" y="1016"/>
                  </a:lnTo>
                  <a:lnTo>
                    <a:pt x="200" y="1024"/>
                  </a:lnTo>
                  <a:lnTo>
                    <a:pt x="208" y="1032"/>
                  </a:lnTo>
                  <a:lnTo>
                    <a:pt x="224" y="1032"/>
                  </a:lnTo>
                  <a:lnTo>
                    <a:pt x="240" y="1024"/>
                  </a:lnTo>
                  <a:lnTo>
                    <a:pt x="248" y="1032"/>
                  </a:lnTo>
                  <a:lnTo>
                    <a:pt x="248" y="1040"/>
                  </a:lnTo>
                  <a:lnTo>
                    <a:pt x="256" y="1024"/>
                  </a:lnTo>
                  <a:lnTo>
                    <a:pt x="272" y="1008"/>
                  </a:lnTo>
                  <a:lnTo>
                    <a:pt x="256" y="976"/>
                  </a:lnTo>
                  <a:lnTo>
                    <a:pt x="224" y="936"/>
                  </a:lnTo>
                  <a:lnTo>
                    <a:pt x="240" y="912"/>
                  </a:lnTo>
                  <a:lnTo>
                    <a:pt x="256" y="904"/>
                  </a:lnTo>
                  <a:lnTo>
                    <a:pt x="256" y="896"/>
                  </a:lnTo>
                  <a:lnTo>
                    <a:pt x="256" y="904"/>
                  </a:lnTo>
                  <a:lnTo>
                    <a:pt x="256" y="896"/>
                  </a:lnTo>
                  <a:lnTo>
                    <a:pt x="240" y="888"/>
                  </a:lnTo>
                  <a:lnTo>
                    <a:pt x="256" y="856"/>
                  </a:lnTo>
                  <a:lnTo>
                    <a:pt x="296" y="840"/>
                  </a:lnTo>
                  <a:lnTo>
                    <a:pt x="328" y="832"/>
                  </a:lnTo>
                  <a:lnTo>
                    <a:pt x="352" y="848"/>
                  </a:lnTo>
                  <a:lnTo>
                    <a:pt x="376" y="840"/>
                  </a:lnTo>
                  <a:lnTo>
                    <a:pt x="400" y="848"/>
                  </a:lnTo>
                  <a:lnTo>
                    <a:pt x="432" y="840"/>
                  </a:lnTo>
                  <a:lnTo>
                    <a:pt x="424" y="816"/>
                  </a:lnTo>
                  <a:lnTo>
                    <a:pt x="440" y="784"/>
                  </a:lnTo>
                  <a:lnTo>
                    <a:pt x="488" y="760"/>
                  </a:lnTo>
                  <a:lnTo>
                    <a:pt x="536" y="752"/>
                  </a:lnTo>
                  <a:lnTo>
                    <a:pt x="568" y="792"/>
                  </a:lnTo>
                  <a:lnTo>
                    <a:pt x="608" y="776"/>
                  </a:lnTo>
                  <a:lnTo>
                    <a:pt x="624" y="776"/>
                  </a:lnTo>
                  <a:lnTo>
                    <a:pt x="640" y="808"/>
                  </a:lnTo>
                  <a:lnTo>
                    <a:pt x="656" y="848"/>
                  </a:lnTo>
                  <a:lnTo>
                    <a:pt x="696" y="848"/>
                  </a:lnTo>
                  <a:lnTo>
                    <a:pt x="728" y="864"/>
                  </a:lnTo>
                  <a:lnTo>
                    <a:pt x="760" y="864"/>
                  </a:lnTo>
                  <a:lnTo>
                    <a:pt x="760" y="888"/>
                  </a:lnTo>
                  <a:lnTo>
                    <a:pt x="768" y="888"/>
                  </a:lnTo>
                  <a:lnTo>
                    <a:pt x="776" y="872"/>
                  </a:lnTo>
                  <a:lnTo>
                    <a:pt x="808" y="856"/>
                  </a:lnTo>
                  <a:lnTo>
                    <a:pt x="848" y="848"/>
                  </a:lnTo>
                  <a:lnTo>
                    <a:pt x="880" y="864"/>
                  </a:lnTo>
                  <a:lnTo>
                    <a:pt x="896" y="840"/>
                  </a:lnTo>
                  <a:lnTo>
                    <a:pt x="912" y="824"/>
                  </a:lnTo>
                  <a:lnTo>
                    <a:pt x="960" y="840"/>
                  </a:lnTo>
                  <a:lnTo>
                    <a:pt x="976" y="856"/>
                  </a:lnTo>
                  <a:lnTo>
                    <a:pt x="1016" y="856"/>
                  </a:lnTo>
                  <a:lnTo>
                    <a:pt x="1040" y="880"/>
                  </a:lnTo>
                  <a:lnTo>
                    <a:pt x="1104" y="864"/>
                  </a:lnTo>
                  <a:lnTo>
                    <a:pt x="1128" y="872"/>
                  </a:lnTo>
                  <a:lnTo>
                    <a:pt x="1136" y="864"/>
                  </a:lnTo>
                  <a:lnTo>
                    <a:pt x="1160" y="864"/>
                  </a:lnTo>
                  <a:lnTo>
                    <a:pt x="1184" y="816"/>
                  </a:lnTo>
                  <a:lnTo>
                    <a:pt x="1192" y="800"/>
                  </a:lnTo>
                  <a:lnTo>
                    <a:pt x="1232" y="800"/>
                  </a:lnTo>
                  <a:lnTo>
                    <a:pt x="1272" y="872"/>
                  </a:lnTo>
                  <a:lnTo>
                    <a:pt x="1304" y="880"/>
                  </a:lnTo>
                  <a:lnTo>
                    <a:pt x="1312" y="896"/>
                  </a:lnTo>
                  <a:lnTo>
                    <a:pt x="1360" y="888"/>
                  </a:lnTo>
                  <a:lnTo>
                    <a:pt x="1336" y="952"/>
                  </a:lnTo>
                  <a:lnTo>
                    <a:pt x="1320" y="952"/>
                  </a:lnTo>
                  <a:lnTo>
                    <a:pt x="1304" y="1000"/>
                  </a:lnTo>
                  <a:lnTo>
                    <a:pt x="1312" y="1000"/>
                  </a:lnTo>
                  <a:lnTo>
                    <a:pt x="1320" y="1000"/>
                  </a:lnTo>
                  <a:lnTo>
                    <a:pt x="1328" y="992"/>
                  </a:lnTo>
                  <a:lnTo>
                    <a:pt x="1344" y="1000"/>
                  </a:lnTo>
                  <a:lnTo>
                    <a:pt x="1368" y="976"/>
                  </a:lnTo>
                  <a:lnTo>
                    <a:pt x="1384" y="960"/>
                  </a:lnTo>
                  <a:lnTo>
                    <a:pt x="1416" y="920"/>
                  </a:lnTo>
                  <a:lnTo>
                    <a:pt x="1432" y="888"/>
                  </a:lnTo>
                  <a:lnTo>
                    <a:pt x="1432" y="856"/>
                  </a:lnTo>
                  <a:lnTo>
                    <a:pt x="1440" y="808"/>
                  </a:lnTo>
                  <a:lnTo>
                    <a:pt x="1440" y="792"/>
                  </a:lnTo>
                  <a:lnTo>
                    <a:pt x="1424" y="776"/>
                  </a:lnTo>
                  <a:lnTo>
                    <a:pt x="1400" y="792"/>
                  </a:lnTo>
                  <a:lnTo>
                    <a:pt x="1384" y="784"/>
                  </a:lnTo>
                  <a:lnTo>
                    <a:pt x="1376" y="768"/>
                  </a:lnTo>
                  <a:lnTo>
                    <a:pt x="1368" y="768"/>
                  </a:lnTo>
                  <a:lnTo>
                    <a:pt x="1376" y="760"/>
                  </a:lnTo>
                  <a:lnTo>
                    <a:pt x="1400" y="736"/>
                  </a:lnTo>
                  <a:lnTo>
                    <a:pt x="1416" y="720"/>
                  </a:lnTo>
                  <a:lnTo>
                    <a:pt x="1416" y="712"/>
                  </a:lnTo>
                  <a:lnTo>
                    <a:pt x="1472" y="656"/>
                  </a:lnTo>
                  <a:lnTo>
                    <a:pt x="1488" y="656"/>
                  </a:lnTo>
                  <a:lnTo>
                    <a:pt x="1528" y="656"/>
                  </a:lnTo>
                  <a:lnTo>
                    <a:pt x="1544" y="648"/>
                  </a:lnTo>
                  <a:lnTo>
                    <a:pt x="1568" y="656"/>
                  </a:lnTo>
                  <a:lnTo>
                    <a:pt x="1568" y="672"/>
                  </a:lnTo>
                  <a:lnTo>
                    <a:pt x="1608" y="664"/>
                  </a:lnTo>
                  <a:lnTo>
                    <a:pt x="1616" y="664"/>
                  </a:lnTo>
                  <a:lnTo>
                    <a:pt x="1608" y="656"/>
                  </a:lnTo>
                  <a:lnTo>
                    <a:pt x="1616" y="632"/>
                  </a:lnTo>
                  <a:lnTo>
                    <a:pt x="1624" y="608"/>
                  </a:lnTo>
                  <a:lnTo>
                    <a:pt x="1648" y="592"/>
                  </a:lnTo>
                  <a:lnTo>
                    <a:pt x="1680" y="600"/>
                  </a:lnTo>
                  <a:lnTo>
                    <a:pt x="1688" y="616"/>
                  </a:lnTo>
                  <a:lnTo>
                    <a:pt x="1704" y="600"/>
                  </a:lnTo>
                  <a:lnTo>
                    <a:pt x="1736" y="576"/>
                  </a:lnTo>
                  <a:lnTo>
                    <a:pt x="1736" y="608"/>
                  </a:lnTo>
                  <a:lnTo>
                    <a:pt x="1712" y="632"/>
                  </a:lnTo>
                  <a:lnTo>
                    <a:pt x="1696" y="640"/>
                  </a:lnTo>
                  <a:lnTo>
                    <a:pt x="1680" y="664"/>
                  </a:lnTo>
                  <a:lnTo>
                    <a:pt x="1664" y="680"/>
                  </a:lnTo>
                  <a:lnTo>
                    <a:pt x="1648" y="696"/>
                  </a:lnTo>
                  <a:lnTo>
                    <a:pt x="1640" y="696"/>
                  </a:lnTo>
                  <a:lnTo>
                    <a:pt x="1624" y="744"/>
                  </a:lnTo>
                  <a:lnTo>
                    <a:pt x="1640" y="840"/>
                  </a:lnTo>
                  <a:lnTo>
                    <a:pt x="1664" y="808"/>
                  </a:lnTo>
                  <a:lnTo>
                    <a:pt x="1672" y="800"/>
                  </a:lnTo>
                  <a:lnTo>
                    <a:pt x="1680" y="784"/>
                  </a:lnTo>
                  <a:lnTo>
                    <a:pt x="1688" y="768"/>
                  </a:lnTo>
                  <a:lnTo>
                    <a:pt x="1704" y="760"/>
                  </a:lnTo>
                  <a:lnTo>
                    <a:pt x="1704" y="744"/>
                  </a:lnTo>
                  <a:lnTo>
                    <a:pt x="1712" y="736"/>
                  </a:lnTo>
                  <a:lnTo>
                    <a:pt x="1720" y="704"/>
                  </a:lnTo>
                  <a:lnTo>
                    <a:pt x="1720" y="696"/>
                  </a:lnTo>
                  <a:lnTo>
                    <a:pt x="1704" y="696"/>
                  </a:lnTo>
                  <a:lnTo>
                    <a:pt x="1720" y="656"/>
                  </a:lnTo>
                  <a:lnTo>
                    <a:pt x="1728" y="648"/>
                  </a:lnTo>
                  <a:lnTo>
                    <a:pt x="1744" y="640"/>
                  </a:lnTo>
                  <a:lnTo>
                    <a:pt x="1752" y="640"/>
                  </a:lnTo>
                  <a:lnTo>
                    <a:pt x="1760" y="648"/>
                  </a:lnTo>
                  <a:lnTo>
                    <a:pt x="1784" y="624"/>
                  </a:lnTo>
                  <a:lnTo>
                    <a:pt x="1808" y="648"/>
                  </a:lnTo>
                  <a:lnTo>
                    <a:pt x="1816" y="624"/>
                  </a:lnTo>
                  <a:lnTo>
                    <a:pt x="1832" y="624"/>
                  </a:lnTo>
                  <a:lnTo>
                    <a:pt x="1856" y="592"/>
                  </a:lnTo>
                  <a:lnTo>
                    <a:pt x="1888" y="576"/>
                  </a:lnTo>
                  <a:lnTo>
                    <a:pt x="1904" y="576"/>
                  </a:lnTo>
                  <a:lnTo>
                    <a:pt x="1920" y="584"/>
                  </a:lnTo>
                  <a:lnTo>
                    <a:pt x="1920" y="576"/>
                  </a:lnTo>
                  <a:lnTo>
                    <a:pt x="1920" y="560"/>
                  </a:lnTo>
                  <a:lnTo>
                    <a:pt x="1912" y="536"/>
                  </a:lnTo>
                  <a:lnTo>
                    <a:pt x="1896" y="520"/>
                  </a:lnTo>
                  <a:lnTo>
                    <a:pt x="1912" y="512"/>
                  </a:lnTo>
                  <a:lnTo>
                    <a:pt x="1928" y="504"/>
                  </a:lnTo>
                  <a:close/>
                </a:path>
              </a:pathLst>
            </a:custGeom>
            <a:solidFill>
              <a:srgbClr val="FFFF00"/>
            </a:solidFill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46" name="Freeform 689"/>
            <p:cNvSpPr>
              <a:spLocks/>
            </p:cNvSpPr>
            <p:nvPr/>
          </p:nvSpPr>
          <p:spPr bwMode="auto">
            <a:xfrm>
              <a:off x="5331407" y="2896229"/>
              <a:ext cx="53734" cy="10966"/>
            </a:xfrm>
            <a:custGeom>
              <a:avLst/>
              <a:gdLst>
                <a:gd name="T0" fmla="*/ 2147483647 w 40"/>
                <a:gd name="T1" fmla="*/ 2147483647 h 8"/>
                <a:gd name="T2" fmla="*/ 2147483647 w 40"/>
                <a:gd name="T3" fmla="*/ 2147483647 h 8"/>
                <a:gd name="T4" fmla="*/ 2147483647 w 40"/>
                <a:gd name="T5" fmla="*/ 0 h 8"/>
                <a:gd name="T6" fmla="*/ 0 w 40"/>
                <a:gd name="T7" fmla="*/ 2147483647 h 8"/>
                <a:gd name="T8" fmla="*/ 2147483647 w 40"/>
                <a:gd name="T9" fmla="*/ 2147483647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"/>
                <a:gd name="T16" fmla="*/ 0 h 8"/>
                <a:gd name="T17" fmla="*/ 40 w 40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" h="8">
                  <a:moveTo>
                    <a:pt x="8" y="8"/>
                  </a:moveTo>
                  <a:lnTo>
                    <a:pt x="24" y="8"/>
                  </a:lnTo>
                  <a:lnTo>
                    <a:pt x="40" y="0"/>
                  </a:lnTo>
                  <a:lnTo>
                    <a:pt x="0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7" name="Freeform 690"/>
            <p:cNvSpPr>
              <a:spLocks/>
            </p:cNvSpPr>
            <p:nvPr/>
          </p:nvSpPr>
          <p:spPr bwMode="auto">
            <a:xfrm>
              <a:off x="5256837" y="2445520"/>
              <a:ext cx="697448" cy="493477"/>
            </a:xfrm>
            <a:custGeom>
              <a:avLst/>
              <a:gdLst>
                <a:gd name="T0" fmla="*/ 2147483647 w 520"/>
                <a:gd name="T1" fmla="*/ 2147483647 h 368"/>
                <a:gd name="T2" fmla="*/ 2147483647 w 520"/>
                <a:gd name="T3" fmla="*/ 2147483647 h 368"/>
                <a:gd name="T4" fmla="*/ 2147483647 w 520"/>
                <a:gd name="T5" fmla="*/ 2147483647 h 368"/>
                <a:gd name="T6" fmla="*/ 2147483647 w 520"/>
                <a:gd name="T7" fmla="*/ 2147483647 h 368"/>
                <a:gd name="T8" fmla="*/ 2147483647 w 520"/>
                <a:gd name="T9" fmla="*/ 2147483647 h 368"/>
                <a:gd name="T10" fmla="*/ 2147483647 w 520"/>
                <a:gd name="T11" fmla="*/ 2147483647 h 368"/>
                <a:gd name="T12" fmla="*/ 2147483647 w 520"/>
                <a:gd name="T13" fmla="*/ 2147483647 h 368"/>
                <a:gd name="T14" fmla="*/ 2147483647 w 520"/>
                <a:gd name="T15" fmla="*/ 2147483647 h 368"/>
                <a:gd name="T16" fmla="*/ 2147483647 w 520"/>
                <a:gd name="T17" fmla="*/ 2147483647 h 368"/>
                <a:gd name="T18" fmla="*/ 2147483647 w 520"/>
                <a:gd name="T19" fmla="*/ 2147483647 h 368"/>
                <a:gd name="T20" fmla="*/ 2147483647 w 520"/>
                <a:gd name="T21" fmla="*/ 2147483647 h 368"/>
                <a:gd name="T22" fmla="*/ 2147483647 w 520"/>
                <a:gd name="T23" fmla="*/ 2147483647 h 368"/>
                <a:gd name="T24" fmla="*/ 2147483647 w 520"/>
                <a:gd name="T25" fmla="*/ 2147483647 h 368"/>
                <a:gd name="T26" fmla="*/ 2147483647 w 520"/>
                <a:gd name="T27" fmla="*/ 2147483647 h 368"/>
                <a:gd name="T28" fmla="*/ 2147483647 w 520"/>
                <a:gd name="T29" fmla="*/ 2147483647 h 368"/>
                <a:gd name="T30" fmla="*/ 0 w 520"/>
                <a:gd name="T31" fmla="*/ 2147483647 h 368"/>
                <a:gd name="T32" fmla="*/ 2147483647 w 520"/>
                <a:gd name="T33" fmla="*/ 2147483647 h 368"/>
                <a:gd name="T34" fmla="*/ 2147483647 w 520"/>
                <a:gd name="T35" fmla="*/ 2147483647 h 368"/>
                <a:gd name="T36" fmla="*/ 2147483647 w 520"/>
                <a:gd name="T37" fmla="*/ 2147483647 h 368"/>
                <a:gd name="T38" fmla="*/ 2147483647 w 520"/>
                <a:gd name="T39" fmla="*/ 2147483647 h 368"/>
                <a:gd name="T40" fmla="*/ 2147483647 w 520"/>
                <a:gd name="T41" fmla="*/ 2147483647 h 368"/>
                <a:gd name="T42" fmla="*/ 2147483647 w 520"/>
                <a:gd name="T43" fmla="*/ 2147483647 h 368"/>
                <a:gd name="T44" fmla="*/ 2147483647 w 520"/>
                <a:gd name="T45" fmla="*/ 2147483647 h 368"/>
                <a:gd name="T46" fmla="*/ 2147483647 w 520"/>
                <a:gd name="T47" fmla="*/ 2147483647 h 368"/>
                <a:gd name="T48" fmla="*/ 2147483647 w 520"/>
                <a:gd name="T49" fmla="*/ 2147483647 h 368"/>
                <a:gd name="T50" fmla="*/ 2147483647 w 520"/>
                <a:gd name="T51" fmla="*/ 2147483647 h 368"/>
                <a:gd name="T52" fmla="*/ 2147483647 w 520"/>
                <a:gd name="T53" fmla="*/ 2147483647 h 368"/>
                <a:gd name="T54" fmla="*/ 2147483647 w 520"/>
                <a:gd name="T55" fmla="*/ 2147483647 h 368"/>
                <a:gd name="T56" fmla="*/ 2147483647 w 520"/>
                <a:gd name="T57" fmla="*/ 2147483647 h 368"/>
                <a:gd name="T58" fmla="*/ 2147483647 w 520"/>
                <a:gd name="T59" fmla="*/ 2147483647 h 368"/>
                <a:gd name="T60" fmla="*/ 2147483647 w 520"/>
                <a:gd name="T61" fmla="*/ 2147483647 h 368"/>
                <a:gd name="T62" fmla="*/ 2147483647 w 520"/>
                <a:gd name="T63" fmla="*/ 2147483647 h 368"/>
                <a:gd name="T64" fmla="*/ 2147483647 w 520"/>
                <a:gd name="T65" fmla="*/ 2147483647 h 368"/>
                <a:gd name="T66" fmla="*/ 2147483647 w 520"/>
                <a:gd name="T67" fmla="*/ 2147483647 h 368"/>
                <a:gd name="T68" fmla="*/ 2147483647 w 520"/>
                <a:gd name="T69" fmla="*/ 2147483647 h 3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20"/>
                <a:gd name="T106" fmla="*/ 0 h 368"/>
                <a:gd name="T107" fmla="*/ 520 w 520"/>
                <a:gd name="T108" fmla="*/ 368 h 3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20" h="368">
                  <a:moveTo>
                    <a:pt x="360" y="320"/>
                  </a:moveTo>
                  <a:lnTo>
                    <a:pt x="352" y="312"/>
                  </a:lnTo>
                  <a:lnTo>
                    <a:pt x="352" y="296"/>
                  </a:lnTo>
                  <a:lnTo>
                    <a:pt x="384" y="288"/>
                  </a:lnTo>
                  <a:lnTo>
                    <a:pt x="408" y="272"/>
                  </a:lnTo>
                  <a:lnTo>
                    <a:pt x="424" y="256"/>
                  </a:lnTo>
                  <a:lnTo>
                    <a:pt x="432" y="208"/>
                  </a:lnTo>
                  <a:lnTo>
                    <a:pt x="456" y="200"/>
                  </a:lnTo>
                  <a:lnTo>
                    <a:pt x="464" y="160"/>
                  </a:lnTo>
                  <a:lnTo>
                    <a:pt x="496" y="168"/>
                  </a:lnTo>
                  <a:lnTo>
                    <a:pt x="504" y="144"/>
                  </a:lnTo>
                  <a:lnTo>
                    <a:pt x="520" y="136"/>
                  </a:lnTo>
                  <a:lnTo>
                    <a:pt x="520" y="120"/>
                  </a:lnTo>
                  <a:lnTo>
                    <a:pt x="488" y="112"/>
                  </a:lnTo>
                  <a:lnTo>
                    <a:pt x="456" y="96"/>
                  </a:lnTo>
                  <a:lnTo>
                    <a:pt x="416" y="96"/>
                  </a:lnTo>
                  <a:lnTo>
                    <a:pt x="400" y="56"/>
                  </a:lnTo>
                  <a:lnTo>
                    <a:pt x="384" y="24"/>
                  </a:lnTo>
                  <a:lnTo>
                    <a:pt x="368" y="24"/>
                  </a:lnTo>
                  <a:lnTo>
                    <a:pt x="328" y="40"/>
                  </a:lnTo>
                  <a:lnTo>
                    <a:pt x="296" y="0"/>
                  </a:lnTo>
                  <a:lnTo>
                    <a:pt x="248" y="16"/>
                  </a:lnTo>
                  <a:lnTo>
                    <a:pt x="200" y="32"/>
                  </a:lnTo>
                  <a:lnTo>
                    <a:pt x="184" y="64"/>
                  </a:lnTo>
                  <a:lnTo>
                    <a:pt x="192" y="96"/>
                  </a:lnTo>
                  <a:lnTo>
                    <a:pt x="160" y="96"/>
                  </a:lnTo>
                  <a:lnTo>
                    <a:pt x="136" y="96"/>
                  </a:lnTo>
                  <a:lnTo>
                    <a:pt x="112" y="96"/>
                  </a:lnTo>
                  <a:lnTo>
                    <a:pt x="88" y="80"/>
                  </a:lnTo>
                  <a:lnTo>
                    <a:pt x="56" y="88"/>
                  </a:lnTo>
                  <a:lnTo>
                    <a:pt x="16" y="104"/>
                  </a:lnTo>
                  <a:lnTo>
                    <a:pt x="0" y="136"/>
                  </a:lnTo>
                  <a:lnTo>
                    <a:pt x="16" y="152"/>
                  </a:lnTo>
                  <a:lnTo>
                    <a:pt x="24" y="168"/>
                  </a:lnTo>
                  <a:lnTo>
                    <a:pt x="56" y="168"/>
                  </a:lnTo>
                  <a:lnTo>
                    <a:pt x="80" y="168"/>
                  </a:lnTo>
                  <a:lnTo>
                    <a:pt x="104" y="200"/>
                  </a:lnTo>
                  <a:lnTo>
                    <a:pt x="80" y="200"/>
                  </a:lnTo>
                  <a:lnTo>
                    <a:pt x="64" y="200"/>
                  </a:lnTo>
                  <a:lnTo>
                    <a:pt x="56" y="208"/>
                  </a:lnTo>
                  <a:lnTo>
                    <a:pt x="64" y="240"/>
                  </a:lnTo>
                  <a:lnTo>
                    <a:pt x="80" y="256"/>
                  </a:lnTo>
                  <a:lnTo>
                    <a:pt x="80" y="288"/>
                  </a:lnTo>
                  <a:lnTo>
                    <a:pt x="96" y="304"/>
                  </a:lnTo>
                  <a:lnTo>
                    <a:pt x="96" y="336"/>
                  </a:lnTo>
                  <a:lnTo>
                    <a:pt x="96" y="328"/>
                  </a:lnTo>
                  <a:lnTo>
                    <a:pt x="120" y="320"/>
                  </a:lnTo>
                  <a:lnTo>
                    <a:pt x="136" y="320"/>
                  </a:lnTo>
                  <a:lnTo>
                    <a:pt x="152" y="328"/>
                  </a:lnTo>
                  <a:lnTo>
                    <a:pt x="168" y="344"/>
                  </a:lnTo>
                  <a:lnTo>
                    <a:pt x="184" y="344"/>
                  </a:lnTo>
                  <a:lnTo>
                    <a:pt x="184" y="360"/>
                  </a:lnTo>
                  <a:lnTo>
                    <a:pt x="192" y="360"/>
                  </a:lnTo>
                  <a:lnTo>
                    <a:pt x="208" y="368"/>
                  </a:lnTo>
                  <a:lnTo>
                    <a:pt x="216" y="360"/>
                  </a:lnTo>
                  <a:lnTo>
                    <a:pt x="232" y="352"/>
                  </a:lnTo>
                  <a:lnTo>
                    <a:pt x="240" y="328"/>
                  </a:lnTo>
                  <a:lnTo>
                    <a:pt x="256" y="336"/>
                  </a:lnTo>
                  <a:lnTo>
                    <a:pt x="264" y="336"/>
                  </a:lnTo>
                  <a:lnTo>
                    <a:pt x="272" y="344"/>
                  </a:lnTo>
                  <a:lnTo>
                    <a:pt x="288" y="336"/>
                  </a:lnTo>
                  <a:lnTo>
                    <a:pt x="296" y="328"/>
                  </a:lnTo>
                  <a:lnTo>
                    <a:pt x="312" y="320"/>
                  </a:lnTo>
                  <a:lnTo>
                    <a:pt x="320" y="336"/>
                  </a:lnTo>
                  <a:lnTo>
                    <a:pt x="328" y="336"/>
                  </a:lnTo>
                  <a:lnTo>
                    <a:pt x="344" y="328"/>
                  </a:lnTo>
                  <a:lnTo>
                    <a:pt x="352" y="328"/>
                  </a:lnTo>
                  <a:lnTo>
                    <a:pt x="352" y="336"/>
                  </a:lnTo>
                  <a:lnTo>
                    <a:pt x="360" y="328"/>
                  </a:lnTo>
                  <a:lnTo>
                    <a:pt x="360" y="32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8" name="Freeform 691"/>
            <p:cNvSpPr>
              <a:spLocks/>
            </p:cNvSpPr>
            <p:nvPr/>
          </p:nvSpPr>
          <p:spPr bwMode="auto">
            <a:xfrm>
              <a:off x="5299605" y="2885263"/>
              <a:ext cx="20836" cy="10966"/>
            </a:xfrm>
            <a:custGeom>
              <a:avLst/>
              <a:gdLst>
                <a:gd name="T0" fmla="*/ 0 w 16"/>
                <a:gd name="T1" fmla="*/ 0 h 8"/>
                <a:gd name="T2" fmla="*/ 0 w 16"/>
                <a:gd name="T3" fmla="*/ 2147483647 h 8"/>
                <a:gd name="T4" fmla="*/ 2147483647 w 16"/>
                <a:gd name="T5" fmla="*/ 2147483647 h 8"/>
                <a:gd name="T6" fmla="*/ 2147483647 w 16"/>
                <a:gd name="T7" fmla="*/ 2147483647 h 8"/>
                <a:gd name="T8" fmla="*/ 0 w 16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8"/>
                <a:gd name="T17" fmla="*/ 16 w 16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8">
                  <a:moveTo>
                    <a:pt x="0" y="0"/>
                  </a:moveTo>
                  <a:lnTo>
                    <a:pt x="0" y="8"/>
                  </a:lnTo>
                  <a:lnTo>
                    <a:pt x="16" y="8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9" name="Freeform 692"/>
            <p:cNvSpPr>
              <a:spLocks/>
            </p:cNvSpPr>
            <p:nvPr/>
          </p:nvSpPr>
          <p:spPr bwMode="auto">
            <a:xfrm>
              <a:off x="4741428" y="2627558"/>
              <a:ext cx="10966" cy="1096"/>
            </a:xfrm>
            <a:custGeom>
              <a:avLst/>
              <a:gdLst>
                <a:gd name="T0" fmla="*/ 0 w 8"/>
                <a:gd name="T1" fmla="*/ 0 h 1943"/>
                <a:gd name="T2" fmla="*/ 2147483647 w 8"/>
                <a:gd name="T3" fmla="*/ 0 h 1943"/>
                <a:gd name="T4" fmla="*/ 0 w 8"/>
                <a:gd name="T5" fmla="*/ 0 h 1943"/>
                <a:gd name="T6" fmla="*/ 0 60000 65536"/>
                <a:gd name="T7" fmla="*/ 0 60000 65536"/>
                <a:gd name="T8" fmla="*/ 0 60000 65536"/>
                <a:gd name="T9" fmla="*/ 0 w 8"/>
                <a:gd name="T10" fmla="*/ 0 h 1943"/>
                <a:gd name="T11" fmla="*/ 8 w 8"/>
                <a:gd name="T12" fmla="*/ 1943 h 19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1943">
                  <a:moveTo>
                    <a:pt x="0" y="0"/>
                  </a:move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0" name="Freeform 693"/>
            <p:cNvSpPr>
              <a:spLocks/>
            </p:cNvSpPr>
            <p:nvPr/>
          </p:nvSpPr>
          <p:spPr bwMode="auto">
            <a:xfrm>
              <a:off x="5299605" y="2885263"/>
              <a:ext cx="20836" cy="10966"/>
            </a:xfrm>
            <a:custGeom>
              <a:avLst/>
              <a:gdLst>
                <a:gd name="T0" fmla="*/ 0 w 16"/>
                <a:gd name="T1" fmla="*/ 0 h 8"/>
                <a:gd name="T2" fmla="*/ 0 w 16"/>
                <a:gd name="T3" fmla="*/ 2147483647 h 8"/>
                <a:gd name="T4" fmla="*/ 2147483647 w 16"/>
                <a:gd name="T5" fmla="*/ 2147483647 h 8"/>
                <a:gd name="T6" fmla="*/ 2147483647 w 16"/>
                <a:gd name="T7" fmla="*/ 2147483647 h 8"/>
                <a:gd name="T8" fmla="*/ 0 w 16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8"/>
                <a:gd name="T17" fmla="*/ 16 w 16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8">
                  <a:moveTo>
                    <a:pt x="0" y="0"/>
                  </a:moveTo>
                  <a:lnTo>
                    <a:pt x="0" y="8"/>
                  </a:lnTo>
                  <a:lnTo>
                    <a:pt x="16" y="8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1" name="Rectangle 694"/>
            <p:cNvSpPr>
              <a:spLocks noChangeArrowheads="1"/>
            </p:cNvSpPr>
            <p:nvPr/>
          </p:nvSpPr>
          <p:spPr bwMode="auto">
            <a:xfrm>
              <a:off x="4741428" y="2627558"/>
              <a:ext cx="10966" cy="0"/>
            </a:xfrm>
            <a:prstGeom prst="rect">
              <a:avLst/>
            </a:prstGeom>
            <a:grpFill/>
            <a:ln w="6350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>
                <a:spcBef>
                  <a:spcPct val="50000"/>
                </a:spcBef>
              </a:pPr>
              <a:endParaRPr lang="en-US">
                <a:solidFill>
                  <a:srgbClr val="4D4D4D"/>
                </a:solidFill>
                <a:ea typeface="MS PGothic" panose="020B0600070205080204" pitchFamily="34" charset="-128"/>
              </a:endParaRPr>
            </a:p>
          </p:txBody>
        </p:sp>
        <p:sp>
          <p:nvSpPr>
            <p:cNvPr id="152" name="Freeform 695"/>
            <p:cNvSpPr>
              <a:spLocks/>
            </p:cNvSpPr>
            <p:nvPr/>
          </p:nvSpPr>
          <p:spPr bwMode="auto">
            <a:xfrm>
              <a:off x="4622993" y="2627558"/>
              <a:ext cx="129401" cy="53734"/>
            </a:xfrm>
            <a:custGeom>
              <a:avLst/>
              <a:gdLst>
                <a:gd name="T0" fmla="*/ 2147483647 w 96"/>
                <a:gd name="T1" fmla="*/ 2147483647 h 40"/>
                <a:gd name="T2" fmla="*/ 2147483647 w 96"/>
                <a:gd name="T3" fmla="*/ 2147483647 h 40"/>
                <a:gd name="T4" fmla="*/ 2147483647 w 96"/>
                <a:gd name="T5" fmla="*/ 2147483647 h 40"/>
                <a:gd name="T6" fmla="*/ 2147483647 w 96"/>
                <a:gd name="T7" fmla="*/ 0 h 40"/>
                <a:gd name="T8" fmla="*/ 2147483647 w 96"/>
                <a:gd name="T9" fmla="*/ 0 h 40"/>
                <a:gd name="T10" fmla="*/ 2147483647 w 96"/>
                <a:gd name="T11" fmla="*/ 0 h 40"/>
                <a:gd name="T12" fmla="*/ 2147483647 w 96"/>
                <a:gd name="T13" fmla="*/ 0 h 40"/>
                <a:gd name="T14" fmla="*/ 2147483647 w 96"/>
                <a:gd name="T15" fmla="*/ 2147483647 h 40"/>
                <a:gd name="T16" fmla="*/ 2147483647 w 96"/>
                <a:gd name="T17" fmla="*/ 2147483647 h 40"/>
                <a:gd name="T18" fmla="*/ 2147483647 w 96"/>
                <a:gd name="T19" fmla="*/ 2147483647 h 40"/>
                <a:gd name="T20" fmla="*/ 2147483647 w 96"/>
                <a:gd name="T21" fmla="*/ 2147483647 h 40"/>
                <a:gd name="T22" fmla="*/ 2147483647 w 96"/>
                <a:gd name="T23" fmla="*/ 2147483647 h 40"/>
                <a:gd name="T24" fmla="*/ 2147483647 w 96"/>
                <a:gd name="T25" fmla="*/ 2147483647 h 40"/>
                <a:gd name="T26" fmla="*/ 2147483647 w 96"/>
                <a:gd name="T27" fmla="*/ 2147483647 h 40"/>
                <a:gd name="T28" fmla="*/ 2147483647 w 96"/>
                <a:gd name="T29" fmla="*/ 2147483647 h 40"/>
                <a:gd name="T30" fmla="*/ 0 w 96"/>
                <a:gd name="T31" fmla="*/ 2147483647 h 40"/>
                <a:gd name="T32" fmla="*/ 2147483647 w 96"/>
                <a:gd name="T33" fmla="*/ 2147483647 h 40"/>
                <a:gd name="T34" fmla="*/ 2147483647 w 96"/>
                <a:gd name="T35" fmla="*/ 2147483647 h 40"/>
                <a:gd name="T36" fmla="*/ 2147483647 w 96"/>
                <a:gd name="T37" fmla="*/ 2147483647 h 40"/>
                <a:gd name="T38" fmla="*/ 2147483647 w 96"/>
                <a:gd name="T39" fmla="*/ 2147483647 h 40"/>
                <a:gd name="T40" fmla="*/ 2147483647 w 96"/>
                <a:gd name="T41" fmla="*/ 2147483647 h 40"/>
                <a:gd name="T42" fmla="*/ 2147483647 w 96"/>
                <a:gd name="T43" fmla="*/ 2147483647 h 40"/>
                <a:gd name="T44" fmla="*/ 2147483647 w 96"/>
                <a:gd name="T45" fmla="*/ 2147483647 h 40"/>
                <a:gd name="T46" fmla="*/ 2147483647 w 96"/>
                <a:gd name="T47" fmla="*/ 2147483647 h 4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96"/>
                <a:gd name="T73" fmla="*/ 0 h 40"/>
                <a:gd name="T74" fmla="*/ 96 w 96"/>
                <a:gd name="T75" fmla="*/ 40 h 4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96" h="40">
                  <a:moveTo>
                    <a:pt x="96" y="24"/>
                  </a:moveTo>
                  <a:lnTo>
                    <a:pt x="96" y="16"/>
                  </a:lnTo>
                  <a:lnTo>
                    <a:pt x="96" y="8"/>
                  </a:lnTo>
                  <a:lnTo>
                    <a:pt x="96" y="0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48" y="8"/>
                  </a:lnTo>
                  <a:lnTo>
                    <a:pt x="48" y="16"/>
                  </a:lnTo>
                  <a:lnTo>
                    <a:pt x="48" y="24"/>
                  </a:lnTo>
                  <a:lnTo>
                    <a:pt x="40" y="24"/>
                  </a:lnTo>
                  <a:lnTo>
                    <a:pt x="24" y="24"/>
                  </a:lnTo>
                  <a:lnTo>
                    <a:pt x="16" y="24"/>
                  </a:lnTo>
                  <a:lnTo>
                    <a:pt x="8" y="24"/>
                  </a:lnTo>
                  <a:lnTo>
                    <a:pt x="0" y="24"/>
                  </a:lnTo>
                  <a:lnTo>
                    <a:pt x="8" y="32"/>
                  </a:lnTo>
                  <a:lnTo>
                    <a:pt x="16" y="40"/>
                  </a:lnTo>
                  <a:lnTo>
                    <a:pt x="24" y="40"/>
                  </a:lnTo>
                  <a:lnTo>
                    <a:pt x="40" y="40"/>
                  </a:lnTo>
                  <a:lnTo>
                    <a:pt x="56" y="40"/>
                  </a:lnTo>
                  <a:lnTo>
                    <a:pt x="72" y="40"/>
                  </a:lnTo>
                  <a:lnTo>
                    <a:pt x="88" y="32"/>
                  </a:lnTo>
                  <a:lnTo>
                    <a:pt x="96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3" name="Freeform 696"/>
            <p:cNvSpPr>
              <a:spLocks/>
            </p:cNvSpPr>
            <p:nvPr/>
          </p:nvSpPr>
          <p:spPr bwMode="auto">
            <a:xfrm>
              <a:off x="4386124" y="2562857"/>
              <a:ext cx="216033" cy="225903"/>
            </a:xfrm>
            <a:custGeom>
              <a:avLst/>
              <a:gdLst>
                <a:gd name="T0" fmla="*/ 2147483647 w 161"/>
                <a:gd name="T1" fmla="*/ 2147483647 h 168"/>
                <a:gd name="T2" fmla="*/ 2147483647 w 161"/>
                <a:gd name="T3" fmla="*/ 2147483647 h 168"/>
                <a:gd name="T4" fmla="*/ 2147483647 w 161"/>
                <a:gd name="T5" fmla="*/ 2147483647 h 168"/>
                <a:gd name="T6" fmla="*/ 2147483647 w 161"/>
                <a:gd name="T7" fmla="*/ 2147483647 h 168"/>
                <a:gd name="T8" fmla="*/ 2147483647 w 161"/>
                <a:gd name="T9" fmla="*/ 2147483647 h 168"/>
                <a:gd name="T10" fmla="*/ 2147483647 w 161"/>
                <a:gd name="T11" fmla="*/ 2147483647 h 168"/>
                <a:gd name="T12" fmla="*/ 2147483647 w 161"/>
                <a:gd name="T13" fmla="*/ 2147483647 h 168"/>
                <a:gd name="T14" fmla="*/ 2147483647 w 161"/>
                <a:gd name="T15" fmla="*/ 2147483647 h 168"/>
                <a:gd name="T16" fmla="*/ 2147483647 w 161"/>
                <a:gd name="T17" fmla="*/ 2147483647 h 168"/>
                <a:gd name="T18" fmla="*/ 2147483647 w 161"/>
                <a:gd name="T19" fmla="*/ 2147483647 h 168"/>
                <a:gd name="T20" fmla="*/ 2147483647 w 161"/>
                <a:gd name="T21" fmla="*/ 2147483647 h 168"/>
                <a:gd name="T22" fmla="*/ 2147483647 w 161"/>
                <a:gd name="T23" fmla="*/ 2147483647 h 168"/>
                <a:gd name="T24" fmla="*/ 2147483647 w 161"/>
                <a:gd name="T25" fmla="*/ 2147483647 h 168"/>
                <a:gd name="T26" fmla="*/ 2147483647 w 161"/>
                <a:gd name="T27" fmla="*/ 2147483647 h 168"/>
                <a:gd name="T28" fmla="*/ 2147483647 w 161"/>
                <a:gd name="T29" fmla="*/ 2147483647 h 168"/>
                <a:gd name="T30" fmla="*/ 2147483647 w 161"/>
                <a:gd name="T31" fmla="*/ 2147483647 h 168"/>
                <a:gd name="T32" fmla="*/ 2147483647 w 161"/>
                <a:gd name="T33" fmla="*/ 0 h 168"/>
                <a:gd name="T34" fmla="*/ 2147483647 w 161"/>
                <a:gd name="T35" fmla="*/ 2147483647 h 168"/>
                <a:gd name="T36" fmla="*/ 2147483647 w 161"/>
                <a:gd name="T37" fmla="*/ 2147483647 h 168"/>
                <a:gd name="T38" fmla="*/ 2147483647 w 161"/>
                <a:gd name="T39" fmla="*/ 2147483647 h 168"/>
                <a:gd name="T40" fmla="*/ 2147483647 w 161"/>
                <a:gd name="T41" fmla="*/ 2147483647 h 168"/>
                <a:gd name="T42" fmla="*/ 2147483647 w 161"/>
                <a:gd name="T43" fmla="*/ 2147483647 h 168"/>
                <a:gd name="T44" fmla="*/ 2147483647 w 161"/>
                <a:gd name="T45" fmla="*/ 2147483647 h 168"/>
                <a:gd name="T46" fmla="*/ 2147483647 w 161"/>
                <a:gd name="T47" fmla="*/ 2147483647 h 168"/>
                <a:gd name="T48" fmla="*/ 2147483647 w 161"/>
                <a:gd name="T49" fmla="*/ 2147483647 h 168"/>
                <a:gd name="T50" fmla="*/ 2147483647 w 161"/>
                <a:gd name="T51" fmla="*/ 2147483647 h 168"/>
                <a:gd name="T52" fmla="*/ 2147483647 w 161"/>
                <a:gd name="T53" fmla="*/ 2147483647 h 168"/>
                <a:gd name="T54" fmla="*/ 2147483647 w 161"/>
                <a:gd name="T55" fmla="*/ 2147483647 h 168"/>
                <a:gd name="T56" fmla="*/ 2147483647 w 161"/>
                <a:gd name="T57" fmla="*/ 2147483647 h 168"/>
                <a:gd name="T58" fmla="*/ 0 w 161"/>
                <a:gd name="T59" fmla="*/ 2147483647 h 168"/>
                <a:gd name="T60" fmla="*/ 0 w 161"/>
                <a:gd name="T61" fmla="*/ 2147483647 h 168"/>
                <a:gd name="T62" fmla="*/ 2147483647 w 161"/>
                <a:gd name="T63" fmla="*/ 2147483647 h 168"/>
                <a:gd name="T64" fmla="*/ 2147483647 w 161"/>
                <a:gd name="T65" fmla="*/ 2147483647 h 168"/>
                <a:gd name="T66" fmla="*/ 2147483647 w 161"/>
                <a:gd name="T67" fmla="*/ 2147483647 h 168"/>
                <a:gd name="T68" fmla="*/ 2147483647 w 161"/>
                <a:gd name="T69" fmla="*/ 2147483647 h 168"/>
                <a:gd name="T70" fmla="*/ 2147483647 w 161"/>
                <a:gd name="T71" fmla="*/ 2147483647 h 168"/>
                <a:gd name="T72" fmla="*/ 2147483647 w 161"/>
                <a:gd name="T73" fmla="*/ 2147483647 h 168"/>
                <a:gd name="T74" fmla="*/ 2147483647 w 161"/>
                <a:gd name="T75" fmla="*/ 2147483647 h 168"/>
                <a:gd name="T76" fmla="*/ 2147483647 w 161"/>
                <a:gd name="T77" fmla="*/ 2147483647 h 168"/>
                <a:gd name="T78" fmla="*/ 2147483647 w 161"/>
                <a:gd name="T79" fmla="*/ 2147483647 h 168"/>
                <a:gd name="T80" fmla="*/ 2147483647 w 161"/>
                <a:gd name="T81" fmla="*/ 2147483647 h 168"/>
                <a:gd name="T82" fmla="*/ 2147483647 w 161"/>
                <a:gd name="T83" fmla="*/ 2147483647 h 168"/>
                <a:gd name="T84" fmla="*/ 2147483647 w 161"/>
                <a:gd name="T85" fmla="*/ 2147483647 h 168"/>
                <a:gd name="T86" fmla="*/ 2147483647 w 161"/>
                <a:gd name="T87" fmla="*/ 2147483647 h 168"/>
                <a:gd name="T88" fmla="*/ 2147483647 w 161"/>
                <a:gd name="T89" fmla="*/ 2147483647 h 168"/>
                <a:gd name="T90" fmla="*/ 2147483647 w 161"/>
                <a:gd name="T91" fmla="*/ 2147483647 h 168"/>
                <a:gd name="T92" fmla="*/ 2147483647 w 161"/>
                <a:gd name="T93" fmla="*/ 2147483647 h 168"/>
                <a:gd name="T94" fmla="*/ 2147483647 w 161"/>
                <a:gd name="T95" fmla="*/ 2147483647 h 168"/>
                <a:gd name="T96" fmla="*/ 2147483647 w 161"/>
                <a:gd name="T97" fmla="*/ 2147483647 h 168"/>
                <a:gd name="T98" fmla="*/ 2147483647 w 161"/>
                <a:gd name="T99" fmla="*/ 2147483647 h 168"/>
                <a:gd name="T100" fmla="*/ 2147483647 w 161"/>
                <a:gd name="T101" fmla="*/ 2147483647 h 168"/>
                <a:gd name="T102" fmla="*/ 2147483647 w 161"/>
                <a:gd name="T103" fmla="*/ 2147483647 h 16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61"/>
                <a:gd name="T157" fmla="*/ 0 h 168"/>
                <a:gd name="T158" fmla="*/ 161 w 161"/>
                <a:gd name="T159" fmla="*/ 168 h 16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61" h="168">
                  <a:moveTo>
                    <a:pt x="145" y="120"/>
                  </a:moveTo>
                  <a:lnTo>
                    <a:pt x="153" y="112"/>
                  </a:lnTo>
                  <a:lnTo>
                    <a:pt x="153" y="104"/>
                  </a:lnTo>
                  <a:lnTo>
                    <a:pt x="145" y="96"/>
                  </a:lnTo>
                  <a:lnTo>
                    <a:pt x="137" y="96"/>
                  </a:lnTo>
                  <a:lnTo>
                    <a:pt x="137" y="88"/>
                  </a:lnTo>
                  <a:lnTo>
                    <a:pt x="153" y="72"/>
                  </a:lnTo>
                  <a:lnTo>
                    <a:pt x="153" y="56"/>
                  </a:lnTo>
                  <a:lnTo>
                    <a:pt x="161" y="48"/>
                  </a:lnTo>
                  <a:lnTo>
                    <a:pt x="153" y="40"/>
                  </a:lnTo>
                  <a:lnTo>
                    <a:pt x="145" y="40"/>
                  </a:lnTo>
                  <a:lnTo>
                    <a:pt x="128" y="32"/>
                  </a:lnTo>
                  <a:lnTo>
                    <a:pt x="120" y="24"/>
                  </a:lnTo>
                  <a:lnTo>
                    <a:pt x="112" y="24"/>
                  </a:lnTo>
                  <a:lnTo>
                    <a:pt x="104" y="16"/>
                  </a:lnTo>
                  <a:lnTo>
                    <a:pt x="96" y="8"/>
                  </a:lnTo>
                  <a:lnTo>
                    <a:pt x="96" y="0"/>
                  </a:lnTo>
                  <a:lnTo>
                    <a:pt x="88" y="8"/>
                  </a:lnTo>
                  <a:lnTo>
                    <a:pt x="80" y="24"/>
                  </a:lnTo>
                  <a:lnTo>
                    <a:pt x="72" y="24"/>
                  </a:lnTo>
                  <a:lnTo>
                    <a:pt x="64" y="40"/>
                  </a:lnTo>
                  <a:lnTo>
                    <a:pt x="48" y="40"/>
                  </a:lnTo>
                  <a:lnTo>
                    <a:pt x="48" y="32"/>
                  </a:lnTo>
                  <a:lnTo>
                    <a:pt x="40" y="32"/>
                  </a:lnTo>
                  <a:lnTo>
                    <a:pt x="40" y="40"/>
                  </a:lnTo>
                  <a:lnTo>
                    <a:pt x="40" y="48"/>
                  </a:lnTo>
                  <a:lnTo>
                    <a:pt x="32" y="48"/>
                  </a:lnTo>
                  <a:lnTo>
                    <a:pt x="24" y="48"/>
                  </a:lnTo>
                  <a:lnTo>
                    <a:pt x="16" y="48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16" y="72"/>
                  </a:lnTo>
                  <a:lnTo>
                    <a:pt x="32" y="72"/>
                  </a:lnTo>
                  <a:lnTo>
                    <a:pt x="32" y="80"/>
                  </a:lnTo>
                  <a:lnTo>
                    <a:pt x="40" y="88"/>
                  </a:lnTo>
                  <a:lnTo>
                    <a:pt x="40" y="104"/>
                  </a:lnTo>
                  <a:lnTo>
                    <a:pt x="48" y="104"/>
                  </a:lnTo>
                  <a:lnTo>
                    <a:pt x="48" y="120"/>
                  </a:lnTo>
                  <a:lnTo>
                    <a:pt x="40" y="152"/>
                  </a:lnTo>
                  <a:lnTo>
                    <a:pt x="48" y="160"/>
                  </a:lnTo>
                  <a:lnTo>
                    <a:pt x="56" y="160"/>
                  </a:lnTo>
                  <a:lnTo>
                    <a:pt x="72" y="160"/>
                  </a:lnTo>
                  <a:lnTo>
                    <a:pt x="80" y="160"/>
                  </a:lnTo>
                  <a:lnTo>
                    <a:pt x="88" y="168"/>
                  </a:lnTo>
                  <a:lnTo>
                    <a:pt x="96" y="168"/>
                  </a:lnTo>
                  <a:lnTo>
                    <a:pt x="104" y="152"/>
                  </a:lnTo>
                  <a:lnTo>
                    <a:pt x="112" y="152"/>
                  </a:lnTo>
                  <a:lnTo>
                    <a:pt x="128" y="152"/>
                  </a:lnTo>
                  <a:lnTo>
                    <a:pt x="153" y="136"/>
                  </a:lnTo>
                  <a:lnTo>
                    <a:pt x="161" y="136"/>
                  </a:lnTo>
                  <a:lnTo>
                    <a:pt x="153" y="128"/>
                  </a:lnTo>
                  <a:lnTo>
                    <a:pt x="145" y="12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4" name="Freeform 697"/>
            <p:cNvSpPr>
              <a:spLocks/>
            </p:cNvSpPr>
            <p:nvPr/>
          </p:nvSpPr>
          <p:spPr bwMode="auto">
            <a:xfrm>
              <a:off x="4580225" y="2681292"/>
              <a:ext cx="203971" cy="193004"/>
            </a:xfrm>
            <a:custGeom>
              <a:avLst/>
              <a:gdLst>
                <a:gd name="T0" fmla="*/ 2147483647 w 152"/>
                <a:gd name="T1" fmla="*/ 0 h 144"/>
                <a:gd name="T2" fmla="*/ 2147483647 w 152"/>
                <a:gd name="T3" fmla="*/ 0 h 144"/>
                <a:gd name="T4" fmla="*/ 2147483647 w 152"/>
                <a:gd name="T5" fmla="*/ 0 h 144"/>
                <a:gd name="T6" fmla="*/ 2147483647 w 152"/>
                <a:gd name="T7" fmla="*/ 0 h 144"/>
                <a:gd name="T8" fmla="*/ 2147483647 w 152"/>
                <a:gd name="T9" fmla="*/ 2147483647 h 144"/>
                <a:gd name="T10" fmla="*/ 2147483647 w 152"/>
                <a:gd name="T11" fmla="*/ 2147483647 h 144"/>
                <a:gd name="T12" fmla="*/ 2147483647 w 152"/>
                <a:gd name="T13" fmla="*/ 2147483647 h 144"/>
                <a:gd name="T14" fmla="*/ 2147483647 w 152"/>
                <a:gd name="T15" fmla="*/ 2147483647 h 144"/>
                <a:gd name="T16" fmla="*/ 0 w 152"/>
                <a:gd name="T17" fmla="*/ 2147483647 h 144"/>
                <a:gd name="T18" fmla="*/ 2147483647 w 152"/>
                <a:gd name="T19" fmla="*/ 2147483647 h 144"/>
                <a:gd name="T20" fmla="*/ 2147483647 w 152"/>
                <a:gd name="T21" fmla="*/ 2147483647 h 144"/>
                <a:gd name="T22" fmla="*/ 2147483647 w 152"/>
                <a:gd name="T23" fmla="*/ 2147483647 h 144"/>
                <a:gd name="T24" fmla="*/ 2147483647 w 152"/>
                <a:gd name="T25" fmla="*/ 2147483647 h 144"/>
                <a:gd name="T26" fmla="*/ 2147483647 w 152"/>
                <a:gd name="T27" fmla="*/ 2147483647 h 144"/>
                <a:gd name="T28" fmla="*/ 2147483647 w 152"/>
                <a:gd name="T29" fmla="*/ 2147483647 h 144"/>
                <a:gd name="T30" fmla="*/ 2147483647 w 152"/>
                <a:gd name="T31" fmla="*/ 2147483647 h 144"/>
                <a:gd name="T32" fmla="*/ 2147483647 w 152"/>
                <a:gd name="T33" fmla="*/ 2147483647 h 144"/>
                <a:gd name="T34" fmla="*/ 2147483647 w 152"/>
                <a:gd name="T35" fmla="*/ 2147483647 h 144"/>
                <a:gd name="T36" fmla="*/ 2147483647 w 152"/>
                <a:gd name="T37" fmla="*/ 2147483647 h 144"/>
                <a:gd name="T38" fmla="*/ 2147483647 w 152"/>
                <a:gd name="T39" fmla="*/ 2147483647 h 144"/>
                <a:gd name="T40" fmla="*/ 2147483647 w 152"/>
                <a:gd name="T41" fmla="*/ 2147483647 h 144"/>
                <a:gd name="T42" fmla="*/ 2147483647 w 152"/>
                <a:gd name="T43" fmla="*/ 2147483647 h 144"/>
                <a:gd name="T44" fmla="*/ 2147483647 w 152"/>
                <a:gd name="T45" fmla="*/ 2147483647 h 144"/>
                <a:gd name="T46" fmla="*/ 2147483647 w 152"/>
                <a:gd name="T47" fmla="*/ 2147483647 h 144"/>
                <a:gd name="T48" fmla="*/ 2147483647 w 152"/>
                <a:gd name="T49" fmla="*/ 2147483647 h 144"/>
                <a:gd name="T50" fmla="*/ 2147483647 w 152"/>
                <a:gd name="T51" fmla="*/ 2147483647 h 144"/>
                <a:gd name="T52" fmla="*/ 2147483647 w 152"/>
                <a:gd name="T53" fmla="*/ 2147483647 h 144"/>
                <a:gd name="T54" fmla="*/ 2147483647 w 152"/>
                <a:gd name="T55" fmla="*/ 2147483647 h 144"/>
                <a:gd name="T56" fmla="*/ 2147483647 w 152"/>
                <a:gd name="T57" fmla="*/ 2147483647 h 144"/>
                <a:gd name="T58" fmla="*/ 2147483647 w 152"/>
                <a:gd name="T59" fmla="*/ 2147483647 h 144"/>
                <a:gd name="T60" fmla="*/ 2147483647 w 152"/>
                <a:gd name="T61" fmla="*/ 0 h 14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52"/>
                <a:gd name="T94" fmla="*/ 0 h 144"/>
                <a:gd name="T95" fmla="*/ 152 w 152"/>
                <a:gd name="T96" fmla="*/ 144 h 144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52" h="144">
                  <a:moveTo>
                    <a:pt x="88" y="0"/>
                  </a:moveTo>
                  <a:lnTo>
                    <a:pt x="72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40" y="8"/>
                  </a:lnTo>
                  <a:lnTo>
                    <a:pt x="24" y="8"/>
                  </a:lnTo>
                  <a:lnTo>
                    <a:pt x="8" y="16"/>
                  </a:lnTo>
                  <a:lnTo>
                    <a:pt x="8" y="24"/>
                  </a:lnTo>
                  <a:lnTo>
                    <a:pt x="0" y="32"/>
                  </a:lnTo>
                  <a:lnTo>
                    <a:pt x="8" y="40"/>
                  </a:lnTo>
                  <a:lnTo>
                    <a:pt x="16" y="48"/>
                  </a:lnTo>
                  <a:lnTo>
                    <a:pt x="24" y="40"/>
                  </a:lnTo>
                  <a:lnTo>
                    <a:pt x="40" y="48"/>
                  </a:lnTo>
                  <a:lnTo>
                    <a:pt x="56" y="72"/>
                  </a:lnTo>
                  <a:lnTo>
                    <a:pt x="64" y="88"/>
                  </a:lnTo>
                  <a:lnTo>
                    <a:pt x="96" y="104"/>
                  </a:lnTo>
                  <a:lnTo>
                    <a:pt x="112" y="128"/>
                  </a:lnTo>
                  <a:lnTo>
                    <a:pt x="120" y="144"/>
                  </a:lnTo>
                  <a:lnTo>
                    <a:pt x="128" y="128"/>
                  </a:lnTo>
                  <a:lnTo>
                    <a:pt x="128" y="112"/>
                  </a:lnTo>
                  <a:lnTo>
                    <a:pt x="144" y="120"/>
                  </a:lnTo>
                  <a:lnTo>
                    <a:pt x="152" y="120"/>
                  </a:lnTo>
                  <a:lnTo>
                    <a:pt x="128" y="96"/>
                  </a:lnTo>
                  <a:lnTo>
                    <a:pt x="112" y="88"/>
                  </a:lnTo>
                  <a:lnTo>
                    <a:pt x="104" y="80"/>
                  </a:lnTo>
                  <a:lnTo>
                    <a:pt x="88" y="56"/>
                  </a:lnTo>
                  <a:lnTo>
                    <a:pt x="80" y="40"/>
                  </a:lnTo>
                  <a:lnTo>
                    <a:pt x="80" y="24"/>
                  </a:lnTo>
                  <a:lnTo>
                    <a:pt x="88" y="24"/>
                  </a:lnTo>
                  <a:lnTo>
                    <a:pt x="88" y="16"/>
                  </a:lnTo>
                  <a:lnTo>
                    <a:pt x="88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5" name="Freeform 698"/>
            <p:cNvSpPr>
              <a:spLocks/>
            </p:cNvSpPr>
            <p:nvPr/>
          </p:nvSpPr>
          <p:spPr bwMode="auto">
            <a:xfrm>
              <a:off x="4557196" y="2455389"/>
              <a:ext cx="162299" cy="203971"/>
            </a:xfrm>
            <a:custGeom>
              <a:avLst/>
              <a:gdLst>
                <a:gd name="T0" fmla="*/ 2147483647 w 121"/>
                <a:gd name="T1" fmla="*/ 2147483647 h 152"/>
                <a:gd name="T2" fmla="*/ 2147483647 w 121"/>
                <a:gd name="T3" fmla="*/ 2147483647 h 152"/>
                <a:gd name="T4" fmla="*/ 2147483647 w 121"/>
                <a:gd name="T5" fmla="*/ 2147483647 h 152"/>
                <a:gd name="T6" fmla="*/ 2147483647 w 121"/>
                <a:gd name="T7" fmla="*/ 2147483647 h 152"/>
                <a:gd name="T8" fmla="*/ 2147483647 w 121"/>
                <a:gd name="T9" fmla="*/ 2147483647 h 152"/>
                <a:gd name="T10" fmla="*/ 2147483647 w 121"/>
                <a:gd name="T11" fmla="*/ 2147483647 h 152"/>
                <a:gd name="T12" fmla="*/ 2147483647 w 121"/>
                <a:gd name="T13" fmla="*/ 2147483647 h 152"/>
                <a:gd name="T14" fmla="*/ 2147483647 w 121"/>
                <a:gd name="T15" fmla="*/ 2147483647 h 152"/>
                <a:gd name="T16" fmla="*/ 0 w 121"/>
                <a:gd name="T17" fmla="*/ 2147483647 h 152"/>
                <a:gd name="T18" fmla="*/ 2147483647 w 121"/>
                <a:gd name="T19" fmla="*/ 2147483647 h 152"/>
                <a:gd name="T20" fmla="*/ 2147483647 w 121"/>
                <a:gd name="T21" fmla="*/ 2147483647 h 152"/>
                <a:gd name="T22" fmla="*/ 2147483647 w 121"/>
                <a:gd name="T23" fmla="*/ 2147483647 h 152"/>
                <a:gd name="T24" fmla="*/ 2147483647 w 121"/>
                <a:gd name="T25" fmla="*/ 2147483647 h 152"/>
                <a:gd name="T26" fmla="*/ 2147483647 w 121"/>
                <a:gd name="T27" fmla="*/ 2147483647 h 152"/>
                <a:gd name="T28" fmla="*/ 2147483647 w 121"/>
                <a:gd name="T29" fmla="*/ 2147483647 h 152"/>
                <a:gd name="T30" fmla="*/ 2147483647 w 121"/>
                <a:gd name="T31" fmla="*/ 2147483647 h 152"/>
                <a:gd name="T32" fmla="*/ 2147483647 w 121"/>
                <a:gd name="T33" fmla="*/ 2147483647 h 152"/>
                <a:gd name="T34" fmla="*/ 2147483647 w 121"/>
                <a:gd name="T35" fmla="*/ 2147483647 h 152"/>
                <a:gd name="T36" fmla="*/ 2147483647 w 121"/>
                <a:gd name="T37" fmla="*/ 2147483647 h 152"/>
                <a:gd name="T38" fmla="*/ 2147483647 w 121"/>
                <a:gd name="T39" fmla="*/ 2147483647 h 152"/>
                <a:gd name="T40" fmla="*/ 2147483647 w 121"/>
                <a:gd name="T41" fmla="*/ 2147483647 h 152"/>
                <a:gd name="T42" fmla="*/ 2147483647 w 121"/>
                <a:gd name="T43" fmla="*/ 2147483647 h 152"/>
                <a:gd name="T44" fmla="*/ 2147483647 w 121"/>
                <a:gd name="T45" fmla="*/ 2147483647 h 152"/>
                <a:gd name="T46" fmla="*/ 2147483647 w 121"/>
                <a:gd name="T47" fmla="*/ 2147483647 h 152"/>
                <a:gd name="T48" fmla="*/ 2147483647 w 121"/>
                <a:gd name="T49" fmla="*/ 2147483647 h 152"/>
                <a:gd name="T50" fmla="*/ 2147483647 w 121"/>
                <a:gd name="T51" fmla="*/ 2147483647 h 152"/>
                <a:gd name="T52" fmla="*/ 2147483647 w 121"/>
                <a:gd name="T53" fmla="*/ 2147483647 h 152"/>
                <a:gd name="T54" fmla="*/ 2147483647 w 121"/>
                <a:gd name="T55" fmla="*/ 2147483647 h 152"/>
                <a:gd name="T56" fmla="*/ 2147483647 w 121"/>
                <a:gd name="T57" fmla="*/ 2147483647 h 152"/>
                <a:gd name="T58" fmla="*/ 2147483647 w 121"/>
                <a:gd name="T59" fmla="*/ 2147483647 h 152"/>
                <a:gd name="T60" fmla="*/ 2147483647 w 121"/>
                <a:gd name="T61" fmla="*/ 2147483647 h 152"/>
                <a:gd name="T62" fmla="*/ 2147483647 w 121"/>
                <a:gd name="T63" fmla="*/ 2147483647 h 152"/>
                <a:gd name="T64" fmla="*/ 2147483647 w 121"/>
                <a:gd name="T65" fmla="*/ 2147483647 h 152"/>
                <a:gd name="T66" fmla="*/ 2147483647 w 121"/>
                <a:gd name="T67" fmla="*/ 2147483647 h 152"/>
                <a:gd name="T68" fmla="*/ 2147483647 w 121"/>
                <a:gd name="T69" fmla="*/ 2147483647 h 152"/>
                <a:gd name="T70" fmla="*/ 2147483647 w 121"/>
                <a:gd name="T71" fmla="*/ 2147483647 h 152"/>
                <a:gd name="T72" fmla="*/ 2147483647 w 121"/>
                <a:gd name="T73" fmla="*/ 2147483647 h 152"/>
                <a:gd name="T74" fmla="*/ 2147483647 w 121"/>
                <a:gd name="T75" fmla="*/ 2147483647 h 152"/>
                <a:gd name="T76" fmla="*/ 2147483647 w 121"/>
                <a:gd name="T77" fmla="*/ 2147483647 h 152"/>
                <a:gd name="T78" fmla="*/ 2147483647 w 121"/>
                <a:gd name="T79" fmla="*/ 2147483647 h 152"/>
                <a:gd name="T80" fmla="*/ 2147483647 w 121"/>
                <a:gd name="T81" fmla="*/ 2147483647 h 152"/>
                <a:gd name="T82" fmla="*/ 2147483647 w 121"/>
                <a:gd name="T83" fmla="*/ 2147483647 h 152"/>
                <a:gd name="T84" fmla="*/ 2147483647 w 121"/>
                <a:gd name="T85" fmla="*/ 2147483647 h 152"/>
                <a:gd name="T86" fmla="*/ 2147483647 w 121"/>
                <a:gd name="T87" fmla="*/ 2147483647 h 152"/>
                <a:gd name="T88" fmla="*/ 2147483647 w 121"/>
                <a:gd name="T89" fmla="*/ 2147483647 h 152"/>
                <a:gd name="T90" fmla="*/ 2147483647 w 121"/>
                <a:gd name="T91" fmla="*/ 0 h 152"/>
                <a:gd name="T92" fmla="*/ 2147483647 w 121"/>
                <a:gd name="T93" fmla="*/ 2147483647 h 152"/>
                <a:gd name="T94" fmla="*/ 2147483647 w 121"/>
                <a:gd name="T95" fmla="*/ 2147483647 h 152"/>
                <a:gd name="T96" fmla="*/ 2147483647 w 121"/>
                <a:gd name="T97" fmla="*/ 2147483647 h 152"/>
                <a:gd name="T98" fmla="*/ 2147483647 w 121"/>
                <a:gd name="T99" fmla="*/ 2147483647 h 152"/>
                <a:gd name="T100" fmla="*/ 2147483647 w 121"/>
                <a:gd name="T101" fmla="*/ 2147483647 h 152"/>
                <a:gd name="T102" fmla="*/ 2147483647 w 121"/>
                <a:gd name="T103" fmla="*/ 2147483647 h 15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21"/>
                <a:gd name="T157" fmla="*/ 0 h 152"/>
                <a:gd name="T158" fmla="*/ 121 w 121"/>
                <a:gd name="T159" fmla="*/ 152 h 15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21" h="152">
                  <a:moveTo>
                    <a:pt x="25" y="40"/>
                  </a:moveTo>
                  <a:lnTo>
                    <a:pt x="17" y="48"/>
                  </a:lnTo>
                  <a:lnTo>
                    <a:pt x="17" y="64"/>
                  </a:lnTo>
                  <a:lnTo>
                    <a:pt x="9" y="72"/>
                  </a:lnTo>
                  <a:lnTo>
                    <a:pt x="9" y="80"/>
                  </a:lnTo>
                  <a:lnTo>
                    <a:pt x="9" y="88"/>
                  </a:lnTo>
                  <a:lnTo>
                    <a:pt x="9" y="96"/>
                  </a:lnTo>
                  <a:lnTo>
                    <a:pt x="9" y="104"/>
                  </a:lnTo>
                  <a:lnTo>
                    <a:pt x="0" y="112"/>
                  </a:lnTo>
                  <a:lnTo>
                    <a:pt x="17" y="120"/>
                  </a:lnTo>
                  <a:lnTo>
                    <a:pt x="25" y="120"/>
                  </a:lnTo>
                  <a:lnTo>
                    <a:pt x="33" y="128"/>
                  </a:lnTo>
                  <a:lnTo>
                    <a:pt x="25" y="136"/>
                  </a:lnTo>
                  <a:lnTo>
                    <a:pt x="25" y="152"/>
                  </a:lnTo>
                  <a:lnTo>
                    <a:pt x="33" y="152"/>
                  </a:lnTo>
                  <a:lnTo>
                    <a:pt x="41" y="152"/>
                  </a:lnTo>
                  <a:lnTo>
                    <a:pt x="49" y="152"/>
                  </a:lnTo>
                  <a:lnTo>
                    <a:pt x="57" y="152"/>
                  </a:lnTo>
                  <a:lnTo>
                    <a:pt x="65" y="152"/>
                  </a:lnTo>
                  <a:lnTo>
                    <a:pt x="73" y="152"/>
                  </a:lnTo>
                  <a:lnTo>
                    <a:pt x="89" y="152"/>
                  </a:lnTo>
                  <a:lnTo>
                    <a:pt x="97" y="152"/>
                  </a:lnTo>
                  <a:lnTo>
                    <a:pt x="97" y="144"/>
                  </a:lnTo>
                  <a:lnTo>
                    <a:pt x="97" y="136"/>
                  </a:lnTo>
                  <a:lnTo>
                    <a:pt x="105" y="136"/>
                  </a:lnTo>
                  <a:lnTo>
                    <a:pt x="105" y="128"/>
                  </a:lnTo>
                  <a:lnTo>
                    <a:pt x="97" y="112"/>
                  </a:lnTo>
                  <a:lnTo>
                    <a:pt x="89" y="104"/>
                  </a:lnTo>
                  <a:lnTo>
                    <a:pt x="81" y="104"/>
                  </a:lnTo>
                  <a:lnTo>
                    <a:pt x="89" y="96"/>
                  </a:lnTo>
                  <a:lnTo>
                    <a:pt x="97" y="96"/>
                  </a:lnTo>
                  <a:lnTo>
                    <a:pt x="105" y="88"/>
                  </a:lnTo>
                  <a:lnTo>
                    <a:pt x="113" y="88"/>
                  </a:lnTo>
                  <a:lnTo>
                    <a:pt x="121" y="88"/>
                  </a:lnTo>
                  <a:lnTo>
                    <a:pt x="121" y="72"/>
                  </a:lnTo>
                  <a:lnTo>
                    <a:pt x="113" y="56"/>
                  </a:lnTo>
                  <a:lnTo>
                    <a:pt x="113" y="48"/>
                  </a:lnTo>
                  <a:lnTo>
                    <a:pt x="113" y="40"/>
                  </a:lnTo>
                  <a:lnTo>
                    <a:pt x="113" y="32"/>
                  </a:lnTo>
                  <a:lnTo>
                    <a:pt x="113" y="24"/>
                  </a:lnTo>
                  <a:lnTo>
                    <a:pt x="97" y="16"/>
                  </a:lnTo>
                  <a:lnTo>
                    <a:pt x="81" y="24"/>
                  </a:lnTo>
                  <a:lnTo>
                    <a:pt x="73" y="16"/>
                  </a:lnTo>
                  <a:lnTo>
                    <a:pt x="73" y="8"/>
                  </a:lnTo>
                  <a:lnTo>
                    <a:pt x="57" y="8"/>
                  </a:lnTo>
                  <a:lnTo>
                    <a:pt x="49" y="0"/>
                  </a:lnTo>
                  <a:lnTo>
                    <a:pt x="49" y="8"/>
                  </a:lnTo>
                  <a:lnTo>
                    <a:pt x="41" y="24"/>
                  </a:lnTo>
                  <a:lnTo>
                    <a:pt x="41" y="32"/>
                  </a:lnTo>
                  <a:lnTo>
                    <a:pt x="33" y="32"/>
                  </a:lnTo>
                  <a:lnTo>
                    <a:pt x="25" y="32"/>
                  </a:lnTo>
                  <a:lnTo>
                    <a:pt x="25" y="4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6" name="Freeform 699"/>
            <p:cNvSpPr>
              <a:spLocks/>
            </p:cNvSpPr>
            <p:nvPr/>
          </p:nvSpPr>
          <p:spPr bwMode="auto">
            <a:xfrm>
              <a:off x="4525394" y="2499254"/>
              <a:ext cx="65797" cy="74570"/>
            </a:xfrm>
            <a:custGeom>
              <a:avLst/>
              <a:gdLst>
                <a:gd name="T0" fmla="*/ 2147483647 w 49"/>
                <a:gd name="T1" fmla="*/ 2147483647 h 56"/>
                <a:gd name="T2" fmla="*/ 2147483647 w 49"/>
                <a:gd name="T3" fmla="*/ 2147483647 h 56"/>
                <a:gd name="T4" fmla="*/ 2147483647 w 49"/>
                <a:gd name="T5" fmla="*/ 2147483647 h 56"/>
                <a:gd name="T6" fmla="*/ 2147483647 w 49"/>
                <a:gd name="T7" fmla="*/ 2147483647 h 56"/>
                <a:gd name="T8" fmla="*/ 2147483647 w 49"/>
                <a:gd name="T9" fmla="*/ 2147483647 h 56"/>
                <a:gd name="T10" fmla="*/ 2147483647 w 49"/>
                <a:gd name="T11" fmla="*/ 2147483647 h 56"/>
                <a:gd name="T12" fmla="*/ 2147483647 w 49"/>
                <a:gd name="T13" fmla="*/ 2147483647 h 56"/>
                <a:gd name="T14" fmla="*/ 2147483647 w 49"/>
                <a:gd name="T15" fmla="*/ 2147483647 h 56"/>
                <a:gd name="T16" fmla="*/ 2147483647 w 49"/>
                <a:gd name="T17" fmla="*/ 2147483647 h 56"/>
                <a:gd name="T18" fmla="*/ 2147483647 w 49"/>
                <a:gd name="T19" fmla="*/ 0 h 56"/>
                <a:gd name="T20" fmla="*/ 2147483647 w 49"/>
                <a:gd name="T21" fmla="*/ 0 h 56"/>
                <a:gd name="T22" fmla="*/ 2147483647 w 49"/>
                <a:gd name="T23" fmla="*/ 2147483647 h 56"/>
                <a:gd name="T24" fmla="*/ 2147483647 w 49"/>
                <a:gd name="T25" fmla="*/ 2147483647 h 56"/>
                <a:gd name="T26" fmla="*/ 2147483647 w 49"/>
                <a:gd name="T27" fmla="*/ 2147483647 h 56"/>
                <a:gd name="T28" fmla="*/ 2147483647 w 49"/>
                <a:gd name="T29" fmla="*/ 2147483647 h 56"/>
                <a:gd name="T30" fmla="*/ 0 w 49"/>
                <a:gd name="T31" fmla="*/ 2147483647 h 56"/>
                <a:gd name="T32" fmla="*/ 2147483647 w 49"/>
                <a:gd name="T33" fmla="*/ 2147483647 h 56"/>
                <a:gd name="T34" fmla="*/ 2147483647 w 49"/>
                <a:gd name="T35" fmla="*/ 2147483647 h 5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9"/>
                <a:gd name="T55" fmla="*/ 0 h 56"/>
                <a:gd name="T56" fmla="*/ 49 w 49"/>
                <a:gd name="T57" fmla="*/ 56 h 5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9" h="56">
                  <a:moveTo>
                    <a:pt x="16" y="48"/>
                  </a:moveTo>
                  <a:lnTo>
                    <a:pt x="24" y="48"/>
                  </a:lnTo>
                  <a:lnTo>
                    <a:pt x="24" y="56"/>
                  </a:lnTo>
                  <a:lnTo>
                    <a:pt x="33" y="56"/>
                  </a:lnTo>
                  <a:lnTo>
                    <a:pt x="33" y="48"/>
                  </a:lnTo>
                  <a:lnTo>
                    <a:pt x="33" y="40"/>
                  </a:lnTo>
                  <a:lnTo>
                    <a:pt x="41" y="32"/>
                  </a:lnTo>
                  <a:lnTo>
                    <a:pt x="41" y="16"/>
                  </a:lnTo>
                  <a:lnTo>
                    <a:pt x="49" y="8"/>
                  </a:lnTo>
                  <a:lnTo>
                    <a:pt x="49" y="0"/>
                  </a:lnTo>
                  <a:lnTo>
                    <a:pt x="41" y="0"/>
                  </a:lnTo>
                  <a:lnTo>
                    <a:pt x="24" y="8"/>
                  </a:lnTo>
                  <a:lnTo>
                    <a:pt x="24" y="16"/>
                  </a:lnTo>
                  <a:lnTo>
                    <a:pt x="16" y="8"/>
                  </a:lnTo>
                  <a:lnTo>
                    <a:pt x="8" y="32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6" y="4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7" name="Freeform 700"/>
            <p:cNvSpPr>
              <a:spLocks/>
            </p:cNvSpPr>
            <p:nvPr/>
          </p:nvSpPr>
          <p:spPr bwMode="auto">
            <a:xfrm>
              <a:off x="4580225" y="2681292"/>
              <a:ext cx="203971" cy="193004"/>
            </a:xfrm>
            <a:custGeom>
              <a:avLst/>
              <a:gdLst>
                <a:gd name="T0" fmla="*/ 2147483647 w 152"/>
                <a:gd name="T1" fmla="*/ 0 h 144"/>
                <a:gd name="T2" fmla="*/ 2147483647 w 152"/>
                <a:gd name="T3" fmla="*/ 0 h 144"/>
                <a:gd name="T4" fmla="*/ 2147483647 w 152"/>
                <a:gd name="T5" fmla="*/ 0 h 144"/>
                <a:gd name="T6" fmla="*/ 2147483647 w 152"/>
                <a:gd name="T7" fmla="*/ 0 h 144"/>
                <a:gd name="T8" fmla="*/ 2147483647 w 152"/>
                <a:gd name="T9" fmla="*/ 0 h 144"/>
                <a:gd name="T10" fmla="*/ 2147483647 w 152"/>
                <a:gd name="T11" fmla="*/ 2147483647 h 144"/>
                <a:gd name="T12" fmla="*/ 2147483647 w 152"/>
                <a:gd name="T13" fmla="*/ 2147483647 h 144"/>
                <a:gd name="T14" fmla="*/ 2147483647 w 152"/>
                <a:gd name="T15" fmla="*/ 2147483647 h 144"/>
                <a:gd name="T16" fmla="*/ 2147483647 w 152"/>
                <a:gd name="T17" fmla="*/ 2147483647 h 144"/>
                <a:gd name="T18" fmla="*/ 2147483647 w 152"/>
                <a:gd name="T19" fmla="*/ 2147483647 h 144"/>
                <a:gd name="T20" fmla="*/ 2147483647 w 152"/>
                <a:gd name="T21" fmla="*/ 2147483647 h 144"/>
                <a:gd name="T22" fmla="*/ 0 w 152"/>
                <a:gd name="T23" fmla="*/ 2147483647 h 144"/>
                <a:gd name="T24" fmla="*/ 2147483647 w 152"/>
                <a:gd name="T25" fmla="*/ 2147483647 h 144"/>
                <a:gd name="T26" fmla="*/ 2147483647 w 152"/>
                <a:gd name="T27" fmla="*/ 2147483647 h 144"/>
                <a:gd name="T28" fmla="*/ 2147483647 w 152"/>
                <a:gd name="T29" fmla="*/ 2147483647 h 144"/>
                <a:gd name="T30" fmla="*/ 2147483647 w 152"/>
                <a:gd name="T31" fmla="*/ 2147483647 h 144"/>
                <a:gd name="T32" fmla="*/ 2147483647 w 152"/>
                <a:gd name="T33" fmla="*/ 2147483647 h 144"/>
                <a:gd name="T34" fmla="*/ 2147483647 w 152"/>
                <a:gd name="T35" fmla="*/ 2147483647 h 144"/>
                <a:gd name="T36" fmla="*/ 2147483647 w 152"/>
                <a:gd name="T37" fmla="*/ 2147483647 h 144"/>
                <a:gd name="T38" fmla="*/ 2147483647 w 152"/>
                <a:gd name="T39" fmla="*/ 2147483647 h 144"/>
                <a:gd name="T40" fmla="*/ 2147483647 w 152"/>
                <a:gd name="T41" fmla="*/ 2147483647 h 144"/>
                <a:gd name="T42" fmla="*/ 2147483647 w 152"/>
                <a:gd name="T43" fmla="*/ 2147483647 h 144"/>
                <a:gd name="T44" fmla="*/ 2147483647 w 152"/>
                <a:gd name="T45" fmla="*/ 2147483647 h 144"/>
                <a:gd name="T46" fmla="*/ 2147483647 w 152"/>
                <a:gd name="T47" fmla="*/ 2147483647 h 144"/>
                <a:gd name="T48" fmla="*/ 2147483647 w 152"/>
                <a:gd name="T49" fmla="*/ 2147483647 h 144"/>
                <a:gd name="T50" fmla="*/ 2147483647 w 152"/>
                <a:gd name="T51" fmla="*/ 2147483647 h 144"/>
                <a:gd name="T52" fmla="*/ 2147483647 w 152"/>
                <a:gd name="T53" fmla="*/ 2147483647 h 144"/>
                <a:gd name="T54" fmla="*/ 2147483647 w 152"/>
                <a:gd name="T55" fmla="*/ 2147483647 h 144"/>
                <a:gd name="T56" fmla="*/ 2147483647 w 152"/>
                <a:gd name="T57" fmla="*/ 2147483647 h 144"/>
                <a:gd name="T58" fmla="*/ 2147483647 w 152"/>
                <a:gd name="T59" fmla="*/ 2147483647 h 144"/>
                <a:gd name="T60" fmla="*/ 2147483647 w 152"/>
                <a:gd name="T61" fmla="*/ 2147483647 h 144"/>
                <a:gd name="T62" fmla="*/ 2147483647 w 152"/>
                <a:gd name="T63" fmla="*/ 2147483647 h 144"/>
                <a:gd name="T64" fmla="*/ 2147483647 w 152"/>
                <a:gd name="T65" fmla="*/ 2147483647 h 144"/>
                <a:gd name="T66" fmla="*/ 2147483647 w 152"/>
                <a:gd name="T67" fmla="*/ 0 h 14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52"/>
                <a:gd name="T103" fmla="*/ 0 h 144"/>
                <a:gd name="T104" fmla="*/ 152 w 152"/>
                <a:gd name="T105" fmla="*/ 144 h 144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52" h="144">
                  <a:moveTo>
                    <a:pt x="88" y="0"/>
                  </a:moveTo>
                  <a:lnTo>
                    <a:pt x="72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40" y="8"/>
                  </a:lnTo>
                  <a:lnTo>
                    <a:pt x="24" y="8"/>
                  </a:lnTo>
                  <a:lnTo>
                    <a:pt x="8" y="16"/>
                  </a:lnTo>
                  <a:lnTo>
                    <a:pt x="8" y="24"/>
                  </a:lnTo>
                  <a:lnTo>
                    <a:pt x="0" y="32"/>
                  </a:lnTo>
                  <a:lnTo>
                    <a:pt x="8" y="40"/>
                  </a:lnTo>
                  <a:lnTo>
                    <a:pt x="16" y="48"/>
                  </a:lnTo>
                  <a:lnTo>
                    <a:pt x="24" y="40"/>
                  </a:lnTo>
                  <a:lnTo>
                    <a:pt x="40" y="48"/>
                  </a:lnTo>
                  <a:lnTo>
                    <a:pt x="56" y="72"/>
                  </a:lnTo>
                  <a:lnTo>
                    <a:pt x="64" y="88"/>
                  </a:lnTo>
                  <a:lnTo>
                    <a:pt x="96" y="104"/>
                  </a:lnTo>
                  <a:lnTo>
                    <a:pt x="112" y="128"/>
                  </a:lnTo>
                  <a:lnTo>
                    <a:pt x="120" y="144"/>
                  </a:lnTo>
                  <a:lnTo>
                    <a:pt x="128" y="128"/>
                  </a:lnTo>
                  <a:lnTo>
                    <a:pt x="128" y="112"/>
                  </a:lnTo>
                  <a:lnTo>
                    <a:pt x="144" y="120"/>
                  </a:lnTo>
                  <a:lnTo>
                    <a:pt x="152" y="120"/>
                  </a:lnTo>
                  <a:lnTo>
                    <a:pt x="128" y="96"/>
                  </a:lnTo>
                  <a:lnTo>
                    <a:pt x="112" y="88"/>
                  </a:lnTo>
                  <a:lnTo>
                    <a:pt x="104" y="80"/>
                  </a:lnTo>
                  <a:lnTo>
                    <a:pt x="88" y="56"/>
                  </a:lnTo>
                  <a:lnTo>
                    <a:pt x="80" y="40"/>
                  </a:lnTo>
                  <a:lnTo>
                    <a:pt x="80" y="24"/>
                  </a:lnTo>
                  <a:lnTo>
                    <a:pt x="88" y="24"/>
                  </a:lnTo>
                  <a:lnTo>
                    <a:pt x="88" y="16"/>
                  </a:lnTo>
                  <a:lnTo>
                    <a:pt x="88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8" name="Freeform 701"/>
            <p:cNvSpPr>
              <a:spLocks/>
            </p:cNvSpPr>
            <p:nvPr/>
          </p:nvSpPr>
          <p:spPr bwMode="auto">
            <a:xfrm>
              <a:off x="4525394" y="2499254"/>
              <a:ext cx="65797" cy="74570"/>
            </a:xfrm>
            <a:custGeom>
              <a:avLst/>
              <a:gdLst>
                <a:gd name="T0" fmla="*/ 2147483647 w 49"/>
                <a:gd name="T1" fmla="*/ 2147483647 h 56"/>
                <a:gd name="T2" fmla="*/ 2147483647 w 49"/>
                <a:gd name="T3" fmla="*/ 2147483647 h 56"/>
                <a:gd name="T4" fmla="*/ 2147483647 w 49"/>
                <a:gd name="T5" fmla="*/ 2147483647 h 56"/>
                <a:gd name="T6" fmla="*/ 2147483647 w 49"/>
                <a:gd name="T7" fmla="*/ 2147483647 h 56"/>
                <a:gd name="T8" fmla="*/ 2147483647 w 49"/>
                <a:gd name="T9" fmla="*/ 2147483647 h 56"/>
                <a:gd name="T10" fmla="*/ 2147483647 w 49"/>
                <a:gd name="T11" fmla="*/ 2147483647 h 56"/>
                <a:gd name="T12" fmla="*/ 2147483647 w 49"/>
                <a:gd name="T13" fmla="*/ 2147483647 h 56"/>
                <a:gd name="T14" fmla="*/ 2147483647 w 49"/>
                <a:gd name="T15" fmla="*/ 2147483647 h 56"/>
                <a:gd name="T16" fmla="*/ 2147483647 w 49"/>
                <a:gd name="T17" fmla="*/ 2147483647 h 56"/>
                <a:gd name="T18" fmla="*/ 2147483647 w 49"/>
                <a:gd name="T19" fmla="*/ 0 h 56"/>
                <a:gd name="T20" fmla="*/ 2147483647 w 49"/>
                <a:gd name="T21" fmla="*/ 0 h 56"/>
                <a:gd name="T22" fmla="*/ 2147483647 w 49"/>
                <a:gd name="T23" fmla="*/ 0 h 56"/>
                <a:gd name="T24" fmla="*/ 2147483647 w 49"/>
                <a:gd name="T25" fmla="*/ 2147483647 h 56"/>
                <a:gd name="T26" fmla="*/ 2147483647 w 49"/>
                <a:gd name="T27" fmla="*/ 2147483647 h 56"/>
                <a:gd name="T28" fmla="*/ 2147483647 w 49"/>
                <a:gd name="T29" fmla="*/ 2147483647 h 56"/>
                <a:gd name="T30" fmla="*/ 2147483647 w 49"/>
                <a:gd name="T31" fmla="*/ 2147483647 h 56"/>
                <a:gd name="T32" fmla="*/ 0 w 49"/>
                <a:gd name="T33" fmla="*/ 2147483647 h 56"/>
                <a:gd name="T34" fmla="*/ 2147483647 w 49"/>
                <a:gd name="T35" fmla="*/ 2147483647 h 56"/>
                <a:gd name="T36" fmla="*/ 2147483647 w 49"/>
                <a:gd name="T37" fmla="*/ 2147483647 h 5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9"/>
                <a:gd name="T58" fmla="*/ 0 h 56"/>
                <a:gd name="T59" fmla="*/ 49 w 49"/>
                <a:gd name="T60" fmla="*/ 56 h 5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9" h="56">
                  <a:moveTo>
                    <a:pt x="16" y="48"/>
                  </a:moveTo>
                  <a:lnTo>
                    <a:pt x="24" y="48"/>
                  </a:lnTo>
                  <a:lnTo>
                    <a:pt x="24" y="56"/>
                  </a:lnTo>
                  <a:lnTo>
                    <a:pt x="33" y="56"/>
                  </a:lnTo>
                  <a:lnTo>
                    <a:pt x="33" y="48"/>
                  </a:lnTo>
                  <a:lnTo>
                    <a:pt x="33" y="40"/>
                  </a:lnTo>
                  <a:lnTo>
                    <a:pt x="41" y="32"/>
                  </a:lnTo>
                  <a:lnTo>
                    <a:pt x="41" y="16"/>
                  </a:lnTo>
                  <a:lnTo>
                    <a:pt x="49" y="8"/>
                  </a:lnTo>
                  <a:lnTo>
                    <a:pt x="49" y="0"/>
                  </a:lnTo>
                  <a:lnTo>
                    <a:pt x="41" y="0"/>
                  </a:lnTo>
                  <a:lnTo>
                    <a:pt x="24" y="8"/>
                  </a:lnTo>
                  <a:lnTo>
                    <a:pt x="24" y="16"/>
                  </a:lnTo>
                  <a:lnTo>
                    <a:pt x="16" y="8"/>
                  </a:lnTo>
                  <a:lnTo>
                    <a:pt x="8" y="32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6" y="4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9" name="Freeform 702"/>
            <p:cNvSpPr>
              <a:spLocks/>
            </p:cNvSpPr>
            <p:nvPr/>
          </p:nvSpPr>
          <p:spPr bwMode="auto">
            <a:xfrm>
              <a:off x="4806128" y="2799726"/>
              <a:ext cx="106372" cy="107468"/>
            </a:xfrm>
            <a:custGeom>
              <a:avLst/>
              <a:gdLst>
                <a:gd name="T0" fmla="*/ 2147483647 w 80"/>
                <a:gd name="T1" fmla="*/ 2147483647 h 80"/>
                <a:gd name="T2" fmla="*/ 2147483647 w 80"/>
                <a:gd name="T3" fmla="*/ 0 h 80"/>
                <a:gd name="T4" fmla="*/ 2147483647 w 80"/>
                <a:gd name="T5" fmla="*/ 2147483647 h 80"/>
                <a:gd name="T6" fmla="*/ 2147483647 w 80"/>
                <a:gd name="T7" fmla="*/ 2147483647 h 80"/>
                <a:gd name="T8" fmla="*/ 2147483647 w 80"/>
                <a:gd name="T9" fmla="*/ 2147483647 h 80"/>
                <a:gd name="T10" fmla="*/ 2147483647 w 80"/>
                <a:gd name="T11" fmla="*/ 2147483647 h 80"/>
                <a:gd name="T12" fmla="*/ 2147483647 w 80"/>
                <a:gd name="T13" fmla="*/ 2147483647 h 80"/>
                <a:gd name="T14" fmla="*/ 2147483647 w 80"/>
                <a:gd name="T15" fmla="*/ 2147483647 h 80"/>
                <a:gd name="T16" fmla="*/ 0 w 80"/>
                <a:gd name="T17" fmla="*/ 2147483647 h 80"/>
                <a:gd name="T18" fmla="*/ 2147483647 w 80"/>
                <a:gd name="T19" fmla="*/ 2147483647 h 80"/>
                <a:gd name="T20" fmla="*/ 2147483647 w 80"/>
                <a:gd name="T21" fmla="*/ 2147483647 h 80"/>
                <a:gd name="T22" fmla="*/ 2147483647 w 80"/>
                <a:gd name="T23" fmla="*/ 2147483647 h 80"/>
                <a:gd name="T24" fmla="*/ 2147483647 w 80"/>
                <a:gd name="T25" fmla="*/ 2147483647 h 80"/>
                <a:gd name="T26" fmla="*/ 2147483647 w 80"/>
                <a:gd name="T27" fmla="*/ 2147483647 h 80"/>
                <a:gd name="T28" fmla="*/ 2147483647 w 80"/>
                <a:gd name="T29" fmla="*/ 2147483647 h 80"/>
                <a:gd name="T30" fmla="*/ 2147483647 w 80"/>
                <a:gd name="T31" fmla="*/ 2147483647 h 80"/>
                <a:gd name="T32" fmla="*/ 2147483647 w 80"/>
                <a:gd name="T33" fmla="*/ 2147483647 h 80"/>
                <a:gd name="T34" fmla="*/ 2147483647 w 80"/>
                <a:gd name="T35" fmla="*/ 2147483647 h 80"/>
                <a:gd name="T36" fmla="*/ 2147483647 w 80"/>
                <a:gd name="T37" fmla="*/ 2147483647 h 80"/>
                <a:gd name="T38" fmla="*/ 2147483647 w 80"/>
                <a:gd name="T39" fmla="*/ 2147483647 h 80"/>
                <a:gd name="T40" fmla="*/ 2147483647 w 80"/>
                <a:gd name="T41" fmla="*/ 2147483647 h 80"/>
                <a:gd name="T42" fmla="*/ 2147483647 w 80"/>
                <a:gd name="T43" fmla="*/ 2147483647 h 80"/>
                <a:gd name="T44" fmla="*/ 2147483647 w 80"/>
                <a:gd name="T45" fmla="*/ 2147483647 h 80"/>
                <a:gd name="T46" fmla="*/ 2147483647 w 80"/>
                <a:gd name="T47" fmla="*/ 2147483647 h 8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80"/>
                <a:gd name="T73" fmla="*/ 0 h 80"/>
                <a:gd name="T74" fmla="*/ 80 w 80"/>
                <a:gd name="T75" fmla="*/ 80 h 8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80" h="80">
                  <a:moveTo>
                    <a:pt x="80" y="8"/>
                  </a:moveTo>
                  <a:lnTo>
                    <a:pt x="80" y="0"/>
                  </a:lnTo>
                  <a:lnTo>
                    <a:pt x="80" y="8"/>
                  </a:lnTo>
                  <a:lnTo>
                    <a:pt x="64" y="8"/>
                  </a:lnTo>
                  <a:lnTo>
                    <a:pt x="40" y="8"/>
                  </a:lnTo>
                  <a:lnTo>
                    <a:pt x="32" y="8"/>
                  </a:lnTo>
                  <a:lnTo>
                    <a:pt x="16" y="16"/>
                  </a:lnTo>
                  <a:lnTo>
                    <a:pt x="8" y="24"/>
                  </a:lnTo>
                  <a:lnTo>
                    <a:pt x="0" y="32"/>
                  </a:lnTo>
                  <a:lnTo>
                    <a:pt x="8" y="48"/>
                  </a:lnTo>
                  <a:lnTo>
                    <a:pt x="24" y="48"/>
                  </a:lnTo>
                  <a:lnTo>
                    <a:pt x="16" y="56"/>
                  </a:lnTo>
                  <a:lnTo>
                    <a:pt x="16" y="72"/>
                  </a:lnTo>
                  <a:lnTo>
                    <a:pt x="32" y="80"/>
                  </a:lnTo>
                  <a:lnTo>
                    <a:pt x="40" y="72"/>
                  </a:lnTo>
                  <a:lnTo>
                    <a:pt x="40" y="64"/>
                  </a:lnTo>
                  <a:lnTo>
                    <a:pt x="56" y="56"/>
                  </a:lnTo>
                  <a:lnTo>
                    <a:pt x="40" y="40"/>
                  </a:lnTo>
                  <a:lnTo>
                    <a:pt x="40" y="32"/>
                  </a:lnTo>
                  <a:lnTo>
                    <a:pt x="32" y="24"/>
                  </a:lnTo>
                  <a:lnTo>
                    <a:pt x="56" y="16"/>
                  </a:lnTo>
                  <a:lnTo>
                    <a:pt x="72" y="16"/>
                  </a:lnTo>
                  <a:lnTo>
                    <a:pt x="80" y="16"/>
                  </a:lnTo>
                  <a:lnTo>
                    <a:pt x="80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0" name="Freeform 703"/>
            <p:cNvSpPr>
              <a:spLocks/>
            </p:cNvSpPr>
            <p:nvPr/>
          </p:nvSpPr>
          <p:spPr bwMode="auto">
            <a:xfrm>
              <a:off x="4546230" y="1833608"/>
              <a:ext cx="441936" cy="525279"/>
            </a:xfrm>
            <a:custGeom>
              <a:avLst/>
              <a:gdLst>
                <a:gd name="T0" fmla="*/ 2147483647 w 329"/>
                <a:gd name="T1" fmla="*/ 2147483647 h 392"/>
                <a:gd name="T2" fmla="*/ 2147483647 w 329"/>
                <a:gd name="T3" fmla="*/ 2147483647 h 392"/>
                <a:gd name="T4" fmla="*/ 2147483647 w 329"/>
                <a:gd name="T5" fmla="*/ 2147483647 h 392"/>
                <a:gd name="T6" fmla="*/ 2147483647 w 329"/>
                <a:gd name="T7" fmla="*/ 2147483647 h 392"/>
                <a:gd name="T8" fmla="*/ 2147483647 w 329"/>
                <a:gd name="T9" fmla="*/ 2147483647 h 392"/>
                <a:gd name="T10" fmla="*/ 2147483647 w 329"/>
                <a:gd name="T11" fmla="*/ 2147483647 h 392"/>
                <a:gd name="T12" fmla="*/ 2147483647 w 329"/>
                <a:gd name="T13" fmla="*/ 2147483647 h 392"/>
                <a:gd name="T14" fmla="*/ 2147483647 w 329"/>
                <a:gd name="T15" fmla="*/ 2147483647 h 392"/>
                <a:gd name="T16" fmla="*/ 2147483647 w 329"/>
                <a:gd name="T17" fmla="*/ 2147483647 h 392"/>
                <a:gd name="T18" fmla="*/ 2147483647 w 329"/>
                <a:gd name="T19" fmla="*/ 2147483647 h 392"/>
                <a:gd name="T20" fmla="*/ 2147483647 w 329"/>
                <a:gd name="T21" fmla="*/ 2147483647 h 392"/>
                <a:gd name="T22" fmla="*/ 2147483647 w 329"/>
                <a:gd name="T23" fmla="*/ 2147483647 h 392"/>
                <a:gd name="T24" fmla="*/ 2147483647 w 329"/>
                <a:gd name="T25" fmla="*/ 2147483647 h 392"/>
                <a:gd name="T26" fmla="*/ 2147483647 w 329"/>
                <a:gd name="T27" fmla="*/ 2147483647 h 392"/>
                <a:gd name="T28" fmla="*/ 2147483647 w 329"/>
                <a:gd name="T29" fmla="*/ 2147483647 h 392"/>
                <a:gd name="T30" fmla="*/ 2147483647 w 329"/>
                <a:gd name="T31" fmla="*/ 2147483647 h 392"/>
                <a:gd name="T32" fmla="*/ 2147483647 w 329"/>
                <a:gd name="T33" fmla="*/ 2147483647 h 392"/>
                <a:gd name="T34" fmla="*/ 2147483647 w 329"/>
                <a:gd name="T35" fmla="*/ 2147483647 h 392"/>
                <a:gd name="T36" fmla="*/ 2147483647 w 329"/>
                <a:gd name="T37" fmla="*/ 2147483647 h 392"/>
                <a:gd name="T38" fmla="*/ 2147483647 w 329"/>
                <a:gd name="T39" fmla="*/ 2147483647 h 392"/>
                <a:gd name="T40" fmla="*/ 2147483647 w 329"/>
                <a:gd name="T41" fmla="*/ 2147483647 h 392"/>
                <a:gd name="T42" fmla="*/ 2147483647 w 329"/>
                <a:gd name="T43" fmla="*/ 2147483647 h 392"/>
                <a:gd name="T44" fmla="*/ 2147483647 w 329"/>
                <a:gd name="T45" fmla="*/ 2147483647 h 392"/>
                <a:gd name="T46" fmla="*/ 2147483647 w 329"/>
                <a:gd name="T47" fmla="*/ 2147483647 h 392"/>
                <a:gd name="T48" fmla="*/ 2147483647 w 329"/>
                <a:gd name="T49" fmla="*/ 2147483647 h 392"/>
                <a:gd name="T50" fmla="*/ 2147483647 w 329"/>
                <a:gd name="T51" fmla="*/ 2147483647 h 392"/>
                <a:gd name="T52" fmla="*/ 2147483647 w 329"/>
                <a:gd name="T53" fmla="*/ 2147483647 h 392"/>
                <a:gd name="T54" fmla="*/ 2147483647 w 329"/>
                <a:gd name="T55" fmla="*/ 2147483647 h 392"/>
                <a:gd name="T56" fmla="*/ 2147483647 w 329"/>
                <a:gd name="T57" fmla="*/ 2147483647 h 392"/>
                <a:gd name="T58" fmla="*/ 2147483647 w 329"/>
                <a:gd name="T59" fmla="*/ 2147483647 h 392"/>
                <a:gd name="T60" fmla="*/ 2147483647 w 329"/>
                <a:gd name="T61" fmla="*/ 2147483647 h 392"/>
                <a:gd name="T62" fmla="*/ 2147483647 w 329"/>
                <a:gd name="T63" fmla="*/ 2147483647 h 392"/>
                <a:gd name="T64" fmla="*/ 2147483647 w 329"/>
                <a:gd name="T65" fmla="*/ 2147483647 h 392"/>
                <a:gd name="T66" fmla="*/ 2147483647 w 329"/>
                <a:gd name="T67" fmla="*/ 2147483647 h 392"/>
                <a:gd name="T68" fmla="*/ 2147483647 w 329"/>
                <a:gd name="T69" fmla="*/ 2147483647 h 392"/>
                <a:gd name="T70" fmla="*/ 2147483647 w 329"/>
                <a:gd name="T71" fmla="*/ 2147483647 h 392"/>
                <a:gd name="T72" fmla="*/ 2147483647 w 329"/>
                <a:gd name="T73" fmla="*/ 2147483647 h 392"/>
                <a:gd name="T74" fmla="*/ 2147483647 w 329"/>
                <a:gd name="T75" fmla="*/ 2147483647 h 392"/>
                <a:gd name="T76" fmla="*/ 0 w 329"/>
                <a:gd name="T77" fmla="*/ 2147483647 h 392"/>
                <a:gd name="T78" fmla="*/ 2147483647 w 329"/>
                <a:gd name="T79" fmla="*/ 2147483647 h 392"/>
                <a:gd name="T80" fmla="*/ 2147483647 w 329"/>
                <a:gd name="T81" fmla="*/ 2147483647 h 392"/>
                <a:gd name="T82" fmla="*/ 2147483647 w 329"/>
                <a:gd name="T83" fmla="*/ 2147483647 h 392"/>
                <a:gd name="T84" fmla="*/ 2147483647 w 329"/>
                <a:gd name="T85" fmla="*/ 2147483647 h 392"/>
                <a:gd name="T86" fmla="*/ 2147483647 w 329"/>
                <a:gd name="T87" fmla="*/ 2147483647 h 39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329"/>
                <a:gd name="T133" fmla="*/ 0 h 392"/>
                <a:gd name="T134" fmla="*/ 329 w 329"/>
                <a:gd name="T135" fmla="*/ 392 h 39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329" h="392">
                  <a:moveTo>
                    <a:pt x="89" y="352"/>
                  </a:moveTo>
                  <a:lnTo>
                    <a:pt x="97" y="344"/>
                  </a:lnTo>
                  <a:lnTo>
                    <a:pt x="97" y="328"/>
                  </a:lnTo>
                  <a:lnTo>
                    <a:pt x="97" y="320"/>
                  </a:lnTo>
                  <a:lnTo>
                    <a:pt x="105" y="312"/>
                  </a:lnTo>
                  <a:lnTo>
                    <a:pt x="97" y="304"/>
                  </a:lnTo>
                  <a:lnTo>
                    <a:pt x="89" y="280"/>
                  </a:lnTo>
                  <a:lnTo>
                    <a:pt x="97" y="264"/>
                  </a:lnTo>
                  <a:lnTo>
                    <a:pt x="97" y="248"/>
                  </a:lnTo>
                  <a:lnTo>
                    <a:pt x="105" y="240"/>
                  </a:lnTo>
                  <a:lnTo>
                    <a:pt x="121" y="240"/>
                  </a:lnTo>
                  <a:lnTo>
                    <a:pt x="121" y="224"/>
                  </a:lnTo>
                  <a:lnTo>
                    <a:pt x="113" y="216"/>
                  </a:lnTo>
                  <a:lnTo>
                    <a:pt x="121" y="200"/>
                  </a:lnTo>
                  <a:lnTo>
                    <a:pt x="129" y="176"/>
                  </a:lnTo>
                  <a:lnTo>
                    <a:pt x="137" y="176"/>
                  </a:lnTo>
                  <a:lnTo>
                    <a:pt x="145" y="152"/>
                  </a:lnTo>
                  <a:lnTo>
                    <a:pt x="153" y="144"/>
                  </a:lnTo>
                  <a:lnTo>
                    <a:pt x="145" y="128"/>
                  </a:lnTo>
                  <a:lnTo>
                    <a:pt x="153" y="120"/>
                  </a:lnTo>
                  <a:lnTo>
                    <a:pt x="161" y="112"/>
                  </a:lnTo>
                  <a:lnTo>
                    <a:pt x="169" y="112"/>
                  </a:lnTo>
                  <a:lnTo>
                    <a:pt x="177" y="96"/>
                  </a:lnTo>
                  <a:lnTo>
                    <a:pt x="185" y="96"/>
                  </a:lnTo>
                  <a:lnTo>
                    <a:pt x="193" y="96"/>
                  </a:lnTo>
                  <a:lnTo>
                    <a:pt x="193" y="88"/>
                  </a:lnTo>
                  <a:lnTo>
                    <a:pt x="201" y="80"/>
                  </a:lnTo>
                  <a:lnTo>
                    <a:pt x="209" y="80"/>
                  </a:lnTo>
                  <a:lnTo>
                    <a:pt x="209" y="72"/>
                  </a:lnTo>
                  <a:lnTo>
                    <a:pt x="217" y="80"/>
                  </a:lnTo>
                  <a:lnTo>
                    <a:pt x="225" y="88"/>
                  </a:lnTo>
                  <a:lnTo>
                    <a:pt x="233" y="88"/>
                  </a:lnTo>
                  <a:lnTo>
                    <a:pt x="249" y="88"/>
                  </a:lnTo>
                  <a:lnTo>
                    <a:pt x="265" y="80"/>
                  </a:lnTo>
                  <a:lnTo>
                    <a:pt x="273" y="56"/>
                  </a:lnTo>
                  <a:lnTo>
                    <a:pt x="281" y="48"/>
                  </a:lnTo>
                  <a:lnTo>
                    <a:pt x="297" y="48"/>
                  </a:lnTo>
                  <a:lnTo>
                    <a:pt x="313" y="56"/>
                  </a:lnTo>
                  <a:lnTo>
                    <a:pt x="313" y="72"/>
                  </a:lnTo>
                  <a:lnTo>
                    <a:pt x="305" y="80"/>
                  </a:lnTo>
                  <a:lnTo>
                    <a:pt x="313" y="72"/>
                  </a:lnTo>
                  <a:lnTo>
                    <a:pt x="305" y="80"/>
                  </a:lnTo>
                  <a:lnTo>
                    <a:pt x="321" y="64"/>
                  </a:lnTo>
                  <a:lnTo>
                    <a:pt x="329" y="56"/>
                  </a:lnTo>
                  <a:lnTo>
                    <a:pt x="321" y="48"/>
                  </a:lnTo>
                  <a:lnTo>
                    <a:pt x="321" y="40"/>
                  </a:lnTo>
                  <a:lnTo>
                    <a:pt x="329" y="24"/>
                  </a:lnTo>
                  <a:lnTo>
                    <a:pt x="321" y="16"/>
                  </a:lnTo>
                  <a:lnTo>
                    <a:pt x="305" y="0"/>
                  </a:lnTo>
                  <a:lnTo>
                    <a:pt x="289" y="16"/>
                  </a:lnTo>
                  <a:lnTo>
                    <a:pt x="273" y="8"/>
                  </a:lnTo>
                  <a:lnTo>
                    <a:pt x="265" y="8"/>
                  </a:lnTo>
                  <a:lnTo>
                    <a:pt x="249" y="8"/>
                  </a:lnTo>
                  <a:lnTo>
                    <a:pt x="233" y="24"/>
                  </a:lnTo>
                  <a:lnTo>
                    <a:pt x="225" y="24"/>
                  </a:lnTo>
                  <a:lnTo>
                    <a:pt x="217" y="24"/>
                  </a:lnTo>
                  <a:lnTo>
                    <a:pt x="209" y="32"/>
                  </a:lnTo>
                  <a:lnTo>
                    <a:pt x="201" y="32"/>
                  </a:lnTo>
                  <a:lnTo>
                    <a:pt x="193" y="56"/>
                  </a:lnTo>
                  <a:lnTo>
                    <a:pt x="169" y="56"/>
                  </a:lnTo>
                  <a:lnTo>
                    <a:pt x="161" y="80"/>
                  </a:lnTo>
                  <a:lnTo>
                    <a:pt x="161" y="88"/>
                  </a:lnTo>
                  <a:lnTo>
                    <a:pt x="145" y="88"/>
                  </a:lnTo>
                  <a:lnTo>
                    <a:pt x="129" y="112"/>
                  </a:lnTo>
                  <a:lnTo>
                    <a:pt x="129" y="128"/>
                  </a:lnTo>
                  <a:lnTo>
                    <a:pt x="113" y="152"/>
                  </a:lnTo>
                  <a:lnTo>
                    <a:pt x="105" y="168"/>
                  </a:lnTo>
                  <a:lnTo>
                    <a:pt x="97" y="184"/>
                  </a:lnTo>
                  <a:lnTo>
                    <a:pt x="89" y="200"/>
                  </a:lnTo>
                  <a:lnTo>
                    <a:pt x="65" y="240"/>
                  </a:lnTo>
                  <a:lnTo>
                    <a:pt x="49" y="256"/>
                  </a:lnTo>
                  <a:lnTo>
                    <a:pt x="33" y="264"/>
                  </a:lnTo>
                  <a:lnTo>
                    <a:pt x="25" y="280"/>
                  </a:lnTo>
                  <a:lnTo>
                    <a:pt x="17" y="288"/>
                  </a:lnTo>
                  <a:lnTo>
                    <a:pt x="8" y="296"/>
                  </a:lnTo>
                  <a:lnTo>
                    <a:pt x="8" y="304"/>
                  </a:lnTo>
                  <a:lnTo>
                    <a:pt x="0" y="320"/>
                  </a:lnTo>
                  <a:lnTo>
                    <a:pt x="0" y="336"/>
                  </a:lnTo>
                  <a:lnTo>
                    <a:pt x="8" y="352"/>
                  </a:lnTo>
                  <a:lnTo>
                    <a:pt x="8" y="368"/>
                  </a:lnTo>
                  <a:lnTo>
                    <a:pt x="8" y="384"/>
                  </a:lnTo>
                  <a:lnTo>
                    <a:pt x="25" y="392"/>
                  </a:lnTo>
                  <a:lnTo>
                    <a:pt x="41" y="392"/>
                  </a:lnTo>
                  <a:lnTo>
                    <a:pt x="65" y="376"/>
                  </a:lnTo>
                  <a:lnTo>
                    <a:pt x="73" y="368"/>
                  </a:lnTo>
                  <a:lnTo>
                    <a:pt x="81" y="368"/>
                  </a:lnTo>
                  <a:lnTo>
                    <a:pt x="81" y="376"/>
                  </a:lnTo>
                  <a:lnTo>
                    <a:pt x="81" y="368"/>
                  </a:lnTo>
                  <a:lnTo>
                    <a:pt x="89" y="35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1" name="Freeform 704"/>
            <p:cNvSpPr>
              <a:spLocks/>
            </p:cNvSpPr>
            <p:nvPr/>
          </p:nvSpPr>
          <p:spPr bwMode="auto">
            <a:xfrm>
              <a:off x="4654795" y="1941076"/>
              <a:ext cx="214937" cy="504443"/>
            </a:xfrm>
            <a:custGeom>
              <a:avLst/>
              <a:gdLst>
                <a:gd name="T0" fmla="*/ 2147483647 w 160"/>
                <a:gd name="T1" fmla="*/ 2147483647 h 376"/>
                <a:gd name="T2" fmla="*/ 2147483647 w 160"/>
                <a:gd name="T3" fmla="*/ 2147483647 h 376"/>
                <a:gd name="T4" fmla="*/ 2147483647 w 160"/>
                <a:gd name="T5" fmla="*/ 2147483647 h 376"/>
                <a:gd name="T6" fmla="*/ 2147483647 w 160"/>
                <a:gd name="T7" fmla="*/ 2147483647 h 376"/>
                <a:gd name="T8" fmla="*/ 2147483647 w 160"/>
                <a:gd name="T9" fmla="*/ 0 h 376"/>
                <a:gd name="T10" fmla="*/ 2147483647 w 160"/>
                <a:gd name="T11" fmla="*/ 2147483647 h 376"/>
                <a:gd name="T12" fmla="*/ 2147483647 w 160"/>
                <a:gd name="T13" fmla="*/ 2147483647 h 376"/>
                <a:gd name="T14" fmla="*/ 2147483647 w 160"/>
                <a:gd name="T15" fmla="*/ 2147483647 h 376"/>
                <a:gd name="T16" fmla="*/ 2147483647 w 160"/>
                <a:gd name="T17" fmla="*/ 2147483647 h 376"/>
                <a:gd name="T18" fmla="*/ 2147483647 w 160"/>
                <a:gd name="T19" fmla="*/ 2147483647 h 376"/>
                <a:gd name="T20" fmla="*/ 2147483647 w 160"/>
                <a:gd name="T21" fmla="*/ 2147483647 h 376"/>
                <a:gd name="T22" fmla="*/ 2147483647 w 160"/>
                <a:gd name="T23" fmla="*/ 2147483647 h 376"/>
                <a:gd name="T24" fmla="*/ 2147483647 w 160"/>
                <a:gd name="T25" fmla="*/ 2147483647 h 376"/>
                <a:gd name="T26" fmla="*/ 2147483647 w 160"/>
                <a:gd name="T27" fmla="*/ 2147483647 h 376"/>
                <a:gd name="T28" fmla="*/ 2147483647 w 160"/>
                <a:gd name="T29" fmla="*/ 2147483647 h 376"/>
                <a:gd name="T30" fmla="*/ 2147483647 w 160"/>
                <a:gd name="T31" fmla="*/ 2147483647 h 376"/>
                <a:gd name="T32" fmla="*/ 2147483647 w 160"/>
                <a:gd name="T33" fmla="*/ 2147483647 h 376"/>
                <a:gd name="T34" fmla="*/ 2147483647 w 160"/>
                <a:gd name="T35" fmla="*/ 2147483647 h 376"/>
                <a:gd name="T36" fmla="*/ 0 w 160"/>
                <a:gd name="T37" fmla="*/ 2147483647 h 376"/>
                <a:gd name="T38" fmla="*/ 2147483647 w 160"/>
                <a:gd name="T39" fmla="*/ 2147483647 h 376"/>
                <a:gd name="T40" fmla="*/ 2147483647 w 160"/>
                <a:gd name="T41" fmla="*/ 2147483647 h 376"/>
                <a:gd name="T42" fmla="*/ 2147483647 w 160"/>
                <a:gd name="T43" fmla="*/ 2147483647 h 376"/>
                <a:gd name="T44" fmla="*/ 2147483647 w 160"/>
                <a:gd name="T45" fmla="*/ 2147483647 h 376"/>
                <a:gd name="T46" fmla="*/ 2147483647 w 160"/>
                <a:gd name="T47" fmla="*/ 2147483647 h 376"/>
                <a:gd name="T48" fmla="*/ 2147483647 w 160"/>
                <a:gd name="T49" fmla="*/ 2147483647 h 376"/>
                <a:gd name="T50" fmla="*/ 2147483647 w 160"/>
                <a:gd name="T51" fmla="*/ 2147483647 h 376"/>
                <a:gd name="T52" fmla="*/ 2147483647 w 160"/>
                <a:gd name="T53" fmla="*/ 2147483647 h 376"/>
                <a:gd name="T54" fmla="*/ 2147483647 w 160"/>
                <a:gd name="T55" fmla="*/ 2147483647 h 376"/>
                <a:gd name="T56" fmla="*/ 2147483647 w 160"/>
                <a:gd name="T57" fmla="*/ 2147483647 h 376"/>
                <a:gd name="T58" fmla="*/ 2147483647 w 160"/>
                <a:gd name="T59" fmla="*/ 2147483647 h 376"/>
                <a:gd name="T60" fmla="*/ 2147483647 w 160"/>
                <a:gd name="T61" fmla="*/ 2147483647 h 376"/>
                <a:gd name="T62" fmla="*/ 2147483647 w 160"/>
                <a:gd name="T63" fmla="*/ 2147483647 h 376"/>
                <a:gd name="T64" fmla="*/ 2147483647 w 160"/>
                <a:gd name="T65" fmla="*/ 2147483647 h 376"/>
                <a:gd name="T66" fmla="*/ 2147483647 w 160"/>
                <a:gd name="T67" fmla="*/ 2147483647 h 37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60"/>
                <a:gd name="T103" fmla="*/ 0 h 376"/>
                <a:gd name="T104" fmla="*/ 160 w 160"/>
                <a:gd name="T105" fmla="*/ 376 h 37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60" h="376">
                  <a:moveTo>
                    <a:pt x="160" y="88"/>
                  </a:moveTo>
                  <a:lnTo>
                    <a:pt x="160" y="80"/>
                  </a:lnTo>
                  <a:lnTo>
                    <a:pt x="160" y="72"/>
                  </a:lnTo>
                  <a:lnTo>
                    <a:pt x="160" y="56"/>
                  </a:lnTo>
                  <a:lnTo>
                    <a:pt x="160" y="40"/>
                  </a:lnTo>
                  <a:lnTo>
                    <a:pt x="152" y="24"/>
                  </a:lnTo>
                  <a:lnTo>
                    <a:pt x="144" y="24"/>
                  </a:lnTo>
                  <a:lnTo>
                    <a:pt x="136" y="16"/>
                  </a:lnTo>
                  <a:lnTo>
                    <a:pt x="128" y="8"/>
                  </a:lnTo>
                  <a:lnTo>
                    <a:pt x="120" y="0"/>
                  </a:lnTo>
                  <a:lnTo>
                    <a:pt x="112" y="8"/>
                  </a:lnTo>
                  <a:lnTo>
                    <a:pt x="112" y="16"/>
                  </a:lnTo>
                  <a:lnTo>
                    <a:pt x="104" y="16"/>
                  </a:lnTo>
                  <a:lnTo>
                    <a:pt x="96" y="16"/>
                  </a:lnTo>
                  <a:lnTo>
                    <a:pt x="88" y="32"/>
                  </a:lnTo>
                  <a:lnTo>
                    <a:pt x="80" y="32"/>
                  </a:lnTo>
                  <a:lnTo>
                    <a:pt x="72" y="40"/>
                  </a:lnTo>
                  <a:lnTo>
                    <a:pt x="64" y="48"/>
                  </a:lnTo>
                  <a:lnTo>
                    <a:pt x="72" y="64"/>
                  </a:lnTo>
                  <a:lnTo>
                    <a:pt x="64" y="72"/>
                  </a:lnTo>
                  <a:lnTo>
                    <a:pt x="56" y="96"/>
                  </a:lnTo>
                  <a:lnTo>
                    <a:pt x="48" y="96"/>
                  </a:lnTo>
                  <a:lnTo>
                    <a:pt x="40" y="120"/>
                  </a:lnTo>
                  <a:lnTo>
                    <a:pt x="32" y="136"/>
                  </a:lnTo>
                  <a:lnTo>
                    <a:pt x="40" y="144"/>
                  </a:lnTo>
                  <a:lnTo>
                    <a:pt x="40" y="160"/>
                  </a:lnTo>
                  <a:lnTo>
                    <a:pt x="24" y="160"/>
                  </a:lnTo>
                  <a:lnTo>
                    <a:pt x="16" y="168"/>
                  </a:lnTo>
                  <a:lnTo>
                    <a:pt x="16" y="184"/>
                  </a:lnTo>
                  <a:lnTo>
                    <a:pt x="8" y="200"/>
                  </a:lnTo>
                  <a:lnTo>
                    <a:pt x="16" y="224"/>
                  </a:lnTo>
                  <a:lnTo>
                    <a:pt x="24" y="232"/>
                  </a:lnTo>
                  <a:lnTo>
                    <a:pt x="16" y="240"/>
                  </a:lnTo>
                  <a:lnTo>
                    <a:pt x="16" y="248"/>
                  </a:lnTo>
                  <a:lnTo>
                    <a:pt x="16" y="264"/>
                  </a:lnTo>
                  <a:lnTo>
                    <a:pt x="8" y="272"/>
                  </a:lnTo>
                  <a:lnTo>
                    <a:pt x="0" y="288"/>
                  </a:lnTo>
                  <a:lnTo>
                    <a:pt x="0" y="296"/>
                  </a:lnTo>
                  <a:lnTo>
                    <a:pt x="8" y="312"/>
                  </a:lnTo>
                  <a:lnTo>
                    <a:pt x="8" y="328"/>
                  </a:lnTo>
                  <a:lnTo>
                    <a:pt x="16" y="352"/>
                  </a:lnTo>
                  <a:lnTo>
                    <a:pt x="16" y="360"/>
                  </a:lnTo>
                  <a:lnTo>
                    <a:pt x="24" y="368"/>
                  </a:lnTo>
                  <a:lnTo>
                    <a:pt x="24" y="376"/>
                  </a:lnTo>
                  <a:lnTo>
                    <a:pt x="40" y="376"/>
                  </a:lnTo>
                  <a:lnTo>
                    <a:pt x="40" y="368"/>
                  </a:lnTo>
                  <a:lnTo>
                    <a:pt x="48" y="360"/>
                  </a:lnTo>
                  <a:lnTo>
                    <a:pt x="64" y="360"/>
                  </a:lnTo>
                  <a:lnTo>
                    <a:pt x="72" y="344"/>
                  </a:lnTo>
                  <a:lnTo>
                    <a:pt x="72" y="312"/>
                  </a:lnTo>
                  <a:lnTo>
                    <a:pt x="72" y="296"/>
                  </a:lnTo>
                  <a:lnTo>
                    <a:pt x="80" y="296"/>
                  </a:lnTo>
                  <a:lnTo>
                    <a:pt x="96" y="288"/>
                  </a:lnTo>
                  <a:lnTo>
                    <a:pt x="96" y="272"/>
                  </a:lnTo>
                  <a:lnTo>
                    <a:pt x="88" y="256"/>
                  </a:lnTo>
                  <a:lnTo>
                    <a:pt x="80" y="248"/>
                  </a:lnTo>
                  <a:lnTo>
                    <a:pt x="80" y="224"/>
                  </a:lnTo>
                  <a:lnTo>
                    <a:pt x="80" y="200"/>
                  </a:lnTo>
                  <a:lnTo>
                    <a:pt x="96" y="184"/>
                  </a:lnTo>
                  <a:lnTo>
                    <a:pt x="104" y="176"/>
                  </a:lnTo>
                  <a:lnTo>
                    <a:pt x="128" y="160"/>
                  </a:lnTo>
                  <a:lnTo>
                    <a:pt x="136" y="144"/>
                  </a:lnTo>
                  <a:lnTo>
                    <a:pt x="128" y="136"/>
                  </a:lnTo>
                  <a:lnTo>
                    <a:pt x="136" y="120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60" y="104"/>
                  </a:lnTo>
                  <a:lnTo>
                    <a:pt x="160" y="8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2" name="Freeform 705"/>
            <p:cNvSpPr>
              <a:spLocks/>
            </p:cNvSpPr>
            <p:nvPr/>
          </p:nvSpPr>
          <p:spPr bwMode="auto">
            <a:xfrm>
              <a:off x="4837930" y="2531056"/>
              <a:ext cx="311439" cy="203971"/>
            </a:xfrm>
            <a:custGeom>
              <a:avLst/>
              <a:gdLst>
                <a:gd name="T0" fmla="*/ 2147483647 w 232"/>
                <a:gd name="T1" fmla="*/ 2147483647 h 152"/>
                <a:gd name="T2" fmla="*/ 2147483647 w 232"/>
                <a:gd name="T3" fmla="*/ 2147483647 h 152"/>
                <a:gd name="T4" fmla="*/ 2147483647 w 232"/>
                <a:gd name="T5" fmla="*/ 2147483647 h 152"/>
                <a:gd name="T6" fmla="*/ 2147483647 w 232"/>
                <a:gd name="T7" fmla="*/ 2147483647 h 152"/>
                <a:gd name="T8" fmla="*/ 2147483647 w 232"/>
                <a:gd name="T9" fmla="*/ 2147483647 h 152"/>
                <a:gd name="T10" fmla="*/ 2147483647 w 232"/>
                <a:gd name="T11" fmla="*/ 2147483647 h 152"/>
                <a:gd name="T12" fmla="*/ 2147483647 w 232"/>
                <a:gd name="T13" fmla="*/ 2147483647 h 152"/>
                <a:gd name="T14" fmla="*/ 2147483647 w 232"/>
                <a:gd name="T15" fmla="*/ 2147483647 h 152"/>
                <a:gd name="T16" fmla="*/ 2147483647 w 232"/>
                <a:gd name="T17" fmla="*/ 2147483647 h 152"/>
                <a:gd name="T18" fmla="*/ 2147483647 w 232"/>
                <a:gd name="T19" fmla="*/ 2147483647 h 152"/>
                <a:gd name="T20" fmla="*/ 2147483647 w 232"/>
                <a:gd name="T21" fmla="*/ 2147483647 h 152"/>
                <a:gd name="T22" fmla="*/ 2147483647 w 232"/>
                <a:gd name="T23" fmla="*/ 0 h 152"/>
                <a:gd name="T24" fmla="*/ 2147483647 w 232"/>
                <a:gd name="T25" fmla="*/ 0 h 152"/>
                <a:gd name="T26" fmla="*/ 2147483647 w 232"/>
                <a:gd name="T27" fmla="*/ 2147483647 h 152"/>
                <a:gd name="T28" fmla="*/ 2147483647 w 232"/>
                <a:gd name="T29" fmla="*/ 2147483647 h 152"/>
                <a:gd name="T30" fmla="*/ 2147483647 w 232"/>
                <a:gd name="T31" fmla="*/ 2147483647 h 152"/>
                <a:gd name="T32" fmla="*/ 2147483647 w 232"/>
                <a:gd name="T33" fmla="*/ 2147483647 h 152"/>
                <a:gd name="T34" fmla="*/ 2147483647 w 232"/>
                <a:gd name="T35" fmla="*/ 2147483647 h 152"/>
                <a:gd name="T36" fmla="*/ 2147483647 w 232"/>
                <a:gd name="T37" fmla="*/ 2147483647 h 152"/>
                <a:gd name="T38" fmla="*/ 2147483647 w 232"/>
                <a:gd name="T39" fmla="*/ 2147483647 h 152"/>
                <a:gd name="T40" fmla="*/ 2147483647 w 232"/>
                <a:gd name="T41" fmla="*/ 2147483647 h 152"/>
                <a:gd name="T42" fmla="*/ 2147483647 w 232"/>
                <a:gd name="T43" fmla="*/ 2147483647 h 152"/>
                <a:gd name="T44" fmla="*/ 0 w 232"/>
                <a:gd name="T45" fmla="*/ 2147483647 h 152"/>
                <a:gd name="T46" fmla="*/ 0 w 232"/>
                <a:gd name="T47" fmla="*/ 2147483647 h 152"/>
                <a:gd name="T48" fmla="*/ 2147483647 w 232"/>
                <a:gd name="T49" fmla="*/ 2147483647 h 152"/>
                <a:gd name="T50" fmla="*/ 2147483647 w 232"/>
                <a:gd name="T51" fmla="*/ 2147483647 h 152"/>
                <a:gd name="T52" fmla="*/ 2147483647 w 232"/>
                <a:gd name="T53" fmla="*/ 2147483647 h 152"/>
                <a:gd name="T54" fmla="*/ 2147483647 w 232"/>
                <a:gd name="T55" fmla="*/ 2147483647 h 152"/>
                <a:gd name="T56" fmla="*/ 2147483647 w 232"/>
                <a:gd name="T57" fmla="*/ 2147483647 h 152"/>
                <a:gd name="T58" fmla="*/ 2147483647 w 232"/>
                <a:gd name="T59" fmla="*/ 2147483647 h 152"/>
                <a:gd name="T60" fmla="*/ 2147483647 w 232"/>
                <a:gd name="T61" fmla="*/ 2147483647 h 152"/>
                <a:gd name="T62" fmla="*/ 2147483647 w 232"/>
                <a:gd name="T63" fmla="*/ 2147483647 h 152"/>
                <a:gd name="T64" fmla="*/ 2147483647 w 232"/>
                <a:gd name="T65" fmla="*/ 2147483647 h 152"/>
                <a:gd name="T66" fmla="*/ 2147483647 w 232"/>
                <a:gd name="T67" fmla="*/ 2147483647 h 152"/>
                <a:gd name="T68" fmla="*/ 2147483647 w 232"/>
                <a:gd name="T69" fmla="*/ 2147483647 h 152"/>
                <a:gd name="T70" fmla="*/ 2147483647 w 232"/>
                <a:gd name="T71" fmla="*/ 2147483647 h 152"/>
                <a:gd name="T72" fmla="*/ 2147483647 w 232"/>
                <a:gd name="T73" fmla="*/ 2147483647 h 152"/>
                <a:gd name="T74" fmla="*/ 2147483647 w 232"/>
                <a:gd name="T75" fmla="*/ 2147483647 h 152"/>
                <a:gd name="T76" fmla="*/ 2147483647 w 232"/>
                <a:gd name="T77" fmla="*/ 2147483647 h 152"/>
                <a:gd name="T78" fmla="*/ 2147483647 w 232"/>
                <a:gd name="T79" fmla="*/ 2147483647 h 152"/>
                <a:gd name="T80" fmla="*/ 2147483647 w 232"/>
                <a:gd name="T81" fmla="*/ 2147483647 h 152"/>
                <a:gd name="T82" fmla="*/ 2147483647 w 232"/>
                <a:gd name="T83" fmla="*/ 2147483647 h 152"/>
                <a:gd name="T84" fmla="*/ 2147483647 w 232"/>
                <a:gd name="T85" fmla="*/ 2147483647 h 152"/>
                <a:gd name="T86" fmla="*/ 2147483647 w 232"/>
                <a:gd name="T87" fmla="*/ 2147483647 h 152"/>
                <a:gd name="T88" fmla="*/ 2147483647 w 232"/>
                <a:gd name="T89" fmla="*/ 2147483647 h 15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32"/>
                <a:gd name="T136" fmla="*/ 0 h 152"/>
                <a:gd name="T137" fmla="*/ 232 w 232"/>
                <a:gd name="T138" fmla="*/ 152 h 15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32" h="152">
                  <a:moveTo>
                    <a:pt x="216" y="88"/>
                  </a:moveTo>
                  <a:lnTo>
                    <a:pt x="224" y="88"/>
                  </a:lnTo>
                  <a:lnTo>
                    <a:pt x="232" y="64"/>
                  </a:lnTo>
                  <a:lnTo>
                    <a:pt x="232" y="56"/>
                  </a:lnTo>
                  <a:lnTo>
                    <a:pt x="208" y="48"/>
                  </a:lnTo>
                  <a:lnTo>
                    <a:pt x="192" y="40"/>
                  </a:lnTo>
                  <a:lnTo>
                    <a:pt x="184" y="40"/>
                  </a:lnTo>
                  <a:lnTo>
                    <a:pt x="168" y="32"/>
                  </a:lnTo>
                  <a:lnTo>
                    <a:pt x="160" y="16"/>
                  </a:lnTo>
                  <a:lnTo>
                    <a:pt x="136" y="8"/>
                  </a:lnTo>
                  <a:lnTo>
                    <a:pt x="128" y="8"/>
                  </a:lnTo>
                  <a:lnTo>
                    <a:pt x="128" y="0"/>
                  </a:lnTo>
                  <a:lnTo>
                    <a:pt x="120" y="0"/>
                  </a:lnTo>
                  <a:lnTo>
                    <a:pt x="112" y="24"/>
                  </a:lnTo>
                  <a:lnTo>
                    <a:pt x="96" y="24"/>
                  </a:lnTo>
                  <a:lnTo>
                    <a:pt x="72" y="24"/>
                  </a:lnTo>
                  <a:lnTo>
                    <a:pt x="48" y="16"/>
                  </a:lnTo>
                  <a:lnTo>
                    <a:pt x="32" y="16"/>
                  </a:lnTo>
                  <a:lnTo>
                    <a:pt x="24" y="16"/>
                  </a:lnTo>
                  <a:lnTo>
                    <a:pt x="24" y="32"/>
                  </a:lnTo>
                  <a:lnTo>
                    <a:pt x="16" y="40"/>
                  </a:lnTo>
                  <a:lnTo>
                    <a:pt x="8" y="64"/>
                  </a:lnTo>
                  <a:lnTo>
                    <a:pt x="0" y="64"/>
                  </a:lnTo>
                  <a:lnTo>
                    <a:pt x="0" y="72"/>
                  </a:lnTo>
                  <a:lnTo>
                    <a:pt x="8" y="80"/>
                  </a:lnTo>
                  <a:lnTo>
                    <a:pt x="16" y="88"/>
                  </a:lnTo>
                  <a:lnTo>
                    <a:pt x="48" y="80"/>
                  </a:lnTo>
                  <a:lnTo>
                    <a:pt x="72" y="80"/>
                  </a:lnTo>
                  <a:lnTo>
                    <a:pt x="96" y="96"/>
                  </a:lnTo>
                  <a:lnTo>
                    <a:pt x="104" y="112"/>
                  </a:lnTo>
                  <a:lnTo>
                    <a:pt x="88" y="120"/>
                  </a:lnTo>
                  <a:lnTo>
                    <a:pt x="88" y="136"/>
                  </a:lnTo>
                  <a:lnTo>
                    <a:pt x="96" y="136"/>
                  </a:lnTo>
                  <a:lnTo>
                    <a:pt x="104" y="128"/>
                  </a:lnTo>
                  <a:lnTo>
                    <a:pt x="120" y="120"/>
                  </a:lnTo>
                  <a:lnTo>
                    <a:pt x="136" y="120"/>
                  </a:lnTo>
                  <a:lnTo>
                    <a:pt x="144" y="128"/>
                  </a:lnTo>
                  <a:lnTo>
                    <a:pt x="136" y="136"/>
                  </a:lnTo>
                  <a:lnTo>
                    <a:pt x="152" y="152"/>
                  </a:lnTo>
                  <a:lnTo>
                    <a:pt x="184" y="136"/>
                  </a:lnTo>
                  <a:lnTo>
                    <a:pt x="168" y="128"/>
                  </a:lnTo>
                  <a:lnTo>
                    <a:pt x="176" y="112"/>
                  </a:lnTo>
                  <a:lnTo>
                    <a:pt x="200" y="112"/>
                  </a:lnTo>
                  <a:lnTo>
                    <a:pt x="208" y="104"/>
                  </a:lnTo>
                  <a:lnTo>
                    <a:pt x="216" y="8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3" name="Freeform 706"/>
            <p:cNvSpPr>
              <a:spLocks/>
            </p:cNvSpPr>
            <p:nvPr/>
          </p:nvSpPr>
          <p:spPr bwMode="auto">
            <a:xfrm>
              <a:off x="5019968" y="2531056"/>
              <a:ext cx="32898" cy="20835"/>
            </a:xfrm>
            <a:custGeom>
              <a:avLst/>
              <a:gdLst>
                <a:gd name="T0" fmla="*/ 2147483647 w 24"/>
                <a:gd name="T1" fmla="*/ 2147483647 h 16"/>
                <a:gd name="T2" fmla="*/ 2147483647 w 24"/>
                <a:gd name="T3" fmla="*/ 0 h 16"/>
                <a:gd name="T4" fmla="*/ 0 w 24"/>
                <a:gd name="T5" fmla="*/ 2147483647 h 16"/>
                <a:gd name="T6" fmla="*/ 2147483647 w 24"/>
                <a:gd name="T7" fmla="*/ 2147483647 h 1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"/>
                <a:gd name="T13" fmla="*/ 0 h 16"/>
                <a:gd name="T14" fmla="*/ 24 w 24"/>
                <a:gd name="T15" fmla="*/ 16 h 1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" h="16">
                  <a:moveTo>
                    <a:pt x="24" y="16"/>
                  </a:moveTo>
                  <a:lnTo>
                    <a:pt x="8" y="0"/>
                  </a:lnTo>
                  <a:lnTo>
                    <a:pt x="0" y="8"/>
                  </a:lnTo>
                  <a:lnTo>
                    <a:pt x="24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" name="Freeform 707"/>
            <p:cNvSpPr>
              <a:spLocks/>
            </p:cNvSpPr>
            <p:nvPr/>
          </p:nvSpPr>
          <p:spPr bwMode="auto">
            <a:xfrm>
              <a:off x="4806128" y="2799726"/>
              <a:ext cx="106372" cy="107468"/>
            </a:xfrm>
            <a:custGeom>
              <a:avLst/>
              <a:gdLst>
                <a:gd name="T0" fmla="*/ 2147483647 w 80"/>
                <a:gd name="T1" fmla="*/ 2147483647 h 80"/>
                <a:gd name="T2" fmla="*/ 2147483647 w 80"/>
                <a:gd name="T3" fmla="*/ 0 h 80"/>
                <a:gd name="T4" fmla="*/ 2147483647 w 80"/>
                <a:gd name="T5" fmla="*/ 2147483647 h 80"/>
                <a:gd name="T6" fmla="*/ 2147483647 w 80"/>
                <a:gd name="T7" fmla="*/ 2147483647 h 80"/>
                <a:gd name="T8" fmla="*/ 2147483647 w 80"/>
                <a:gd name="T9" fmla="*/ 2147483647 h 80"/>
                <a:gd name="T10" fmla="*/ 2147483647 w 80"/>
                <a:gd name="T11" fmla="*/ 2147483647 h 80"/>
                <a:gd name="T12" fmla="*/ 2147483647 w 80"/>
                <a:gd name="T13" fmla="*/ 2147483647 h 80"/>
                <a:gd name="T14" fmla="*/ 2147483647 w 80"/>
                <a:gd name="T15" fmla="*/ 2147483647 h 80"/>
                <a:gd name="T16" fmla="*/ 2147483647 w 80"/>
                <a:gd name="T17" fmla="*/ 2147483647 h 80"/>
                <a:gd name="T18" fmla="*/ 2147483647 w 80"/>
                <a:gd name="T19" fmla="*/ 2147483647 h 80"/>
                <a:gd name="T20" fmla="*/ 0 w 80"/>
                <a:gd name="T21" fmla="*/ 2147483647 h 80"/>
                <a:gd name="T22" fmla="*/ 2147483647 w 80"/>
                <a:gd name="T23" fmla="*/ 2147483647 h 80"/>
                <a:gd name="T24" fmla="*/ 2147483647 w 80"/>
                <a:gd name="T25" fmla="*/ 2147483647 h 80"/>
                <a:gd name="T26" fmla="*/ 2147483647 w 80"/>
                <a:gd name="T27" fmla="*/ 2147483647 h 80"/>
                <a:gd name="T28" fmla="*/ 2147483647 w 80"/>
                <a:gd name="T29" fmla="*/ 2147483647 h 80"/>
                <a:gd name="T30" fmla="*/ 2147483647 w 80"/>
                <a:gd name="T31" fmla="*/ 2147483647 h 80"/>
                <a:gd name="T32" fmla="*/ 2147483647 w 80"/>
                <a:gd name="T33" fmla="*/ 2147483647 h 80"/>
                <a:gd name="T34" fmla="*/ 2147483647 w 80"/>
                <a:gd name="T35" fmla="*/ 2147483647 h 80"/>
                <a:gd name="T36" fmla="*/ 2147483647 w 80"/>
                <a:gd name="T37" fmla="*/ 2147483647 h 80"/>
                <a:gd name="T38" fmla="*/ 2147483647 w 80"/>
                <a:gd name="T39" fmla="*/ 2147483647 h 80"/>
                <a:gd name="T40" fmla="*/ 2147483647 w 80"/>
                <a:gd name="T41" fmla="*/ 2147483647 h 80"/>
                <a:gd name="T42" fmla="*/ 2147483647 w 80"/>
                <a:gd name="T43" fmla="*/ 2147483647 h 80"/>
                <a:gd name="T44" fmla="*/ 2147483647 w 80"/>
                <a:gd name="T45" fmla="*/ 2147483647 h 80"/>
                <a:gd name="T46" fmla="*/ 2147483647 w 80"/>
                <a:gd name="T47" fmla="*/ 2147483647 h 80"/>
                <a:gd name="T48" fmla="*/ 2147483647 w 80"/>
                <a:gd name="T49" fmla="*/ 2147483647 h 80"/>
                <a:gd name="T50" fmla="*/ 2147483647 w 80"/>
                <a:gd name="T51" fmla="*/ 2147483647 h 80"/>
                <a:gd name="T52" fmla="*/ 2147483647 w 80"/>
                <a:gd name="T53" fmla="*/ 2147483647 h 8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80"/>
                <a:gd name="T82" fmla="*/ 0 h 80"/>
                <a:gd name="T83" fmla="*/ 80 w 80"/>
                <a:gd name="T84" fmla="*/ 80 h 80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80" h="80">
                  <a:moveTo>
                    <a:pt x="80" y="8"/>
                  </a:moveTo>
                  <a:lnTo>
                    <a:pt x="80" y="0"/>
                  </a:lnTo>
                  <a:lnTo>
                    <a:pt x="80" y="8"/>
                  </a:lnTo>
                  <a:lnTo>
                    <a:pt x="64" y="8"/>
                  </a:lnTo>
                  <a:lnTo>
                    <a:pt x="40" y="8"/>
                  </a:lnTo>
                  <a:lnTo>
                    <a:pt x="32" y="8"/>
                  </a:lnTo>
                  <a:lnTo>
                    <a:pt x="16" y="16"/>
                  </a:lnTo>
                  <a:lnTo>
                    <a:pt x="8" y="24"/>
                  </a:lnTo>
                  <a:lnTo>
                    <a:pt x="0" y="32"/>
                  </a:lnTo>
                  <a:lnTo>
                    <a:pt x="8" y="48"/>
                  </a:lnTo>
                  <a:lnTo>
                    <a:pt x="24" y="48"/>
                  </a:lnTo>
                  <a:lnTo>
                    <a:pt x="16" y="56"/>
                  </a:lnTo>
                  <a:lnTo>
                    <a:pt x="16" y="72"/>
                  </a:lnTo>
                  <a:lnTo>
                    <a:pt x="32" y="80"/>
                  </a:lnTo>
                  <a:lnTo>
                    <a:pt x="40" y="72"/>
                  </a:lnTo>
                  <a:lnTo>
                    <a:pt x="40" y="64"/>
                  </a:lnTo>
                  <a:lnTo>
                    <a:pt x="56" y="56"/>
                  </a:lnTo>
                  <a:lnTo>
                    <a:pt x="40" y="40"/>
                  </a:lnTo>
                  <a:lnTo>
                    <a:pt x="40" y="32"/>
                  </a:lnTo>
                  <a:lnTo>
                    <a:pt x="32" y="24"/>
                  </a:lnTo>
                  <a:lnTo>
                    <a:pt x="56" y="16"/>
                  </a:lnTo>
                  <a:lnTo>
                    <a:pt x="72" y="16"/>
                  </a:lnTo>
                  <a:lnTo>
                    <a:pt x="80" y="16"/>
                  </a:lnTo>
                  <a:lnTo>
                    <a:pt x="80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5" name="Freeform 708"/>
            <p:cNvSpPr>
              <a:spLocks/>
            </p:cNvSpPr>
            <p:nvPr/>
          </p:nvSpPr>
          <p:spPr bwMode="auto">
            <a:xfrm>
              <a:off x="5019968" y="2531056"/>
              <a:ext cx="32898" cy="20835"/>
            </a:xfrm>
            <a:custGeom>
              <a:avLst/>
              <a:gdLst>
                <a:gd name="T0" fmla="*/ 2147483647 w 24"/>
                <a:gd name="T1" fmla="*/ 2147483647 h 16"/>
                <a:gd name="T2" fmla="*/ 2147483647 w 24"/>
                <a:gd name="T3" fmla="*/ 0 h 16"/>
                <a:gd name="T4" fmla="*/ 0 w 24"/>
                <a:gd name="T5" fmla="*/ 2147483647 h 16"/>
                <a:gd name="T6" fmla="*/ 2147483647 w 24"/>
                <a:gd name="T7" fmla="*/ 2147483647 h 16"/>
                <a:gd name="T8" fmla="*/ 2147483647 w 24"/>
                <a:gd name="T9" fmla="*/ 2147483647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6"/>
                <a:gd name="T17" fmla="*/ 24 w 24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6">
                  <a:moveTo>
                    <a:pt x="24" y="16"/>
                  </a:moveTo>
                  <a:lnTo>
                    <a:pt x="8" y="0"/>
                  </a:lnTo>
                  <a:lnTo>
                    <a:pt x="0" y="8"/>
                  </a:lnTo>
                  <a:lnTo>
                    <a:pt x="24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6" name="Freeform 709"/>
            <p:cNvSpPr>
              <a:spLocks/>
            </p:cNvSpPr>
            <p:nvPr/>
          </p:nvSpPr>
          <p:spPr bwMode="auto">
            <a:xfrm>
              <a:off x="4806128" y="2638524"/>
              <a:ext cx="171072" cy="117338"/>
            </a:xfrm>
            <a:custGeom>
              <a:avLst/>
              <a:gdLst>
                <a:gd name="T0" fmla="*/ 2147483647 w 128"/>
                <a:gd name="T1" fmla="*/ 2147483647 h 88"/>
                <a:gd name="T2" fmla="*/ 2147483647 w 128"/>
                <a:gd name="T3" fmla="*/ 2147483647 h 88"/>
                <a:gd name="T4" fmla="*/ 2147483647 w 128"/>
                <a:gd name="T5" fmla="*/ 2147483647 h 88"/>
                <a:gd name="T6" fmla="*/ 2147483647 w 128"/>
                <a:gd name="T7" fmla="*/ 0 h 88"/>
                <a:gd name="T8" fmla="*/ 2147483647 w 128"/>
                <a:gd name="T9" fmla="*/ 0 h 88"/>
                <a:gd name="T10" fmla="*/ 2147483647 w 128"/>
                <a:gd name="T11" fmla="*/ 2147483647 h 88"/>
                <a:gd name="T12" fmla="*/ 2147483647 w 128"/>
                <a:gd name="T13" fmla="*/ 0 h 88"/>
                <a:gd name="T14" fmla="*/ 2147483647 w 128"/>
                <a:gd name="T15" fmla="*/ 2147483647 h 88"/>
                <a:gd name="T16" fmla="*/ 2147483647 w 128"/>
                <a:gd name="T17" fmla="*/ 2147483647 h 88"/>
                <a:gd name="T18" fmla="*/ 0 w 128"/>
                <a:gd name="T19" fmla="*/ 2147483647 h 88"/>
                <a:gd name="T20" fmla="*/ 2147483647 w 128"/>
                <a:gd name="T21" fmla="*/ 2147483647 h 88"/>
                <a:gd name="T22" fmla="*/ 2147483647 w 128"/>
                <a:gd name="T23" fmla="*/ 2147483647 h 88"/>
                <a:gd name="T24" fmla="*/ 2147483647 w 128"/>
                <a:gd name="T25" fmla="*/ 2147483647 h 88"/>
                <a:gd name="T26" fmla="*/ 2147483647 w 128"/>
                <a:gd name="T27" fmla="*/ 2147483647 h 88"/>
                <a:gd name="T28" fmla="*/ 2147483647 w 128"/>
                <a:gd name="T29" fmla="*/ 2147483647 h 88"/>
                <a:gd name="T30" fmla="*/ 2147483647 w 128"/>
                <a:gd name="T31" fmla="*/ 2147483647 h 88"/>
                <a:gd name="T32" fmla="*/ 2147483647 w 128"/>
                <a:gd name="T33" fmla="*/ 2147483647 h 88"/>
                <a:gd name="T34" fmla="*/ 2147483647 w 128"/>
                <a:gd name="T35" fmla="*/ 2147483647 h 88"/>
                <a:gd name="T36" fmla="*/ 2147483647 w 128"/>
                <a:gd name="T37" fmla="*/ 2147483647 h 8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8"/>
                <a:gd name="T58" fmla="*/ 0 h 88"/>
                <a:gd name="T59" fmla="*/ 128 w 128"/>
                <a:gd name="T60" fmla="*/ 88 h 8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8" h="88">
                  <a:moveTo>
                    <a:pt x="112" y="40"/>
                  </a:moveTo>
                  <a:lnTo>
                    <a:pt x="128" y="32"/>
                  </a:lnTo>
                  <a:lnTo>
                    <a:pt x="120" y="16"/>
                  </a:lnTo>
                  <a:lnTo>
                    <a:pt x="96" y="0"/>
                  </a:lnTo>
                  <a:lnTo>
                    <a:pt x="72" y="0"/>
                  </a:lnTo>
                  <a:lnTo>
                    <a:pt x="40" y="8"/>
                  </a:lnTo>
                  <a:lnTo>
                    <a:pt x="32" y="0"/>
                  </a:lnTo>
                  <a:lnTo>
                    <a:pt x="24" y="24"/>
                  </a:lnTo>
                  <a:lnTo>
                    <a:pt x="16" y="40"/>
                  </a:lnTo>
                  <a:lnTo>
                    <a:pt x="0" y="40"/>
                  </a:lnTo>
                  <a:lnTo>
                    <a:pt x="32" y="80"/>
                  </a:lnTo>
                  <a:lnTo>
                    <a:pt x="40" y="80"/>
                  </a:lnTo>
                  <a:lnTo>
                    <a:pt x="64" y="80"/>
                  </a:lnTo>
                  <a:lnTo>
                    <a:pt x="88" y="80"/>
                  </a:lnTo>
                  <a:lnTo>
                    <a:pt x="112" y="88"/>
                  </a:lnTo>
                  <a:lnTo>
                    <a:pt x="112" y="64"/>
                  </a:lnTo>
                  <a:lnTo>
                    <a:pt x="120" y="56"/>
                  </a:lnTo>
                  <a:lnTo>
                    <a:pt x="112" y="56"/>
                  </a:lnTo>
                  <a:lnTo>
                    <a:pt x="112" y="4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7" name="Freeform 710"/>
            <p:cNvSpPr>
              <a:spLocks/>
            </p:cNvSpPr>
            <p:nvPr/>
          </p:nvSpPr>
          <p:spPr bwMode="auto">
            <a:xfrm>
              <a:off x="4806128" y="2692258"/>
              <a:ext cx="42768" cy="53735"/>
            </a:xfrm>
            <a:custGeom>
              <a:avLst/>
              <a:gdLst>
                <a:gd name="T0" fmla="*/ 2147483647 w 32"/>
                <a:gd name="T1" fmla="*/ 2147483647 h 40"/>
                <a:gd name="T2" fmla="*/ 2147483647 w 32"/>
                <a:gd name="T3" fmla="*/ 2147483647 h 40"/>
                <a:gd name="T4" fmla="*/ 0 w 32"/>
                <a:gd name="T5" fmla="*/ 0 h 40"/>
                <a:gd name="T6" fmla="*/ 2147483647 w 32"/>
                <a:gd name="T7" fmla="*/ 2147483647 h 40"/>
                <a:gd name="T8" fmla="*/ 2147483647 w 32"/>
                <a:gd name="T9" fmla="*/ 2147483647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40"/>
                <a:gd name="T17" fmla="*/ 32 w 32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40">
                  <a:moveTo>
                    <a:pt x="32" y="32"/>
                  </a:moveTo>
                  <a:lnTo>
                    <a:pt x="32" y="40"/>
                  </a:lnTo>
                  <a:lnTo>
                    <a:pt x="0" y="0"/>
                  </a:lnTo>
                  <a:lnTo>
                    <a:pt x="8" y="16"/>
                  </a:lnTo>
                  <a:lnTo>
                    <a:pt x="32" y="3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8" name="Freeform 711"/>
            <p:cNvSpPr>
              <a:spLocks/>
            </p:cNvSpPr>
            <p:nvPr/>
          </p:nvSpPr>
          <p:spPr bwMode="auto">
            <a:xfrm>
              <a:off x="4665761" y="2573824"/>
              <a:ext cx="118435" cy="64701"/>
            </a:xfrm>
            <a:custGeom>
              <a:avLst/>
              <a:gdLst>
                <a:gd name="T0" fmla="*/ 2147483647 w 88"/>
                <a:gd name="T1" fmla="*/ 2147483647 h 48"/>
                <a:gd name="T2" fmla="*/ 2147483647 w 88"/>
                <a:gd name="T3" fmla="*/ 2147483647 h 48"/>
                <a:gd name="T4" fmla="*/ 2147483647 w 88"/>
                <a:gd name="T5" fmla="*/ 2147483647 h 48"/>
                <a:gd name="T6" fmla="*/ 2147483647 w 88"/>
                <a:gd name="T7" fmla="*/ 2147483647 h 48"/>
                <a:gd name="T8" fmla="*/ 2147483647 w 88"/>
                <a:gd name="T9" fmla="*/ 2147483647 h 48"/>
                <a:gd name="T10" fmla="*/ 2147483647 w 88"/>
                <a:gd name="T11" fmla="*/ 2147483647 h 48"/>
                <a:gd name="T12" fmla="*/ 2147483647 w 88"/>
                <a:gd name="T13" fmla="*/ 2147483647 h 48"/>
                <a:gd name="T14" fmla="*/ 2147483647 w 88"/>
                <a:gd name="T15" fmla="*/ 2147483647 h 48"/>
                <a:gd name="T16" fmla="*/ 2147483647 w 88"/>
                <a:gd name="T17" fmla="*/ 2147483647 h 48"/>
                <a:gd name="T18" fmla="*/ 2147483647 w 88"/>
                <a:gd name="T19" fmla="*/ 0 h 48"/>
                <a:gd name="T20" fmla="*/ 2147483647 w 88"/>
                <a:gd name="T21" fmla="*/ 0 h 48"/>
                <a:gd name="T22" fmla="*/ 2147483647 w 88"/>
                <a:gd name="T23" fmla="*/ 0 h 48"/>
                <a:gd name="T24" fmla="*/ 2147483647 w 88"/>
                <a:gd name="T25" fmla="*/ 2147483647 h 48"/>
                <a:gd name="T26" fmla="*/ 2147483647 w 88"/>
                <a:gd name="T27" fmla="*/ 2147483647 h 48"/>
                <a:gd name="T28" fmla="*/ 0 w 88"/>
                <a:gd name="T29" fmla="*/ 2147483647 h 48"/>
                <a:gd name="T30" fmla="*/ 2147483647 w 88"/>
                <a:gd name="T31" fmla="*/ 2147483647 h 48"/>
                <a:gd name="T32" fmla="*/ 2147483647 w 88"/>
                <a:gd name="T33" fmla="*/ 2147483647 h 48"/>
                <a:gd name="T34" fmla="*/ 2147483647 w 88"/>
                <a:gd name="T35" fmla="*/ 2147483647 h 48"/>
                <a:gd name="T36" fmla="*/ 2147483647 w 88"/>
                <a:gd name="T37" fmla="*/ 2147483647 h 4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8"/>
                <a:gd name="T58" fmla="*/ 0 h 48"/>
                <a:gd name="T59" fmla="*/ 88 w 88"/>
                <a:gd name="T60" fmla="*/ 48 h 4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8" h="48">
                  <a:moveTo>
                    <a:pt x="40" y="40"/>
                  </a:moveTo>
                  <a:lnTo>
                    <a:pt x="56" y="40"/>
                  </a:lnTo>
                  <a:lnTo>
                    <a:pt x="64" y="40"/>
                  </a:lnTo>
                  <a:lnTo>
                    <a:pt x="64" y="48"/>
                  </a:lnTo>
                  <a:lnTo>
                    <a:pt x="80" y="40"/>
                  </a:lnTo>
                  <a:lnTo>
                    <a:pt x="80" y="32"/>
                  </a:lnTo>
                  <a:lnTo>
                    <a:pt x="88" y="24"/>
                  </a:lnTo>
                  <a:lnTo>
                    <a:pt x="72" y="16"/>
                  </a:lnTo>
                  <a:lnTo>
                    <a:pt x="56" y="8"/>
                  </a:lnTo>
                  <a:lnTo>
                    <a:pt x="40" y="0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16" y="8"/>
                  </a:lnTo>
                  <a:lnTo>
                    <a:pt x="8" y="8"/>
                  </a:lnTo>
                  <a:lnTo>
                    <a:pt x="0" y="16"/>
                  </a:lnTo>
                  <a:lnTo>
                    <a:pt x="8" y="16"/>
                  </a:lnTo>
                  <a:lnTo>
                    <a:pt x="16" y="24"/>
                  </a:lnTo>
                  <a:lnTo>
                    <a:pt x="24" y="40"/>
                  </a:lnTo>
                  <a:lnTo>
                    <a:pt x="40" y="4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9" name="Freeform 712"/>
            <p:cNvSpPr>
              <a:spLocks/>
            </p:cNvSpPr>
            <p:nvPr/>
          </p:nvSpPr>
          <p:spPr bwMode="auto">
            <a:xfrm>
              <a:off x="4741428" y="2638524"/>
              <a:ext cx="107468" cy="64700"/>
            </a:xfrm>
            <a:custGeom>
              <a:avLst/>
              <a:gdLst>
                <a:gd name="T0" fmla="*/ 2147483647 w 80"/>
                <a:gd name="T1" fmla="*/ 0 h 48"/>
                <a:gd name="T2" fmla="*/ 2147483647 w 80"/>
                <a:gd name="T3" fmla="*/ 0 h 48"/>
                <a:gd name="T4" fmla="*/ 2147483647 w 80"/>
                <a:gd name="T5" fmla="*/ 2147483647 h 48"/>
                <a:gd name="T6" fmla="*/ 2147483647 w 80"/>
                <a:gd name="T7" fmla="*/ 2147483647 h 48"/>
                <a:gd name="T8" fmla="*/ 2147483647 w 80"/>
                <a:gd name="T9" fmla="*/ 2147483647 h 48"/>
                <a:gd name="T10" fmla="*/ 2147483647 w 80"/>
                <a:gd name="T11" fmla="*/ 2147483647 h 48"/>
                <a:gd name="T12" fmla="*/ 2147483647 w 80"/>
                <a:gd name="T13" fmla="*/ 2147483647 h 48"/>
                <a:gd name="T14" fmla="*/ 0 w 80"/>
                <a:gd name="T15" fmla="*/ 2147483647 h 48"/>
                <a:gd name="T16" fmla="*/ 0 w 80"/>
                <a:gd name="T17" fmla="*/ 2147483647 h 48"/>
                <a:gd name="T18" fmla="*/ 2147483647 w 80"/>
                <a:gd name="T19" fmla="*/ 2147483647 h 48"/>
                <a:gd name="T20" fmla="*/ 2147483647 w 80"/>
                <a:gd name="T21" fmla="*/ 2147483647 h 48"/>
                <a:gd name="T22" fmla="*/ 2147483647 w 80"/>
                <a:gd name="T23" fmla="*/ 2147483647 h 48"/>
                <a:gd name="T24" fmla="*/ 2147483647 w 80"/>
                <a:gd name="T25" fmla="*/ 2147483647 h 48"/>
                <a:gd name="T26" fmla="*/ 2147483647 w 80"/>
                <a:gd name="T27" fmla="*/ 2147483647 h 48"/>
                <a:gd name="T28" fmla="*/ 2147483647 w 80"/>
                <a:gd name="T29" fmla="*/ 0 h 48"/>
                <a:gd name="T30" fmla="*/ 2147483647 w 80"/>
                <a:gd name="T31" fmla="*/ 0 h 48"/>
                <a:gd name="T32" fmla="*/ 2147483647 w 80"/>
                <a:gd name="T33" fmla="*/ 0 h 4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0"/>
                <a:gd name="T52" fmla="*/ 0 h 48"/>
                <a:gd name="T53" fmla="*/ 80 w 80"/>
                <a:gd name="T54" fmla="*/ 48 h 4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0" h="48">
                  <a:moveTo>
                    <a:pt x="56" y="0"/>
                  </a:moveTo>
                  <a:lnTo>
                    <a:pt x="48" y="0"/>
                  </a:lnTo>
                  <a:lnTo>
                    <a:pt x="32" y="8"/>
                  </a:lnTo>
                  <a:lnTo>
                    <a:pt x="24" y="8"/>
                  </a:lnTo>
                  <a:lnTo>
                    <a:pt x="16" y="8"/>
                  </a:lnTo>
                  <a:lnTo>
                    <a:pt x="8" y="8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16" y="40"/>
                  </a:lnTo>
                  <a:lnTo>
                    <a:pt x="32" y="48"/>
                  </a:lnTo>
                  <a:lnTo>
                    <a:pt x="48" y="40"/>
                  </a:lnTo>
                  <a:lnTo>
                    <a:pt x="64" y="40"/>
                  </a:lnTo>
                  <a:lnTo>
                    <a:pt x="72" y="24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0" name="Freeform 713"/>
            <p:cNvSpPr>
              <a:spLocks/>
            </p:cNvSpPr>
            <p:nvPr/>
          </p:nvSpPr>
          <p:spPr bwMode="auto">
            <a:xfrm>
              <a:off x="4752394" y="2605626"/>
              <a:ext cx="96502" cy="43865"/>
            </a:xfrm>
            <a:custGeom>
              <a:avLst/>
              <a:gdLst>
                <a:gd name="T0" fmla="*/ 2147483647 w 72"/>
                <a:gd name="T1" fmla="*/ 2147483647 h 32"/>
                <a:gd name="T2" fmla="*/ 2147483647 w 72"/>
                <a:gd name="T3" fmla="*/ 0 h 32"/>
                <a:gd name="T4" fmla="*/ 2147483647 w 72"/>
                <a:gd name="T5" fmla="*/ 2147483647 h 32"/>
                <a:gd name="T6" fmla="*/ 2147483647 w 72"/>
                <a:gd name="T7" fmla="*/ 2147483647 h 32"/>
                <a:gd name="T8" fmla="*/ 0 w 72"/>
                <a:gd name="T9" fmla="*/ 2147483647 h 32"/>
                <a:gd name="T10" fmla="*/ 0 w 72"/>
                <a:gd name="T11" fmla="*/ 2147483647 h 32"/>
                <a:gd name="T12" fmla="*/ 2147483647 w 72"/>
                <a:gd name="T13" fmla="*/ 2147483647 h 32"/>
                <a:gd name="T14" fmla="*/ 2147483647 w 72"/>
                <a:gd name="T15" fmla="*/ 2147483647 h 32"/>
                <a:gd name="T16" fmla="*/ 2147483647 w 72"/>
                <a:gd name="T17" fmla="*/ 2147483647 h 32"/>
                <a:gd name="T18" fmla="*/ 2147483647 w 72"/>
                <a:gd name="T19" fmla="*/ 2147483647 h 32"/>
                <a:gd name="T20" fmla="*/ 2147483647 w 72"/>
                <a:gd name="T21" fmla="*/ 2147483647 h 32"/>
                <a:gd name="T22" fmla="*/ 2147483647 w 72"/>
                <a:gd name="T23" fmla="*/ 2147483647 h 32"/>
                <a:gd name="T24" fmla="*/ 2147483647 w 72"/>
                <a:gd name="T25" fmla="*/ 2147483647 h 32"/>
                <a:gd name="T26" fmla="*/ 2147483647 w 72"/>
                <a:gd name="T27" fmla="*/ 2147483647 h 32"/>
                <a:gd name="T28" fmla="*/ 2147483647 w 72"/>
                <a:gd name="T29" fmla="*/ 2147483647 h 32"/>
                <a:gd name="T30" fmla="*/ 2147483647 w 72"/>
                <a:gd name="T31" fmla="*/ 2147483647 h 32"/>
                <a:gd name="T32" fmla="*/ 2147483647 w 72"/>
                <a:gd name="T33" fmla="*/ 2147483647 h 3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2"/>
                <a:gd name="T52" fmla="*/ 0 h 32"/>
                <a:gd name="T53" fmla="*/ 72 w 72"/>
                <a:gd name="T54" fmla="*/ 32 h 3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2" h="32">
                  <a:moveTo>
                    <a:pt x="40" y="8"/>
                  </a:moveTo>
                  <a:lnTo>
                    <a:pt x="24" y="0"/>
                  </a:lnTo>
                  <a:lnTo>
                    <a:pt x="16" y="8"/>
                  </a:lnTo>
                  <a:lnTo>
                    <a:pt x="16" y="16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4" y="32"/>
                  </a:lnTo>
                  <a:lnTo>
                    <a:pt x="40" y="24"/>
                  </a:lnTo>
                  <a:lnTo>
                    <a:pt x="48" y="24"/>
                  </a:lnTo>
                  <a:lnTo>
                    <a:pt x="64" y="24"/>
                  </a:lnTo>
                  <a:lnTo>
                    <a:pt x="72" y="24"/>
                  </a:lnTo>
                  <a:lnTo>
                    <a:pt x="64" y="16"/>
                  </a:lnTo>
                  <a:lnTo>
                    <a:pt x="64" y="8"/>
                  </a:lnTo>
                  <a:lnTo>
                    <a:pt x="56" y="8"/>
                  </a:lnTo>
                  <a:lnTo>
                    <a:pt x="40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1" name="Freeform 714"/>
            <p:cNvSpPr>
              <a:spLocks/>
            </p:cNvSpPr>
            <p:nvPr/>
          </p:nvSpPr>
          <p:spPr bwMode="auto">
            <a:xfrm>
              <a:off x="4806128" y="2692258"/>
              <a:ext cx="42768" cy="53735"/>
            </a:xfrm>
            <a:custGeom>
              <a:avLst/>
              <a:gdLst>
                <a:gd name="T0" fmla="*/ 2147483647 w 32"/>
                <a:gd name="T1" fmla="*/ 2147483647 h 40"/>
                <a:gd name="T2" fmla="*/ 2147483647 w 32"/>
                <a:gd name="T3" fmla="*/ 2147483647 h 40"/>
                <a:gd name="T4" fmla="*/ 0 w 32"/>
                <a:gd name="T5" fmla="*/ 0 h 40"/>
                <a:gd name="T6" fmla="*/ 2147483647 w 32"/>
                <a:gd name="T7" fmla="*/ 2147483647 h 40"/>
                <a:gd name="T8" fmla="*/ 2147483647 w 32"/>
                <a:gd name="T9" fmla="*/ 2147483647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40"/>
                <a:gd name="T17" fmla="*/ 32 w 32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40">
                  <a:moveTo>
                    <a:pt x="32" y="32"/>
                  </a:moveTo>
                  <a:lnTo>
                    <a:pt x="32" y="40"/>
                  </a:lnTo>
                  <a:lnTo>
                    <a:pt x="0" y="0"/>
                  </a:lnTo>
                  <a:lnTo>
                    <a:pt x="8" y="16"/>
                  </a:lnTo>
                  <a:lnTo>
                    <a:pt x="32" y="3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2" name="Freeform 715"/>
            <p:cNvSpPr>
              <a:spLocks/>
            </p:cNvSpPr>
            <p:nvPr/>
          </p:nvSpPr>
          <p:spPr bwMode="auto">
            <a:xfrm>
              <a:off x="4752394" y="2605626"/>
              <a:ext cx="96502" cy="43865"/>
            </a:xfrm>
            <a:custGeom>
              <a:avLst/>
              <a:gdLst>
                <a:gd name="T0" fmla="*/ 2147483647 w 72"/>
                <a:gd name="T1" fmla="*/ 2147483647 h 32"/>
                <a:gd name="T2" fmla="*/ 2147483647 w 72"/>
                <a:gd name="T3" fmla="*/ 0 h 32"/>
                <a:gd name="T4" fmla="*/ 2147483647 w 72"/>
                <a:gd name="T5" fmla="*/ 0 h 32"/>
                <a:gd name="T6" fmla="*/ 2147483647 w 72"/>
                <a:gd name="T7" fmla="*/ 2147483647 h 32"/>
                <a:gd name="T8" fmla="*/ 2147483647 w 72"/>
                <a:gd name="T9" fmla="*/ 2147483647 h 32"/>
                <a:gd name="T10" fmla="*/ 0 w 72"/>
                <a:gd name="T11" fmla="*/ 2147483647 h 32"/>
                <a:gd name="T12" fmla="*/ 0 w 72"/>
                <a:gd name="T13" fmla="*/ 2147483647 h 32"/>
                <a:gd name="T14" fmla="*/ 0 w 72"/>
                <a:gd name="T15" fmla="*/ 2147483647 h 32"/>
                <a:gd name="T16" fmla="*/ 2147483647 w 72"/>
                <a:gd name="T17" fmla="*/ 2147483647 h 32"/>
                <a:gd name="T18" fmla="*/ 2147483647 w 72"/>
                <a:gd name="T19" fmla="*/ 2147483647 h 32"/>
                <a:gd name="T20" fmla="*/ 2147483647 w 72"/>
                <a:gd name="T21" fmla="*/ 2147483647 h 32"/>
                <a:gd name="T22" fmla="*/ 2147483647 w 72"/>
                <a:gd name="T23" fmla="*/ 2147483647 h 32"/>
                <a:gd name="T24" fmla="*/ 2147483647 w 72"/>
                <a:gd name="T25" fmla="*/ 2147483647 h 32"/>
                <a:gd name="T26" fmla="*/ 2147483647 w 72"/>
                <a:gd name="T27" fmla="*/ 2147483647 h 32"/>
                <a:gd name="T28" fmla="*/ 2147483647 w 72"/>
                <a:gd name="T29" fmla="*/ 2147483647 h 32"/>
                <a:gd name="T30" fmla="*/ 2147483647 w 72"/>
                <a:gd name="T31" fmla="*/ 2147483647 h 32"/>
                <a:gd name="T32" fmla="*/ 2147483647 w 72"/>
                <a:gd name="T33" fmla="*/ 2147483647 h 32"/>
                <a:gd name="T34" fmla="*/ 2147483647 w 72"/>
                <a:gd name="T35" fmla="*/ 2147483647 h 32"/>
                <a:gd name="T36" fmla="*/ 2147483647 w 72"/>
                <a:gd name="T37" fmla="*/ 2147483647 h 3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72"/>
                <a:gd name="T58" fmla="*/ 0 h 32"/>
                <a:gd name="T59" fmla="*/ 72 w 72"/>
                <a:gd name="T60" fmla="*/ 32 h 3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72" h="32">
                  <a:moveTo>
                    <a:pt x="40" y="8"/>
                  </a:moveTo>
                  <a:lnTo>
                    <a:pt x="24" y="0"/>
                  </a:lnTo>
                  <a:lnTo>
                    <a:pt x="16" y="8"/>
                  </a:lnTo>
                  <a:lnTo>
                    <a:pt x="16" y="16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4" y="32"/>
                  </a:lnTo>
                  <a:lnTo>
                    <a:pt x="40" y="24"/>
                  </a:lnTo>
                  <a:lnTo>
                    <a:pt x="48" y="24"/>
                  </a:lnTo>
                  <a:lnTo>
                    <a:pt x="64" y="24"/>
                  </a:lnTo>
                  <a:lnTo>
                    <a:pt x="72" y="24"/>
                  </a:lnTo>
                  <a:lnTo>
                    <a:pt x="64" y="16"/>
                  </a:lnTo>
                  <a:lnTo>
                    <a:pt x="64" y="8"/>
                  </a:lnTo>
                  <a:lnTo>
                    <a:pt x="56" y="8"/>
                  </a:lnTo>
                  <a:lnTo>
                    <a:pt x="40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3" name="Freeform 716"/>
            <p:cNvSpPr>
              <a:spLocks/>
            </p:cNvSpPr>
            <p:nvPr/>
          </p:nvSpPr>
          <p:spPr bwMode="auto">
            <a:xfrm>
              <a:off x="4848896" y="2745993"/>
              <a:ext cx="117338" cy="96502"/>
            </a:xfrm>
            <a:custGeom>
              <a:avLst/>
              <a:gdLst>
                <a:gd name="T0" fmla="*/ 2147483647 w 88"/>
                <a:gd name="T1" fmla="*/ 0 h 72"/>
                <a:gd name="T2" fmla="*/ 2147483647 w 88"/>
                <a:gd name="T3" fmla="*/ 0 h 72"/>
                <a:gd name="T4" fmla="*/ 0 w 88"/>
                <a:gd name="T5" fmla="*/ 0 h 72"/>
                <a:gd name="T6" fmla="*/ 0 w 88"/>
                <a:gd name="T7" fmla="*/ 2147483647 h 72"/>
                <a:gd name="T8" fmla="*/ 2147483647 w 88"/>
                <a:gd name="T9" fmla="*/ 2147483647 h 72"/>
                <a:gd name="T10" fmla="*/ 0 w 88"/>
                <a:gd name="T11" fmla="*/ 2147483647 h 72"/>
                <a:gd name="T12" fmla="*/ 2147483647 w 88"/>
                <a:gd name="T13" fmla="*/ 2147483647 h 72"/>
                <a:gd name="T14" fmla="*/ 2147483647 w 88"/>
                <a:gd name="T15" fmla="*/ 2147483647 h 72"/>
                <a:gd name="T16" fmla="*/ 2147483647 w 88"/>
                <a:gd name="T17" fmla="*/ 2147483647 h 72"/>
                <a:gd name="T18" fmla="*/ 2147483647 w 88"/>
                <a:gd name="T19" fmla="*/ 2147483647 h 72"/>
                <a:gd name="T20" fmla="*/ 2147483647 w 88"/>
                <a:gd name="T21" fmla="*/ 2147483647 h 72"/>
                <a:gd name="T22" fmla="*/ 2147483647 w 88"/>
                <a:gd name="T23" fmla="*/ 2147483647 h 72"/>
                <a:gd name="T24" fmla="*/ 2147483647 w 88"/>
                <a:gd name="T25" fmla="*/ 2147483647 h 72"/>
                <a:gd name="T26" fmla="*/ 2147483647 w 88"/>
                <a:gd name="T27" fmla="*/ 2147483647 h 72"/>
                <a:gd name="T28" fmla="*/ 2147483647 w 88"/>
                <a:gd name="T29" fmla="*/ 2147483647 h 72"/>
                <a:gd name="T30" fmla="*/ 2147483647 w 88"/>
                <a:gd name="T31" fmla="*/ 2147483647 h 72"/>
                <a:gd name="T32" fmla="*/ 2147483647 w 88"/>
                <a:gd name="T33" fmla="*/ 2147483647 h 72"/>
                <a:gd name="T34" fmla="*/ 2147483647 w 88"/>
                <a:gd name="T35" fmla="*/ 2147483647 h 72"/>
                <a:gd name="T36" fmla="*/ 2147483647 w 88"/>
                <a:gd name="T37" fmla="*/ 2147483647 h 72"/>
                <a:gd name="T38" fmla="*/ 2147483647 w 88"/>
                <a:gd name="T39" fmla="*/ 2147483647 h 72"/>
                <a:gd name="T40" fmla="*/ 2147483647 w 88"/>
                <a:gd name="T41" fmla="*/ 2147483647 h 72"/>
                <a:gd name="T42" fmla="*/ 2147483647 w 88"/>
                <a:gd name="T43" fmla="*/ 0 h 72"/>
                <a:gd name="T44" fmla="*/ 2147483647 w 88"/>
                <a:gd name="T45" fmla="*/ 0 h 7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88"/>
                <a:gd name="T70" fmla="*/ 0 h 72"/>
                <a:gd name="T71" fmla="*/ 88 w 88"/>
                <a:gd name="T72" fmla="*/ 72 h 7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88" h="72">
                  <a:moveTo>
                    <a:pt x="32" y="0"/>
                  </a:moveTo>
                  <a:lnTo>
                    <a:pt x="8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8" y="16"/>
                  </a:lnTo>
                  <a:lnTo>
                    <a:pt x="0" y="32"/>
                  </a:lnTo>
                  <a:lnTo>
                    <a:pt x="8" y="40"/>
                  </a:lnTo>
                  <a:lnTo>
                    <a:pt x="8" y="48"/>
                  </a:lnTo>
                  <a:lnTo>
                    <a:pt x="32" y="48"/>
                  </a:lnTo>
                  <a:lnTo>
                    <a:pt x="48" y="48"/>
                  </a:lnTo>
                  <a:lnTo>
                    <a:pt x="48" y="40"/>
                  </a:lnTo>
                  <a:lnTo>
                    <a:pt x="48" y="48"/>
                  </a:lnTo>
                  <a:lnTo>
                    <a:pt x="48" y="56"/>
                  </a:lnTo>
                  <a:lnTo>
                    <a:pt x="40" y="56"/>
                  </a:lnTo>
                  <a:lnTo>
                    <a:pt x="48" y="72"/>
                  </a:lnTo>
                  <a:lnTo>
                    <a:pt x="64" y="64"/>
                  </a:lnTo>
                  <a:lnTo>
                    <a:pt x="80" y="64"/>
                  </a:lnTo>
                  <a:lnTo>
                    <a:pt x="88" y="48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80" y="8"/>
                  </a:lnTo>
                  <a:lnTo>
                    <a:pt x="56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" name="Freeform 717"/>
            <p:cNvSpPr>
              <a:spLocks/>
            </p:cNvSpPr>
            <p:nvPr/>
          </p:nvSpPr>
          <p:spPr bwMode="auto">
            <a:xfrm>
              <a:off x="4773229" y="2692258"/>
              <a:ext cx="85536" cy="150237"/>
            </a:xfrm>
            <a:custGeom>
              <a:avLst/>
              <a:gdLst>
                <a:gd name="T0" fmla="*/ 2147483647 w 64"/>
                <a:gd name="T1" fmla="*/ 2147483647 h 112"/>
                <a:gd name="T2" fmla="*/ 2147483647 w 64"/>
                <a:gd name="T3" fmla="*/ 2147483647 h 112"/>
                <a:gd name="T4" fmla="*/ 2147483647 w 64"/>
                <a:gd name="T5" fmla="*/ 2147483647 h 112"/>
                <a:gd name="T6" fmla="*/ 2147483647 w 64"/>
                <a:gd name="T7" fmla="*/ 2147483647 h 112"/>
                <a:gd name="T8" fmla="*/ 2147483647 w 64"/>
                <a:gd name="T9" fmla="*/ 2147483647 h 112"/>
                <a:gd name="T10" fmla="*/ 2147483647 w 64"/>
                <a:gd name="T11" fmla="*/ 2147483647 h 112"/>
                <a:gd name="T12" fmla="*/ 2147483647 w 64"/>
                <a:gd name="T13" fmla="*/ 2147483647 h 112"/>
                <a:gd name="T14" fmla="*/ 2147483647 w 64"/>
                <a:gd name="T15" fmla="*/ 2147483647 h 112"/>
                <a:gd name="T16" fmla="*/ 2147483647 w 64"/>
                <a:gd name="T17" fmla="*/ 2147483647 h 112"/>
                <a:gd name="T18" fmla="*/ 2147483647 w 64"/>
                <a:gd name="T19" fmla="*/ 2147483647 h 112"/>
                <a:gd name="T20" fmla="*/ 2147483647 w 64"/>
                <a:gd name="T21" fmla="*/ 0 h 112"/>
                <a:gd name="T22" fmla="*/ 2147483647 w 64"/>
                <a:gd name="T23" fmla="*/ 2147483647 h 112"/>
                <a:gd name="T24" fmla="*/ 2147483647 w 64"/>
                <a:gd name="T25" fmla="*/ 2147483647 h 112"/>
                <a:gd name="T26" fmla="*/ 2147483647 w 64"/>
                <a:gd name="T27" fmla="*/ 2147483647 h 112"/>
                <a:gd name="T28" fmla="*/ 2147483647 w 64"/>
                <a:gd name="T29" fmla="*/ 2147483647 h 112"/>
                <a:gd name="T30" fmla="*/ 2147483647 w 64"/>
                <a:gd name="T31" fmla="*/ 2147483647 h 112"/>
                <a:gd name="T32" fmla="*/ 0 w 64"/>
                <a:gd name="T33" fmla="*/ 2147483647 h 112"/>
                <a:gd name="T34" fmla="*/ 2147483647 w 64"/>
                <a:gd name="T35" fmla="*/ 2147483647 h 112"/>
                <a:gd name="T36" fmla="*/ 2147483647 w 64"/>
                <a:gd name="T37" fmla="*/ 2147483647 h 112"/>
                <a:gd name="T38" fmla="*/ 2147483647 w 64"/>
                <a:gd name="T39" fmla="*/ 2147483647 h 112"/>
                <a:gd name="T40" fmla="*/ 2147483647 w 64"/>
                <a:gd name="T41" fmla="*/ 2147483647 h 112"/>
                <a:gd name="T42" fmla="*/ 2147483647 w 64"/>
                <a:gd name="T43" fmla="*/ 2147483647 h 11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4"/>
                <a:gd name="T67" fmla="*/ 0 h 112"/>
                <a:gd name="T68" fmla="*/ 64 w 64"/>
                <a:gd name="T69" fmla="*/ 112 h 11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4" h="112">
                  <a:moveTo>
                    <a:pt x="40" y="96"/>
                  </a:moveTo>
                  <a:lnTo>
                    <a:pt x="56" y="88"/>
                  </a:lnTo>
                  <a:lnTo>
                    <a:pt x="64" y="88"/>
                  </a:lnTo>
                  <a:lnTo>
                    <a:pt x="64" y="80"/>
                  </a:lnTo>
                  <a:lnTo>
                    <a:pt x="56" y="72"/>
                  </a:lnTo>
                  <a:lnTo>
                    <a:pt x="64" y="56"/>
                  </a:lnTo>
                  <a:lnTo>
                    <a:pt x="56" y="48"/>
                  </a:lnTo>
                  <a:lnTo>
                    <a:pt x="56" y="40"/>
                  </a:lnTo>
                  <a:lnTo>
                    <a:pt x="56" y="32"/>
                  </a:lnTo>
                  <a:lnTo>
                    <a:pt x="32" y="16"/>
                  </a:lnTo>
                  <a:lnTo>
                    <a:pt x="24" y="0"/>
                  </a:lnTo>
                  <a:lnTo>
                    <a:pt x="8" y="8"/>
                  </a:lnTo>
                  <a:lnTo>
                    <a:pt x="16" y="16"/>
                  </a:lnTo>
                  <a:lnTo>
                    <a:pt x="16" y="24"/>
                  </a:lnTo>
                  <a:lnTo>
                    <a:pt x="16" y="40"/>
                  </a:lnTo>
                  <a:lnTo>
                    <a:pt x="8" y="56"/>
                  </a:lnTo>
                  <a:lnTo>
                    <a:pt x="0" y="72"/>
                  </a:lnTo>
                  <a:lnTo>
                    <a:pt x="16" y="88"/>
                  </a:lnTo>
                  <a:lnTo>
                    <a:pt x="16" y="96"/>
                  </a:lnTo>
                  <a:lnTo>
                    <a:pt x="24" y="112"/>
                  </a:lnTo>
                  <a:lnTo>
                    <a:pt x="32" y="104"/>
                  </a:lnTo>
                  <a:lnTo>
                    <a:pt x="40" y="9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5" name="Freeform 718"/>
            <p:cNvSpPr>
              <a:spLocks/>
            </p:cNvSpPr>
            <p:nvPr/>
          </p:nvSpPr>
          <p:spPr bwMode="auto">
            <a:xfrm>
              <a:off x="4698659" y="2670326"/>
              <a:ext cx="96502" cy="118435"/>
            </a:xfrm>
            <a:custGeom>
              <a:avLst/>
              <a:gdLst>
                <a:gd name="T0" fmla="*/ 2147483647 w 72"/>
                <a:gd name="T1" fmla="*/ 2147483647 h 88"/>
                <a:gd name="T2" fmla="*/ 2147483647 w 72"/>
                <a:gd name="T3" fmla="*/ 2147483647 h 88"/>
                <a:gd name="T4" fmla="*/ 2147483647 w 72"/>
                <a:gd name="T5" fmla="*/ 2147483647 h 88"/>
                <a:gd name="T6" fmla="*/ 2147483647 w 72"/>
                <a:gd name="T7" fmla="*/ 2147483647 h 88"/>
                <a:gd name="T8" fmla="*/ 2147483647 w 72"/>
                <a:gd name="T9" fmla="*/ 2147483647 h 88"/>
                <a:gd name="T10" fmla="*/ 2147483647 w 72"/>
                <a:gd name="T11" fmla="*/ 2147483647 h 88"/>
                <a:gd name="T12" fmla="*/ 2147483647 w 72"/>
                <a:gd name="T13" fmla="*/ 0 h 88"/>
                <a:gd name="T14" fmla="*/ 2147483647 w 72"/>
                <a:gd name="T15" fmla="*/ 2147483647 h 88"/>
                <a:gd name="T16" fmla="*/ 0 w 72"/>
                <a:gd name="T17" fmla="*/ 2147483647 h 88"/>
                <a:gd name="T18" fmla="*/ 0 w 72"/>
                <a:gd name="T19" fmla="*/ 2147483647 h 88"/>
                <a:gd name="T20" fmla="*/ 0 w 72"/>
                <a:gd name="T21" fmla="*/ 2147483647 h 88"/>
                <a:gd name="T22" fmla="*/ 2147483647 w 72"/>
                <a:gd name="T23" fmla="*/ 2147483647 h 88"/>
                <a:gd name="T24" fmla="*/ 2147483647 w 72"/>
                <a:gd name="T25" fmla="*/ 2147483647 h 88"/>
                <a:gd name="T26" fmla="*/ 2147483647 w 72"/>
                <a:gd name="T27" fmla="*/ 2147483647 h 88"/>
                <a:gd name="T28" fmla="*/ 2147483647 w 72"/>
                <a:gd name="T29" fmla="*/ 2147483647 h 88"/>
                <a:gd name="T30" fmla="*/ 2147483647 w 72"/>
                <a:gd name="T31" fmla="*/ 2147483647 h 88"/>
                <a:gd name="T32" fmla="*/ 2147483647 w 72"/>
                <a:gd name="T33" fmla="*/ 2147483647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2"/>
                <a:gd name="T52" fmla="*/ 0 h 88"/>
                <a:gd name="T53" fmla="*/ 72 w 72"/>
                <a:gd name="T54" fmla="*/ 88 h 8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2" h="88">
                  <a:moveTo>
                    <a:pt x="72" y="56"/>
                  </a:moveTo>
                  <a:lnTo>
                    <a:pt x="72" y="40"/>
                  </a:lnTo>
                  <a:lnTo>
                    <a:pt x="72" y="32"/>
                  </a:lnTo>
                  <a:lnTo>
                    <a:pt x="64" y="24"/>
                  </a:lnTo>
                  <a:lnTo>
                    <a:pt x="48" y="16"/>
                  </a:lnTo>
                  <a:lnTo>
                    <a:pt x="32" y="8"/>
                  </a:lnTo>
                  <a:lnTo>
                    <a:pt x="32" y="0"/>
                  </a:lnTo>
                  <a:lnTo>
                    <a:pt x="16" y="8"/>
                  </a:lnTo>
                  <a:lnTo>
                    <a:pt x="0" y="8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24" y="48"/>
                  </a:lnTo>
                  <a:lnTo>
                    <a:pt x="32" y="72"/>
                  </a:lnTo>
                  <a:lnTo>
                    <a:pt x="56" y="88"/>
                  </a:lnTo>
                  <a:lnTo>
                    <a:pt x="64" y="72"/>
                  </a:lnTo>
                  <a:lnTo>
                    <a:pt x="72" y="5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6" name="Freeform 719"/>
            <p:cNvSpPr>
              <a:spLocks/>
            </p:cNvSpPr>
            <p:nvPr/>
          </p:nvSpPr>
          <p:spPr bwMode="auto">
            <a:xfrm>
              <a:off x="4806128" y="2445520"/>
              <a:ext cx="52638" cy="31802"/>
            </a:xfrm>
            <a:custGeom>
              <a:avLst/>
              <a:gdLst>
                <a:gd name="T0" fmla="*/ 2147483647 w 40"/>
                <a:gd name="T1" fmla="*/ 2147483647 h 24"/>
                <a:gd name="T2" fmla="*/ 2147483647 w 40"/>
                <a:gd name="T3" fmla="*/ 2147483647 h 24"/>
                <a:gd name="T4" fmla="*/ 2147483647 w 40"/>
                <a:gd name="T5" fmla="*/ 2147483647 h 24"/>
                <a:gd name="T6" fmla="*/ 2147483647 w 40"/>
                <a:gd name="T7" fmla="*/ 2147483647 h 24"/>
                <a:gd name="T8" fmla="*/ 2147483647 w 40"/>
                <a:gd name="T9" fmla="*/ 0 h 24"/>
                <a:gd name="T10" fmla="*/ 2147483647 w 40"/>
                <a:gd name="T11" fmla="*/ 0 h 24"/>
                <a:gd name="T12" fmla="*/ 0 w 40"/>
                <a:gd name="T13" fmla="*/ 2147483647 h 24"/>
                <a:gd name="T14" fmla="*/ 0 w 40"/>
                <a:gd name="T15" fmla="*/ 2147483647 h 24"/>
                <a:gd name="T16" fmla="*/ 2147483647 w 40"/>
                <a:gd name="T17" fmla="*/ 2147483647 h 24"/>
                <a:gd name="T18" fmla="*/ 2147483647 w 40"/>
                <a:gd name="T19" fmla="*/ 2147483647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0"/>
                <a:gd name="T31" fmla="*/ 0 h 24"/>
                <a:gd name="T32" fmla="*/ 40 w 40"/>
                <a:gd name="T33" fmla="*/ 24 h 2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0" h="24">
                  <a:moveTo>
                    <a:pt x="32" y="24"/>
                  </a:moveTo>
                  <a:lnTo>
                    <a:pt x="40" y="16"/>
                  </a:lnTo>
                  <a:lnTo>
                    <a:pt x="32" y="8"/>
                  </a:lnTo>
                  <a:lnTo>
                    <a:pt x="24" y="8"/>
                  </a:lnTo>
                  <a:lnTo>
                    <a:pt x="16" y="0"/>
                  </a:lnTo>
                  <a:lnTo>
                    <a:pt x="8" y="0"/>
                  </a:lnTo>
                  <a:lnTo>
                    <a:pt x="0" y="8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32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7" name="Freeform 720"/>
            <p:cNvSpPr>
              <a:spLocks/>
            </p:cNvSpPr>
            <p:nvPr/>
          </p:nvSpPr>
          <p:spPr bwMode="auto">
            <a:xfrm>
              <a:off x="4848896" y="2745993"/>
              <a:ext cx="117338" cy="96502"/>
            </a:xfrm>
            <a:custGeom>
              <a:avLst/>
              <a:gdLst>
                <a:gd name="T0" fmla="*/ 2147483647 w 88"/>
                <a:gd name="T1" fmla="*/ 0 h 72"/>
                <a:gd name="T2" fmla="*/ 2147483647 w 88"/>
                <a:gd name="T3" fmla="*/ 0 h 72"/>
                <a:gd name="T4" fmla="*/ 0 w 88"/>
                <a:gd name="T5" fmla="*/ 0 h 72"/>
                <a:gd name="T6" fmla="*/ 0 w 88"/>
                <a:gd name="T7" fmla="*/ 2147483647 h 72"/>
                <a:gd name="T8" fmla="*/ 2147483647 w 88"/>
                <a:gd name="T9" fmla="*/ 2147483647 h 72"/>
                <a:gd name="T10" fmla="*/ 0 w 88"/>
                <a:gd name="T11" fmla="*/ 2147483647 h 72"/>
                <a:gd name="T12" fmla="*/ 2147483647 w 88"/>
                <a:gd name="T13" fmla="*/ 2147483647 h 72"/>
                <a:gd name="T14" fmla="*/ 2147483647 w 88"/>
                <a:gd name="T15" fmla="*/ 2147483647 h 72"/>
                <a:gd name="T16" fmla="*/ 2147483647 w 88"/>
                <a:gd name="T17" fmla="*/ 2147483647 h 72"/>
                <a:gd name="T18" fmla="*/ 2147483647 w 88"/>
                <a:gd name="T19" fmla="*/ 2147483647 h 72"/>
                <a:gd name="T20" fmla="*/ 2147483647 w 88"/>
                <a:gd name="T21" fmla="*/ 2147483647 h 72"/>
                <a:gd name="T22" fmla="*/ 2147483647 w 88"/>
                <a:gd name="T23" fmla="*/ 2147483647 h 72"/>
                <a:gd name="T24" fmla="*/ 2147483647 w 88"/>
                <a:gd name="T25" fmla="*/ 2147483647 h 72"/>
                <a:gd name="T26" fmla="*/ 2147483647 w 88"/>
                <a:gd name="T27" fmla="*/ 2147483647 h 72"/>
                <a:gd name="T28" fmla="*/ 2147483647 w 88"/>
                <a:gd name="T29" fmla="*/ 2147483647 h 72"/>
                <a:gd name="T30" fmla="*/ 2147483647 w 88"/>
                <a:gd name="T31" fmla="*/ 2147483647 h 72"/>
                <a:gd name="T32" fmla="*/ 2147483647 w 88"/>
                <a:gd name="T33" fmla="*/ 2147483647 h 72"/>
                <a:gd name="T34" fmla="*/ 2147483647 w 88"/>
                <a:gd name="T35" fmla="*/ 2147483647 h 72"/>
                <a:gd name="T36" fmla="*/ 2147483647 w 88"/>
                <a:gd name="T37" fmla="*/ 2147483647 h 72"/>
                <a:gd name="T38" fmla="*/ 2147483647 w 88"/>
                <a:gd name="T39" fmla="*/ 2147483647 h 72"/>
                <a:gd name="T40" fmla="*/ 2147483647 w 88"/>
                <a:gd name="T41" fmla="*/ 2147483647 h 72"/>
                <a:gd name="T42" fmla="*/ 2147483647 w 88"/>
                <a:gd name="T43" fmla="*/ 2147483647 h 72"/>
                <a:gd name="T44" fmla="*/ 2147483647 w 88"/>
                <a:gd name="T45" fmla="*/ 2147483647 h 72"/>
                <a:gd name="T46" fmla="*/ 2147483647 w 88"/>
                <a:gd name="T47" fmla="*/ 2147483647 h 72"/>
                <a:gd name="T48" fmla="*/ 2147483647 w 88"/>
                <a:gd name="T49" fmla="*/ 0 h 72"/>
                <a:gd name="T50" fmla="*/ 2147483647 w 88"/>
                <a:gd name="T51" fmla="*/ 0 h 7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8"/>
                <a:gd name="T79" fmla="*/ 0 h 72"/>
                <a:gd name="T80" fmla="*/ 88 w 88"/>
                <a:gd name="T81" fmla="*/ 72 h 72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8" h="72">
                  <a:moveTo>
                    <a:pt x="32" y="0"/>
                  </a:moveTo>
                  <a:lnTo>
                    <a:pt x="8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8" y="16"/>
                  </a:lnTo>
                  <a:lnTo>
                    <a:pt x="0" y="32"/>
                  </a:lnTo>
                  <a:lnTo>
                    <a:pt x="8" y="40"/>
                  </a:lnTo>
                  <a:lnTo>
                    <a:pt x="8" y="48"/>
                  </a:lnTo>
                  <a:lnTo>
                    <a:pt x="32" y="48"/>
                  </a:lnTo>
                  <a:lnTo>
                    <a:pt x="48" y="48"/>
                  </a:lnTo>
                  <a:lnTo>
                    <a:pt x="48" y="40"/>
                  </a:lnTo>
                  <a:lnTo>
                    <a:pt x="48" y="48"/>
                  </a:lnTo>
                  <a:lnTo>
                    <a:pt x="48" y="56"/>
                  </a:lnTo>
                  <a:lnTo>
                    <a:pt x="40" y="56"/>
                  </a:lnTo>
                  <a:lnTo>
                    <a:pt x="48" y="72"/>
                  </a:lnTo>
                  <a:lnTo>
                    <a:pt x="64" y="64"/>
                  </a:lnTo>
                  <a:lnTo>
                    <a:pt x="80" y="64"/>
                  </a:lnTo>
                  <a:lnTo>
                    <a:pt x="88" y="48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80" y="8"/>
                  </a:lnTo>
                  <a:lnTo>
                    <a:pt x="56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8" name="Freeform 721"/>
            <p:cNvSpPr>
              <a:spLocks/>
            </p:cNvSpPr>
            <p:nvPr/>
          </p:nvSpPr>
          <p:spPr bwMode="auto">
            <a:xfrm>
              <a:off x="4806128" y="2445520"/>
              <a:ext cx="52638" cy="31802"/>
            </a:xfrm>
            <a:custGeom>
              <a:avLst/>
              <a:gdLst>
                <a:gd name="T0" fmla="*/ 2147483647 w 40"/>
                <a:gd name="T1" fmla="*/ 2147483647 h 24"/>
                <a:gd name="T2" fmla="*/ 2147483647 w 40"/>
                <a:gd name="T3" fmla="*/ 2147483647 h 24"/>
                <a:gd name="T4" fmla="*/ 2147483647 w 40"/>
                <a:gd name="T5" fmla="*/ 2147483647 h 24"/>
                <a:gd name="T6" fmla="*/ 2147483647 w 40"/>
                <a:gd name="T7" fmla="*/ 2147483647 h 24"/>
                <a:gd name="T8" fmla="*/ 2147483647 w 40"/>
                <a:gd name="T9" fmla="*/ 0 h 24"/>
                <a:gd name="T10" fmla="*/ 2147483647 w 40"/>
                <a:gd name="T11" fmla="*/ 0 h 24"/>
                <a:gd name="T12" fmla="*/ 0 w 40"/>
                <a:gd name="T13" fmla="*/ 2147483647 h 24"/>
                <a:gd name="T14" fmla="*/ 0 w 40"/>
                <a:gd name="T15" fmla="*/ 2147483647 h 24"/>
                <a:gd name="T16" fmla="*/ 2147483647 w 40"/>
                <a:gd name="T17" fmla="*/ 2147483647 h 24"/>
                <a:gd name="T18" fmla="*/ 2147483647 w 40"/>
                <a:gd name="T19" fmla="*/ 2147483647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0"/>
                <a:gd name="T31" fmla="*/ 0 h 24"/>
                <a:gd name="T32" fmla="*/ 40 w 40"/>
                <a:gd name="T33" fmla="*/ 24 h 2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0" h="24">
                  <a:moveTo>
                    <a:pt x="32" y="24"/>
                  </a:moveTo>
                  <a:lnTo>
                    <a:pt x="40" y="16"/>
                  </a:lnTo>
                  <a:lnTo>
                    <a:pt x="32" y="8"/>
                  </a:lnTo>
                  <a:lnTo>
                    <a:pt x="24" y="8"/>
                  </a:lnTo>
                  <a:lnTo>
                    <a:pt x="16" y="0"/>
                  </a:lnTo>
                  <a:lnTo>
                    <a:pt x="8" y="0"/>
                  </a:lnTo>
                  <a:lnTo>
                    <a:pt x="0" y="8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32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9" name="Freeform 722"/>
            <p:cNvSpPr>
              <a:spLocks/>
            </p:cNvSpPr>
            <p:nvPr/>
          </p:nvSpPr>
          <p:spPr bwMode="auto">
            <a:xfrm>
              <a:off x="4708529" y="2466355"/>
              <a:ext cx="161202" cy="150237"/>
            </a:xfrm>
            <a:custGeom>
              <a:avLst/>
              <a:gdLst>
                <a:gd name="T0" fmla="*/ 0 w 120"/>
                <a:gd name="T1" fmla="*/ 2147483647 h 112"/>
                <a:gd name="T2" fmla="*/ 0 w 120"/>
                <a:gd name="T3" fmla="*/ 2147483647 h 112"/>
                <a:gd name="T4" fmla="*/ 0 w 120"/>
                <a:gd name="T5" fmla="*/ 2147483647 h 112"/>
                <a:gd name="T6" fmla="*/ 2147483647 w 120"/>
                <a:gd name="T7" fmla="*/ 2147483647 h 112"/>
                <a:gd name="T8" fmla="*/ 2147483647 w 120"/>
                <a:gd name="T9" fmla="*/ 2147483647 h 112"/>
                <a:gd name="T10" fmla="*/ 2147483647 w 120"/>
                <a:gd name="T11" fmla="*/ 2147483647 h 112"/>
                <a:gd name="T12" fmla="*/ 2147483647 w 120"/>
                <a:gd name="T13" fmla="*/ 2147483647 h 112"/>
                <a:gd name="T14" fmla="*/ 2147483647 w 120"/>
                <a:gd name="T15" fmla="*/ 2147483647 h 112"/>
                <a:gd name="T16" fmla="*/ 2147483647 w 120"/>
                <a:gd name="T17" fmla="*/ 2147483647 h 112"/>
                <a:gd name="T18" fmla="*/ 2147483647 w 120"/>
                <a:gd name="T19" fmla="*/ 2147483647 h 112"/>
                <a:gd name="T20" fmla="*/ 2147483647 w 120"/>
                <a:gd name="T21" fmla="*/ 2147483647 h 112"/>
                <a:gd name="T22" fmla="*/ 2147483647 w 120"/>
                <a:gd name="T23" fmla="*/ 2147483647 h 112"/>
                <a:gd name="T24" fmla="*/ 2147483647 w 120"/>
                <a:gd name="T25" fmla="*/ 2147483647 h 112"/>
                <a:gd name="T26" fmla="*/ 2147483647 w 120"/>
                <a:gd name="T27" fmla="*/ 2147483647 h 112"/>
                <a:gd name="T28" fmla="*/ 2147483647 w 120"/>
                <a:gd name="T29" fmla="*/ 2147483647 h 112"/>
                <a:gd name="T30" fmla="*/ 2147483647 w 120"/>
                <a:gd name="T31" fmla="*/ 2147483647 h 112"/>
                <a:gd name="T32" fmla="*/ 2147483647 w 120"/>
                <a:gd name="T33" fmla="*/ 2147483647 h 112"/>
                <a:gd name="T34" fmla="*/ 2147483647 w 120"/>
                <a:gd name="T35" fmla="*/ 2147483647 h 112"/>
                <a:gd name="T36" fmla="*/ 2147483647 w 120"/>
                <a:gd name="T37" fmla="*/ 2147483647 h 112"/>
                <a:gd name="T38" fmla="*/ 2147483647 w 120"/>
                <a:gd name="T39" fmla="*/ 2147483647 h 112"/>
                <a:gd name="T40" fmla="*/ 2147483647 w 120"/>
                <a:gd name="T41" fmla="*/ 2147483647 h 112"/>
                <a:gd name="T42" fmla="*/ 2147483647 w 120"/>
                <a:gd name="T43" fmla="*/ 2147483647 h 112"/>
                <a:gd name="T44" fmla="*/ 2147483647 w 120"/>
                <a:gd name="T45" fmla="*/ 0 h 112"/>
                <a:gd name="T46" fmla="*/ 2147483647 w 120"/>
                <a:gd name="T47" fmla="*/ 0 h 112"/>
                <a:gd name="T48" fmla="*/ 2147483647 w 120"/>
                <a:gd name="T49" fmla="*/ 0 h 112"/>
                <a:gd name="T50" fmla="*/ 2147483647 w 120"/>
                <a:gd name="T51" fmla="*/ 2147483647 h 112"/>
                <a:gd name="T52" fmla="*/ 0 w 120"/>
                <a:gd name="T53" fmla="*/ 2147483647 h 112"/>
                <a:gd name="T54" fmla="*/ 0 w 120"/>
                <a:gd name="T55" fmla="*/ 2147483647 h 112"/>
                <a:gd name="T56" fmla="*/ 0 w 120"/>
                <a:gd name="T57" fmla="*/ 2147483647 h 11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20"/>
                <a:gd name="T88" fmla="*/ 0 h 112"/>
                <a:gd name="T89" fmla="*/ 120 w 120"/>
                <a:gd name="T90" fmla="*/ 112 h 112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20" h="112">
                  <a:moveTo>
                    <a:pt x="0" y="32"/>
                  </a:moveTo>
                  <a:lnTo>
                    <a:pt x="0" y="40"/>
                  </a:lnTo>
                  <a:lnTo>
                    <a:pt x="0" y="48"/>
                  </a:lnTo>
                  <a:lnTo>
                    <a:pt x="8" y="64"/>
                  </a:lnTo>
                  <a:lnTo>
                    <a:pt x="8" y="80"/>
                  </a:lnTo>
                  <a:lnTo>
                    <a:pt x="24" y="88"/>
                  </a:lnTo>
                  <a:lnTo>
                    <a:pt x="40" y="96"/>
                  </a:lnTo>
                  <a:lnTo>
                    <a:pt x="56" y="104"/>
                  </a:lnTo>
                  <a:lnTo>
                    <a:pt x="72" y="112"/>
                  </a:lnTo>
                  <a:lnTo>
                    <a:pt x="88" y="112"/>
                  </a:lnTo>
                  <a:lnTo>
                    <a:pt x="96" y="112"/>
                  </a:lnTo>
                  <a:lnTo>
                    <a:pt x="104" y="112"/>
                  </a:lnTo>
                  <a:lnTo>
                    <a:pt x="112" y="88"/>
                  </a:lnTo>
                  <a:lnTo>
                    <a:pt x="120" y="80"/>
                  </a:lnTo>
                  <a:lnTo>
                    <a:pt x="120" y="64"/>
                  </a:lnTo>
                  <a:lnTo>
                    <a:pt x="120" y="56"/>
                  </a:lnTo>
                  <a:lnTo>
                    <a:pt x="112" y="48"/>
                  </a:lnTo>
                  <a:lnTo>
                    <a:pt x="120" y="40"/>
                  </a:lnTo>
                  <a:lnTo>
                    <a:pt x="120" y="24"/>
                  </a:lnTo>
                  <a:lnTo>
                    <a:pt x="112" y="8"/>
                  </a:lnTo>
                  <a:lnTo>
                    <a:pt x="104" y="8"/>
                  </a:lnTo>
                  <a:lnTo>
                    <a:pt x="80" y="8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16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0" y="3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Freeform 723"/>
            <p:cNvSpPr>
              <a:spLocks/>
            </p:cNvSpPr>
            <p:nvPr/>
          </p:nvSpPr>
          <p:spPr bwMode="auto">
            <a:xfrm>
              <a:off x="4569258" y="2659360"/>
              <a:ext cx="75667" cy="43865"/>
            </a:xfrm>
            <a:custGeom>
              <a:avLst/>
              <a:gdLst>
                <a:gd name="T0" fmla="*/ 2147483647 w 56"/>
                <a:gd name="T1" fmla="*/ 2147483647 h 32"/>
                <a:gd name="T2" fmla="*/ 2147483647 w 56"/>
                <a:gd name="T3" fmla="*/ 0 h 32"/>
                <a:gd name="T4" fmla="*/ 2147483647 w 56"/>
                <a:gd name="T5" fmla="*/ 0 h 32"/>
                <a:gd name="T6" fmla="*/ 2147483647 w 56"/>
                <a:gd name="T7" fmla="*/ 0 h 32"/>
                <a:gd name="T8" fmla="*/ 2147483647 w 56"/>
                <a:gd name="T9" fmla="*/ 0 h 32"/>
                <a:gd name="T10" fmla="*/ 0 w 56"/>
                <a:gd name="T11" fmla="*/ 2147483647 h 32"/>
                <a:gd name="T12" fmla="*/ 0 w 56"/>
                <a:gd name="T13" fmla="*/ 2147483647 h 32"/>
                <a:gd name="T14" fmla="*/ 2147483647 w 56"/>
                <a:gd name="T15" fmla="*/ 2147483647 h 32"/>
                <a:gd name="T16" fmla="*/ 2147483647 w 56"/>
                <a:gd name="T17" fmla="*/ 2147483647 h 32"/>
                <a:gd name="T18" fmla="*/ 2147483647 w 56"/>
                <a:gd name="T19" fmla="*/ 2147483647 h 32"/>
                <a:gd name="T20" fmla="*/ 2147483647 w 56"/>
                <a:gd name="T21" fmla="*/ 2147483647 h 32"/>
                <a:gd name="T22" fmla="*/ 2147483647 w 56"/>
                <a:gd name="T23" fmla="*/ 2147483647 h 32"/>
                <a:gd name="T24" fmla="*/ 2147483647 w 56"/>
                <a:gd name="T25" fmla="*/ 2147483647 h 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6"/>
                <a:gd name="T40" fmla="*/ 0 h 32"/>
                <a:gd name="T41" fmla="*/ 56 w 56"/>
                <a:gd name="T42" fmla="*/ 32 h 3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6" h="32">
                  <a:moveTo>
                    <a:pt x="48" y="8"/>
                  </a:moveTo>
                  <a:lnTo>
                    <a:pt x="40" y="0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8" y="24"/>
                  </a:lnTo>
                  <a:lnTo>
                    <a:pt x="16" y="32"/>
                  </a:lnTo>
                  <a:lnTo>
                    <a:pt x="32" y="24"/>
                  </a:lnTo>
                  <a:lnTo>
                    <a:pt x="48" y="24"/>
                  </a:lnTo>
                  <a:lnTo>
                    <a:pt x="56" y="16"/>
                  </a:lnTo>
                  <a:lnTo>
                    <a:pt x="48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Freeform 724"/>
            <p:cNvSpPr>
              <a:spLocks/>
            </p:cNvSpPr>
            <p:nvPr/>
          </p:nvSpPr>
          <p:spPr bwMode="auto">
            <a:xfrm>
              <a:off x="4602157" y="2380819"/>
              <a:ext cx="52638" cy="85536"/>
            </a:xfrm>
            <a:custGeom>
              <a:avLst/>
              <a:gdLst>
                <a:gd name="T0" fmla="*/ 2147483647 w 40"/>
                <a:gd name="T1" fmla="*/ 2147483647 h 64"/>
                <a:gd name="T2" fmla="*/ 2147483647 w 40"/>
                <a:gd name="T3" fmla="*/ 2147483647 h 64"/>
                <a:gd name="T4" fmla="*/ 2147483647 w 40"/>
                <a:gd name="T5" fmla="*/ 2147483647 h 64"/>
                <a:gd name="T6" fmla="*/ 2147483647 w 40"/>
                <a:gd name="T7" fmla="*/ 2147483647 h 64"/>
                <a:gd name="T8" fmla="*/ 2147483647 w 40"/>
                <a:gd name="T9" fmla="*/ 2147483647 h 64"/>
                <a:gd name="T10" fmla="*/ 2147483647 w 40"/>
                <a:gd name="T11" fmla="*/ 2147483647 h 64"/>
                <a:gd name="T12" fmla="*/ 2147483647 w 40"/>
                <a:gd name="T13" fmla="*/ 2147483647 h 64"/>
                <a:gd name="T14" fmla="*/ 2147483647 w 40"/>
                <a:gd name="T15" fmla="*/ 0 h 64"/>
                <a:gd name="T16" fmla="*/ 2147483647 w 40"/>
                <a:gd name="T17" fmla="*/ 2147483647 h 64"/>
                <a:gd name="T18" fmla="*/ 2147483647 w 40"/>
                <a:gd name="T19" fmla="*/ 2147483647 h 64"/>
                <a:gd name="T20" fmla="*/ 0 w 40"/>
                <a:gd name="T21" fmla="*/ 2147483647 h 64"/>
                <a:gd name="T22" fmla="*/ 0 w 40"/>
                <a:gd name="T23" fmla="*/ 2147483647 h 64"/>
                <a:gd name="T24" fmla="*/ 2147483647 w 40"/>
                <a:gd name="T25" fmla="*/ 2147483647 h 64"/>
                <a:gd name="T26" fmla="*/ 2147483647 w 40"/>
                <a:gd name="T27" fmla="*/ 2147483647 h 64"/>
                <a:gd name="T28" fmla="*/ 2147483647 w 40"/>
                <a:gd name="T29" fmla="*/ 2147483647 h 64"/>
                <a:gd name="T30" fmla="*/ 2147483647 w 40"/>
                <a:gd name="T31" fmla="*/ 2147483647 h 6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40"/>
                <a:gd name="T49" fmla="*/ 0 h 64"/>
                <a:gd name="T50" fmla="*/ 40 w 40"/>
                <a:gd name="T51" fmla="*/ 64 h 64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40" h="64">
                  <a:moveTo>
                    <a:pt x="24" y="64"/>
                  </a:moveTo>
                  <a:lnTo>
                    <a:pt x="24" y="48"/>
                  </a:lnTo>
                  <a:lnTo>
                    <a:pt x="24" y="32"/>
                  </a:lnTo>
                  <a:lnTo>
                    <a:pt x="32" y="32"/>
                  </a:lnTo>
                  <a:lnTo>
                    <a:pt x="40" y="24"/>
                  </a:lnTo>
                  <a:lnTo>
                    <a:pt x="32" y="24"/>
                  </a:lnTo>
                  <a:lnTo>
                    <a:pt x="32" y="16"/>
                  </a:lnTo>
                  <a:lnTo>
                    <a:pt x="32" y="0"/>
                  </a:lnTo>
                  <a:lnTo>
                    <a:pt x="16" y="8"/>
                  </a:lnTo>
                  <a:lnTo>
                    <a:pt x="8" y="8"/>
                  </a:lnTo>
                  <a:lnTo>
                    <a:pt x="0" y="24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6" y="64"/>
                  </a:lnTo>
                  <a:lnTo>
                    <a:pt x="16" y="56"/>
                  </a:lnTo>
                  <a:lnTo>
                    <a:pt x="24" y="6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Freeform 725"/>
            <p:cNvSpPr>
              <a:spLocks/>
            </p:cNvSpPr>
            <p:nvPr/>
          </p:nvSpPr>
          <p:spPr bwMode="auto">
            <a:xfrm>
              <a:off x="4514428" y="2551891"/>
              <a:ext cx="54831" cy="53735"/>
            </a:xfrm>
            <a:custGeom>
              <a:avLst/>
              <a:gdLst>
                <a:gd name="T0" fmla="*/ 2147483647 w 41"/>
                <a:gd name="T1" fmla="*/ 2147483647 h 40"/>
                <a:gd name="T2" fmla="*/ 2147483647 w 41"/>
                <a:gd name="T3" fmla="*/ 2147483647 h 40"/>
                <a:gd name="T4" fmla="*/ 2147483647 w 41"/>
                <a:gd name="T5" fmla="*/ 2147483647 h 40"/>
                <a:gd name="T6" fmla="*/ 2147483647 w 41"/>
                <a:gd name="T7" fmla="*/ 2147483647 h 40"/>
                <a:gd name="T8" fmla="*/ 2147483647 w 41"/>
                <a:gd name="T9" fmla="*/ 2147483647 h 40"/>
                <a:gd name="T10" fmla="*/ 2147483647 w 41"/>
                <a:gd name="T11" fmla="*/ 2147483647 h 40"/>
                <a:gd name="T12" fmla="*/ 2147483647 w 41"/>
                <a:gd name="T13" fmla="*/ 2147483647 h 40"/>
                <a:gd name="T14" fmla="*/ 2147483647 w 41"/>
                <a:gd name="T15" fmla="*/ 2147483647 h 40"/>
                <a:gd name="T16" fmla="*/ 2147483647 w 41"/>
                <a:gd name="T17" fmla="*/ 2147483647 h 40"/>
                <a:gd name="T18" fmla="*/ 2147483647 w 41"/>
                <a:gd name="T19" fmla="*/ 2147483647 h 40"/>
                <a:gd name="T20" fmla="*/ 2147483647 w 41"/>
                <a:gd name="T21" fmla="*/ 2147483647 h 40"/>
                <a:gd name="T22" fmla="*/ 2147483647 w 41"/>
                <a:gd name="T23" fmla="*/ 0 h 40"/>
                <a:gd name="T24" fmla="*/ 0 w 41"/>
                <a:gd name="T25" fmla="*/ 2147483647 h 40"/>
                <a:gd name="T26" fmla="*/ 0 w 41"/>
                <a:gd name="T27" fmla="*/ 2147483647 h 40"/>
                <a:gd name="T28" fmla="*/ 2147483647 w 41"/>
                <a:gd name="T29" fmla="*/ 2147483647 h 4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1"/>
                <a:gd name="T46" fmla="*/ 0 h 40"/>
                <a:gd name="T47" fmla="*/ 41 w 41"/>
                <a:gd name="T48" fmla="*/ 40 h 4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1" h="40">
                  <a:moveTo>
                    <a:pt x="8" y="24"/>
                  </a:moveTo>
                  <a:lnTo>
                    <a:pt x="16" y="32"/>
                  </a:lnTo>
                  <a:lnTo>
                    <a:pt x="24" y="32"/>
                  </a:lnTo>
                  <a:lnTo>
                    <a:pt x="32" y="40"/>
                  </a:lnTo>
                  <a:lnTo>
                    <a:pt x="41" y="32"/>
                  </a:lnTo>
                  <a:lnTo>
                    <a:pt x="41" y="24"/>
                  </a:lnTo>
                  <a:lnTo>
                    <a:pt x="41" y="16"/>
                  </a:lnTo>
                  <a:lnTo>
                    <a:pt x="32" y="16"/>
                  </a:lnTo>
                  <a:lnTo>
                    <a:pt x="32" y="8"/>
                  </a:lnTo>
                  <a:lnTo>
                    <a:pt x="24" y="8"/>
                  </a:lnTo>
                  <a:lnTo>
                    <a:pt x="16" y="8"/>
                  </a:lnTo>
                  <a:lnTo>
                    <a:pt x="8" y="0"/>
                  </a:lnTo>
                  <a:lnTo>
                    <a:pt x="0" y="8"/>
                  </a:lnTo>
                  <a:lnTo>
                    <a:pt x="0" y="16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3" name="Freeform 726"/>
            <p:cNvSpPr>
              <a:spLocks/>
            </p:cNvSpPr>
            <p:nvPr/>
          </p:nvSpPr>
          <p:spPr bwMode="auto">
            <a:xfrm>
              <a:off x="4569258" y="2659360"/>
              <a:ext cx="75667" cy="43865"/>
            </a:xfrm>
            <a:custGeom>
              <a:avLst/>
              <a:gdLst>
                <a:gd name="T0" fmla="*/ 2147483647 w 56"/>
                <a:gd name="T1" fmla="*/ 2147483647 h 32"/>
                <a:gd name="T2" fmla="*/ 2147483647 w 56"/>
                <a:gd name="T3" fmla="*/ 0 h 32"/>
                <a:gd name="T4" fmla="*/ 2147483647 w 56"/>
                <a:gd name="T5" fmla="*/ 0 h 32"/>
                <a:gd name="T6" fmla="*/ 2147483647 w 56"/>
                <a:gd name="T7" fmla="*/ 0 h 32"/>
                <a:gd name="T8" fmla="*/ 2147483647 w 56"/>
                <a:gd name="T9" fmla="*/ 0 h 32"/>
                <a:gd name="T10" fmla="*/ 2147483647 w 56"/>
                <a:gd name="T11" fmla="*/ 0 h 32"/>
                <a:gd name="T12" fmla="*/ 2147483647 w 56"/>
                <a:gd name="T13" fmla="*/ 0 h 32"/>
                <a:gd name="T14" fmla="*/ 0 w 56"/>
                <a:gd name="T15" fmla="*/ 2147483647 h 32"/>
                <a:gd name="T16" fmla="*/ 0 w 56"/>
                <a:gd name="T17" fmla="*/ 2147483647 h 32"/>
                <a:gd name="T18" fmla="*/ 2147483647 w 56"/>
                <a:gd name="T19" fmla="*/ 2147483647 h 32"/>
                <a:gd name="T20" fmla="*/ 2147483647 w 56"/>
                <a:gd name="T21" fmla="*/ 2147483647 h 32"/>
                <a:gd name="T22" fmla="*/ 2147483647 w 56"/>
                <a:gd name="T23" fmla="*/ 2147483647 h 32"/>
                <a:gd name="T24" fmla="*/ 2147483647 w 56"/>
                <a:gd name="T25" fmla="*/ 2147483647 h 32"/>
                <a:gd name="T26" fmla="*/ 2147483647 w 56"/>
                <a:gd name="T27" fmla="*/ 2147483647 h 32"/>
                <a:gd name="T28" fmla="*/ 2147483647 w 56"/>
                <a:gd name="T29" fmla="*/ 2147483647 h 32"/>
                <a:gd name="T30" fmla="*/ 2147483647 w 56"/>
                <a:gd name="T31" fmla="*/ 2147483647 h 32"/>
                <a:gd name="T32" fmla="*/ 2147483647 w 56"/>
                <a:gd name="T33" fmla="*/ 2147483647 h 32"/>
                <a:gd name="T34" fmla="*/ 2147483647 w 56"/>
                <a:gd name="T35" fmla="*/ 2147483647 h 32"/>
                <a:gd name="T36" fmla="*/ 2147483647 w 56"/>
                <a:gd name="T37" fmla="*/ 2147483647 h 32"/>
                <a:gd name="T38" fmla="*/ 2147483647 w 56"/>
                <a:gd name="T39" fmla="*/ 2147483647 h 3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56"/>
                <a:gd name="T61" fmla="*/ 0 h 32"/>
                <a:gd name="T62" fmla="*/ 56 w 56"/>
                <a:gd name="T63" fmla="*/ 32 h 32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56" h="32">
                  <a:moveTo>
                    <a:pt x="48" y="8"/>
                  </a:moveTo>
                  <a:lnTo>
                    <a:pt x="40" y="0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8" y="24"/>
                  </a:lnTo>
                  <a:lnTo>
                    <a:pt x="16" y="32"/>
                  </a:lnTo>
                  <a:lnTo>
                    <a:pt x="32" y="24"/>
                  </a:lnTo>
                  <a:lnTo>
                    <a:pt x="48" y="24"/>
                  </a:lnTo>
                  <a:lnTo>
                    <a:pt x="56" y="16"/>
                  </a:lnTo>
                  <a:lnTo>
                    <a:pt x="48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4" name="Freeform 727"/>
            <p:cNvSpPr>
              <a:spLocks/>
            </p:cNvSpPr>
            <p:nvPr/>
          </p:nvSpPr>
          <p:spPr bwMode="auto">
            <a:xfrm>
              <a:off x="4514428" y="2551891"/>
              <a:ext cx="54831" cy="53735"/>
            </a:xfrm>
            <a:custGeom>
              <a:avLst/>
              <a:gdLst>
                <a:gd name="T0" fmla="*/ 2147483647 w 41"/>
                <a:gd name="T1" fmla="*/ 2147483647 h 40"/>
                <a:gd name="T2" fmla="*/ 2147483647 w 41"/>
                <a:gd name="T3" fmla="*/ 2147483647 h 40"/>
                <a:gd name="T4" fmla="*/ 2147483647 w 41"/>
                <a:gd name="T5" fmla="*/ 2147483647 h 40"/>
                <a:gd name="T6" fmla="*/ 2147483647 w 41"/>
                <a:gd name="T7" fmla="*/ 2147483647 h 40"/>
                <a:gd name="T8" fmla="*/ 2147483647 w 41"/>
                <a:gd name="T9" fmla="*/ 2147483647 h 40"/>
                <a:gd name="T10" fmla="*/ 2147483647 w 41"/>
                <a:gd name="T11" fmla="*/ 2147483647 h 40"/>
                <a:gd name="T12" fmla="*/ 2147483647 w 41"/>
                <a:gd name="T13" fmla="*/ 2147483647 h 40"/>
                <a:gd name="T14" fmla="*/ 2147483647 w 41"/>
                <a:gd name="T15" fmla="*/ 2147483647 h 40"/>
                <a:gd name="T16" fmla="*/ 2147483647 w 41"/>
                <a:gd name="T17" fmla="*/ 2147483647 h 40"/>
                <a:gd name="T18" fmla="*/ 2147483647 w 41"/>
                <a:gd name="T19" fmla="*/ 2147483647 h 40"/>
                <a:gd name="T20" fmla="*/ 2147483647 w 41"/>
                <a:gd name="T21" fmla="*/ 2147483647 h 40"/>
                <a:gd name="T22" fmla="*/ 2147483647 w 41"/>
                <a:gd name="T23" fmla="*/ 2147483647 h 40"/>
                <a:gd name="T24" fmla="*/ 2147483647 w 41"/>
                <a:gd name="T25" fmla="*/ 2147483647 h 40"/>
                <a:gd name="T26" fmla="*/ 2147483647 w 41"/>
                <a:gd name="T27" fmla="*/ 0 h 40"/>
                <a:gd name="T28" fmla="*/ 0 w 41"/>
                <a:gd name="T29" fmla="*/ 2147483647 h 40"/>
                <a:gd name="T30" fmla="*/ 0 w 41"/>
                <a:gd name="T31" fmla="*/ 2147483647 h 40"/>
                <a:gd name="T32" fmla="*/ 0 w 41"/>
                <a:gd name="T33" fmla="*/ 2147483647 h 40"/>
                <a:gd name="T34" fmla="*/ 2147483647 w 41"/>
                <a:gd name="T35" fmla="*/ 2147483647 h 4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1"/>
                <a:gd name="T55" fmla="*/ 0 h 40"/>
                <a:gd name="T56" fmla="*/ 41 w 41"/>
                <a:gd name="T57" fmla="*/ 40 h 4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1" h="40">
                  <a:moveTo>
                    <a:pt x="8" y="24"/>
                  </a:moveTo>
                  <a:lnTo>
                    <a:pt x="16" y="32"/>
                  </a:lnTo>
                  <a:lnTo>
                    <a:pt x="24" y="32"/>
                  </a:lnTo>
                  <a:lnTo>
                    <a:pt x="32" y="40"/>
                  </a:lnTo>
                  <a:lnTo>
                    <a:pt x="41" y="32"/>
                  </a:lnTo>
                  <a:lnTo>
                    <a:pt x="41" y="24"/>
                  </a:lnTo>
                  <a:lnTo>
                    <a:pt x="41" y="16"/>
                  </a:lnTo>
                  <a:lnTo>
                    <a:pt x="32" y="16"/>
                  </a:lnTo>
                  <a:lnTo>
                    <a:pt x="32" y="8"/>
                  </a:lnTo>
                  <a:lnTo>
                    <a:pt x="24" y="8"/>
                  </a:lnTo>
                  <a:lnTo>
                    <a:pt x="16" y="8"/>
                  </a:lnTo>
                  <a:lnTo>
                    <a:pt x="8" y="0"/>
                  </a:lnTo>
                  <a:lnTo>
                    <a:pt x="0" y="8"/>
                  </a:lnTo>
                  <a:lnTo>
                    <a:pt x="0" y="16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728"/>
            <p:cNvSpPr>
              <a:spLocks/>
            </p:cNvSpPr>
            <p:nvPr/>
          </p:nvSpPr>
          <p:spPr bwMode="auto">
            <a:xfrm>
              <a:off x="4471660" y="3163803"/>
              <a:ext cx="269768" cy="203971"/>
            </a:xfrm>
            <a:custGeom>
              <a:avLst/>
              <a:gdLst>
                <a:gd name="T0" fmla="*/ 2147483647 w 201"/>
                <a:gd name="T1" fmla="*/ 2147483647 h 152"/>
                <a:gd name="T2" fmla="*/ 2147483647 w 201"/>
                <a:gd name="T3" fmla="*/ 2147483647 h 152"/>
                <a:gd name="T4" fmla="*/ 2147483647 w 201"/>
                <a:gd name="T5" fmla="*/ 2147483647 h 152"/>
                <a:gd name="T6" fmla="*/ 2147483647 w 201"/>
                <a:gd name="T7" fmla="*/ 2147483647 h 152"/>
                <a:gd name="T8" fmla="*/ 2147483647 w 201"/>
                <a:gd name="T9" fmla="*/ 2147483647 h 152"/>
                <a:gd name="T10" fmla="*/ 2147483647 w 201"/>
                <a:gd name="T11" fmla="*/ 2147483647 h 152"/>
                <a:gd name="T12" fmla="*/ 2147483647 w 201"/>
                <a:gd name="T13" fmla="*/ 2147483647 h 152"/>
                <a:gd name="T14" fmla="*/ 2147483647 w 201"/>
                <a:gd name="T15" fmla="*/ 2147483647 h 152"/>
                <a:gd name="T16" fmla="*/ 2147483647 w 201"/>
                <a:gd name="T17" fmla="*/ 2147483647 h 152"/>
                <a:gd name="T18" fmla="*/ 2147483647 w 201"/>
                <a:gd name="T19" fmla="*/ 2147483647 h 152"/>
                <a:gd name="T20" fmla="*/ 2147483647 w 201"/>
                <a:gd name="T21" fmla="*/ 2147483647 h 152"/>
                <a:gd name="T22" fmla="*/ 2147483647 w 201"/>
                <a:gd name="T23" fmla="*/ 2147483647 h 152"/>
                <a:gd name="T24" fmla="*/ 2147483647 w 201"/>
                <a:gd name="T25" fmla="*/ 2147483647 h 152"/>
                <a:gd name="T26" fmla="*/ 2147483647 w 201"/>
                <a:gd name="T27" fmla="*/ 0 h 152"/>
                <a:gd name="T28" fmla="*/ 2147483647 w 201"/>
                <a:gd name="T29" fmla="*/ 2147483647 h 152"/>
                <a:gd name="T30" fmla="*/ 2147483647 w 201"/>
                <a:gd name="T31" fmla="*/ 2147483647 h 152"/>
                <a:gd name="T32" fmla="*/ 2147483647 w 201"/>
                <a:gd name="T33" fmla="*/ 2147483647 h 152"/>
                <a:gd name="T34" fmla="*/ 2147483647 w 201"/>
                <a:gd name="T35" fmla="*/ 2147483647 h 152"/>
                <a:gd name="T36" fmla="*/ 2147483647 w 201"/>
                <a:gd name="T37" fmla="*/ 2147483647 h 152"/>
                <a:gd name="T38" fmla="*/ 0 w 201"/>
                <a:gd name="T39" fmla="*/ 2147483647 h 152"/>
                <a:gd name="T40" fmla="*/ 2147483647 w 201"/>
                <a:gd name="T41" fmla="*/ 2147483647 h 152"/>
                <a:gd name="T42" fmla="*/ 2147483647 w 201"/>
                <a:gd name="T43" fmla="*/ 2147483647 h 152"/>
                <a:gd name="T44" fmla="*/ 2147483647 w 201"/>
                <a:gd name="T45" fmla="*/ 2147483647 h 152"/>
                <a:gd name="T46" fmla="*/ 2147483647 w 201"/>
                <a:gd name="T47" fmla="*/ 2147483647 h 15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01"/>
                <a:gd name="T73" fmla="*/ 0 h 152"/>
                <a:gd name="T74" fmla="*/ 201 w 201"/>
                <a:gd name="T75" fmla="*/ 152 h 15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01" h="152">
                  <a:moveTo>
                    <a:pt x="40" y="152"/>
                  </a:moveTo>
                  <a:lnTo>
                    <a:pt x="48" y="136"/>
                  </a:lnTo>
                  <a:lnTo>
                    <a:pt x="64" y="136"/>
                  </a:lnTo>
                  <a:lnTo>
                    <a:pt x="89" y="144"/>
                  </a:lnTo>
                  <a:lnTo>
                    <a:pt x="105" y="136"/>
                  </a:lnTo>
                  <a:lnTo>
                    <a:pt x="129" y="136"/>
                  </a:lnTo>
                  <a:lnTo>
                    <a:pt x="153" y="136"/>
                  </a:lnTo>
                  <a:lnTo>
                    <a:pt x="169" y="120"/>
                  </a:lnTo>
                  <a:lnTo>
                    <a:pt x="193" y="96"/>
                  </a:lnTo>
                  <a:lnTo>
                    <a:pt x="201" y="48"/>
                  </a:lnTo>
                  <a:lnTo>
                    <a:pt x="193" y="40"/>
                  </a:lnTo>
                  <a:lnTo>
                    <a:pt x="185" y="16"/>
                  </a:lnTo>
                  <a:lnTo>
                    <a:pt x="177" y="8"/>
                  </a:lnTo>
                  <a:lnTo>
                    <a:pt x="145" y="0"/>
                  </a:lnTo>
                  <a:lnTo>
                    <a:pt x="73" y="48"/>
                  </a:lnTo>
                  <a:lnTo>
                    <a:pt x="48" y="64"/>
                  </a:lnTo>
                  <a:lnTo>
                    <a:pt x="48" y="96"/>
                  </a:lnTo>
                  <a:lnTo>
                    <a:pt x="40" y="112"/>
                  </a:lnTo>
                  <a:lnTo>
                    <a:pt x="16" y="112"/>
                  </a:lnTo>
                  <a:lnTo>
                    <a:pt x="0" y="112"/>
                  </a:lnTo>
                  <a:lnTo>
                    <a:pt x="8" y="128"/>
                  </a:lnTo>
                  <a:lnTo>
                    <a:pt x="24" y="144"/>
                  </a:lnTo>
                  <a:lnTo>
                    <a:pt x="32" y="144"/>
                  </a:lnTo>
                  <a:lnTo>
                    <a:pt x="40" y="15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6" name="Freeform 729"/>
            <p:cNvSpPr>
              <a:spLocks/>
            </p:cNvSpPr>
            <p:nvPr/>
          </p:nvSpPr>
          <p:spPr bwMode="auto">
            <a:xfrm>
              <a:off x="4256723" y="3142968"/>
              <a:ext cx="279637" cy="257704"/>
            </a:xfrm>
            <a:custGeom>
              <a:avLst/>
              <a:gdLst>
                <a:gd name="T0" fmla="*/ 2147483647 w 208"/>
                <a:gd name="T1" fmla="*/ 2147483647 h 192"/>
                <a:gd name="T2" fmla="*/ 2147483647 w 208"/>
                <a:gd name="T3" fmla="*/ 2147483647 h 192"/>
                <a:gd name="T4" fmla="*/ 2147483647 w 208"/>
                <a:gd name="T5" fmla="*/ 2147483647 h 192"/>
                <a:gd name="T6" fmla="*/ 2147483647 w 208"/>
                <a:gd name="T7" fmla="*/ 2147483647 h 192"/>
                <a:gd name="T8" fmla="*/ 2147483647 w 208"/>
                <a:gd name="T9" fmla="*/ 2147483647 h 192"/>
                <a:gd name="T10" fmla="*/ 2147483647 w 208"/>
                <a:gd name="T11" fmla="*/ 2147483647 h 192"/>
                <a:gd name="T12" fmla="*/ 2147483647 w 208"/>
                <a:gd name="T13" fmla="*/ 2147483647 h 192"/>
                <a:gd name="T14" fmla="*/ 2147483647 w 208"/>
                <a:gd name="T15" fmla="*/ 2147483647 h 192"/>
                <a:gd name="T16" fmla="*/ 2147483647 w 208"/>
                <a:gd name="T17" fmla="*/ 2147483647 h 192"/>
                <a:gd name="T18" fmla="*/ 2147483647 w 208"/>
                <a:gd name="T19" fmla="*/ 2147483647 h 192"/>
                <a:gd name="T20" fmla="*/ 2147483647 w 208"/>
                <a:gd name="T21" fmla="*/ 2147483647 h 192"/>
                <a:gd name="T22" fmla="*/ 2147483647 w 208"/>
                <a:gd name="T23" fmla="*/ 0 h 192"/>
                <a:gd name="T24" fmla="*/ 2147483647 w 208"/>
                <a:gd name="T25" fmla="*/ 0 h 192"/>
                <a:gd name="T26" fmla="*/ 2147483647 w 208"/>
                <a:gd name="T27" fmla="*/ 2147483647 h 192"/>
                <a:gd name="T28" fmla="*/ 2147483647 w 208"/>
                <a:gd name="T29" fmla="*/ 2147483647 h 192"/>
                <a:gd name="T30" fmla="*/ 2147483647 w 208"/>
                <a:gd name="T31" fmla="*/ 2147483647 h 192"/>
                <a:gd name="T32" fmla="*/ 2147483647 w 208"/>
                <a:gd name="T33" fmla="*/ 2147483647 h 192"/>
                <a:gd name="T34" fmla="*/ 2147483647 w 208"/>
                <a:gd name="T35" fmla="*/ 2147483647 h 192"/>
                <a:gd name="T36" fmla="*/ 0 w 208"/>
                <a:gd name="T37" fmla="*/ 2147483647 h 192"/>
                <a:gd name="T38" fmla="*/ 2147483647 w 208"/>
                <a:gd name="T39" fmla="*/ 2147483647 h 192"/>
                <a:gd name="T40" fmla="*/ 2147483647 w 208"/>
                <a:gd name="T41" fmla="*/ 2147483647 h 192"/>
                <a:gd name="T42" fmla="*/ 2147483647 w 208"/>
                <a:gd name="T43" fmla="*/ 2147483647 h 192"/>
                <a:gd name="T44" fmla="*/ 2147483647 w 208"/>
                <a:gd name="T45" fmla="*/ 2147483647 h 192"/>
                <a:gd name="T46" fmla="*/ 2147483647 w 208"/>
                <a:gd name="T47" fmla="*/ 2147483647 h 192"/>
                <a:gd name="T48" fmla="*/ 2147483647 w 208"/>
                <a:gd name="T49" fmla="*/ 2147483647 h 192"/>
                <a:gd name="T50" fmla="*/ 2147483647 w 208"/>
                <a:gd name="T51" fmla="*/ 2147483647 h 192"/>
                <a:gd name="T52" fmla="*/ 2147483647 w 208"/>
                <a:gd name="T53" fmla="*/ 2147483647 h 192"/>
                <a:gd name="T54" fmla="*/ 2147483647 w 208"/>
                <a:gd name="T55" fmla="*/ 2147483647 h 192"/>
                <a:gd name="T56" fmla="*/ 2147483647 w 208"/>
                <a:gd name="T57" fmla="*/ 2147483647 h 192"/>
                <a:gd name="T58" fmla="*/ 2147483647 w 208"/>
                <a:gd name="T59" fmla="*/ 2147483647 h 192"/>
                <a:gd name="T60" fmla="*/ 2147483647 w 208"/>
                <a:gd name="T61" fmla="*/ 2147483647 h 192"/>
                <a:gd name="T62" fmla="*/ 2147483647 w 208"/>
                <a:gd name="T63" fmla="*/ 2147483647 h 192"/>
                <a:gd name="T64" fmla="*/ 2147483647 w 208"/>
                <a:gd name="T65" fmla="*/ 2147483647 h 1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08"/>
                <a:gd name="T100" fmla="*/ 0 h 192"/>
                <a:gd name="T101" fmla="*/ 208 w 208"/>
                <a:gd name="T102" fmla="*/ 192 h 19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08" h="192">
                  <a:moveTo>
                    <a:pt x="96" y="176"/>
                  </a:moveTo>
                  <a:lnTo>
                    <a:pt x="112" y="160"/>
                  </a:lnTo>
                  <a:lnTo>
                    <a:pt x="128" y="144"/>
                  </a:lnTo>
                  <a:lnTo>
                    <a:pt x="152" y="128"/>
                  </a:lnTo>
                  <a:lnTo>
                    <a:pt x="160" y="128"/>
                  </a:lnTo>
                  <a:lnTo>
                    <a:pt x="176" y="128"/>
                  </a:lnTo>
                  <a:lnTo>
                    <a:pt x="200" y="128"/>
                  </a:lnTo>
                  <a:lnTo>
                    <a:pt x="208" y="112"/>
                  </a:lnTo>
                  <a:lnTo>
                    <a:pt x="208" y="80"/>
                  </a:lnTo>
                  <a:lnTo>
                    <a:pt x="200" y="80"/>
                  </a:lnTo>
                  <a:lnTo>
                    <a:pt x="192" y="72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88" y="112"/>
                  </a:lnTo>
                  <a:lnTo>
                    <a:pt x="96" y="120"/>
                  </a:lnTo>
                  <a:lnTo>
                    <a:pt x="80" y="128"/>
                  </a:lnTo>
                  <a:lnTo>
                    <a:pt x="24" y="128"/>
                  </a:lnTo>
                  <a:lnTo>
                    <a:pt x="16" y="120"/>
                  </a:lnTo>
                  <a:lnTo>
                    <a:pt x="0" y="136"/>
                  </a:lnTo>
                  <a:lnTo>
                    <a:pt x="8" y="152"/>
                  </a:lnTo>
                  <a:lnTo>
                    <a:pt x="16" y="168"/>
                  </a:lnTo>
                  <a:lnTo>
                    <a:pt x="8" y="168"/>
                  </a:lnTo>
                  <a:lnTo>
                    <a:pt x="24" y="168"/>
                  </a:lnTo>
                  <a:lnTo>
                    <a:pt x="40" y="168"/>
                  </a:lnTo>
                  <a:lnTo>
                    <a:pt x="48" y="176"/>
                  </a:lnTo>
                  <a:lnTo>
                    <a:pt x="56" y="192"/>
                  </a:lnTo>
                  <a:lnTo>
                    <a:pt x="64" y="192"/>
                  </a:lnTo>
                  <a:lnTo>
                    <a:pt x="72" y="192"/>
                  </a:lnTo>
                  <a:lnTo>
                    <a:pt x="80" y="192"/>
                  </a:lnTo>
                  <a:lnTo>
                    <a:pt x="88" y="192"/>
                  </a:lnTo>
                  <a:lnTo>
                    <a:pt x="96" y="192"/>
                  </a:lnTo>
                  <a:lnTo>
                    <a:pt x="96" y="184"/>
                  </a:lnTo>
                  <a:lnTo>
                    <a:pt x="96" y="17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7" name="Freeform 730"/>
            <p:cNvSpPr>
              <a:spLocks/>
            </p:cNvSpPr>
            <p:nvPr/>
          </p:nvSpPr>
          <p:spPr bwMode="auto">
            <a:xfrm>
              <a:off x="5170204" y="3378740"/>
              <a:ext cx="161203" cy="225903"/>
            </a:xfrm>
            <a:custGeom>
              <a:avLst/>
              <a:gdLst>
                <a:gd name="T0" fmla="*/ 2147483647 w 120"/>
                <a:gd name="T1" fmla="*/ 2147483647 h 168"/>
                <a:gd name="T2" fmla="*/ 2147483647 w 120"/>
                <a:gd name="T3" fmla="*/ 2147483647 h 168"/>
                <a:gd name="T4" fmla="*/ 2147483647 w 120"/>
                <a:gd name="T5" fmla="*/ 2147483647 h 168"/>
                <a:gd name="T6" fmla="*/ 2147483647 w 120"/>
                <a:gd name="T7" fmla="*/ 2147483647 h 168"/>
                <a:gd name="T8" fmla="*/ 2147483647 w 120"/>
                <a:gd name="T9" fmla="*/ 2147483647 h 168"/>
                <a:gd name="T10" fmla="*/ 2147483647 w 120"/>
                <a:gd name="T11" fmla="*/ 2147483647 h 168"/>
                <a:gd name="T12" fmla="*/ 2147483647 w 120"/>
                <a:gd name="T13" fmla="*/ 2147483647 h 168"/>
                <a:gd name="T14" fmla="*/ 2147483647 w 120"/>
                <a:gd name="T15" fmla="*/ 2147483647 h 168"/>
                <a:gd name="T16" fmla="*/ 2147483647 w 120"/>
                <a:gd name="T17" fmla="*/ 2147483647 h 168"/>
                <a:gd name="T18" fmla="*/ 2147483647 w 120"/>
                <a:gd name="T19" fmla="*/ 2147483647 h 168"/>
                <a:gd name="T20" fmla="*/ 2147483647 w 120"/>
                <a:gd name="T21" fmla="*/ 2147483647 h 168"/>
                <a:gd name="T22" fmla="*/ 2147483647 w 120"/>
                <a:gd name="T23" fmla="*/ 2147483647 h 168"/>
                <a:gd name="T24" fmla="*/ 0 w 120"/>
                <a:gd name="T25" fmla="*/ 2147483647 h 168"/>
                <a:gd name="T26" fmla="*/ 0 w 120"/>
                <a:gd name="T27" fmla="*/ 2147483647 h 168"/>
                <a:gd name="T28" fmla="*/ 2147483647 w 120"/>
                <a:gd name="T29" fmla="*/ 2147483647 h 168"/>
                <a:gd name="T30" fmla="*/ 2147483647 w 120"/>
                <a:gd name="T31" fmla="*/ 2147483647 h 168"/>
                <a:gd name="T32" fmla="*/ 2147483647 w 120"/>
                <a:gd name="T33" fmla="*/ 2147483647 h 168"/>
                <a:gd name="T34" fmla="*/ 2147483647 w 120"/>
                <a:gd name="T35" fmla="*/ 2147483647 h 168"/>
                <a:gd name="T36" fmla="*/ 2147483647 w 120"/>
                <a:gd name="T37" fmla="*/ 2147483647 h 168"/>
                <a:gd name="T38" fmla="*/ 2147483647 w 120"/>
                <a:gd name="T39" fmla="*/ 0 h 168"/>
                <a:gd name="T40" fmla="*/ 2147483647 w 120"/>
                <a:gd name="T41" fmla="*/ 2147483647 h 16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20"/>
                <a:gd name="T64" fmla="*/ 0 h 168"/>
                <a:gd name="T65" fmla="*/ 120 w 120"/>
                <a:gd name="T66" fmla="*/ 168 h 16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20" h="168">
                  <a:moveTo>
                    <a:pt x="48" y="16"/>
                  </a:moveTo>
                  <a:lnTo>
                    <a:pt x="32" y="8"/>
                  </a:lnTo>
                  <a:lnTo>
                    <a:pt x="16" y="16"/>
                  </a:lnTo>
                  <a:lnTo>
                    <a:pt x="24" y="24"/>
                  </a:lnTo>
                  <a:lnTo>
                    <a:pt x="56" y="40"/>
                  </a:lnTo>
                  <a:lnTo>
                    <a:pt x="80" y="48"/>
                  </a:lnTo>
                  <a:lnTo>
                    <a:pt x="48" y="80"/>
                  </a:lnTo>
                  <a:lnTo>
                    <a:pt x="24" y="88"/>
                  </a:lnTo>
                  <a:lnTo>
                    <a:pt x="8" y="96"/>
                  </a:lnTo>
                  <a:lnTo>
                    <a:pt x="16" y="104"/>
                  </a:lnTo>
                  <a:lnTo>
                    <a:pt x="8" y="96"/>
                  </a:lnTo>
                  <a:lnTo>
                    <a:pt x="8" y="104"/>
                  </a:lnTo>
                  <a:lnTo>
                    <a:pt x="0" y="112"/>
                  </a:lnTo>
                  <a:lnTo>
                    <a:pt x="0" y="152"/>
                  </a:lnTo>
                  <a:lnTo>
                    <a:pt x="8" y="168"/>
                  </a:lnTo>
                  <a:lnTo>
                    <a:pt x="24" y="136"/>
                  </a:lnTo>
                  <a:lnTo>
                    <a:pt x="56" y="120"/>
                  </a:lnTo>
                  <a:lnTo>
                    <a:pt x="88" y="88"/>
                  </a:lnTo>
                  <a:lnTo>
                    <a:pt x="112" y="32"/>
                  </a:lnTo>
                  <a:lnTo>
                    <a:pt x="120" y="0"/>
                  </a:lnTo>
                  <a:lnTo>
                    <a:pt x="48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Freeform 731"/>
            <p:cNvSpPr>
              <a:spLocks/>
            </p:cNvSpPr>
            <p:nvPr/>
          </p:nvSpPr>
          <p:spPr bwMode="auto">
            <a:xfrm>
              <a:off x="4471660" y="3163803"/>
              <a:ext cx="269768" cy="203971"/>
            </a:xfrm>
            <a:custGeom>
              <a:avLst/>
              <a:gdLst>
                <a:gd name="T0" fmla="*/ 2147483647 w 201"/>
                <a:gd name="T1" fmla="*/ 2147483647 h 152"/>
                <a:gd name="T2" fmla="*/ 2147483647 w 201"/>
                <a:gd name="T3" fmla="*/ 2147483647 h 152"/>
                <a:gd name="T4" fmla="*/ 2147483647 w 201"/>
                <a:gd name="T5" fmla="*/ 2147483647 h 152"/>
                <a:gd name="T6" fmla="*/ 2147483647 w 201"/>
                <a:gd name="T7" fmla="*/ 2147483647 h 152"/>
                <a:gd name="T8" fmla="*/ 2147483647 w 201"/>
                <a:gd name="T9" fmla="*/ 2147483647 h 152"/>
                <a:gd name="T10" fmla="*/ 2147483647 w 201"/>
                <a:gd name="T11" fmla="*/ 2147483647 h 152"/>
                <a:gd name="T12" fmla="*/ 2147483647 w 201"/>
                <a:gd name="T13" fmla="*/ 2147483647 h 152"/>
                <a:gd name="T14" fmla="*/ 2147483647 w 201"/>
                <a:gd name="T15" fmla="*/ 2147483647 h 152"/>
                <a:gd name="T16" fmla="*/ 2147483647 w 201"/>
                <a:gd name="T17" fmla="*/ 2147483647 h 152"/>
                <a:gd name="T18" fmla="*/ 2147483647 w 201"/>
                <a:gd name="T19" fmla="*/ 2147483647 h 152"/>
                <a:gd name="T20" fmla="*/ 2147483647 w 201"/>
                <a:gd name="T21" fmla="*/ 2147483647 h 152"/>
                <a:gd name="T22" fmla="*/ 2147483647 w 201"/>
                <a:gd name="T23" fmla="*/ 2147483647 h 152"/>
                <a:gd name="T24" fmla="*/ 2147483647 w 201"/>
                <a:gd name="T25" fmla="*/ 2147483647 h 152"/>
                <a:gd name="T26" fmla="*/ 2147483647 w 201"/>
                <a:gd name="T27" fmla="*/ 2147483647 h 152"/>
                <a:gd name="T28" fmla="*/ 2147483647 w 201"/>
                <a:gd name="T29" fmla="*/ 2147483647 h 152"/>
                <a:gd name="T30" fmla="*/ 2147483647 w 201"/>
                <a:gd name="T31" fmla="*/ 0 h 152"/>
                <a:gd name="T32" fmla="*/ 2147483647 w 201"/>
                <a:gd name="T33" fmla="*/ 2147483647 h 152"/>
                <a:gd name="T34" fmla="*/ 2147483647 w 201"/>
                <a:gd name="T35" fmla="*/ 2147483647 h 152"/>
                <a:gd name="T36" fmla="*/ 2147483647 w 201"/>
                <a:gd name="T37" fmla="*/ 2147483647 h 152"/>
                <a:gd name="T38" fmla="*/ 2147483647 w 201"/>
                <a:gd name="T39" fmla="*/ 2147483647 h 152"/>
                <a:gd name="T40" fmla="*/ 2147483647 w 201"/>
                <a:gd name="T41" fmla="*/ 2147483647 h 152"/>
                <a:gd name="T42" fmla="*/ 2147483647 w 201"/>
                <a:gd name="T43" fmla="*/ 2147483647 h 152"/>
                <a:gd name="T44" fmla="*/ 0 w 201"/>
                <a:gd name="T45" fmla="*/ 2147483647 h 152"/>
                <a:gd name="T46" fmla="*/ 2147483647 w 201"/>
                <a:gd name="T47" fmla="*/ 2147483647 h 152"/>
                <a:gd name="T48" fmla="*/ 2147483647 w 201"/>
                <a:gd name="T49" fmla="*/ 2147483647 h 152"/>
                <a:gd name="T50" fmla="*/ 2147483647 w 201"/>
                <a:gd name="T51" fmla="*/ 2147483647 h 152"/>
                <a:gd name="T52" fmla="*/ 2147483647 w 201"/>
                <a:gd name="T53" fmla="*/ 2147483647 h 152"/>
                <a:gd name="T54" fmla="*/ 2147483647 w 201"/>
                <a:gd name="T55" fmla="*/ 2147483647 h 152"/>
                <a:gd name="T56" fmla="*/ 2147483647 w 201"/>
                <a:gd name="T57" fmla="*/ 2147483647 h 152"/>
                <a:gd name="T58" fmla="*/ 2147483647 w 201"/>
                <a:gd name="T59" fmla="*/ 2147483647 h 152"/>
                <a:gd name="T60" fmla="*/ 2147483647 w 201"/>
                <a:gd name="T61" fmla="*/ 2147483647 h 152"/>
                <a:gd name="T62" fmla="*/ 2147483647 w 201"/>
                <a:gd name="T63" fmla="*/ 2147483647 h 152"/>
                <a:gd name="T64" fmla="*/ 2147483647 w 201"/>
                <a:gd name="T65" fmla="*/ 2147483647 h 152"/>
                <a:gd name="T66" fmla="*/ 2147483647 w 201"/>
                <a:gd name="T67" fmla="*/ 2147483647 h 152"/>
                <a:gd name="T68" fmla="*/ 2147483647 w 201"/>
                <a:gd name="T69" fmla="*/ 2147483647 h 152"/>
                <a:gd name="T70" fmla="*/ 2147483647 w 201"/>
                <a:gd name="T71" fmla="*/ 2147483647 h 152"/>
                <a:gd name="T72" fmla="*/ 2147483647 w 201"/>
                <a:gd name="T73" fmla="*/ 2147483647 h 152"/>
                <a:gd name="T74" fmla="*/ 2147483647 w 201"/>
                <a:gd name="T75" fmla="*/ 2147483647 h 152"/>
                <a:gd name="T76" fmla="*/ 2147483647 w 201"/>
                <a:gd name="T77" fmla="*/ 2147483647 h 152"/>
                <a:gd name="T78" fmla="*/ 2147483647 w 201"/>
                <a:gd name="T79" fmla="*/ 2147483647 h 152"/>
                <a:gd name="T80" fmla="*/ 2147483647 w 201"/>
                <a:gd name="T81" fmla="*/ 2147483647 h 152"/>
                <a:gd name="T82" fmla="*/ 2147483647 w 201"/>
                <a:gd name="T83" fmla="*/ 2147483647 h 152"/>
                <a:gd name="T84" fmla="*/ 2147483647 w 201"/>
                <a:gd name="T85" fmla="*/ 0 h 152"/>
                <a:gd name="T86" fmla="*/ 2147483647 w 201"/>
                <a:gd name="T87" fmla="*/ 2147483647 h 152"/>
                <a:gd name="T88" fmla="*/ 2147483647 w 201"/>
                <a:gd name="T89" fmla="*/ 2147483647 h 152"/>
                <a:gd name="T90" fmla="*/ 2147483647 w 201"/>
                <a:gd name="T91" fmla="*/ 2147483647 h 152"/>
                <a:gd name="T92" fmla="*/ 2147483647 w 201"/>
                <a:gd name="T93" fmla="*/ 2147483647 h 152"/>
                <a:gd name="T94" fmla="*/ 2147483647 w 201"/>
                <a:gd name="T95" fmla="*/ 2147483647 h 152"/>
                <a:gd name="T96" fmla="*/ 2147483647 w 201"/>
                <a:gd name="T97" fmla="*/ 2147483647 h 152"/>
                <a:gd name="T98" fmla="*/ 0 w 201"/>
                <a:gd name="T99" fmla="*/ 2147483647 h 152"/>
                <a:gd name="T100" fmla="*/ 2147483647 w 201"/>
                <a:gd name="T101" fmla="*/ 2147483647 h 152"/>
                <a:gd name="T102" fmla="*/ 2147483647 w 201"/>
                <a:gd name="T103" fmla="*/ 2147483647 h 152"/>
                <a:gd name="T104" fmla="*/ 2147483647 w 201"/>
                <a:gd name="T105" fmla="*/ 2147483647 h 152"/>
                <a:gd name="T106" fmla="*/ 2147483647 w 201"/>
                <a:gd name="T107" fmla="*/ 2147483647 h 152"/>
                <a:gd name="T108" fmla="*/ 2147483647 w 201"/>
                <a:gd name="T109" fmla="*/ 2147483647 h 15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201"/>
                <a:gd name="T166" fmla="*/ 0 h 152"/>
                <a:gd name="T167" fmla="*/ 201 w 201"/>
                <a:gd name="T168" fmla="*/ 152 h 152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201" h="152">
                  <a:moveTo>
                    <a:pt x="40" y="152"/>
                  </a:moveTo>
                  <a:lnTo>
                    <a:pt x="48" y="136"/>
                  </a:lnTo>
                  <a:lnTo>
                    <a:pt x="64" y="136"/>
                  </a:lnTo>
                  <a:lnTo>
                    <a:pt x="89" y="144"/>
                  </a:lnTo>
                  <a:lnTo>
                    <a:pt x="105" y="136"/>
                  </a:lnTo>
                  <a:lnTo>
                    <a:pt x="129" y="136"/>
                  </a:lnTo>
                  <a:lnTo>
                    <a:pt x="153" y="136"/>
                  </a:lnTo>
                  <a:lnTo>
                    <a:pt x="169" y="120"/>
                  </a:lnTo>
                  <a:lnTo>
                    <a:pt x="193" y="96"/>
                  </a:lnTo>
                  <a:lnTo>
                    <a:pt x="201" y="48"/>
                  </a:lnTo>
                  <a:lnTo>
                    <a:pt x="193" y="40"/>
                  </a:lnTo>
                  <a:lnTo>
                    <a:pt x="185" y="16"/>
                  </a:lnTo>
                  <a:lnTo>
                    <a:pt x="177" y="8"/>
                  </a:lnTo>
                  <a:lnTo>
                    <a:pt x="145" y="0"/>
                  </a:lnTo>
                  <a:lnTo>
                    <a:pt x="73" y="48"/>
                  </a:lnTo>
                  <a:lnTo>
                    <a:pt x="48" y="64"/>
                  </a:lnTo>
                  <a:lnTo>
                    <a:pt x="48" y="96"/>
                  </a:lnTo>
                  <a:lnTo>
                    <a:pt x="40" y="112"/>
                  </a:lnTo>
                  <a:lnTo>
                    <a:pt x="16" y="112"/>
                  </a:lnTo>
                  <a:lnTo>
                    <a:pt x="0" y="112"/>
                  </a:lnTo>
                  <a:lnTo>
                    <a:pt x="8" y="128"/>
                  </a:lnTo>
                  <a:lnTo>
                    <a:pt x="24" y="144"/>
                  </a:lnTo>
                  <a:lnTo>
                    <a:pt x="32" y="144"/>
                  </a:lnTo>
                  <a:lnTo>
                    <a:pt x="40" y="152"/>
                  </a:lnTo>
                  <a:lnTo>
                    <a:pt x="48" y="136"/>
                  </a:lnTo>
                  <a:lnTo>
                    <a:pt x="64" y="136"/>
                  </a:lnTo>
                  <a:lnTo>
                    <a:pt x="89" y="144"/>
                  </a:lnTo>
                  <a:lnTo>
                    <a:pt x="105" y="136"/>
                  </a:lnTo>
                  <a:lnTo>
                    <a:pt x="129" y="136"/>
                  </a:lnTo>
                  <a:lnTo>
                    <a:pt x="153" y="136"/>
                  </a:lnTo>
                  <a:lnTo>
                    <a:pt x="169" y="120"/>
                  </a:lnTo>
                  <a:lnTo>
                    <a:pt x="193" y="96"/>
                  </a:lnTo>
                  <a:lnTo>
                    <a:pt x="201" y="48"/>
                  </a:lnTo>
                  <a:lnTo>
                    <a:pt x="193" y="40"/>
                  </a:lnTo>
                  <a:lnTo>
                    <a:pt x="185" y="16"/>
                  </a:lnTo>
                  <a:lnTo>
                    <a:pt x="177" y="8"/>
                  </a:lnTo>
                  <a:lnTo>
                    <a:pt x="145" y="0"/>
                  </a:lnTo>
                  <a:lnTo>
                    <a:pt x="73" y="48"/>
                  </a:lnTo>
                  <a:lnTo>
                    <a:pt x="48" y="64"/>
                  </a:lnTo>
                  <a:lnTo>
                    <a:pt x="48" y="96"/>
                  </a:lnTo>
                  <a:lnTo>
                    <a:pt x="40" y="112"/>
                  </a:lnTo>
                  <a:lnTo>
                    <a:pt x="16" y="112"/>
                  </a:lnTo>
                  <a:lnTo>
                    <a:pt x="0" y="112"/>
                  </a:lnTo>
                  <a:lnTo>
                    <a:pt x="8" y="128"/>
                  </a:lnTo>
                  <a:lnTo>
                    <a:pt x="24" y="144"/>
                  </a:lnTo>
                  <a:lnTo>
                    <a:pt x="32" y="144"/>
                  </a:lnTo>
                  <a:lnTo>
                    <a:pt x="40" y="15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Freeform 732"/>
            <p:cNvSpPr>
              <a:spLocks/>
            </p:cNvSpPr>
            <p:nvPr/>
          </p:nvSpPr>
          <p:spPr bwMode="auto">
            <a:xfrm>
              <a:off x="5170204" y="3378740"/>
              <a:ext cx="161203" cy="225903"/>
            </a:xfrm>
            <a:custGeom>
              <a:avLst/>
              <a:gdLst>
                <a:gd name="T0" fmla="*/ 2147483647 w 120"/>
                <a:gd name="T1" fmla="*/ 2147483647 h 168"/>
                <a:gd name="T2" fmla="*/ 2147483647 w 120"/>
                <a:gd name="T3" fmla="*/ 2147483647 h 168"/>
                <a:gd name="T4" fmla="*/ 2147483647 w 120"/>
                <a:gd name="T5" fmla="*/ 2147483647 h 168"/>
                <a:gd name="T6" fmla="*/ 2147483647 w 120"/>
                <a:gd name="T7" fmla="*/ 2147483647 h 168"/>
                <a:gd name="T8" fmla="*/ 2147483647 w 120"/>
                <a:gd name="T9" fmla="*/ 2147483647 h 168"/>
                <a:gd name="T10" fmla="*/ 2147483647 w 120"/>
                <a:gd name="T11" fmla="*/ 2147483647 h 168"/>
                <a:gd name="T12" fmla="*/ 2147483647 w 120"/>
                <a:gd name="T13" fmla="*/ 2147483647 h 168"/>
                <a:gd name="T14" fmla="*/ 2147483647 w 120"/>
                <a:gd name="T15" fmla="*/ 2147483647 h 168"/>
                <a:gd name="T16" fmla="*/ 2147483647 w 120"/>
                <a:gd name="T17" fmla="*/ 2147483647 h 168"/>
                <a:gd name="T18" fmla="*/ 2147483647 w 120"/>
                <a:gd name="T19" fmla="*/ 2147483647 h 168"/>
                <a:gd name="T20" fmla="*/ 2147483647 w 120"/>
                <a:gd name="T21" fmla="*/ 2147483647 h 168"/>
                <a:gd name="T22" fmla="*/ 2147483647 w 120"/>
                <a:gd name="T23" fmla="*/ 2147483647 h 168"/>
                <a:gd name="T24" fmla="*/ 2147483647 w 120"/>
                <a:gd name="T25" fmla="*/ 2147483647 h 168"/>
                <a:gd name="T26" fmla="*/ 0 w 120"/>
                <a:gd name="T27" fmla="*/ 2147483647 h 168"/>
                <a:gd name="T28" fmla="*/ 0 w 120"/>
                <a:gd name="T29" fmla="*/ 2147483647 h 168"/>
                <a:gd name="T30" fmla="*/ 2147483647 w 120"/>
                <a:gd name="T31" fmla="*/ 2147483647 h 168"/>
                <a:gd name="T32" fmla="*/ 2147483647 w 120"/>
                <a:gd name="T33" fmla="*/ 2147483647 h 168"/>
                <a:gd name="T34" fmla="*/ 2147483647 w 120"/>
                <a:gd name="T35" fmla="*/ 2147483647 h 168"/>
                <a:gd name="T36" fmla="*/ 2147483647 w 120"/>
                <a:gd name="T37" fmla="*/ 2147483647 h 168"/>
                <a:gd name="T38" fmla="*/ 2147483647 w 120"/>
                <a:gd name="T39" fmla="*/ 2147483647 h 168"/>
                <a:gd name="T40" fmla="*/ 2147483647 w 120"/>
                <a:gd name="T41" fmla="*/ 0 h 168"/>
                <a:gd name="T42" fmla="*/ 2147483647 w 120"/>
                <a:gd name="T43" fmla="*/ 2147483647 h 16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20"/>
                <a:gd name="T67" fmla="*/ 0 h 168"/>
                <a:gd name="T68" fmla="*/ 120 w 120"/>
                <a:gd name="T69" fmla="*/ 168 h 16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20" h="168">
                  <a:moveTo>
                    <a:pt x="48" y="16"/>
                  </a:moveTo>
                  <a:lnTo>
                    <a:pt x="32" y="8"/>
                  </a:lnTo>
                  <a:lnTo>
                    <a:pt x="16" y="16"/>
                  </a:lnTo>
                  <a:lnTo>
                    <a:pt x="24" y="24"/>
                  </a:lnTo>
                  <a:lnTo>
                    <a:pt x="56" y="40"/>
                  </a:lnTo>
                  <a:lnTo>
                    <a:pt x="80" y="48"/>
                  </a:lnTo>
                  <a:lnTo>
                    <a:pt x="48" y="80"/>
                  </a:lnTo>
                  <a:lnTo>
                    <a:pt x="24" y="88"/>
                  </a:lnTo>
                  <a:lnTo>
                    <a:pt x="8" y="96"/>
                  </a:lnTo>
                  <a:lnTo>
                    <a:pt x="16" y="104"/>
                  </a:lnTo>
                  <a:lnTo>
                    <a:pt x="8" y="96"/>
                  </a:lnTo>
                  <a:lnTo>
                    <a:pt x="8" y="104"/>
                  </a:lnTo>
                  <a:lnTo>
                    <a:pt x="0" y="112"/>
                  </a:lnTo>
                  <a:lnTo>
                    <a:pt x="0" y="152"/>
                  </a:lnTo>
                  <a:lnTo>
                    <a:pt x="8" y="168"/>
                  </a:lnTo>
                  <a:lnTo>
                    <a:pt x="24" y="136"/>
                  </a:lnTo>
                  <a:lnTo>
                    <a:pt x="56" y="120"/>
                  </a:lnTo>
                  <a:lnTo>
                    <a:pt x="88" y="88"/>
                  </a:lnTo>
                  <a:lnTo>
                    <a:pt x="112" y="32"/>
                  </a:lnTo>
                  <a:lnTo>
                    <a:pt x="120" y="0"/>
                  </a:lnTo>
                  <a:lnTo>
                    <a:pt x="48" y="1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733"/>
            <p:cNvSpPr>
              <a:spLocks/>
            </p:cNvSpPr>
            <p:nvPr/>
          </p:nvSpPr>
          <p:spPr bwMode="auto">
            <a:xfrm>
              <a:off x="4708529" y="3367774"/>
              <a:ext cx="21932" cy="86633"/>
            </a:xfrm>
            <a:custGeom>
              <a:avLst/>
              <a:gdLst>
                <a:gd name="T0" fmla="*/ 2147483647 w 16"/>
                <a:gd name="T1" fmla="*/ 0 h 64"/>
                <a:gd name="T2" fmla="*/ 2147483647 w 16"/>
                <a:gd name="T3" fmla="*/ 2147483647 h 64"/>
                <a:gd name="T4" fmla="*/ 0 w 16"/>
                <a:gd name="T5" fmla="*/ 2147483647 h 64"/>
                <a:gd name="T6" fmla="*/ 0 w 16"/>
                <a:gd name="T7" fmla="*/ 2147483647 h 64"/>
                <a:gd name="T8" fmla="*/ 2147483647 w 16"/>
                <a:gd name="T9" fmla="*/ 2147483647 h 64"/>
                <a:gd name="T10" fmla="*/ 2147483647 w 16"/>
                <a:gd name="T11" fmla="*/ 2147483647 h 64"/>
                <a:gd name="T12" fmla="*/ 2147483647 w 16"/>
                <a:gd name="T13" fmla="*/ 0 h 6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64"/>
                <a:gd name="T23" fmla="*/ 16 w 16"/>
                <a:gd name="T24" fmla="*/ 64 h 6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64">
                  <a:moveTo>
                    <a:pt x="8" y="0"/>
                  </a:moveTo>
                  <a:lnTo>
                    <a:pt x="16" y="24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8" y="64"/>
                  </a:lnTo>
                  <a:lnTo>
                    <a:pt x="16" y="64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734"/>
            <p:cNvSpPr>
              <a:spLocks/>
            </p:cNvSpPr>
            <p:nvPr/>
          </p:nvSpPr>
          <p:spPr bwMode="auto">
            <a:xfrm>
              <a:off x="4708529" y="3367774"/>
              <a:ext cx="21932" cy="86633"/>
            </a:xfrm>
            <a:custGeom>
              <a:avLst/>
              <a:gdLst>
                <a:gd name="T0" fmla="*/ 2147483647 w 16"/>
                <a:gd name="T1" fmla="*/ 0 h 64"/>
                <a:gd name="T2" fmla="*/ 2147483647 w 16"/>
                <a:gd name="T3" fmla="*/ 0 h 64"/>
                <a:gd name="T4" fmla="*/ 2147483647 w 16"/>
                <a:gd name="T5" fmla="*/ 2147483647 h 64"/>
                <a:gd name="T6" fmla="*/ 0 w 16"/>
                <a:gd name="T7" fmla="*/ 2147483647 h 64"/>
                <a:gd name="T8" fmla="*/ 0 w 16"/>
                <a:gd name="T9" fmla="*/ 2147483647 h 64"/>
                <a:gd name="T10" fmla="*/ 2147483647 w 16"/>
                <a:gd name="T11" fmla="*/ 2147483647 h 64"/>
                <a:gd name="T12" fmla="*/ 2147483647 w 16"/>
                <a:gd name="T13" fmla="*/ 2147483647 h 6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64"/>
                <a:gd name="T23" fmla="*/ 16 w 16"/>
                <a:gd name="T24" fmla="*/ 64 h 6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64">
                  <a:moveTo>
                    <a:pt x="8" y="0"/>
                  </a:moveTo>
                  <a:lnTo>
                    <a:pt x="8" y="0"/>
                  </a:lnTo>
                  <a:lnTo>
                    <a:pt x="16" y="24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8" y="64"/>
                  </a:lnTo>
                  <a:lnTo>
                    <a:pt x="16" y="64"/>
                  </a:lnTo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735"/>
            <p:cNvSpPr>
              <a:spLocks/>
            </p:cNvSpPr>
            <p:nvPr/>
          </p:nvSpPr>
          <p:spPr bwMode="auto">
            <a:xfrm>
              <a:off x="4708529" y="3367774"/>
              <a:ext cx="21932" cy="86633"/>
            </a:xfrm>
            <a:custGeom>
              <a:avLst/>
              <a:gdLst>
                <a:gd name="T0" fmla="*/ 2147483647 w 16"/>
                <a:gd name="T1" fmla="*/ 0 h 64"/>
                <a:gd name="T2" fmla="*/ 2147483647 w 16"/>
                <a:gd name="T3" fmla="*/ 0 h 64"/>
                <a:gd name="T4" fmla="*/ 2147483647 w 16"/>
                <a:gd name="T5" fmla="*/ 2147483647 h 64"/>
                <a:gd name="T6" fmla="*/ 0 w 16"/>
                <a:gd name="T7" fmla="*/ 2147483647 h 64"/>
                <a:gd name="T8" fmla="*/ 0 w 16"/>
                <a:gd name="T9" fmla="*/ 2147483647 h 64"/>
                <a:gd name="T10" fmla="*/ 2147483647 w 16"/>
                <a:gd name="T11" fmla="*/ 2147483647 h 64"/>
                <a:gd name="T12" fmla="*/ 2147483647 w 16"/>
                <a:gd name="T13" fmla="*/ 2147483647 h 6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64"/>
                <a:gd name="T23" fmla="*/ 16 w 16"/>
                <a:gd name="T24" fmla="*/ 64 h 6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64">
                  <a:moveTo>
                    <a:pt x="8" y="0"/>
                  </a:moveTo>
                  <a:lnTo>
                    <a:pt x="8" y="0"/>
                  </a:lnTo>
                  <a:lnTo>
                    <a:pt x="16" y="24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8" y="64"/>
                  </a:lnTo>
                  <a:lnTo>
                    <a:pt x="16" y="64"/>
                  </a:lnTo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Freeform 736"/>
            <p:cNvSpPr>
              <a:spLocks/>
            </p:cNvSpPr>
            <p:nvPr/>
          </p:nvSpPr>
          <p:spPr bwMode="auto">
            <a:xfrm>
              <a:off x="4698659" y="3174769"/>
              <a:ext cx="171072" cy="279637"/>
            </a:xfrm>
            <a:custGeom>
              <a:avLst/>
              <a:gdLst>
                <a:gd name="T0" fmla="*/ 2147483647 w 128"/>
                <a:gd name="T1" fmla="*/ 2147483647 h 208"/>
                <a:gd name="T2" fmla="*/ 2147483647 w 128"/>
                <a:gd name="T3" fmla="*/ 2147483647 h 208"/>
                <a:gd name="T4" fmla="*/ 2147483647 w 128"/>
                <a:gd name="T5" fmla="*/ 2147483647 h 208"/>
                <a:gd name="T6" fmla="*/ 2147483647 w 128"/>
                <a:gd name="T7" fmla="*/ 2147483647 h 208"/>
                <a:gd name="T8" fmla="*/ 2147483647 w 128"/>
                <a:gd name="T9" fmla="*/ 2147483647 h 208"/>
                <a:gd name="T10" fmla="*/ 2147483647 w 128"/>
                <a:gd name="T11" fmla="*/ 2147483647 h 208"/>
                <a:gd name="T12" fmla="*/ 2147483647 w 128"/>
                <a:gd name="T13" fmla="*/ 2147483647 h 208"/>
                <a:gd name="T14" fmla="*/ 2147483647 w 128"/>
                <a:gd name="T15" fmla="*/ 2147483647 h 208"/>
                <a:gd name="T16" fmla="*/ 2147483647 w 128"/>
                <a:gd name="T17" fmla="*/ 2147483647 h 208"/>
                <a:gd name="T18" fmla="*/ 2147483647 w 128"/>
                <a:gd name="T19" fmla="*/ 2147483647 h 208"/>
                <a:gd name="T20" fmla="*/ 2147483647 w 128"/>
                <a:gd name="T21" fmla="*/ 2147483647 h 208"/>
                <a:gd name="T22" fmla="*/ 2147483647 w 128"/>
                <a:gd name="T23" fmla="*/ 0 h 208"/>
                <a:gd name="T24" fmla="*/ 2147483647 w 128"/>
                <a:gd name="T25" fmla="*/ 2147483647 h 208"/>
                <a:gd name="T26" fmla="*/ 2147483647 w 128"/>
                <a:gd name="T27" fmla="*/ 2147483647 h 208"/>
                <a:gd name="T28" fmla="*/ 2147483647 w 128"/>
                <a:gd name="T29" fmla="*/ 2147483647 h 208"/>
                <a:gd name="T30" fmla="*/ 2147483647 w 128"/>
                <a:gd name="T31" fmla="*/ 2147483647 h 208"/>
                <a:gd name="T32" fmla="*/ 0 w 128"/>
                <a:gd name="T33" fmla="*/ 2147483647 h 208"/>
                <a:gd name="T34" fmla="*/ 2147483647 w 128"/>
                <a:gd name="T35" fmla="*/ 2147483647 h 208"/>
                <a:gd name="T36" fmla="*/ 0 w 128"/>
                <a:gd name="T37" fmla="*/ 2147483647 h 208"/>
                <a:gd name="T38" fmla="*/ 2147483647 w 128"/>
                <a:gd name="T39" fmla="*/ 2147483647 h 208"/>
                <a:gd name="T40" fmla="*/ 2147483647 w 128"/>
                <a:gd name="T41" fmla="*/ 2147483647 h 208"/>
                <a:gd name="T42" fmla="*/ 2147483647 w 128"/>
                <a:gd name="T43" fmla="*/ 2147483647 h 208"/>
                <a:gd name="T44" fmla="*/ 2147483647 w 128"/>
                <a:gd name="T45" fmla="*/ 2147483647 h 20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28"/>
                <a:gd name="T70" fmla="*/ 0 h 208"/>
                <a:gd name="T71" fmla="*/ 128 w 128"/>
                <a:gd name="T72" fmla="*/ 208 h 20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28" h="208">
                  <a:moveTo>
                    <a:pt x="24" y="208"/>
                  </a:moveTo>
                  <a:lnTo>
                    <a:pt x="40" y="200"/>
                  </a:lnTo>
                  <a:lnTo>
                    <a:pt x="64" y="192"/>
                  </a:lnTo>
                  <a:lnTo>
                    <a:pt x="64" y="184"/>
                  </a:lnTo>
                  <a:lnTo>
                    <a:pt x="88" y="184"/>
                  </a:lnTo>
                  <a:lnTo>
                    <a:pt x="120" y="160"/>
                  </a:lnTo>
                  <a:lnTo>
                    <a:pt x="104" y="136"/>
                  </a:lnTo>
                  <a:lnTo>
                    <a:pt x="112" y="128"/>
                  </a:lnTo>
                  <a:lnTo>
                    <a:pt x="112" y="104"/>
                  </a:lnTo>
                  <a:lnTo>
                    <a:pt x="128" y="96"/>
                  </a:lnTo>
                  <a:lnTo>
                    <a:pt x="128" y="48"/>
                  </a:lnTo>
                  <a:lnTo>
                    <a:pt x="32" y="0"/>
                  </a:lnTo>
                  <a:lnTo>
                    <a:pt x="16" y="8"/>
                  </a:lnTo>
                  <a:lnTo>
                    <a:pt x="24" y="32"/>
                  </a:lnTo>
                  <a:lnTo>
                    <a:pt x="32" y="40"/>
                  </a:lnTo>
                  <a:lnTo>
                    <a:pt x="24" y="88"/>
                  </a:lnTo>
                  <a:lnTo>
                    <a:pt x="0" y="112"/>
                  </a:lnTo>
                  <a:lnTo>
                    <a:pt x="8" y="112"/>
                  </a:lnTo>
                  <a:lnTo>
                    <a:pt x="0" y="112"/>
                  </a:lnTo>
                  <a:lnTo>
                    <a:pt x="8" y="128"/>
                  </a:lnTo>
                  <a:lnTo>
                    <a:pt x="16" y="128"/>
                  </a:lnTo>
                  <a:lnTo>
                    <a:pt x="16" y="144"/>
                  </a:lnTo>
                  <a:lnTo>
                    <a:pt x="24" y="20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4" name="Freeform 737"/>
            <p:cNvSpPr>
              <a:spLocks/>
            </p:cNvSpPr>
            <p:nvPr/>
          </p:nvSpPr>
          <p:spPr bwMode="auto">
            <a:xfrm>
              <a:off x="4698659" y="3174769"/>
              <a:ext cx="171072" cy="279637"/>
            </a:xfrm>
            <a:custGeom>
              <a:avLst/>
              <a:gdLst>
                <a:gd name="T0" fmla="*/ 2147483647 w 128"/>
                <a:gd name="T1" fmla="*/ 2147483647 h 208"/>
                <a:gd name="T2" fmla="*/ 2147483647 w 128"/>
                <a:gd name="T3" fmla="*/ 2147483647 h 208"/>
                <a:gd name="T4" fmla="*/ 2147483647 w 128"/>
                <a:gd name="T5" fmla="*/ 2147483647 h 208"/>
                <a:gd name="T6" fmla="*/ 2147483647 w 128"/>
                <a:gd name="T7" fmla="*/ 2147483647 h 208"/>
                <a:gd name="T8" fmla="*/ 2147483647 w 128"/>
                <a:gd name="T9" fmla="*/ 2147483647 h 208"/>
                <a:gd name="T10" fmla="*/ 2147483647 w 128"/>
                <a:gd name="T11" fmla="*/ 2147483647 h 208"/>
                <a:gd name="T12" fmla="*/ 2147483647 w 128"/>
                <a:gd name="T13" fmla="*/ 2147483647 h 208"/>
                <a:gd name="T14" fmla="*/ 2147483647 w 128"/>
                <a:gd name="T15" fmla="*/ 2147483647 h 208"/>
                <a:gd name="T16" fmla="*/ 2147483647 w 128"/>
                <a:gd name="T17" fmla="*/ 2147483647 h 208"/>
                <a:gd name="T18" fmla="*/ 2147483647 w 128"/>
                <a:gd name="T19" fmla="*/ 2147483647 h 208"/>
                <a:gd name="T20" fmla="*/ 2147483647 w 128"/>
                <a:gd name="T21" fmla="*/ 2147483647 h 208"/>
                <a:gd name="T22" fmla="*/ 2147483647 w 128"/>
                <a:gd name="T23" fmla="*/ 2147483647 h 208"/>
                <a:gd name="T24" fmla="*/ 2147483647 w 128"/>
                <a:gd name="T25" fmla="*/ 0 h 208"/>
                <a:gd name="T26" fmla="*/ 2147483647 w 128"/>
                <a:gd name="T27" fmla="*/ 2147483647 h 208"/>
                <a:gd name="T28" fmla="*/ 2147483647 w 128"/>
                <a:gd name="T29" fmla="*/ 2147483647 h 208"/>
                <a:gd name="T30" fmla="*/ 2147483647 w 128"/>
                <a:gd name="T31" fmla="*/ 2147483647 h 208"/>
                <a:gd name="T32" fmla="*/ 2147483647 w 128"/>
                <a:gd name="T33" fmla="*/ 2147483647 h 208"/>
                <a:gd name="T34" fmla="*/ 2147483647 w 128"/>
                <a:gd name="T35" fmla="*/ 2147483647 h 208"/>
                <a:gd name="T36" fmla="*/ 0 w 128"/>
                <a:gd name="T37" fmla="*/ 2147483647 h 208"/>
                <a:gd name="T38" fmla="*/ 2147483647 w 128"/>
                <a:gd name="T39" fmla="*/ 2147483647 h 208"/>
                <a:gd name="T40" fmla="*/ 0 w 128"/>
                <a:gd name="T41" fmla="*/ 2147483647 h 208"/>
                <a:gd name="T42" fmla="*/ 0 w 128"/>
                <a:gd name="T43" fmla="*/ 2147483647 h 208"/>
                <a:gd name="T44" fmla="*/ 2147483647 w 128"/>
                <a:gd name="T45" fmla="*/ 2147483647 h 208"/>
                <a:gd name="T46" fmla="*/ 2147483647 w 128"/>
                <a:gd name="T47" fmla="*/ 2147483647 h 208"/>
                <a:gd name="T48" fmla="*/ 2147483647 w 128"/>
                <a:gd name="T49" fmla="*/ 2147483647 h 20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28"/>
                <a:gd name="T76" fmla="*/ 0 h 208"/>
                <a:gd name="T77" fmla="*/ 128 w 128"/>
                <a:gd name="T78" fmla="*/ 208 h 20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28" h="208">
                  <a:moveTo>
                    <a:pt x="24" y="208"/>
                  </a:moveTo>
                  <a:lnTo>
                    <a:pt x="40" y="200"/>
                  </a:lnTo>
                  <a:lnTo>
                    <a:pt x="64" y="192"/>
                  </a:lnTo>
                  <a:lnTo>
                    <a:pt x="64" y="184"/>
                  </a:lnTo>
                  <a:lnTo>
                    <a:pt x="88" y="184"/>
                  </a:lnTo>
                  <a:lnTo>
                    <a:pt x="120" y="160"/>
                  </a:lnTo>
                  <a:lnTo>
                    <a:pt x="104" y="136"/>
                  </a:lnTo>
                  <a:lnTo>
                    <a:pt x="112" y="128"/>
                  </a:lnTo>
                  <a:lnTo>
                    <a:pt x="112" y="104"/>
                  </a:lnTo>
                  <a:lnTo>
                    <a:pt x="128" y="96"/>
                  </a:lnTo>
                  <a:lnTo>
                    <a:pt x="128" y="48"/>
                  </a:lnTo>
                  <a:lnTo>
                    <a:pt x="32" y="0"/>
                  </a:lnTo>
                  <a:lnTo>
                    <a:pt x="16" y="8"/>
                  </a:lnTo>
                  <a:lnTo>
                    <a:pt x="24" y="32"/>
                  </a:lnTo>
                  <a:lnTo>
                    <a:pt x="32" y="40"/>
                  </a:lnTo>
                  <a:lnTo>
                    <a:pt x="24" y="88"/>
                  </a:lnTo>
                  <a:lnTo>
                    <a:pt x="0" y="112"/>
                  </a:lnTo>
                  <a:lnTo>
                    <a:pt x="8" y="112"/>
                  </a:lnTo>
                  <a:lnTo>
                    <a:pt x="0" y="112"/>
                  </a:lnTo>
                  <a:lnTo>
                    <a:pt x="8" y="128"/>
                  </a:lnTo>
                  <a:lnTo>
                    <a:pt x="16" y="128"/>
                  </a:lnTo>
                  <a:lnTo>
                    <a:pt x="16" y="144"/>
                  </a:lnTo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5" name="Freeform 738"/>
            <p:cNvSpPr>
              <a:spLocks/>
            </p:cNvSpPr>
            <p:nvPr/>
          </p:nvSpPr>
          <p:spPr bwMode="auto">
            <a:xfrm>
              <a:off x="4698659" y="3174769"/>
              <a:ext cx="171072" cy="279637"/>
            </a:xfrm>
            <a:custGeom>
              <a:avLst/>
              <a:gdLst>
                <a:gd name="T0" fmla="*/ 2147483647 w 128"/>
                <a:gd name="T1" fmla="*/ 2147483647 h 208"/>
                <a:gd name="T2" fmla="*/ 2147483647 w 128"/>
                <a:gd name="T3" fmla="*/ 2147483647 h 208"/>
                <a:gd name="T4" fmla="*/ 2147483647 w 128"/>
                <a:gd name="T5" fmla="*/ 2147483647 h 208"/>
                <a:gd name="T6" fmla="*/ 2147483647 w 128"/>
                <a:gd name="T7" fmla="*/ 2147483647 h 208"/>
                <a:gd name="T8" fmla="*/ 2147483647 w 128"/>
                <a:gd name="T9" fmla="*/ 2147483647 h 208"/>
                <a:gd name="T10" fmla="*/ 2147483647 w 128"/>
                <a:gd name="T11" fmla="*/ 2147483647 h 208"/>
                <a:gd name="T12" fmla="*/ 2147483647 w 128"/>
                <a:gd name="T13" fmla="*/ 2147483647 h 208"/>
                <a:gd name="T14" fmla="*/ 2147483647 w 128"/>
                <a:gd name="T15" fmla="*/ 2147483647 h 208"/>
                <a:gd name="T16" fmla="*/ 2147483647 w 128"/>
                <a:gd name="T17" fmla="*/ 2147483647 h 208"/>
                <a:gd name="T18" fmla="*/ 2147483647 w 128"/>
                <a:gd name="T19" fmla="*/ 2147483647 h 208"/>
                <a:gd name="T20" fmla="*/ 2147483647 w 128"/>
                <a:gd name="T21" fmla="*/ 2147483647 h 208"/>
                <a:gd name="T22" fmla="*/ 2147483647 w 128"/>
                <a:gd name="T23" fmla="*/ 2147483647 h 208"/>
                <a:gd name="T24" fmla="*/ 2147483647 w 128"/>
                <a:gd name="T25" fmla="*/ 0 h 208"/>
                <a:gd name="T26" fmla="*/ 2147483647 w 128"/>
                <a:gd name="T27" fmla="*/ 2147483647 h 208"/>
                <a:gd name="T28" fmla="*/ 2147483647 w 128"/>
                <a:gd name="T29" fmla="*/ 2147483647 h 208"/>
                <a:gd name="T30" fmla="*/ 2147483647 w 128"/>
                <a:gd name="T31" fmla="*/ 2147483647 h 208"/>
                <a:gd name="T32" fmla="*/ 2147483647 w 128"/>
                <a:gd name="T33" fmla="*/ 2147483647 h 208"/>
                <a:gd name="T34" fmla="*/ 2147483647 w 128"/>
                <a:gd name="T35" fmla="*/ 2147483647 h 208"/>
                <a:gd name="T36" fmla="*/ 0 w 128"/>
                <a:gd name="T37" fmla="*/ 2147483647 h 208"/>
                <a:gd name="T38" fmla="*/ 2147483647 w 128"/>
                <a:gd name="T39" fmla="*/ 2147483647 h 208"/>
                <a:gd name="T40" fmla="*/ 0 w 128"/>
                <a:gd name="T41" fmla="*/ 2147483647 h 208"/>
                <a:gd name="T42" fmla="*/ 0 w 128"/>
                <a:gd name="T43" fmla="*/ 2147483647 h 208"/>
                <a:gd name="T44" fmla="*/ 2147483647 w 128"/>
                <a:gd name="T45" fmla="*/ 2147483647 h 208"/>
                <a:gd name="T46" fmla="*/ 2147483647 w 128"/>
                <a:gd name="T47" fmla="*/ 2147483647 h 208"/>
                <a:gd name="T48" fmla="*/ 2147483647 w 128"/>
                <a:gd name="T49" fmla="*/ 2147483647 h 20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28"/>
                <a:gd name="T76" fmla="*/ 0 h 208"/>
                <a:gd name="T77" fmla="*/ 128 w 128"/>
                <a:gd name="T78" fmla="*/ 208 h 20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28" h="208">
                  <a:moveTo>
                    <a:pt x="24" y="208"/>
                  </a:moveTo>
                  <a:lnTo>
                    <a:pt x="40" y="200"/>
                  </a:lnTo>
                  <a:lnTo>
                    <a:pt x="64" y="192"/>
                  </a:lnTo>
                  <a:lnTo>
                    <a:pt x="64" y="184"/>
                  </a:lnTo>
                  <a:lnTo>
                    <a:pt x="88" y="184"/>
                  </a:lnTo>
                  <a:lnTo>
                    <a:pt x="120" y="160"/>
                  </a:lnTo>
                  <a:lnTo>
                    <a:pt x="104" y="136"/>
                  </a:lnTo>
                  <a:lnTo>
                    <a:pt x="112" y="128"/>
                  </a:lnTo>
                  <a:lnTo>
                    <a:pt x="112" y="104"/>
                  </a:lnTo>
                  <a:lnTo>
                    <a:pt x="128" y="96"/>
                  </a:lnTo>
                  <a:lnTo>
                    <a:pt x="128" y="48"/>
                  </a:lnTo>
                  <a:lnTo>
                    <a:pt x="32" y="0"/>
                  </a:lnTo>
                  <a:lnTo>
                    <a:pt x="16" y="8"/>
                  </a:lnTo>
                  <a:lnTo>
                    <a:pt x="24" y="32"/>
                  </a:lnTo>
                  <a:lnTo>
                    <a:pt x="32" y="40"/>
                  </a:lnTo>
                  <a:lnTo>
                    <a:pt x="24" y="88"/>
                  </a:lnTo>
                  <a:lnTo>
                    <a:pt x="0" y="112"/>
                  </a:lnTo>
                  <a:lnTo>
                    <a:pt x="8" y="112"/>
                  </a:lnTo>
                  <a:lnTo>
                    <a:pt x="0" y="112"/>
                  </a:lnTo>
                  <a:lnTo>
                    <a:pt x="8" y="128"/>
                  </a:lnTo>
                  <a:lnTo>
                    <a:pt x="16" y="128"/>
                  </a:lnTo>
                  <a:lnTo>
                    <a:pt x="16" y="144"/>
                  </a:lnTo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6" name="Freeform 739"/>
            <p:cNvSpPr>
              <a:spLocks/>
            </p:cNvSpPr>
            <p:nvPr/>
          </p:nvSpPr>
          <p:spPr bwMode="auto">
            <a:xfrm>
              <a:off x="4752394" y="3958850"/>
              <a:ext cx="267574" cy="246738"/>
            </a:xfrm>
            <a:custGeom>
              <a:avLst/>
              <a:gdLst>
                <a:gd name="T0" fmla="*/ 2147483647 w 200"/>
                <a:gd name="T1" fmla="*/ 2147483647 h 184"/>
                <a:gd name="T2" fmla="*/ 2147483647 w 200"/>
                <a:gd name="T3" fmla="*/ 2147483647 h 184"/>
                <a:gd name="T4" fmla="*/ 2147483647 w 200"/>
                <a:gd name="T5" fmla="*/ 0 h 184"/>
                <a:gd name="T6" fmla="*/ 2147483647 w 200"/>
                <a:gd name="T7" fmla="*/ 2147483647 h 184"/>
                <a:gd name="T8" fmla="*/ 2147483647 w 200"/>
                <a:gd name="T9" fmla="*/ 2147483647 h 184"/>
                <a:gd name="T10" fmla="*/ 2147483647 w 200"/>
                <a:gd name="T11" fmla="*/ 2147483647 h 184"/>
                <a:gd name="T12" fmla="*/ 2147483647 w 200"/>
                <a:gd name="T13" fmla="*/ 2147483647 h 184"/>
                <a:gd name="T14" fmla="*/ 2147483647 w 200"/>
                <a:gd name="T15" fmla="*/ 2147483647 h 184"/>
                <a:gd name="T16" fmla="*/ 2147483647 w 200"/>
                <a:gd name="T17" fmla="*/ 2147483647 h 184"/>
                <a:gd name="T18" fmla="*/ 2147483647 w 200"/>
                <a:gd name="T19" fmla="*/ 2147483647 h 184"/>
                <a:gd name="T20" fmla="*/ 2147483647 w 200"/>
                <a:gd name="T21" fmla="*/ 2147483647 h 184"/>
                <a:gd name="T22" fmla="*/ 2147483647 w 200"/>
                <a:gd name="T23" fmla="*/ 2147483647 h 184"/>
                <a:gd name="T24" fmla="*/ 2147483647 w 200"/>
                <a:gd name="T25" fmla="*/ 2147483647 h 184"/>
                <a:gd name="T26" fmla="*/ 2147483647 w 200"/>
                <a:gd name="T27" fmla="*/ 2147483647 h 184"/>
                <a:gd name="T28" fmla="*/ 0 w 200"/>
                <a:gd name="T29" fmla="*/ 2147483647 h 184"/>
                <a:gd name="T30" fmla="*/ 0 w 200"/>
                <a:gd name="T31" fmla="*/ 2147483647 h 184"/>
                <a:gd name="T32" fmla="*/ 2147483647 w 200"/>
                <a:gd name="T33" fmla="*/ 2147483647 h 184"/>
                <a:gd name="T34" fmla="*/ 2147483647 w 200"/>
                <a:gd name="T35" fmla="*/ 2147483647 h 184"/>
                <a:gd name="T36" fmla="*/ 2147483647 w 200"/>
                <a:gd name="T37" fmla="*/ 2147483647 h 184"/>
                <a:gd name="T38" fmla="*/ 2147483647 w 200"/>
                <a:gd name="T39" fmla="*/ 2147483647 h 184"/>
                <a:gd name="T40" fmla="*/ 2147483647 w 200"/>
                <a:gd name="T41" fmla="*/ 2147483647 h 184"/>
                <a:gd name="T42" fmla="*/ 2147483647 w 200"/>
                <a:gd name="T43" fmla="*/ 2147483647 h 184"/>
                <a:gd name="T44" fmla="*/ 2147483647 w 200"/>
                <a:gd name="T45" fmla="*/ 2147483647 h 184"/>
                <a:gd name="T46" fmla="*/ 2147483647 w 200"/>
                <a:gd name="T47" fmla="*/ 2147483647 h 184"/>
                <a:gd name="T48" fmla="*/ 2147483647 w 200"/>
                <a:gd name="T49" fmla="*/ 2147483647 h 184"/>
                <a:gd name="T50" fmla="*/ 2147483647 w 200"/>
                <a:gd name="T51" fmla="*/ 2147483647 h 184"/>
                <a:gd name="T52" fmla="*/ 2147483647 w 200"/>
                <a:gd name="T53" fmla="*/ 2147483647 h 18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200"/>
                <a:gd name="T82" fmla="*/ 0 h 184"/>
                <a:gd name="T83" fmla="*/ 200 w 200"/>
                <a:gd name="T84" fmla="*/ 184 h 18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200" h="184">
                  <a:moveTo>
                    <a:pt x="192" y="8"/>
                  </a:moveTo>
                  <a:lnTo>
                    <a:pt x="184" y="8"/>
                  </a:lnTo>
                  <a:lnTo>
                    <a:pt x="160" y="0"/>
                  </a:lnTo>
                  <a:lnTo>
                    <a:pt x="136" y="24"/>
                  </a:lnTo>
                  <a:lnTo>
                    <a:pt x="104" y="48"/>
                  </a:lnTo>
                  <a:lnTo>
                    <a:pt x="88" y="48"/>
                  </a:lnTo>
                  <a:lnTo>
                    <a:pt x="64" y="64"/>
                  </a:lnTo>
                  <a:lnTo>
                    <a:pt x="56" y="64"/>
                  </a:lnTo>
                  <a:lnTo>
                    <a:pt x="48" y="56"/>
                  </a:lnTo>
                  <a:lnTo>
                    <a:pt x="40" y="40"/>
                  </a:lnTo>
                  <a:lnTo>
                    <a:pt x="40" y="48"/>
                  </a:lnTo>
                  <a:lnTo>
                    <a:pt x="40" y="40"/>
                  </a:lnTo>
                  <a:lnTo>
                    <a:pt x="32" y="96"/>
                  </a:lnTo>
                  <a:lnTo>
                    <a:pt x="24" y="96"/>
                  </a:lnTo>
                  <a:lnTo>
                    <a:pt x="0" y="88"/>
                  </a:lnTo>
                  <a:lnTo>
                    <a:pt x="0" y="96"/>
                  </a:lnTo>
                  <a:lnTo>
                    <a:pt x="8" y="112"/>
                  </a:lnTo>
                  <a:lnTo>
                    <a:pt x="16" y="144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64" y="176"/>
                  </a:lnTo>
                  <a:lnTo>
                    <a:pt x="96" y="168"/>
                  </a:lnTo>
                  <a:lnTo>
                    <a:pt x="128" y="168"/>
                  </a:lnTo>
                  <a:lnTo>
                    <a:pt x="184" y="104"/>
                  </a:lnTo>
                  <a:lnTo>
                    <a:pt x="200" y="64"/>
                  </a:lnTo>
                  <a:lnTo>
                    <a:pt x="192" y="64"/>
                  </a:lnTo>
                  <a:lnTo>
                    <a:pt x="192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7" name="Freeform 740"/>
            <p:cNvSpPr>
              <a:spLocks/>
            </p:cNvSpPr>
            <p:nvPr/>
          </p:nvSpPr>
          <p:spPr bwMode="auto">
            <a:xfrm>
              <a:off x="4806128" y="3883183"/>
              <a:ext cx="160106" cy="161203"/>
            </a:xfrm>
            <a:custGeom>
              <a:avLst/>
              <a:gdLst>
                <a:gd name="T0" fmla="*/ 2147483647 w 120"/>
                <a:gd name="T1" fmla="*/ 2147483647 h 120"/>
                <a:gd name="T2" fmla="*/ 2147483647 w 120"/>
                <a:gd name="T3" fmla="*/ 2147483647 h 120"/>
                <a:gd name="T4" fmla="*/ 2147483647 w 120"/>
                <a:gd name="T5" fmla="*/ 2147483647 h 120"/>
                <a:gd name="T6" fmla="*/ 2147483647 w 120"/>
                <a:gd name="T7" fmla="*/ 0 h 120"/>
                <a:gd name="T8" fmla="*/ 2147483647 w 120"/>
                <a:gd name="T9" fmla="*/ 0 h 120"/>
                <a:gd name="T10" fmla="*/ 2147483647 w 120"/>
                <a:gd name="T11" fmla="*/ 2147483647 h 120"/>
                <a:gd name="T12" fmla="*/ 2147483647 w 120"/>
                <a:gd name="T13" fmla="*/ 0 h 120"/>
                <a:gd name="T14" fmla="*/ 2147483647 w 120"/>
                <a:gd name="T15" fmla="*/ 0 h 120"/>
                <a:gd name="T16" fmla="*/ 2147483647 w 120"/>
                <a:gd name="T17" fmla="*/ 0 h 120"/>
                <a:gd name="T18" fmla="*/ 2147483647 w 120"/>
                <a:gd name="T19" fmla="*/ 2147483647 h 120"/>
                <a:gd name="T20" fmla="*/ 2147483647 w 120"/>
                <a:gd name="T21" fmla="*/ 2147483647 h 120"/>
                <a:gd name="T22" fmla="*/ 0 w 120"/>
                <a:gd name="T23" fmla="*/ 2147483647 h 120"/>
                <a:gd name="T24" fmla="*/ 0 w 120"/>
                <a:gd name="T25" fmla="*/ 2147483647 h 120"/>
                <a:gd name="T26" fmla="*/ 2147483647 w 120"/>
                <a:gd name="T27" fmla="*/ 2147483647 h 120"/>
                <a:gd name="T28" fmla="*/ 2147483647 w 120"/>
                <a:gd name="T29" fmla="*/ 2147483647 h 120"/>
                <a:gd name="T30" fmla="*/ 2147483647 w 120"/>
                <a:gd name="T31" fmla="*/ 2147483647 h 120"/>
                <a:gd name="T32" fmla="*/ 2147483647 w 120"/>
                <a:gd name="T33" fmla="*/ 2147483647 h 120"/>
                <a:gd name="T34" fmla="*/ 2147483647 w 120"/>
                <a:gd name="T35" fmla="*/ 2147483647 h 120"/>
                <a:gd name="T36" fmla="*/ 2147483647 w 120"/>
                <a:gd name="T37" fmla="*/ 2147483647 h 120"/>
                <a:gd name="T38" fmla="*/ 2147483647 w 120"/>
                <a:gd name="T39" fmla="*/ 2147483647 h 120"/>
                <a:gd name="T40" fmla="*/ 2147483647 w 120"/>
                <a:gd name="T41" fmla="*/ 2147483647 h 120"/>
                <a:gd name="T42" fmla="*/ 2147483647 w 120"/>
                <a:gd name="T43" fmla="*/ 2147483647 h 12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20"/>
                <a:gd name="T67" fmla="*/ 0 h 120"/>
                <a:gd name="T68" fmla="*/ 120 w 120"/>
                <a:gd name="T69" fmla="*/ 120 h 12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20" h="120">
                  <a:moveTo>
                    <a:pt x="96" y="32"/>
                  </a:moveTo>
                  <a:lnTo>
                    <a:pt x="88" y="32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64" y="0"/>
                  </a:lnTo>
                  <a:lnTo>
                    <a:pt x="56" y="8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16" y="8"/>
                  </a:lnTo>
                  <a:lnTo>
                    <a:pt x="8" y="56"/>
                  </a:lnTo>
                  <a:lnTo>
                    <a:pt x="0" y="56"/>
                  </a:lnTo>
                  <a:lnTo>
                    <a:pt x="0" y="96"/>
                  </a:lnTo>
                  <a:lnTo>
                    <a:pt x="8" y="112"/>
                  </a:lnTo>
                  <a:lnTo>
                    <a:pt x="16" y="120"/>
                  </a:lnTo>
                  <a:lnTo>
                    <a:pt x="24" y="120"/>
                  </a:lnTo>
                  <a:lnTo>
                    <a:pt x="48" y="104"/>
                  </a:lnTo>
                  <a:lnTo>
                    <a:pt x="64" y="104"/>
                  </a:lnTo>
                  <a:lnTo>
                    <a:pt x="96" y="80"/>
                  </a:lnTo>
                  <a:lnTo>
                    <a:pt x="120" y="56"/>
                  </a:lnTo>
                  <a:lnTo>
                    <a:pt x="104" y="48"/>
                  </a:lnTo>
                  <a:lnTo>
                    <a:pt x="96" y="3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8" name="Freeform 741"/>
            <p:cNvSpPr>
              <a:spLocks/>
            </p:cNvSpPr>
            <p:nvPr/>
          </p:nvSpPr>
          <p:spPr bwMode="auto">
            <a:xfrm>
              <a:off x="4977200" y="3754880"/>
              <a:ext cx="183135" cy="289507"/>
            </a:xfrm>
            <a:custGeom>
              <a:avLst/>
              <a:gdLst>
                <a:gd name="T0" fmla="*/ 2147483647 w 136"/>
                <a:gd name="T1" fmla="*/ 2147483647 h 216"/>
                <a:gd name="T2" fmla="*/ 2147483647 w 136"/>
                <a:gd name="T3" fmla="*/ 2147483647 h 216"/>
                <a:gd name="T4" fmla="*/ 2147483647 w 136"/>
                <a:gd name="T5" fmla="*/ 2147483647 h 216"/>
                <a:gd name="T6" fmla="*/ 2147483647 w 136"/>
                <a:gd name="T7" fmla="*/ 2147483647 h 216"/>
                <a:gd name="T8" fmla="*/ 2147483647 w 136"/>
                <a:gd name="T9" fmla="*/ 2147483647 h 216"/>
                <a:gd name="T10" fmla="*/ 2147483647 w 136"/>
                <a:gd name="T11" fmla="*/ 2147483647 h 216"/>
                <a:gd name="T12" fmla="*/ 2147483647 w 136"/>
                <a:gd name="T13" fmla="*/ 2147483647 h 216"/>
                <a:gd name="T14" fmla="*/ 2147483647 w 136"/>
                <a:gd name="T15" fmla="*/ 2147483647 h 216"/>
                <a:gd name="T16" fmla="*/ 2147483647 w 136"/>
                <a:gd name="T17" fmla="*/ 2147483647 h 216"/>
                <a:gd name="T18" fmla="*/ 0 w 136"/>
                <a:gd name="T19" fmla="*/ 2147483647 h 216"/>
                <a:gd name="T20" fmla="*/ 2147483647 w 136"/>
                <a:gd name="T21" fmla="*/ 2147483647 h 216"/>
                <a:gd name="T22" fmla="*/ 0 w 136"/>
                <a:gd name="T23" fmla="*/ 2147483647 h 216"/>
                <a:gd name="T24" fmla="*/ 2147483647 w 136"/>
                <a:gd name="T25" fmla="*/ 2147483647 h 216"/>
                <a:gd name="T26" fmla="*/ 2147483647 w 136"/>
                <a:gd name="T27" fmla="*/ 2147483647 h 216"/>
                <a:gd name="T28" fmla="*/ 2147483647 w 136"/>
                <a:gd name="T29" fmla="*/ 2147483647 h 216"/>
                <a:gd name="T30" fmla="*/ 2147483647 w 136"/>
                <a:gd name="T31" fmla="*/ 2147483647 h 216"/>
                <a:gd name="T32" fmla="*/ 2147483647 w 136"/>
                <a:gd name="T33" fmla="*/ 2147483647 h 216"/>
                <a:gd name="T34" fmla="*/ 2147483647 w 136"/>
                <a:gd name="T35" fmla="*/ 2147483647 h 216"/>
                <a:gd name="T36" fmla="*/ 2147483647 w 136"/>
                <a:gd name="T37" fmla="*/ 2147483647 h 216"/>
                <a:gd name="T38" fmla="*/ 2147483647 w 136"/>
                <a:gd name="T39" fmla="*/ 2147483647 h 216"/>
                <a:gd name="T40" fmla="*/ 2147483647 w 136"/>
                <a:gd name="T41" fmla="*/ 2147483647 h 216"/>
                <a:gd name="T42" fmla="*/ 2147483647 w 136"/>
                <a:gd name="T43" fmla="*/ 2147483647 h 216"/>
                <a:gd name="T44" fmla="*/ 2147483647 w 136"/>
                <a:gd name="T45" fmla="*/ 2147483647 h 216"/>
                <a:gd name="T46" fmla="*/ 2147483647 w 136"/>
                <a:gd name="T47" fmla="*/ 2147483647 h 216"/>
                <a:gd name="T48" fmla="*/ 2147483647 w 136"/>
                <a:gd name="T49" fmla="*/ 2147483647 h 216"/>
                <a:gd name="T50" fmla="*/ 2147483647 w 136"/>
                <a:gd name="T51" fmla="*/ 2147483647 h 216"/>
                <a:gd name="T52" fmla="*/ 2147483647 w 136"/>
                <a:gd name="T53" fmla="*/ 2147483647 h 216"/>
                <a:gd name="T54" fmla="*/ 2147483647 w 136"/>
                <a:gd name="T55" fmla="*/ 2147483647 h 216"/>
                <a:gd name="T56" fmla="*/ 2147483647 w 136"/>
                <a:gd name="T57" fmla="*/ 2147483647 h 216"/>
                <a:gd name="T58" fmla="*/ 2147483647 w 136"/>
                <a:gd name="T59" fmla="*/ 0 h 216"/>
                <a:gd name="T60" fmla="*/ 2147483647 w 136"/>
                <a:gd name="T61" fmla="*/ 2147483647 h 216"/>
                <a:gd name="T62" fmla="*/ 2147483647 w 136"/>
                <a:gd name="T63" fmla="*/ 2147483647 h 21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36"/>
                <a:gd name="T97" fmla="*/ 0 h 216"/>
                <a:gd name="T98" fmla="*/ 136 w 136"/>
                <a:gd name="T99" fmla="*/ 216 h 21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36" h="216">
                  <a:moveTo>
                    <a:pt x="88" y="8"/>
                  </a:moveTo>
                  <a:lnTo>
                    <a:pt x="64" y="16"/>
                  </a:lnTo>
                  <a:lnTo>
                    <a:pt x="64" y="32"/>
                  </a:lnTo>
                  <a:lnTo>
                    <a:pt x="72" y="56"/>
                  </a:lnTo>
                  <a:lnTo>
                    <a:pt x="72" y="64"/>
                  </a:lnTo>
                  <a:lnTo>
                    <a:pt x="64" y="72"/>
                  </a:lnTo>
                  <a:lnTo>
                    <a:pt x="56" y="64"/>
                  </a:lnTo>
                  <a:lnTo>
                    <a:pt x="48" y="56"/>
                  </a:lnTo>
                  <a:lnTo>
                    <a:pt x="32" y="48"/>
                  </a:lnTo>
                  <a:lnTo>
                    <a:pt x="0" y="64"/>
                  </a:lnTo>
                  <a:lnTo>
                    <a:pt x="8" y="64"/>
                  </a:lnTo>
                  <a:lnTo>
                    <a:pt x="0" y="64"/>
                  </a:lnTo>
                  <a:lnTo>
                    <a:pt x="32" y="80"/>
                  </a:lnTo>
                  <a:lnTo>
                    <a:pt x="32" y="96"/>
                  </a:lnTo>
                  <a:lnTo>
                    <a:pt x="32" y="112"/>
                  </a:lnTo>
                  <a:lnTo>
                    <a:pt x="24" y="144"/>
                  </a:lnTo>
                  <a:lnTo>
                    <a:pt x="16" y="160"/>
                  </a:lnTo>
                  <a:lnTo>
                    <a:pt x="24" y="160"/>
                  </a:lnTo>
                  <a:lnTo>
                    <a:pt x="24" y="216"/>
                  </a:lnTo>
                  <a:lnTo>
                    <a:pt x="32" y="216"/>
                  </a:lnTo>
                  <a:lnTo>
                    <a:pt x="32" y="208"/>
                  </a:lnTo>
                  <a:lnTo>
                    <a:pt x="64" y="184"/>
                  </a:lnTo>
                  <a:lnTo>
                    <a:pt x="72" y="160"/>
                  </a:lnTo>
                  <a:lnTo>
                    <a:pt x="64" y="128"/>
                  </a:lnTo>
                  <a:lnTo>
                    <a:pt x="80" y="104"/>
                  </a:lnTo>
                  <a:lnTo>
                    <a:pt x="120" y="80"/>
                  </a:lnTo>
                  <a:lnTo>
                    <a:pt x="128" y="64"/>
                  </a:lnTo>
                  <a:lnTo>
                    <a:pt x="136" y="48"/>
                  </a:lnTo>
                  <a:lnTo>
                    <a:pt x="128" y="16"/>
                  </a:lnTo>
                  <a:lnTo>
                    <a:pt x="128" y="0"/>
                  </a:lnTo>
                  <a:lnTo>
                    <a:pt x="120" y="8"/>
                  </a:lnTo>
                  <a:lnTo>
                    <a:pt x="88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9" name="Freeform 742"/>
            <p:cNvSpPr>
              <a:spLocks/>
            </p:cNvSpPr>
            <p:nvPr/>
          </p:nvSpPr>
          <p:spPr bwMode="auto">
            <a:xfrm>
              <a:off x="4977200" y="3593677"/>
              <a:ext cx="172169" cy="182038"/>
            </a:xfrm>
            <a:custGeom>
              <a:avLst/>
              <a:gdLst>
                <a:gd name="T0" fmla="*/ 2147483647 w 128"/>
                <a:gd name="T1" fmla="*/ 2147483647 h 136"/>
                <a:gd name="T2" fmla="*/ 2147483647 w 128"/>
                <a:gd name="T3" fmla="*/ 0 h 136"/>
                <a:gd name="T4" fmla="*/ 2147483647 w 128"/>
                <a:gd name="T5" fmla="*/ 0 h 136"/>
                <a:gd name="T6" fmla="*/ 2147483647 w 128"/>
                <a:gd name="T7" fmla="*/ 2147483647 h 136"/>
                <a:gd name="T8" fmla="*/ 2147483647 w 128"/>
                <a:gd name="T9" fmla="*/ 2147483647 h 136"/>
                <a:gd name="T10" fmla="*/ 2147483647 w 128"/>
                <a:gd name="T11" fmla="*/ 2147483647 h 136"/>
                <a:gd name="T12" fmla="*/ 2147483647 w 128"/>
                <a:gd name="T13" fmla="*/ 0 h 136"/>
                <a:gd name="T14" fmla="*/ 0 w 128"/>
                <a:gd name="T15" fmla="*/ 0 h 136"/>
                <a:gd name="T16" fmla="*/ 2147483647 w 128"/>
                <a:gd name="T17" fmla="*/ 2147483647 h 136"/>
                <a:gd name="T18" fmla="*/ 0 w 128"/>
                <a:gd name="T19" fmla="*/ 2147483647 h 136"/>
                <a:gd name="T20" fmla="*/ 2147483647 w 128"/>
                <a:gd name="T21" fmla="*/ 2147483647 h 136"/>
                <a:gd name="T22" fmla="*/ 2147483647 w 128"/>
                <a:gd name="T23" fmla="*/ 2147483647 h 136"/>
                <a:gd name="T24" fmla="*/ 2147483647 w 128"/>
                <a:gd name="T25" fmla="*/ 2147483647 h 136"/>
                <a:gd name="T26" fmla="*/ 2147483647 w 128"/>
                <a:gd name="T27" fmla="*/ 2147483647 h 136"/>
                <a:gd name="T28" fmla="*/ 2147483647 w 128"/>
                <a:gd name="T29" fmla="*/ 2147483647 h 136"/>
                <a:gd name="T30" fmla="*/ 2147483647 w 128"/>
                <a:gd name="T31" fmla="*/ 2147483647 h 136"/>
                <a:gd name="T32" fmla="*/ 2147483647 w 128"/>
                <a:gd name="T33" fmla="*/ 2147483647 h 136"/>
                <a:gd name="T34" fmla="*/ 2147483647 w 128"/>
                <a:gd name="T35" fmla="*/ 2147483647 h 136"/>
                <a:gd name="T36" fmla="*/ 2147483647 w 128"/>
                <a:gd name="T37" fmla="*/ 2147483647 h 136"/>
                <a:gd name="T38" fmla="*/ 2147483647 w 128"/>
                <a:gd name="T39" fmla="*/ 2147483647 h 136"/>
                <a:gd name="T40" fmla="*/ 2147483647 w 128"/>
                <a:gd name="T41" fmla="*/ 2147483647 h 136"/>
                <a:gd name="T42" fmla="*/ 2147483647 w 128"/>
                <a:gd name="T43" fmla="*/ 2147483647 h 136"/>
                <a:gd name="T44" fmla="*/ 2147483647 w 128"/>
                <a:gd name="T45" fmla="*/ 2147483647 h 136"/>
                <a:gd name="T46" fmla="*/ 2147483647 w 128"/>
                <a:gd name="T47" fmla="*/ 2147483647 h 136"/>
                <a:gd name="T48" fmla="*/ 2147483647 w 128"/>
                <a:gd name="T49" fmla="*/ 2147483647 h 1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28"/>
                <a:gd name="T76" fmla="*/ 0 h 136"/>
                <a:gd name="T77" fmla="*/ 128 w 128"/>
                <a:gd name="T78" fmla="*/ 136 h 1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28" h="136">
                  <a:moveTo>
                    <a:pt x="96" y="24"/>
                  </a:moveTo>
                  <a:lnTo>
                    <a:pt x="56" y="0"/>
                  </a:lnTo>
                  <a:lnTo>
                    <a:pt x="48" y="0"/>
                  </a:lnTo>
                  <a:lnTo>
                    <a:pt x="48" y="8"/>
                  </a:lnTo>
                  <a:lnTo>
                    <a:pt x="48" y="16"/>
                  </a:lnTo>
                  <a:lnTo>
                    <a:pt x="32" y="16"/>
                  </a:lnTo>
                  <a:lnTo>
                    <a:pt x="24" y="0"/>
                  </a:lnTo>
                  <a:lnTo>
                    <a:pt x="0" y="0"/>
                  </a:lnTo>
                  <a:lnTo>
                    <a:pt x="8" y="32"/>
                  </a:lnTo>
                  <a:lnTo>
                    <a:pt x="0" y="40"/>
                  </a:lnTo>
                  <a:lnTo>
                    <a:pt x="8" y="72"/>
                  </a:lnTo>
                  <a:lnTo>
                    <a:pt x="16" y="96"/>
                  </a:lnTo>
                  <a:lnTo>
                    <a:pt x="32" y="104"/>
                  </a:lnTo>
                  <a:lnTo>
                    <a:pt x="56" y="104"/>
                  </a:lnTo>
                  <a:lnTo>
                    <a:pt x="56" y="112"/>
                  </a:lnTo>
                  <a:lnTo>
                    <a:pt x="64" y="136"/>
                  </a:lnTo>
                  <a:lnTo>
                    <a:pt x="88" y="128"/>
                  </a:lnTo>
                  <a:lnTo>
                    <a:pt x="120" y="128"/>
                  </a:lnTo>
                  <a:lnTo>
                    <a:pt x="128" y="120"/>
                  </a:lnTo>
                  <a:lnTo>
                    <a:pt x="120" y="112"/>
                  </a:lnTo>
                  <a:lnTo>
                    <a:pt x="120" y="72"/>
                  </a:lnTo>
                  <a:lnTo>
                    <a:pt x="112" y="56"/>
                  </a:lnTo>
                  <a:lnTo>
                    <a:pt x="120" y="48"/>
                  </a:lnTo>
                  <a:lnTo>
                    <a:pt x="96" y="32"/>
                  </a:lnTo>
                  <a:lnTo>
                    <a:pt x="96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0" name="Freeform 743"/>
            <p:cNvSpPr>
              <a:spLocks/>
            </p:cNvSpPr>
            <p:nvPr/>
          </p:nvSpPr>
          <p:spPr bwMode="auto">
            <a:xfrm>
              <a:off x="4676727" y="3679213"/>
              <a:ext cx="203971" cy="203971"/>
            </a:xfrm>
            <a:custGeom>
              <a:avLst/>
              <a:gdLst>
                <a:gd name="T0" fmla="*/ 2147483647 w 152"/>
                <a:gd name="T1" fmla="*/ 2147483647 h 152"/>
                <a:gd name="T2" fmla="*/ 2147483647 w 152"/>
                <a:gd name="T3" fmla="*/ 2147483647 h 152"/>
                <a:gd name="T4" fmla="*/ 2147483647 w 152"/>
                <a:gd name="T5" fmla="*/ 2147483647 h 152"/>
                <a:gd name="T6" fmla="*/ 2147483647 w 152"/>
                <a:gd name="T7" fmla="*/ 2147483647 h 152"/>
                <a:gd name="T8" fmla="*/ 2147483647 w 152"/>
                <a:gd name="T9" fmla="*/ 2147483647 h 152"/>
                <a:gd name="T10" fmla="*/ 2147483647 w 152"/>
                <a:gd name="T11" fmla="*/ 2147483647 h 152"/>
                <a:gd name="T12" fmla="*/ 2147483647 w 152"/>
                <a:gd name="T13" fmla="*/ 2147483647 h 152"/>
                <a:gd name="T14" fmla="*/ 2147483647 w 152"/>
                <a:gd name="T15" fmla="*/ 2147483647 h 152"/>
                <a:gd name="T16" fmla="*/ 2147483647 w 152"/>
                <a:gd name="T17" fmla="*/ 2147483647 h 152"/>
                <a:gd name="T18" fmla="*/ 2147483647 w 152"/>
                <a:gd name="T19" fmla="*/ 2147483647 h 152"/>
                <a:gd name="T20" fmla="*/ 2147483647 w 152"/>
                <a:gd name="T21" fmla="*/ 2147483647 h 152"/>
                <a:gd name="T22" fmla="*/ 2147483647 w 152"/>
                <a:gd name="T23" fmla="*/ 2147483647 h 152"/>
                <a:gd name="T24" fmla="*/ 2147483647 w 152"/>
                <a:gd name="T25" fmla="*/ 2147483647 h 152"/>
                <a:gd name="T26" fmla="*/ 2147483647 w 152"/>
                <a:gd name="T27" fmla="*/ 2147483647 h 152"/>
                <a:gd name="T28" fmla="*/ 2147483647 w 152"/>
                <a:gd name="T29" fmla="*/ 2147483647 h 152"/>
                <a:gd name="T30" fmla="*/ 2147483647 w 152"/>
                <a:gd name="T31" fmla="*/ 2147483647 h 152"/>
                <a:gd name="T32" fmla="*/ 2147483647 w 152"/>
                <a:gd name="T33" fmla="*/ 0 h 152"/>
                <a:gd name="T34" fmla="*/ 2147483647 w 152"/>
                <a:gd name="T35" fmla="*/ 0 h 152"/>
                <a:gd name="T36" fmla="*/ 0 w 152"/>
                <a:gd name="T37" fmla="*/ 2147483647 h 152"/>
                <a:gd name="T38" fmla="*/ 2147483647 w 152"/>
                <a:gd name="T39" fmla="*/ 2147483647 h 152"/>
                <a:gd name="T40" fmla="*/ 2147483647 w 152"/>
                <a:gd name="T41" fmla="*/ 2147483647 h 152"/>
                <a:gd name="T42" fmla="*/ 0 w 152"/>
                <a:gd name="T43" fmla="*/ 2147483647 h 152"/>
                <a:gd name="T44" fmla="*/ 0 w 152"/>
                <a:gd name="T45" fmla="*/ 2147483647 h 152"/>
                <a:gd name="T46" fmla="*/ 2147483647 w 152"/>
                <a:gd name="T47" fmla="*/ 2147483647 h 152"/>
                <a:gd name="T48" fmla="*/ 2147483647 w 152"/>
                <a:gd name="T49" fmla="*/ 2147483647 h 15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52"/>
                <a:gd name="T76" fmla="*/ 0 h 152"/>
                <a:gd name="T77" fmla="*/ 152 w 152"/>
                <a:gd name="T78" fmla="*/ 152 h 15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52" h="152">
                  <a:moveTo>
                    <a:pt x="16" y="144"/>
                  </a:moveTo>
                  <a:lnTo>
                    <a:pt x="72" y="144"/>
                  </a:lnTo>
                  <a:lnTo>
                    <a:pt x="80" y="152"/>
                  </a:lnTo>
                  <a:lnTo>
                    <a:pt x="112" y="152"/>
                  </a:lnTo>
                  <a:lnTo>
                    <a:pt x="136" y="144"/>
                  </a:lnTo>
                  <a:lnTo>
                    <a:pt x="128" y="128"/>
                  </a:lnTo>
                  <a:lnTo>
                    <a:pt x="128" y="88"/>
                  </a:lnTo>
                  <a:lnTo>
                    <a:pt x="152" y="80"/>
                  </a:lnTo>
                  <a:lnTo>
                    <a:pt x="152" y="64"/>
                  </a:lnTo>
                  <a:lnTo>
                    <a:pt x="144" y="64"/>
                  </a:lnTo>
                  <a:lnTo>
                    <a:pt x="152" y="64"/>
                  </a:lnTo>
                  <a:lnTo>
                    <a:pt x="128" y="64"/>
                  </a:lnTo>
                  <a:lnTo>
                    <a:pt x="120" y="16"/>
                  </a:lnTo>
                  <a:lnTo>
                    <a:pt x="96" y="16"/>
                  </a:lnTo>
                  <a:lnTo>
                    <a:pt x="80" y="24"/>
                  </a:lnTo>
                  <a:lnTo>
                    <a:pt x="72" y="24"/>
                  </a:lnTo>
                  <a:lnTo>
                    <a:pt x="48" y="0"/>
                  </a:lnTo>
                  <a:lnTo>
                    <a:pt x="16" y="0"/>
                  </a:lnTo>
                  <a:lnTo>
                    <a:pt x="0" y="8"/>
                  </a:lnTo>
                  <a:lnTo>
                    <a:pt x="8" y="56"/>
                  </a:lnTo>
                  <a:lnTo>
                    <a:pt x="16" y="80"/>
                  </a:lnTo>
                  <a:lnTo>
                    <a:pt x="0" y="112"/>
                  </a:lnTo>
                  <a:lnTo>
                    <a:pt x="0" y="144"/>
                  </a:lnTo>
                  <a:lnTo>
                    <a:pt x="8" y="136"/>
                  </a:lnTo>
                  <a:lnTo>
                    <a:pt x="16" y="14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1" name="Freeform 744"/>
            <p:cNvSpPr>
              <a:spLocks/>
            </p:cNvSpPr>
            <p:nvPr/>
          </p:nvSpPr>
          <p:spPr bwMode="auto">
            <a:xfrm>
              <a:off x="4676727" y="3486208"/>
              <a:ext cx="311439" cy="311439"/>
            </a:xfrm>
            <a:custGeom>
              <a:avLst/>
              <a:gdLst>
                <a:gd name="T0" fmla="*/ 2147483647 w 232"/>
                <a:gd name="T1" fmla="*/ 2147483647 h 232"/>
                <a:gd name="T2" fmla="*/ 2147483647 w 232"/>
                <a:gd name="T3" fmla="*/ 2147483647 h 232"/>
                <a:gd name="T4" fmla="*/ 2147483647 w 232"/>
                <a:gd name="T5" fmla="*/ 2147483647 h 232"/>
                <a:gd name="T6" fmla="*/ 2147483647 w 232"/>
                <a:gd name="T7" fmla="*/ 2147483647 h 232"/>
                <a:gd name="T8" fmla="*/ 2147483647 w 232"/>
                <a:gd name="T9" fmla="*/ 2147483647 h 232"/>
                <a:gd name="T10" fmla="*/ 2147483647 w 232"/>
                <a:gd name="T11" fmla="*/ 2147483647 h 232"/>
                <a:gd name="T12" fmla="*/ 0 w 232"/>
                <a:gd name="T13" fmla="*/ 2147483647 h 232"/>
                <a:gd name="T14" fmla="*/ 0 w 232"/>
                <a:gd name="T15" fmla="*/ 2147483647 h 232"/>
                <a:gd name="T16" fmla="*/ 2147483647 w 232"/>
                <a:gd name="T17" fmla="*/ 2147483647 h 232"/>
                <a:gd name="T18" fmla="*/ 2147483647 w 232"/>
                <a:gd name="T19" fmla="*/ 2147483647 h 232"/>
                <a:gd name="T20" fmla="*/ 2147483647 w 232"/>
                <a:gd name="T21" fmla="*/ 2147483647 h 232"/>
                <a:gd name="T22" fmla="*/ 2147483647 w 232"/>
                <a:gd name="T23" fmla="*/ 2147483647 h 232"/>
                <a:gd name="T24" fmla="*/ 2147483647 w 232"/>
                <a:gd name="T25" fmla="*/ 2147483647 h 232"/>
                <a:gd name="T26" fmla="*/ 2147483647 w 232"/>
                <a:gd name="T27" fmla="*/ 2147483647 h 232"/>
                <a:gd name="T28" fmla="*/ 2147483647 w 232"/>
                <a:gd name="T29" fmla="*/ 2147483647 h 232"/>
                <a:gd name="T30" fmla="*/ 2147483647 w 232"/>
                <a:gd name="T31" fmla="*/ 2147483647 h 232"/>
                <a:gd name="T32" fmla="*/ 2147483647 w 232"/>
                <a:gd name="T33" fmla="*/ 2147483647 h 232"/>
                <a:gd name="T34" fmla="*/ 2147483647 w 232"/>
                <a:gd name="T35" fmla="*/ 2147483647 h 232"/>
                <a:gd name="T36" fmla="*/ 2147483647 w 232"/>
                <a:gd name="T37" fmla="*/ 2147483647 h 232"/>
                <a:gd name="T38" fmla="*/ 2147483647 w 232"/>
                <a:gd name="T39" fmla="*/ 2147483647 h 232"/>
                <a:gd name="T40" fmla="*/ 2147483647 w 232"/>
                <a:gd name="T41" fmla="*/ 2147483647 h 232"/>
                <a:gd name="T42" fmla="*/ 2147483647 w 232"/>
                <a:gd name="T43" fmla="*/ 2147483647 h 232"/>
                <a:gd name="T44" fmla="*/ 2147483647 w 232"/>
                <a:gd name="T45" fmla="*/ 2147483647 h 232"/>
                <a:gd name="T46" fmla="*/ 2147483647 w 232"/>
                <a:gd name="T47" fmla="*/ 2147483647 h 232"/>
                <a:gd name="T48" fmla="*/ 2147483647 w 232"/>
                <a:gd name="T49" fmla="*/ 2147483647 h 232"/>
                <a:gd name="T50" fmla="*/ 2147483647 w 232"/>
                <a:gd name="T51" fmla="*/ 2147483647 h 232"/>
                <a:gd name="T52" fmla="*/ 2147483647 w 232"/>
                <a:gd name="T53" fmla="*/ 2147483647 h 232"/>
                <a:gd name="T54" fmla="*/ 2147483647 w 232"/>
                <a:gd name="T55" fmla="*/ 2147483647 h 232"/>
                <a:gd name="T56" fmla="*/ 2147483647 w 232"/>
                <a:gd name="T57" fmla="*/ 2147483647 h 232"/>
                <a:gd name="T58" fmla="*/ 2147483647 w 232"/>
                <a:gd name="T59" fmla="*/ 2147483647 h 232"/>
                <a:gd name="T60" fmla="*/ 2147483647 w 232"/>
                <a:gd name="T61" fmla="*/ 2147483647 h 232"/>
                <a:gd name="T62" fmla="*/ 2147483647 w 232"/>
                <a:gd name="T63" fmla="*/ 2147483647 h 232"/>
                <a:gd name="T64" fmla="*/ 2147483647 w 232"/>
                <a:gd name="T65" fmla="*/ 0 h 232"/>
                <a:gd name="T66" fmla="*/ 2147483647 w 232"/>
                <a:gd name="T67" fmla="*/ 0 h 232"/>
                <a:gd name="T68" fmla="*/ 2147483647 w 232"/>
                <a:gd name="T69" fmla="*/ 2147483647 h 232"/>
                <a:gd name="T70" fmla="*/ 2147483647 w 232"/>
                <a:gd name="T71" fmla="*/ 0 h 232"/>
                <a:gd name="T72" fmla="*/ 2147483647 w 232"/>
                <a:gd name="T73" fmla="*/ 2147483647 h 232"/>
                <a:gd name="T74" fmla="*/ 2147483647 w 232"/>
                <a:gd name="T75" fmla="*/ 2147483647 h 23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32"/>
                <a:gd name="T115" fmla="*/ 0 h 232"/>
                <a:gd name="T116" fmla="*/ 232 w 232"/>
                <a:gd name="T117" fmla="*/ 232 h 23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32" h="232">
                  <a:moveTo>
                    <a:pt x="80" y="24"/>
                  </a:moveTo>
                  <a:lnTo>
                    <a:pt x="72" y="72"/>
                  </a:lnTo>
                  <a:lnTo>
                    <a:pt x="56" y="80"/>
                  </a:lnTo>
                  <a:lnTo>
                    <a:pt x="40" y="112"/>
                  </a:lnTo>
                  <a:lnTo>
                    <a:pt x="24" y="128"/>
                  </a:lnTo>
                  <a:lnTo>
                    <a:pt x="8" y="128"/>
                  </a:lnTo>
                  <a:lnTo>
                    <a:pt x="0" y="136"/>
                  </a:lnTo>
                  <a:lnTo>
                    <a:pt x="0" y="152"/>
                  </a:lnTo>
                  <a:lnTo>
                    <a:pt x="16" y="144"/>
                  </a:lnTo>
                  <a:lnTo>
                    <a:pt x="48" y="144"/>
                  </a:lnTo>
                  <a:lnTo>
                    <a:pt x="72" y="168"/>
                  </a:lnTo>
                  <a:lnTo>
                    <a:pt x="80" y="168"/>
                  </a:lnTo>
                  <a:lnTo>
                    <a:pt x="96" y="160"/>
                  </a:lnTo>
                  <a:lnTo>
                    <a:pt x="120" y="160"/>
                  </a:lnTo>
                  <a:lnTo>
                    <a:pt x="128" y="208"/>
                  </a:lnTo>
                  <a:lnTo>
                    <a:pt x="152" y="208"/>
                  </a:lnTo>
                  <a:lnTo>
                    <a:pt x="168" y="208"/>
                  </a:lnTo>
                  <a:lnTo>
                    <a:pt x="192" y="224"/>
                  </a:lnTo>
                  <a:lnTo>
                    <a:pt x="216" y="232"/>
                  </a:lnTo>
                  <a:lnTo>
                    <a:pt x="216" y="224"/>
                  </a:lnTo>
                  <a:lnTo>
                    <a:pt x="208" y="208"/>
                  </a:lnTo>
                  <a:lnTo>
                    <a:pt x="208" y="200"/>
                  </a:lnTo>
                  <a:lnTo>
                    <a:pt x="216" y="176"/>
                  </a:lnTo>
                  <a:lnTo>
                    <a:pt x="224" y="168"/>
                  </a:lnTo>
                  <a:lnTo>
                    <a:pt x="216" y="144"/>
                  </a:lnTo>
                  <a:lnTo>
                    <a:pt x="216" y="120"/>
                  </a:lnTo>
                  <a:lnTo>
                    <a:pt x="208" y="96"/>
                  </a:lnTo>
                  <a:lnTo>
                    <a:pt x="216" y="72"/>
                  </a:lnTo>
                  <a:lnTo>
                    <a:pt x="232" y="40"/>
                  </a:lnTo>
                  <a:lnTo>
                    <a:pt x="232" y="16"/>
                  </a:lnTo>
                  <a:lnTo>
                    <a:pt x="224" y="8"/>
                  </a:lnTo>
                  <a:lnTo>
                    <a:pt x="200" y="8"/>
                  </a:lnTo>
                  <a:lnTo>
                    <a:pt x="192" y="0"/>
                  </a:lnTo>
                  <a:lnTo>
                    <a:pt x="160" y="0"/>
                  </a:lnTo>
                  <a:lnTo>
                    <a:pt x="128" y="8"/>
                  </a:lnTo>
                  <a:lnTo>
                    <a:pt x="104" y="0"/>
                  </a:lnTo>
                  <a:lnTo>
                    <a:pt x="80" y="8"/>
                  </a:lnTo>
                  <a:lnTo>
                    <a:pt x="80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2" name="Freeform 745"/>
            <p:cNvSpPr>
              <a:spLocks/>
            </p:cNvSpPr>
            <p:nvPr/>
          </p:nvSpPr>
          <p:spPr bwMode="auto">
            <a:xfrm>
              <a:off x="5030934" y="3271271"/>
              <a:ext cx="246738" cy="236869"/>
            </a:xfrm>
            <a:custGeom>
              <a:avLst/>
              <a:gdLst>
                <a:gd name="T0" fmla="*/ 2147483647 w 184"/>
                <a:gd name="T1" fmla="*/ 2147483647 h 176"/>
                <a:gd name="T2" fmla="*/ 2147483647 w 184"/>
                <a:gd name="T3" fmla="*/ 2147483647 h 176"/>
                <a:gd name="T4" fmla="*/ 2147483647 w 184"/>
                <a:gd name="T5" fmla="*/ 2147483647 h 176"/>
                <a:gd name="T6" fmla="*/ 2147483647 w 184"/>
                <a:gd name="T7" fmla="*/ 2147483647 h 176"/>
                <a:gd name="T8" fmla="*/ 2147483647 w 184"/>
                <a:gd name="T9" fmla="*/ 2147483647 h 176"/>
                <a:gd name="T10" fmla="*/ 2147483647 w 184"/>
                <a:gd name="T11" fmla="*/ 2147483647 h 176"/>
                <a:gd name="T12" fmla="*/ 2147483647 w 184"/>
                <a:gd name="T13" fmla="*/ 2147483647 h 176"/>
                <a:gd name="T14" fmla="*/ 2147483647 w 184"/>
                <a:gd name="T15" fmla="*/ 2147483647 h 176"/>
                <a:gd name="T16" fmla="*/ 2147483647 w 184"/>
                <a:gd name="T17" fmla="*/ 2147483647 h 176"/>
                <a:gd name="T18" fmla="*/ 2147483647 w 184"/>
                <a:gd name="T19" fmla="*/ 2147483647 h 176"/>
                <a:gd name="T20" fmla="*/ 2147483647 w 184"/>
                <a:gd name="T21" fmla="*/ 2147483647 h 176"/>
                <a:gd name="T22" fmla="*/ 2147483647 w 184"/>
                <a:gd name="T23" fmla="*/ 2147483647 h 176"/>
                <a:gd name="T24" fmla="*/ 2147483647 w 184"/>
                <a:gd name="T25" fmla="*/ 2147483647 h 176"/>
                <a:gd name="T26" fmla="*/ 2147483647 w 184"/>
                <a:gd name="T27" fmla="*/ 2147483647 h 176"/>
                <a:gd name="T28" fmla="*/ 2147483647 w 184"/>
                <a:gd name="T29" fmla="*/ 0 h 176"/>
                <a:gd name="T30" fmla="*/ 2147483647 w 184"/>
                <a:gd name="T31" fmla="*/ 0 h 176"/>
                <a:gd name="T32" fmla="*/ 2147483647 w 184"/>
                <a:gd name="T33" fmla="*/ 2147483647 h 176"/>
                <a:gd name="T34" fmla="*/ 2147483647 w 184"/>
                <a:gd name="T35" fmla="*/ 2147483647 h 176"/>
                <a:gd name="T36" fmla="*/ 2147483647 w 184"/>
                <a:gd name="T37" fmla="*/ 2147483647 h 176"/>
                <a:gd name="T38" fmla="*/ 2147483647 w 184"/>
                <a:gd name="T39" fmla="*/ 2147483647 h 176"/>
                <a:gd name="T40" fmla="*/ 2147483647 w 184"/>
                <a:gd name="T41" fmla="*/ 2147483647 h 176"/>
                <a:gd name="T42" fmla="*/ 0 w 184"/>
                <a:gd name="T43" fmla="*/ 2147483647 h 176"/>
                <a:gd name="T44" fmla="*/ 0 w 184"/>
                <a:gd name="T45" fmla="*/ 2147483647 h 176"/>
                <a:gd name="T46" fmla="*/ 2147483647 w 184"/>
                <a:gd name="T47" fmla="*/ 2147483647 h 176"/>
                <a:gd name="T48" fmla="*/ 2147483647 w 184"/>
                <a:gd name="T49" fmla="*/ 2147483647 h 176"/>
                <a:gd name="T50" fmla="*/ 2147483647 w 184"/>
                <a:gd name="T51" fmla="*/ 2147483647 h 176"/>
                <a:gd name="T52" fmla="*/ 2147483647 w 184"/>
                <a:gd name="T53" fmla="*/ 2147483647 h 176"/>
                <a:gd name="T54" fmla="*/ 2147483647 w 184"/>
                <a:gd name="T55" fmla="*/ 2147483647 h 176"/>
                <a:gd name="T56" fmla="*/ 2147483647 w 184"/>
                <a:gd name="T57" fmla="*/ 2147483647 h 17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84"/>
                <a:gd name="T88" fmla="*/ 0 h 176"/>
                <a:gd name="T89" fmla="*/ 184 w 184"/>
                <a:gd name="T90" fmla="*/ 176 h 17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84" h="176">
                  <a:moveTo>
                    <a:pt x="88" y="176"/>
                  </a:moveTo>
                  <a:lnTo>
                    <a:pt x="96" y="176"/>
                  </a:lnTo>
                  <a:lnTo>
                    <a:pt x="104" y="176"/>
                  </a:lnTo>
                  <a:lnTo>
                    <a:pt x="112" y="176"/>
                  </a:lnTo>
                  <a:lnTo>
                    <a:pt x="128" y="168"/>
                  </a:lnTo>
                  <a:lnTo>
                    <a:pt x="152" y="160"/>
                  </a:lnTo>
                  <a:lnTo>
                    <a:pt x="184" y="128"/>
                  </a:lnTo>
                  <a:lnTo>
                    <a:pt x="160" y="120"/>
                  </a:lnTo>
                  <a:lnTo>
                    <a:pt x="128" y="104"/>
                  </a:lnTo>
                  <a:lnTo>
                    <a:pt x="120" y="96"/>
                  </a:lnTo>
                  <a:lnTo>
                    <a:pt x="136" y="88"/>
                  </a:lnTo>
                  <a:lnTo>
                    <a:pt x="128" y="80"/>
                  </a:lnTo>
                  <a:lnTo>
                    <a:pt x="96" y="32"/>
                  </a:lnTo>
                  <a:lnTo>
                    <a:pt x="80" y="24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48" y="8"/>
                  </a:lnTo>
                  <a:lnTo>
                    <a:pt x="40" y="56"/>
                  </a:lnTo>
                  <a:lnTo>
                    <a:pt x="32" y="80"/>
                  </a:lnTo>
                  <a:lnTo>
                    <a:pt x="16" y="96"/>
                  </a:lnTo>
                  <a:lnTo>
                    <a:pt x="8" y="120"/>
                  </a:lnTo>
                  <a:lnTo>
                    <a:pt x="0" y="120"/>
                  </a:lnTo>
                  <a:lnTo>
                    <a:pt x="0" y="128"/>
                  </a:lnTo>
                  <a:lnTo>
                    <a:pt x="16" y="144"/>
                  </a:lnTo>
                  <a:lnTo>
                    <a:pt x="24" y="152"/>
                  </a:lnTo>
                  <a:lnTo>
                    <a:pt x="32" y="160"/>
                  </a:lnTo>
                  <a:lnTo>
                    <a:pt x="32" y="168"/>
                  </a:lnTo>
                  <a:lnTo>
                    <a:pt x="48" y="168"/>
                  </a:lnTo>
                  <a:lnTo>
                    <a:pt x="88" y="17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3" name="Freeform 746"/>
            <p:cNvSpPr>
              <a:spLocks/>
            </p:cNvSpPr>
            <p:nvPr/>
          </p:nvSpPr>
          <p:spPr bwMode="auto">
            <a:xfrm>
              <a:off x="5041900" y="3497174"/>
              <a:ext cx="139270" cy="161203"/>
            </a:xfrm>
            <a:custGeom>
              <a:avLst/>
              <a:gdLst>
                <a:gd name="T0" fmla="*/ 2147483647 w 104"/>
                <a:gd name="T1" fmla="*/ 2147483647 h 120"/>
                <a:gd name="T2" fmla="*/ 2147483647 w 104"/>
                <a:gd name="T3" fmla="*/ 2147483647 h 120"/>
                <a:gd name="T4" fmla="*/ 2147483647 w 104"/>
                <a:gd name="T5" fmla="*/ 2147483647 h 120"/>
                <a:gd name="T6" fmla="*/ 2147483647 w 104"/>
                <a:gd name="T7" fmla="*/ 2147483647 h 120"/>
                <a:gd name="T8" fmla="*/ 2147483647 w 104"/>
                <a:gd name="T9" fmla="*/ 2147483647 h 120"/>
                <a:gd name="T10" fmla="*/ 2147483647 w 104"/>
                <a:gd name="T11" fmla="*/ 2147483647 h 120"/>
                <a:gd name="T12" fmla="*/ 2147483647 w 104"/>
                <a:gd name="T13" fmla="*/ 0 h 120"/>
                <a:gd name="T14" fmla="*/ 2147483647 w 104"/>
                <a:gd name="T15" fmla="*/ 0 h 120"/>
                <a:gd name="T16" fmla="*/ 2147483647 w 104"/>
                <a:gd name="T17" fmla="*/ 0 h 120"/>
                <a:gd name="T18" fmla="*/ 0 w 104"/>
                <a:gd name="T19" fmla="*/ 2147483647 h 120"/>
                <a:gd name="T20" fmla="*/ 2147483647 w 104"/>
                <a:gd name="T21" fmla="*/ 2147483647 h 120"/>
                <a:gd name="T22" fmla="*/ 2147483647 w 104"/>
                <a:gd name="T23" fmla="*/ 2147483647 h 120"/>
                <a:gd name="T24" fmla="*/ 0 w 104"/>
                <a:gd name="T25" fmla="*/ 2147483647 h 120"/>
                <a:gd name="T26" fmla="*/ 2147483647 w 104"/>
                <a:gd name="T27" fmla="*/ 2147483647 h 120"/>
                <a:gd name="T28" fmla="*/ 2147483647 w 104"/>
                <a:gd name="T29" fmla="*/ 2147483647 h 120"/>
                <a:gd name="T30" fmla="*/ 2147483647 w 104"/>
                <a:gd name="T31" fmla="*/ 2147483647 h 120"/>
                <a:gd name="T32" fmla="*/ 2147483647 w 104"/>
                <a:gd name="T33" fmla="*/ 2147483647 h 120"/>
                <a:gd name="T34" fmla="*/ 2147483647 w 104"/>
                <a:gd name="T35" fmla="*/ 2147483647 h 120"/>
                <a:gd name="T36" fmla="*/ 2147483647 w 104"/>
                <a:gd name="T37" fmla="*/ 2147483647 h 120"/>
                <a:gd name="T38" fmla="*/ 2147483647 w 104"/>
                <a:gd name="T39" fmla="*/ 2147483647 h 120"/>
                <a:gd name="T40" fmla="*/ 2147483647 w 104"/>
                <a:gd name="T41" fmla="*/ 2147483647 h 120"/>
                <a:gd name="T42" fmla="*/ 2147483647 w 104"/>
                <a:gd name="T43" fmla="*/ 2147483647 h 12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04"/>
                <a:gd name="T67" fmla="*/ 0 h 120"/>
                <a:gd name="T68" fmla="*/ 104 w 104"/>
                <a:gd name="T69" fmla="*/ 120 h 12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04" h="120">
                  <a:moveTo>
                    <a:pt x="96" y="24"/>
                  </a:moveTo>
                  <a:lnTo>
                    <a:pt x="104" y="16"/>
                  </a:lnTo>
                  <a:lnTo>
                    <a:pt x="104" y="8"/>
                  </a:lnTo>
                  <a:lnTo>
                    <a:pt x="96" y="8"/>
                  </a:lnTo>
                  <a:lnTo>
                    <a:pt x="88" y="8"/>
                  </a:lnTo>
                  <a:lnTo>
                    <a:pt x="80" y="8"/>
                  </a:lnTo>
                  <a:lnTo>
                    <a:pt x="40" y="0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0" y="8"/>
                  </a:lnTo>
                  <a:lnTo>
                    <a:pt x="8" y="16"/>
                  </a:lnTo>
                  <a:lnTo>
                    <a:pt x="8" y="32"/>
                  </a:lnTo>
                  <a:lnTo>
                    <a:pt x="0" y="48"/>
                  </a:lnTo>
                  <a:lnTo>
                    <a:pt x="8" y="72"/>
                  </a:lnTo>
                  <a:lnTo>
                    <a:pt x="48" y="96"/>
                  </a:lnTo>
                  <a:lnTo>
                    <a:pt x="48" y="104"/>
                  </a:lnTo>
                  <a:lnTo>
                    <a:pt x="72" y="120"/>
                  </a:lnTo>
                  <a:lnTo>
                    <a:pt x="72" y="112"/>
                  </a:lnTo>
                  <a:lnTo>
                    <a:pt x="88" y="88"/>
                  </a:lnTo>
                  <a:lnTo>
                    <a:pt x="104" y="80"/>
                  </a:lnTo>
                  <a:lnTo>
                    <a:pt x="96" y="64"/>
                  </a:lnTo>
                  <a:lnTo>
                    <a:pt x="96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4" name="Freeform 747"/>
            <p:cNvSpPr>
              <a:spLocks/>
            </p:cNvSpPr>
            <p:nvPr/>
          </p:nvSpPr>
          <p:spPr bwMode="auto">
            <a:xfrm>
              <a:off x="4891664" y="3840416"/>
              <a:ext cx="128304" cy="129401"/>
            </a:xfrm>
            <a:custGeom>
              <a:avLst/>
              <a:gdLst>
                <a:gd name="T0" fmla="*/ 2147483647 w 96"/>
                <a:gd name="T1" fmla="*/ 2147483647 h 96"/>
                <a:gd name="T2" fmla="*/ 2147483647 w 96"/>
                <a:gd name="T3" fmla="*/ 2147483647 h 96"/>
                <a:gd name="T4" fmla="*/ 2147483647 w 96"/>
                <a:gd name="T5" fmla="*/ 2147483647 h 96"/>
                <a:gd name="T6" fmla="*/ 0 w 96"/>
                <a:gd name="T7" fmla="*/ 2147483647 h 96"/>
                <a:gd name="T8" fmla="*/ 2147483647 w 96"/>
                <a:gd name="T9" fmla="*/ 2147483647 h 96"/>
                <a:gd name="T10" fmla="*/ 2147483647 w 96"/>
                <a:gd name="T11" fmla="*/ 2147483647 h 96"/>
                <a:gd name="T12" fmla="*/ 2147483647 w 96"/>
                <a:gd name="T13" fmla="*/ 2147483647 h 96"/>
                <a:gd name="T14" fmla="*/ 2147483647 w 96"/>
                <a:gd name="T15" fmla="*/ 2147483647 h 96"/>
                <a:gd name="T16" fmla="*/ 2147483647 w 96"/>
                <a:gd name="T17" fmla="*/ 2147483647 h 96"/>
                <a:gd name="T18" fmla="*/ 2147483647 w 96"/>
                <a:gd name="T19" fmla="*/ 2147483647 h 96"/>
                <a:gd name="T20" fmla="*/ 2147483647 w 96"/>
                <a:gd name="T21" fmla="*/ 2147483647 h 96"/>
                <a:gd name="T22" fmla="*/ 2147483647 w 96"/>
                <a:gd name="T23" fmla="*/ 2147483647 h 96"/>
                <a:gd name="T24" fmla="*/ 2147483647 w 96"/>
                <a:gd name="T25" fmla="*/ 2147483647 h 96"/>
                <a:gd name="T26" fmla="*/ 2147483647 w 96"/>
                <a:gd name="T27" fmla="*/ 2147483647 h 96"/>
                <a:gd name="T28" fmla="*/ 2147483647 w 96"/>
                <a:gd name="T29" fmla="*/ 2147483647 h 96"/>
                <a:gd name="T30" fmla="*/ 2147483647 w 96"/>
                <a:gd name="T31" fmla="*/ 0 h 96"/>
                <a:gd name="T32" fmla="*/ 2147483647 w 96"/>
                <a:gd name="T33" fmla="*/ 2147483647 h 96"/>
                <a:gd name="T34" fmla="*/ 2147483647 w 96"/>
                <a:gd name="T35" fmla="*/ 2147483647 h 9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96"/>
                <a:gd name="T55" fmla="*/ 0 h 96"/>
                <a:gd name="T56" fmla="*/ 96 w 96"/>
                <a:gd name="T57" fmla="*/ 96 h 9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96" h="96">
                  <a:moveTo>
                    <a:pt x="40" y="24"/>
                  </a:moveTo>
                  <a:lnTo>
                    <a:pt x="24" y="32"/>
                  </a:lnTo>
                  <a:lnTo>
                    <a:pt x="8" y="32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48"/>
                  </a:lnTo>
                  <a:lnTo>
                    <a:pt x="24" y="64"/>
                  </a:lnTo>
                  <a:lnTo>
                    <a:pt x="32" y="64"/>
                  </a:lnTo>
                  <a:lnTo>
                    <a:pt x="40" y="80"/>
                  </a:lnTo>
                  <a:lnTo>
                    <a:pt x="56" y="88"/>
                  </a:lnTo>
                  <a:lnTo>
                    <a:pt x="80" y="96"/>
                  </a:lnTo>
                  <a:lnTo>
                    <a:pt x="88" y="80"/>
                  </a:lnTo>
                  <a:lnTo>
                    <a:pt x="96" y="48"/>
                  </a:lnTo>
                  <a:lnTo>
                    <a:pt x="96" y="32"/>
                  </a:lnTo>
                  <a:lnTo>
                    <a:pt x="96" y="16"/>
                  </a:lnTo>
                  <a:lnTo>
                    <a:pt x="64" y="0"/>
                  </a:lnTo>
                  <a:lnTo>
                    <a:pt x="56" y="8"/>
                  </a:lnTo>
                  <a:lnTo>
                    <a:pt x="40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5" name="Freeform 748"/>
            <p:cNvSpPr>
              <a:spLocks/>
            </p:cNvSpPr>
            <p:nvPr/>
          </p:nvSpPr>
          <p:spPr bwMode="auto">
            <a:xfrm>
              <a:off x="4848896" y="3508141"/>
              <a:ext cx="224806" cy="375043"/>
            </a:xfrm>
            <a:custGeom>
              <a:avLst/>
              <a:gdLst>
                <a:gd name="T0" fmla="*/ 2147483647 w 168"/>
                <a:gd name="T1" fmla="*/ 2147483647 h 280"/>
                <a:gd name="T2" fmla="*/ 2147483647 w 168"/>
                <a:gd name="T3" fmla="*/ 2147483647 h 280"/>
                <a:gd name="T4" fmla="*/ 2147483647 w 168"/>
                <a:gd name="T5" fmla="*/ 2147483647 h 280"/>
                <a:gd name="T6" fmla="*/ 2147483647 w 168"/>
                <a:gd name="T7" fmla="*/ 2147483647 h 280"/>
                <a:gd name="T8" fmla="*/ 2147483647 w 168"/>
                <a:gd name="T9" fmla="*/ 2147483647 h 280"/>
                <a:gd name="T10" fmla="*/ 2147483647 w 168"/>
                <a:gd name="T11" fmla="*/ 2147483647 h 280"/>
                <a:gd name="T12" fmla="*/ 2147483647 w 168"/>
                <a:gd name="T13" fmla="*/ 2147483647 h 280"/>
                <a:gd name="T14" fmla="*/ 2147483647 w 168"/>
                <a:gd name="T15" fmla="*/ 2147483647 h 280"/>
                <a:gd name="T16" fmla="*/ 2147483647 w 168"/>
                <a:gd name="T17" fmla="*/ 2147483647 h 280"/>
                <a:gd name="T18" fmla="*/ 2147483647 w 168"/>
                <a:gd name="T19" fmla="*/ 2147483647 h 280"/>
                <a:gd name="T20" fmla="*/ 2147483647 w 168"/>
                <a:gd name="T21" fmla="*/ 2147483647 h 280"/>
                <a:gd name="T22" fmla="*/ 2147483647 w 168"/>
                <a:gd name="T23" fmla="*/ 2147483647 h 280"/>
                <a:gd name="T24" fmla="*/ 2147483647 w 168"/>
                <a:gd name="T25" fmla="*/ 2147483647 h 280"/>
                <a:gd name="T26" fmla="*/ 2147483647 w 168"/>
                <a:gd name="T27" fmla="*/ 2147483647 h 280"/>
                <a:gd name="T28" fmla="*/ 2147483647 w 168"/>
                <a:gd name="T29" fmla="*/ 2147483647 h 280"/>
                <a:gd name="T30" fmla="*/ 0 w 168"/>
                <a:gd name="T31" fmla="*/ 2147483647 h 280"/>
                <a:gd name="T32" fmla="*/ 0 w 168"/>
                <a:gd name="T33" fmla="*/ 2147483647 h 280"/>
                <a:gd name="T34" fmla="*/ 2147483647 w 168"/>
                <a:gd name="T35" fmla="*/ 2147483647 h 280"/>
                <a:gd name="T36" fmla="*/ 2147483647 w 168"/>
                <a:gd name="T37" fmla="*/ 2147483647 h 280"/>
                <a:gd name="T38" fmla="*/ 2147483647 w 168"/>
                <a:gd name="T39" fmla="*/ 2147483647 h 280"/>
                <a:gd name="T40" fmla="*/ 2147483647 w 168"/>
                <a:gd name="T41" fmla="*/ 2147483647 h 280"/>
                <a:gd name="T42" fmla="*/ 2147483647 w 168"/>
                <a:gd name="T43" fmla="*/ 2147483647 h 280"/>
                <a:gd name="T44" fmla="*/ 2147483647 w 168"/>
                <a:gd name="T45" fmla="*/ 2147483647 h 280"/>
                <a:gd name="T46" fmla="*/ 2147483647 w 168"/>
                <a:gd name="T47" fmla="*/ 2147483647 h 280"/>
                <a:gd name="T48" fmla="*/ 2147483647 w 168"/>
                <a:gd name="T49" fmla="*/ 2147483647 h 280"/>
                <a:gd name="T50" fmla="*/ 2147483647 w 168"/>
                <a:gd name="T51" fmla="*/ 2147483647 h 280"/>
                <a:gd name="T52" fmla="*/ 2147483647 w 168"/>
                <a:gd name="T53" fmla="*/ 2147483647 h 280"/>
                <a:gd name="T54" fmla="*/ 2147483647 w 168"/>
                <a:gd name="T55" fmla="*/ 2147483647 h 280"/>
                <a:gd name="T56" fmla="*/ 2147483647 w 168"/>
                <a:gd name="T57" fmla="*/ 2147483647 h 280"/>
                <a:gd name="T58" fmla="*/ 2147483647 w 168"/>
                <a:gd name="T59" fmla="*/ 2147483647 h 280"/>
                <a:gd name="T60" fmla="*/ 2147483647 w 168"/>
                <a:gd name="T61" fmla="*/ 2147483647 h 280"/>
                <a:gd name="T62" fmla="*/ 2147483647 w 168"/>
                <a:gd name="T63" fmla="*/ 2147483647 h 280"/>
                <a:gd name="T64" fmla="*/ 2147483647 w 168"/>
                <a:gd name="T65" fmla="*/ 2147483647 h 280"/>
                <a:gd name="T66" fmla="*/ 2147483647 w 168"/>
                <a:gd name="T67" fmla="*/ 2147483647 h 280"/>
                <a:gd name="T68" fmla="*/ 2147483647 w 168"/>
                <a:gd name="T69" fmla="*/ 2147483647 h 280"/>
                <a:gd name="T70" fmla="*/ 2147483647 w 168"/>
                <a:gd name="T71" fmla="*/ 2147483647 h 280"/>
                <a:gd name="T72" fmla="*/ 2147483647 w 168"/>
                <a:gd name="T73" fmla="*/ 2147483647 h 280"/>
                <a:gd name="T74" fmla="*/ 2147483647 w 168"/>
                <a:gd name="T75" fmla="*/ 2147483647 h 280"/>
                <a:gd name="T76" fmla="*/ 2147483647 w 168"/>
                <a:gd name="T77" fmla="*/ 2147483647 h 280"/>
                <a:gd name="T78" fmla="*/ 2147483647 w 168"/>
                <a:gd name="T79" fmla="*/ 2147483647 h 280"/>
                <a:gd name="T80" fmla="*/ 2147483647 w 168"/>
                <a:gd name="T81" fmla="*/ 2147483647 h 280"/>
                <a:gd name="T82" fmla="*/ 2147483647 w 168"/>
                <a:gd name="T83" fmla="*/ 2147483647 h 280"/>
                <a:gd name="T84" fmla="*/ 2147483647 w 168"/>
                <a:gd name="T85" fmla="*/ 2147483647 h 280"/>
                <a:gd name="T86" fmla="*/ 2147483647 w 168"/>
                <a:gd name="T87" fmla="*/ 2147483647 h 280"/>
                <a:gd name="T88" fmla="*/ 2147483647 w 168"/>
                <a:gd name="T89" fmla="*/ 2147483647 h 280"/>
                <a:gd name="T90" fmla="*/ 2147483647 w 168"/>
                <a:gd name="T91" fmla="*/ 2147483647 h 280"/>
                <a:gd name="T92" fmla="*/ 2147483647 w 168"/>
                <a:gd name="T93" fmla="*/ 2147483647 h 280"/>
                <a:gd name="T94" fmla="*/ 2147483647 w 168"/>
                <a:gd name="T95" fmla="*/ 2147483647 h 280"/>
                <a:gd name="T96" fmla="*/ 2147483647 w 168"/>
                <a:gd name="T97" fmla="*/ 2147483647 h 280"/>
                <a:gd name="T98" fmla="*/ 2147483647 w 168"/>
                <a:gd name="T99" fmla="*/ 2147483647 h 280"/>
                <a:gd name="T100" fmla="*/ 2147483647 w 168"/>
                <a:gd name="T101" fmla="*/ 2147483647 h 280"/>
                <a:gd name="T102" fmla="*/ 2147483647 w 168"/>
                <a:gd name="T103" fmla="*/ 2147483647 h 280"/>
                <a:gd name="T104" fmla="*/ 2147483647 w 168"/>
                <a:gd name="T105" fmla="*/ 0 h 280"/>
                <a:gd name="T106" fmla="*/ 2147483647 w 168"/>
                <a:gd name="T107" fmla="*/ 0 h 280"/>
                <a:gd name="T108" fmla="*/ 2147483647 w 168"/>
                <a:gd name="T109" fmla="*/ 2147483647 h 280"/>
                <a:gd name="T110" fmla="*/ 2147483647 w 168"/>
                <a:gd name="T111" fmla="*/ 0 h 280"/>
                <a:gd name="T112" fmla="*/ 2147483647 w 168"/>
                <a:gd name="T113" fmla="*/ 2147483647 h 28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68"/>
                <a:gd name="T172" fmla="*/ 0 h 280"/>
                <a:gd name="T173" fmla="*/ 168 w 168"/>
                <a:gd name="T174" fmla="*/ 280 h 280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68" h="280">
                  <a:moveTo>
                    <a:pt x="104" y="24"/>
                  </a:moveTo>
                  <a:lnTo>
                    <a:pt x="88" y="56"/>
                  </a:lnTo>
                  <a:lnTo>
                    <a:pt x="80" y="80"/>
                  </a:lnTo>
                  <a:lnTo>
                    <a:pt x="88" y="104"/>
                  </a:lnTo>
                  <a:lnTo>
                    <a:pt x="88" y="128"/>
                  </a:lnTo>
                  <a:lnTo>
                    <a:pt x="96" y="152"/>
                  </a:lnTo>
                  <a:lnTo>
                    <a:pt x="88" y="160"/>
                  </a:lnTo>
                  <a:lnTo>
                    <a:pt x="80" y="184"/>
                  </a:lnTo>
                  <a:lnTo>
                    <a:pt x="80" y="192"/>
                  </a:lnTo>
                  <a:lnTo>
                    <a:pt x="88" y="208"/>
                  </a:lnTo>
                  <a:lnTo>
                    <a:pt x="88" y="216"/>
                  </a:lnTo>
                  <a:lnTo>
                    <a:pt x="64" y="208"/>
                  </a:lnTo>
                  <a:lnTo>
                    <a:pt x="40" y="192"/>
                  </a:lnTo>
                  <a:lnTo>
                    <a:pt x="24" y="192"/>
                  </a:lnTo>
                  <a:lnTo>
                    <a:pt x="24" y="208"/>
                  </a:lnTo>
                  <a:lnTo>
                    <a:pt x="0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24" y="272"/>
                  </a:lnTo>
                  <a:lnTo>
                    <a:pt x="32" y="280"/>
                  </a:lnTo>
                  <a:lnTo>
                    <a:pt x="24" y="280"/>
                  </a:lnTo>
                  <a:lnTo>
                    <a:pt x="32" y="280"/>
                  </a:lnTo>
                  <a:lnTo>
                    <a:pt x="40" y="280"/>
                  </a:lnTo>
                  <a:lnTo>
                    <a:pt x="56" y="280"/>
                  </a:lnTo>
                  <a:lnTo>
                    <a:pt x="72" y="272"/>
                  </a:lnTo>
                  <a:lnTo>
                    <a:pt x="88" y="256"/>
                  </a:lnTo>
                  <a:lnTo>
                    <a:pt x="96" y="248"/>
                  </a:lnTo>
                  <a:lnTo>
                    <a:pt x="128" y="232"/>
                  </a:lnTo>
                  <a:lnTo>
                    <a:pt x="144" y="240"/>
                  </a:lnTo>
                  <a:lnTo>
                    <a:pt x="152" y="248"/>
                  </a:lnTo>
                  <a:lnTo>
                    <a:pt x="160" y="256"/>
                  </a:lnTo>
                  <a:lnTo>
                    <a:pt x="168" y="248"/>
                  </a:lnTo>
                  <a:lnTo>
                    <a:pt x="168" y="240"/>
                  </a:lnTo>
                  <a:lnTo>
                    <a:pt x="160" y="216"/>
                  </a:lnTo>
                  <a:lnTo>
                    <a:pt x="160" y="200"/>
                  </a:lnTo>
                  <a:lnTo>
                    <a:pt x="152" y="176"/>
                  </a:lnTo>
                  <a:lnTo>
                    <a:pt x="152" y="168"/>
                  </a:lnTo>
                  <a:lnTo>
                    <a:pt x="128" y="168"/>
                  </a:lnTo>
                  <a:lnTo>
                    <a:pt x="112" y="160"/>
                  </a:lnTo>
                  <a:lnTo>
                    <a:pt x="104" y="136"/>
                  </a:lnTo>
                  <a:lnTo>
                    <a:pt x="96" y="104"/>
                  </a:lnTo>
                  <a:lnTo>
                    <a:pt x="104" y="96"/>
                  </a:lnTo>
                  <a:lnTo>
                    <a:pt x="96" y="64"/>
                  </a:lnTo>
                  <a:lnTo>
                    <a:pt x="120" y="64"/>
                  </a:lnTo>
                  <a:lnTo>
                    <a:pt x="128" y="80"/>
                  </a:lnTo>
                  <a:lnTo>
                    <a:pt x="144" y="80"/>
                  </a:lnTo>
                  <a:lnTo>
                    <a:pt x="144" y="72"/>
                  </a:lnTo>
                  <a:lnTo>
                    <a:pt x="144" y="64"/>
                  </a:lnTo>
                  <a:lnTo>
                    <a:pt x="152" y="64"/>
                  </a:lnTo>
                  <a:lnTo>
                    <a:pt x="144" y="40"/>
                  </a:lnTo>
                  <a:lnTo>
                    <a:pt x="152" y="24"/>
                  </a:lnTo>
                  <a:lnTo>
                    <a:pt x="152" y="8"/>
                  </a:lnTo>
                  <a:lnTo>
                    <a:pt x="144" y="0"/>
                  </a:lnTo>
                  <a:lnTo>
                    <a:pt x="136" y="0"/>
                  </a:lnTo>
                  <a:lnTo>
                    <a:pt x="112" y="8"/>
                  </a:lnTo>
                  <a:lnTo>
                    <a:pt x="104" y="0"/>
                  </a:lnTo>
                  <a:lnTo>
                    <a:pt x="104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6" name="Freeform 749"/>
            <p:cNvSpPr>
              <a:spLocks/>
            </p:cNvSpPr>
            <p:nvPr/>
          </p:nvSpPr>
          <p:spPr bwMode="auto">
            <a:xfrm>
              <a:off x="4386124" y="3315136"/>
              <a:ext cx="128304" cy="96502"/>
            </a:xfrm>
            <a:custGeom>
              <a:avLst/>
              <a:gdLst>
                <a:gd name="T0" fmla="*/ 2147483647 w 96"/>
                <a:gd name="T1" fmla="*/ 2147483647 h 72"/>
                <a:gd name="T2" fmla="*/ 2147483647 w 96"/>
                <a:gd name="T3" fmla="*/ 2147483647 h 72"/>
                <a:gd name="T4" fmla="*/ 2147483647 w 96"/>
                <a:gd name="T5" fmla="*/ 2147483647 h 72"/>
                <a:gd name="T6" fmla="*/ 2147483647 w 96"/>
                <a:gd name="T7" fmla="*/ 2147483647 h 72"/>
                <a:gd name="T8" fmla="*/ 2147483647 w 96"/>
                <a:gd name="T9" fmla="*/ 2147483647 h 72"/>
                <a:gd name="T10" fmla="*/ 2147483647 w 96"/>
                <a:gd name="T11" fmla="*/ 2147483647 h 72"/>
                <a:gd name="T12" fmla="*/ 2147483647 w 96"/>
                <a:gd name="T13" fmla="*/ 0 h 72"/>
                <a:gd name="T14" fmla="*/ 2147483647 w 96"/>
                <a:gd name="T15" fmla="*/ 0 h 72"/>
                <a:gd name="T16" fmla="*/ 2147483647 w 96"/>
                <a:gd name="T17" fmla="*/ 2147483647 h 72"/>
                <a:gd name="T18" fmla="*/ 2147483647 w 96"/>
                <a:gd name="T19" fmla="*/ 2147483647 h 72"/>
                <a:gd name="T20" fmla="*/ 0 w 96"/>
                <a:gd name="T21" fmla="*/ 2147483647 h 72"/>
                <a:gd name="T22" fmla="*/ 0 w 96"/>
                <a:gd name="T23" fmla="*/ 2147483647 h 72"/>
                <a:gd name="T24" fmla="*/ 0 w 96"/>
                <a:gd name="T25" fmla="*/ 2147483647 h 72"/>
                <a:gd name="T26" fmla="*/ 0 w 96"/>
                <a:gd name="T27" fmla="*/ 2147483647 h 72"/>
                <a:gd name="T28" fmla="*/ 2147483647 w 96"/>
                <a:gd name="T29" fmla="*/ 2147483647 h 72"/>
                <a:gd name="T30" fmla="*/ 2147483647 w 96"/>
                <a:gd name="T31" fmla="*/ 2147483647 h 72"/>
                <a:gd name="T32" fmla="*/ 2147483647 w 96"/>
                <a:gd name="T33" fmla="*/ 2147483647 h 72"/>
                <a:gd name="T34" fmla="*/ 2147483647 w 96"/>
                <a:gd name="T35" fmla="*/ 2147483647 h 72"/>
                <a:gd name="T36" fmla="*/ 2147483647 w 96"/>
                <a:gd name="T37" fmla="*/ 2147483647 h 7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6"/>
                <a:gd name="T58" fmla="*/ 0 h 72"/>
                <a:gd name="T59" fmla="*/ 96 w 96"/>
                <a:gd name="T60" fmla="*/ 72 h 7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6" h="72">
                  <a:moveTo>
                    <a:pt x="72" y="56"/>
                  </a:moveTo>
                  <a:lnTo>
                    <a:pt x="80" y="56"/>
                  </a:lnTo>
                  <a:lnTo>
                    <a:pt x="88" y="40"/>
                  </a:lnTo>
                  <a:lnTo>
                    <a:pt x="96" y="32"/>
                  </a:lnTo>
                  <a:lnTo>
                    <a:pt x="88" y="32"/>
                  </a:lnTo>
                  <a:lnTo>
                    <a:pt x="72" y="16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32" y="16"/>
                  </a:lnTo>
                  <a:lnTo>
                    <a:pt x="16" y="32"/>
                  </a:lnTo>
                  <a:lnTo>
                    <a:pt x="0" y="48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0" y="72"/>
                  </a:lnTo>
                  <a:lnTo>
                    <a:pt x="24" y="72"/>
                  </a:lnTo>
                  <a:lnTo>
                    <a:pt x="24" y="56"/>
                  </a:lnTo>
                  <a:lnTo>
                    <a:pt x="48" y="56"/>
                  </a:lnTo>
                  <a:lnTo>
                    <a:pt x="64" y="56"/>
                  </a:lnTo>
                  <a:lnTo>
                    <a:pt x="72" y="5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7" name="Freeform 750"/>
            <p:cNvSpPr>
              <a:spLocks/>
            </p:cNvSpPr>
            <p:nvPr/>
          </p:nvSpPr>
          <p:spPr bwMode="auto">
            <a:xfrm>
              <a:off x="4797355" y="3883183"/>
              <a:ext cx="160106" cy="161203"/>
            </a:xfrm>
            <a:custGeom>
              <a:avLst/>
              <a:gdLst>
                <a:gd name="T0" fmla="*/ 2147483647 w 120"/>
                <a:gd name="T1" fmla="*/ 2147483647 h 120"/>
                <a:gd name="T2" fmla="*/ 2147483647 w 120"/>
                <a:gd name="T3" fmla="*/ 2147483647 h 120"/>
                <a:gd name="T4" fmla="*/ 2147483647 w 120"/>
                <a:gd name="T5" fmla="*/ 2147483647 h 120"/>
                <a:gd name="T6" fmla="*/ 2147483647 w 120"/>
                <a:gd name="T7" fmla="*/ 0 h 120"/>
                <a:gd name="T8" fmla="*/ 2147483647 w 120"/>
                <a:gd name="T9" fmla="*/ 0 h 120"/>
                <a:gd name="T10" fmla="*/ 2147483647 w 120"/>
                <a:gd name="T11" fmla="*/ 2147483647 h 120"/>
                <a:gd name="T12" fmla="*/ 2147483647 w 120"/>
                <a:gd name="T13" fmla="*/ 0 h 120"/>
                <a:gd name="T14" fmla="*/ 2147483647 w 120"/>
                <a:gd name="T15" fmla="*/ 0 h 120"/>
                <a:gd name="T16" fmla="*/ 2147483647 w 120"/>
                <a:gd name="T17" fmla="*/ 0 h 120"/>
                <a:gd name="T18" fmla="*/ 2147483647 w 120"/>
                <a:gd name="T19" fmla="*/ 2147483647 h 120"/>
                <a:gd name="T20" fmla="*/ 2147483647 w 120"/>
                <a:gd name="T21" fmla="*/ 2147483647 h 120"/>
                <a:gd name="T22" fmla="*/ 0 w 120"/>
                <a:gd name="T23" fmla="*/ 2147483647 h 120"/>
                <a:gd name="T24" fmla="*/ 0 w 120"/>
                <a:gd name="T25" fmla="*/ 2147483647 h 120"/>
                <a:gd name="T26" fmla="*/ 2147483647 w 120"/>
                <a:gd name="T27" fmla="*/ 2147483647 h 120"/>
                <a:gd name="T28" fmla="*/ 2147483647 w 120"/>
                <a:gd name="T29" fmla="*/ 2147483647 h 120"/>
                <a:gd name="T30" fmla="*/ 2147483647 w 120"/>
                <a:gd name="T31" fmla="*/ 2147483647 h 120"/>
                <a:gd name="T32" fmla="*/ 2147483647 w 120"/>
                <a:gd name="T33" fmla="*/ 2147483647 h 120"/>
                <a:gd name="T34" fmla="*/ 2147483647 w 120"/>
                <a:gd name="T35" fmla="*/ 2147483647 h 120"/>
                <a:gd name="T36" fmla="*/ 2147483647 w 120"/>
                <a:gd name="T37" fmla="*/ 2147483647 h 120"/>
                <a:gd name="T38" fmla="*/ 2147483647 w 120"/>
                <a:gd name="T39" fmla="*/ 2147483647 h 120"/>
                <a:gd name="T40" fmla="*/ 2147483647 w 120"/>
                <a:gd name="T41" fmla="*/ 2147483647 h 120"/>
                <a:gd name="T42" fmla="*/ 2147483647 w 120"/>
                <a:gd name="T43" fmla="*/ 2147483647 h 12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20"/>
                <a:gd name="T67" fmla="*/ 0 h 120"/>
                <a:gd name="T68" fmla="*/ 120 w 120"/>
                <a:gd name="T69" fmla="*/ 120 h 12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20" h="120">
                  <a:moveTo>
                    <a:pt x="96" y="32"/>
                  </a:moveTo>
                  <a:lnTo>
                    <a:pt x="88" y="32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64" y="0"/>
                  </a:lnTo>
                  <a:lnTo>
                    <a:pt x="56" y="8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16" y="8"/>
                  </a:lnTo>
                  <a:lnTo>
                    <a:pt x="8" y="56"/>
                  </a:lnTo>
                  <a:lnTo>
                    <a:pt x="0" y="56"/>
                  </a:lnTo>
                  <a:lnTo>
                    <a:pt x="0" y="96"/>
                  </a:lnTo>
                  <a:lnTo>
                    <a:pt x="8" y="112"/>
                  </a:lnTo>
                  <a:lnTo>
                    <a:pt x="16" y="120"/>
                  </a:lnTo>
                  <a:lnTo>
                    <a:pt x="24" y="120"/>
                  </a:lnTo>
                  <a:lnTo>
                    <a:pt x="48" y="104"/>
                  </a:lnTo>
                  <a:lnTo>
                    <a:pt x="64" y="104"/>
                  </a:lnTo>
                  <a:lnTo>
                    <a:pt x="96" y="80"/>
                  </a:lnTo>
                  <a:lnTo>
                    <a:pt x="120" y="56"/>
                  </a:lnTo>
                  <a:lnTo>
                    <a:pt x="104" y="48"/>
                  </a:lnTo>
                  <a:lnTo>
                    <a:pt x="96" y="3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8" name="Freeform 751"/>
            <p:cNvSpPr>
              <a:spLocks/>
            </p:cNvSpPr>
            <p:nvPr/>
          </p:nvSpPr>
          <p:spPr bwMode="auto">
            <a:xfrm>
              <a:off x="4386124" y="3315136"/>
              <a:ext cx="128304" cy="96502"/>
            </a:xfrm>
            <a:custGeom>
              <a:avLst/>
              <a:gdLst>
                <a:gd name="T0" fmla="*/ 2147483647 w 96"/>
                <a:gd name="T1" fmla="*/ 2147483647 h 72"/>
                <a:gd name="T2" fmla="*/ 2147483647 w 96"/>
                <a:gd name="T3" fmla="*/ 2147483647 h 72"/>
                <a:gd name="T4" fmla="*/ 2147483647 w 96"/>
                <a:gd name="T5" fmla="*/ 2147483647 h 72"/>
                <a:gd name="T6" fmla="*/ 2147483647 w 96"/>
                <a:gd name="T7" fmla="*/ 2147483647 h 72"/>
                <a:gd name="T8" fmla="*/ 2147483647 w 96"/>
                <a:gd name="T9" fmla="*/ 2147483647 h 72"/>
                <a:gd name="T10" fmla="*/ 2147483647 w 96"/>
                <a:gd name="T11" fmla="*/ 2147483647 h 72"/>
                <a:gd name="T12" fmla="*/ 2147483647 w 96"/>
                <a:gd name="T13" fmla="*/ 0 h 72"/>
                <a:gd name="T14" fmla="*/ 2147483647 w 96"/>
                <a:gd name="T15" fmla="*/ 0 h 72"/>
                <a:gd name="T16" fmla="*/ 2147483647 w 96"/>
                <a:gd name="T17" fmla="*/ 2147483647 h 72"/>
                <a:gd name="T18" fmla="*/ 2147483647 w 96"/>
                <a:gd name="T19" fmla="*/ 2147483647 h 72"/>
                <a:gd name="T20" fmla="*/ 0 w 96"/>
                <a:gd name="T21" fmla="*/ 2147483647 h 72"/>
                <a:gd name="T22" fmla="*/ 0 w 96"/>
                <a:gd name="T23" fmla="*/ 2147483647 h 72"/>
                <a:gd name="T24" fmla="*/ 0 w 96"/>
                <a:gd name="T25" fmla="*/ 2147483647 h 72"/>
                <a:gd name="T26" fmla="*/ 0 w 96"/>
                <a:gd name="T27" fmla="*/ 2147483647 h 72"/>
                <a:gd name="T28" fmla="*/ 2147483647 w 96"/>
                <a:gd name="T29" fmla="*/ 2147483647 h 72"/>
                <a:gd name="T30" fmla="*/ 2147483647 w 96"/>
                <a:gd name="T31" fmla="*/ 2147483647 h 72"/>
                <a:gd name="T32" fmla="*/ 2147483647 w 96"/>
                <a:gd name="T33" fmla="*/ 2147483647 h 72"/>
                <a:gd name="T34" fmla="*/ 2147483647 w 96"/>
                <a:gd name="T35" fmla="*/ 2147483647 h 72"/>
                <a:gd name="T36" fmla="*/ 2147483647 w 96"/>
                <a:gd name="T37" fmla="*/ 2147483647 h 7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6"/>
                <a:gd name="T58" fmla="*/ 0 h 72"/>
                <a:gd name="T59" fmla="*/ 96 w 96"/>
                <a:gd name="T60" fmla="*/ 72 h 7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6" h="72">
                  <a:moveTo>
                    <a:pt x="72" y="56"/>
                  </a:moveTo>
                  <a:lnTo>
                    <a:pt x="80" y="56"/>
                  </a:lnTo>
                  <a:lnTo>
                    <a:pt x="88" y="40"/>
                  </a:lnTo>
                  <a:lnTo>
                    <a:pt x="96" y="32"/>
                  </a:lnTo>
                  <a:lnTo>
                    <a:pt x="88" y="32"/>
                  </a:lnTo>
                  <a:lnTo>
                    <a:pt x="72" y="16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32" y="16"/>
                  </a:lnTo>
                  <a:lnTo>
                    <a:pt x="16" y="32"/>
                  </a:lnTo>
                  <a:lnTo>
                    <a:pt x="0" y="48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0" y="72"/>
                  </a:lnTo>
                  <a:lnTo>
                    <a:pt x="24" y="72"/>
                  </a:lnTo>
                  <a:lnTo>
                    <a:pt x="24" y="56"/>
                  </a:lnTo>
                  <a:lnTo>
                    <a:pt x="48" y="56"/>
                  </a:lnTo>
                  <a:lnTo>
                    <a:pt x="64" y="56"/>
                  </a:lnTo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9" name="Freeform 752"/>
            <p:cNvSpPr>
              <a:spLocks/>
            </p:cNvSpPr>
            <p:nvPr/>
          </p:nvSpPr>
          <p:spPr bwMode="auto">
            <a:xfrm>
              <a:off x="4386124" y="3315136"/>
              <a:ext cx="128304" cy="96502"/>
            </a:xfrm>
            <a:custGeom>
              <a:avLst/>
              <a:gdLst>
                <a:gd name="T0" fmla="*/ 2147483647 w 96"/>
                <a:gd name="T1" fmla="*/ 2147483647 h 72"/>
                <a:gd name="T2" fmla="*/ 2147483647 w 96"/>
                <a:gd name="T3" fmla="*/ 2147483647 h 72"/>
                <a:gd name="T4" fmla="*/ 2147483647 w 96"/>
                <a:gd name="T5" fmla="*/ 2147483647 h 72"/>
                <a:gd name="T6" fmla="*/ 2147483647 w 96"/>
                <a:gd name="T7" fmla="*/ 2147483647 h 72"/>
                <a:gd name="T8" fmla="*/ 2147483647 w 96"/>
                <a:gd name="T9" fmla="*/ 2147483647 h 72"/>
                <a:gd name="T10" fmla="*/ 2147483647 w 96"/>
                <a:gd name="T11" fmla="*/ 2147483647 h 72"/>
                <a:gd name="T12" fmla="*/ 2147483647 w 96"/>
                <a:gd name="T13" fmla="*/ 0 h 72"/>
                <a:gd name="T14" fmla="*/ 2147483647 w 96"/>
                <a:gd name="T15" fmla="*/ 0 h 72"/>
                <a:gd name="T16" fmla="*/ 2147483647 w 96"/>
                <a:gd name="T17" fmla="*/ 2147483647 h 72"/>
                <a:gd name="T18" fmla="*/ 2147483647 w 96"/>
                <a:gd name="T19" fmla="*/ 2147483647 h 72"/>
                <a:gd name="T20" fmla="*/ 0 w 96"/>
                <a:gd name="T21" fmla="*/ 2147483647 h 72"/>
                <a:gd name="T22" fmla="*/ 0 w 96"/>
                <a:gd name="T23" fmla="*/ 2147483647 h 72"/>
                <a:gd name="T24" fmla="*/ 0 w 96"/>
                <a:gd name="T25" fmla="*/ 2147483647 h 72"/>
                <a:gd name="T26" fmla="*/ 0 w 96"/>
                <a:gd name="T27" fmla="*/ 2147483647 h 72"/>
                <a:gd name="T28" fmla="*/ 2147483647 w 96"/>
                <a:gd name="T29" fmla="*/ 2147483647 h 72"/>
                <a:gd name="T30" fmla="*/ 2147483647 w 96"/>
                <a:gd name="T31" fmla="*/ 2147483647 h 72"/>
                <a:gd name="T32" fmla="*/ 2147483647 w 96"/>
                <a:gd name="T33" fmla="*/ 2147483647 h 72"/>
                <a:gd name="T34" fmla="*/ 2147483647 w 96"/>
                <a:gd name="T35" fmla="*/ 2147483647 h 72"/>
                <a:gd name="T36" fmla="*/ 2147483647 w 96"/>
                <a:gd name="T37" fmla="*/ 2147483647 h 7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6"/>
                <a:gd name="T58" fmla="*/ 0 h 72"/>
                <a:gd name="T59" fmla="*/ 96 w 96"/>
                <a:gd name="T60" fmla="*/ 72 h 7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6" h="72">
                  <a:moveTo>
                    <a:pt x="72" y="56"/>
                  </a:moveTo>
                  <a:lnTo>
                    <a:pt x="80" y="56"/>
                  </a:lnTo>
                  <a:lnTo>
                    <a:pt x="88" y="40"/>
                  </a:lnTo>
                  <a:lnTo>
                    <a:pt x="96" y="32"/>
                  </a:lnTo>
                  <a:lnTo>
                    <a:pt x="88" y="32"/>
                  </a:lnTo>
                  <a:lnTo>
                    <a:pt x="72" y="16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32" y="16"/>
                  </a:lnTo>
                  <a:lnTo>
                    <a:pt x="16" y="32"/>
                  </a:lnTo>
                  <a:lnTo>
                    <a:pt x="0" y="48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0" y="72"/>
                  </a:lnTo>
                  <a:lnTo>
                    <a:pt x="24" y="72"/>
                  </a:lnTo>
                  <a:lnTo>
                    <a:pt x="24" y="56"/>
                  </a:lnTo>
                  <a:lnTo>
                    <a:pt x="48" y="56"/>
                  </a:lnTo>
                  <a:lnTo>
                    <a:pt x="64" y="56"/>
                  </a:lnTo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0" name="Freeform 753"/>
            <p:cNvSpPr>
              <a:spLocks/>
            </p:cNvSpPr>
            <p:nvPr/>
          </p:nvSpPr>
          <p:spPr bwMode="auto">
            <a:xfrm>
              <a:off x="4471660" y="3389706"/>
              <a:ext cx="10966" cy="1097"/>
            </a:xfrm>
            <a:custGeom>
              <a:avLst/>
              <a:gdLst>
                <a:gd name="T0" fmla="*/ 0 w 8"/>
                <a:gd name="T1" fmla="*/ 0 h 1943"/>
                <a:gd name="T2" fmla="*/ 2147483647 w 8"/>
                <a:gd name="T3" fmla="*/ 0 h 1943"/>
                <a:gd name="T4" fmla="*/ 0 w 8"/>
                <a:gd name="T5" fmla="*/ 0 h 1943"/>
                <a:gd name="T6" fmla="*/ 0 60000 65536"/>
                <a:gd name="T7" fmla="*/ 0 60000 65536"/>
                <a:gd name="T8" fmla="*/ 0 60000 65536"/>
                <a:gd name="T9" fmla="*/ 0 w 8"/>
                <a:gd name="T10" fmla="*/ 0 h 1943"/>
                <a:gd name="T11" fmla="*/ 8 w 8"/>
                <a:gd name="T12" fmla="*/ 1943 h 19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1943">
                  <a:moveTo>
                    <a:pt x="0" y="0"/>
                  </a:move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1" name="Freeform 754"/>
            <p:cNvSpPr>
              <a:spLocks/>
            </p:cNvSpPr>
            <p:nvPr/>
          </p:nvSpPr>
          <p:spPr bwMode="auto">
            <a:xfrm>
              <a:off x="4471660" y="3389706"/>
              <a:ext cx="10966" cy="1097"/>
            </a:xfrm>
            <a:custGeom>
              <a:avLst/>
              <a:gdLst>
                <a:gd name="T0" fmla="*/ 0 w 8"/>
                <a:gd name="T1" fmla="*/ 0 h 1943"/>
                <a:gd name="T2" fmla="*/ 0 w 8"/>
                <a:gd name="T3" fmla="*/ 0 h 1943"/>
                <a:gd name="T4" fmla="*/ 2147483647 w 8"/>
                <a:gd name="T5" fmla="*/ 0 h 1943"/>
                <a:gd name="T6" fmla="*/ 0 60000 65536"/>
                <a:gd name="T7" fmla="*/ 0 60000 65536"/>
                <a:gd name="T8" fmla="*/ 0 60000 65536"/>
                <a:gd name="T9" fmla="*/ 0 w 8"/>
                <a:gd name="T10" fmla="*/ 0 h 1943"/>
                <a:gd name="T11" fmla="*/ 8 w 8"/>
                <a:gd name="T12" fmla="*/ 1943 h 19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1943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2" name="Freeform 755"/>
            <p:cNvSpPr>
              <a:spLocks/>
            </p:cNvSpPr>
            <p:nvPr/>
          </p:nvSpPr>
          <p:spPr bwMode="auto">
            <a:xfrm>
              <a:off x="4471660" y="3389706"/>
              <a:ext cx="10966" cy="1097"/>
            </a:xfrm>
            <a:custGeom>
              <a:avLst/>
              <a:gdLst>
                <a:gd name="T0" fmla="*/ 0 w 8"/>
                <a:gd name="T1" fmla="*/ 0 h 1943"/>
                <a:gd name="T2" fmla="*/ 0 w 8"/>
                <a:gd name="T3" fmla="*/ 0 h 1943"/>
                <a:gd name="T4" fmla="*/ 2147483647 w 8"/>
                <a:gd name="T5" fmla="*/ 0 h 1943"/>
                <a:gd name="T6" fmla="*/ 0 60000 65536"/>
                <a:gd name="T7" fmla="*/ 0 60000 65536"/>
                <a:gd name="T8" fmla="*/ 0 60000 65536"/>
                <a:gd name="T9" fmla="*/ 0 w 8"/>
                <a:gd name="T10" fmla="*/ 0 h 1943"/>
                <a:gd name="T11" fmla="*/ 8 w 8"/>
                <a:gd name="T12" fmla="*/ 1943 h 19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1943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3" name="Freeform 756"/>
            <p:cNvSpPr>
              <a:spLocks/>
            </p:cNvSpPr>
            <p:nvPr/>
          </p:nvSpPr>
          <p:spPr bwMode="auto">
            <a:xfrm>
              <a:off x="4417925" y="3389706"/>
              <a:ext cx="64701" cy="96502"/>
            </a:xfrm>
            <a:custGeom>
              <a:avLst/>
              <a:gdLst>
                <a:gd name="T0" fmla="*/ 2147483647 w 48"/>
                <a:gd name="T1" fmla="*/ 2147483647 h 72"/>
                <a:gd name="T2" fmla="*/ 2147483647 w 48"/>
                <a:gd name="T3" fmla="*/ 0 h 72"/>
                <a:gd name="T4" fmla="*/ 2147483647 w 48"/>
                <a:gd name="T5" fmla="*/ 0 h 72"/>
                <a:gd name="T6" fmla="*/ 0 w 48"/>
                <a:gd name="T7" fmla="*/ 0 h 72"/>
                <a:gd name="T8" fmla="*/ 0 w 48"/>
                <a:gd name="T9" fmla="*/ 2147483647 h 72"/>
                <a:gd name="T10" fmla="*/ 2147483647 w 48"/>
                <a:gd name="T11" fmla="*/ 2147483647 h 72"/>
                <a:gd name="T12" fmla="*/ 0 w 48"/>
                <a:gd name="T13" fmla="*/ 2147483647 h 72"/>
                <a:gd name="T14" fmla="*/ 0 w 48"/>
                <a:gd name="T15" fmla="*/ 2147483647 h 72"/>
                <a:gd name="T16" fmla="*/ 0 w 48"/>
                <a:gd name="T17" fmla="*/ 2147483647 h 72"/>
                <a:gd name="T18" fmla="*/ 2147483647 w 48"/>
                <a:gd name="T19" fmla="*/ 2147483647 h 72"/>
                <a:gd name="T20" fmla="*/ 2147483647 w 48"/>
                <a:gd name="T21" fmla="*/ 2147483647 h 72"/>
                <a:gd name="T22" fmla="*/ 2147483647 w 48"/>
                <a:gd name="T23" fmla="*/ 2147483647 h 72"/>
                <a:gd name="T24" fmla="*/ 2147483647 w 48"/>
                <a:gd name="T25" fmla="*/ 2147483647 h 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8"/>
                <a:gd name="T40" fmla="*/ 0 h 72"/>
                <a:gd name="T41" fmla="*/ 48 w 48"/>
                <a:gd name="T42" fmla="*/ 72 h 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8" h="72">
                  <a:moveTo>
                    <a:pt x="40" y="8"/>
                  </a:moveTo>
                  <a:lnTo>
                    <a:pt x="40" y="0"/>
                  </a:lnTo>
                  <a:lnTo>
                    <a:pt x="24" y="0"/>
                  </a:lnTo>
                  <a:lnTo>
                    <a:pt x="0" y="0"/>
                  </a:lnTo>
                  <a:lnTo>
                    <a:pt x="0" y="16"/>
                  </a:lnTo>
                  <a:lnTo>
                    <a:pt x="8" y="32"/>
                  </a:lnTo>
                  <a:lnTo>
                    <a:pt x="0" y="48"/>
                  </a:lnTo>
                  <a:lnTo>
                    <a:pt x="0" y="56"/>
                  </a:lnTo>
                  <a:lnTo>
                    <a:pt x="0" y="72"/>
                  </a:lnTo>
                  <a:lnTo>
                    <a:pt x="24" y="72"/>
                  </a:lnTo>
                  <a:lnTo>
                    <a:pt x="48" y="64"/>
                  </a:lnTo>
                  <a:lnTo>
                    <a:pt x="40" y="24"/>
                  </a:lnTo>
                  <a:lnTo>
                    <a:pt x="40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4" name="Freeform 757"/>
            <p:cNvSpPr>
              <a:spLocks/>
            </p:cNvSpPr>
            <p:nvPr/>
          </p:nvSpPr>
          <p:spPr bwMode="auto">
            <a:xfrm>
              <a:off x="4514428" y="3325006"/>
              <a:ext cx="205068" cy="183135"/>
            </a:xfrm>
            <a:custGeom>
              <a:avLst/>
              <a:gdLst>
                <a:gd name="T0" fmla="*/ 2147483647 w 153"/>
                <a:gd name="T1" fmla="*/ 2147483647 h 136"/>
                <a:gd name="T2" fmla="*/ 2147483647 w 153"/>
                <a:gd name="T3" fmla="*/ 2147483647 h 136"/>
                <a:gd name="T4" fmla="*/ 2147483647 w 153"/>
                <a:gd name="T5" fmla="*/ 2147483647 h 136"/>
                <a:gd name="T6" fmla="*/ 2147483647 w 153"/>
                <a:gd name="T7" fmla="*/ 2147483647 h 136"/>
                <a:gd name="T8" fmla="*/ 2147483647 w 153"/>
                <a:gd name="T9" fmla="*/ 2147483647 h 136"/>
                <a:gd name="T10" fmla="*/ 2147483647 w 153"/>
                <a:gd name="T11" fmla="*/ 2147483647 h 136"/>
                <a:gd name="T12" fmla="*/ 2147483647 w 153"/>
                <a:gd name="T13" fmla="*/ 2147483647 h 136"/>
                <a:gd name="T14" fmla="*/ 2147483647 w 153"/>
                <a:gd name="T15" fmla="*/ 2147483647 h 136"/>
                <a:gd name="T16" fmla="*/ 2147483647 w 153"/>
                <a:gd name="T17" fmla="*/ 0 h 136"/>
                <a:gd name="T18" fmla="*/ 2147483647 w 153"/>
                <a:gd name="T19" fmla="*/ 2147483647 h 136"/>
                <a:gd name="T20" fmla="*/ 2147483647 w 153"/>
                <a:gd name="T21" fmla="*/ 2147483647 h 136"/>
                <a:gd name="T22" fmla="*/ 2147483647 w 153"/>
                <a:gd name="T23" fmla="*/ 2147483647 h 136"/>
                <a:gd name="T24" fmla="*/ 2147483647 w 153"/>
                <a:gd name="T25" fmla="*/ 2147483647 h 136"/>
                <a:gd name="T26" fmla="*/ 2147483647 w 153"/>
                <a:gd name="T27" fmla="*/ 2147483647 h 136"/>
                <a:gd name="T28" fmla="*/ 2147483647 w 153"/>
                <a:gd name="T29" fmla="*/ 2147483647 h 136"/>
                <a:gd name="T30" fmla="*/ 2147483647 w 153"/>
                <a:gd name="T31" fmla="*/ 2147483647 h 136"/>
                <a:gd name="T32" fmla="*/ 2147483647 w 153"/>
                <a:gd name="T33" fmla="*/ 2147483647 h 136"/>
                <a:gd name="T34" fmla="*/ 2147483647 w 153"/>
                <a:gd name="T35" fmla="*/ 2147483647 h 136"/>
                <a:gd name="T36" fmla="*/ 0 w 153"/>
                <a:gd name="T37" fmla="*/ 2147483647 h 136"/>
                <a:gd name="T38" fmla="*/ 0 w 153"/>
                <a:gd name="T39" fmla="*/ 2147483647 h 136"/>
                <a:gd name="T40" fmla="*/ 2147483647 w 153"/>
                <a:gd name="T41" fmla="*/ 2147483647 h 136"/>
                <a:gd name="T42" fmla="*/ 2147483647 w 153"/>
                <a:gd name="T43" fmla="*/ 2147483647 h 136"/>
                <a:gd name="T44" fmla="*/ 2147483647 w 153"/>
                <a:gd name="T45" fmla="*/ 2147483647 h 136"/>
                <a:gd name="T46" fmla="*/ 2147483647 w 153"/>
                <a:gd name="T47" fmla="*/ 2147483647 h 136"/>
                <a:gd name="T48" fmla="*/ 2147483647 w 153"/>
                <a:gd name="T49" fmla="*/ 2147483647 h 136"/>
                <a:gd name="T50" fmla="*/ 2147483647 w 153"/>
                <a:gd name="T51" fmla="*/ 2147483647 h 1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53"/>
                <a:gd name="T79" fmla="*/ 0 h 136"/>
                <a:gd name="T80" fmla="*/ 153 w 153"/>
                <a:gd name="T81" fmla="*/ 136 h 1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53" h="136">
                  <a:moveTo>
                    <a:pt x="81" y="96"/>
                  </a:moveTo>
                  <a:lnTo>
                    <a:pt x="105" y="104"/>
                  </a:lnTo>
                  <a:lnTo>
                    <a:pt x="121" y="80"/>
                  </a:lnTo>
                  <a:lnTo>
                    <a:pt x="137" y="48"/>
                  </a:lnTo>
                  <a:lnTo>
                    <a:pt x="137" y="32"/>
                  </a:lnTo>
                  <a:lnTo>
                    <a:pt x="153" y="32"/>
                  </a:lnTo>
                  <a:lnTo>
                    <a:pt x="153" y="16"/>
                  </a:lnTo>
                  <a:lnTo>
                    <a:pt x="145" y="16"/>
                  </a:lnTo>
                  <a:lnTo>
                    <a:pt x="137" y="0"/>
                  </a:lnTo>
                  <a:lnTo>
                    <a:pt x="121" y="16"/>
                  </a:lnTo>
                  <a:lnTo>
                    <a:pt x="97" y="16"/>
                  </a:lnTo>
                  <a:lnTo>
                    <a:pt x="73" y="16"/>
                  </a:lnTo>
                  <a:lnTo>
                    <a:pt x="57" y="24"/>
                  </a:lnTo>
                  <a:lnTo>
                    <a:pt x="32" y="16"/>
                  </a:lnTo>
                  <a:lnTo>
                    <a:pt x="16" y="16"/>
                  </a:lnTo>
                  <a:lnTo>
                    <a:pt x="8" y="32"/>
                  </a:lnTo>
                  <a:lnTo>
                    <a:pt x="8" y="40"/>
                  </a:lnTo>
                  <a:lnTo>
                    <a:pt x="8" y="56"/>
                  </a:lnTo>
                  <a:lnTo>
                    <a:pt x="0" y="88"/>
                  </a:lnTo>
                  <a:lnTo>
                    <a:pt x="0" y="104"/>
                  </a:lnTo>
                  <a:lnTo>
                    <a:pt x="16" y="104"/>
                  </a:lnTo>
                  <a:lnTo>
                    <a:pt x="32" y="128"/>
                  </a:lnTo>
                  <a:lnTo>
                    <a:pt x="49" y="128"/>
                  </a:lnTo>
                  <a:lnTo>
                    <a:pt x="65" y="136"/>
                  </a:lnTo>
                  <a:lnTo>
                    <a:pt x="73" y="112"/>
                  </a:lnTo>
                  <a:lnTo>
                    <a:pt x="81" y="9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5" name="Freeform 758"/>
            <p:cNvSpPr>
              <a:spLocks/>
            </p:cNvSpPr>
            <p:nvPr/>
          </p:nvSpPr>
          <p:spPr bwMode="auto">
            <a:xfrm>
              <a:off x="4719495" y="3389706"/>
              <a:ext cx="214937" cy="129401"/>
            </a:xfrm>
            <a:custGeom>
              <a:avLst/>
              <a:gdLst>
                <a:gd name="T0" fmla="*/ 2147483647 w 160"/>
                <a:gd name="T1" fmla="*/ 2147483647 h 96"/>
                <a:gd name="T2" fmla="*/ 2147483647 w 160"/>
                <a:gd name="T3" fmla="*/ 2147483647 h 96"/>
                <a:gd name="T4" fmla="*/ 2147483647 w 160"/>
                <a:gd name="T5" fmla="*/ 2147483647 h 96"/>
                <a:gd name="T6" fmla="*/ 2147483647 w 160"/>
                <a:gd name="T7" fmla="*/ 2147483647 h 96"/>
                <a:gd name="T8" fmla="*/ 0 w 160"/>
                <a:gd name="T9" fmla="*/ 2147483647 h 96"/>
                <a:gd name="T10" fmla="*/ 2147483647 w 160"/>
                <a:gd name="T11" fmla="*/ 2147483647 h 96"/>
                <a:gd name="T12" fmla="*/ 2147483647 w 160"/>
                <a:gd name="T13" fmla="*/ 2147483647 h 96"/>
                <a:gd name="T14" fmla="*/ 2147483647 w 160"/>
                <a:gd name="T15" fmla="*/ 2147483647 h 96"/>
                <a:gd name="T16" fmla="*/ 2147483647 w 160"/>
                <a:gd name="T17" fmla="*/ 2147483647 h 96"/>
                <a:gd name="T18" fmla="*/ 2147483647 w 160"/>
                <a:gd name="T19" fmla="*/ 2147483647 h 96"/>
                <a:gd name="T20" fmla="*/ 2147483647 w 160"/>
                <a:gd name="T21" fmla="*/ 2147483647 h 96"/>
                <a:gd name="T22" fmla="*/ 2147483647 w 160"/>
                <a:gd name="T23" fmla="*/ 2147483647 h 96"/>
                <a:gd name="T24" fmla="*/ 2147483647 w 160"/>
                <a:gd name="T25" fmla="*/ 2147483647 h 96"/>
                <a:gd name="T26" fmla="*/ 2147483647 w 160"/>
                <a:gd name="T27" fmla="*/ 2147483647 h 96"/>
                <a:gd name="T28" fmla="*/ 2147483647 w 160"/>
                <a:gd name="T29" fmla="*/ 2147483647 h 96"/>
                <a:gd name="T30" fmla="*/ 2147483647 w 160"/>
                <a:gd name="T31" fmla="*/ 2147483647 h 96"/>
                <a:gd name="T32" fmla="*/ 2147483647 w 160"/>
                <a:gd name="T33" fmla="*/ 2147483647 h 96"/>
                <a:gd name="T34" fmla="*/ 2147483647 w 160"/>
                <a:gd name="T35" fmla="*/ 2147483647 h 96"/>
                <a:gd name="T36" fmla="*/ 2147483647 w 160"/>
                <a:gd name="T37" fmla="*/ 0 h 96"/>
                <a:gd name="T38" fmla="*/ 2147483647 w 160"/>
                <a:gd name="T39" fmla="*/ 2147483647 h 96"/>
                <a:gd name="T40" fmla="*/ 2147483647 w 160"/>
                <a:gd name="T41" fmla="*/ 2147483647 h 9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60"/>
                <a:gd name="T64" fmla="*/ 0 h 96"/>
                <a:gd name="T65" fmla="*/ 160 w 160"/>
                <a:gd name="T66" fmla="*/ 96 h 9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60" h="96">
                  <a:moveTo>
                    <a:pt x="48" y="24"/>
                  </a:moveTo>
                  <a:lnTo>
                    <a:pt x="48" y="32"/>
                  </a:lnTo>
                  <a:lnTo>
                    <a:pt x="24" y="40"/>
                  </a:lnTo>
                  <a:lnTo>
                    <a:pt x="8" y="48"/>
                  </a:lnTo>
                  <a:lnTo>
                    <a:pt x="0" y="72"/>
                  </a:lnTo>
                  <a:lnTo>
                    <a:pt x="8" y="88"/>
                  </a:lnTo>
                  <a:lnTo>
                    <a:pt x="8" y="96"/>
                  </a:lnTo>
                  <a:lnTo>
                    <a:pt x="24" y="88"/>
                  </a:lnTo>
                  <a:lnTo>
                    <a:pt x="40" y="88"/>
                  </a:lnTo>
                  <a:lnTo>
                    <a:pt x="48" y="96"/>
                  </a:lnTo>
                  <a:lnTo>
                    <a:pt x="48" y="80"/>
                  </a:lnTo>
                  <a:lnTo>
                    <a:pt x="72" y="72"/>
                  </a:lnTo>
                  <a:lnTo>
                    <a:pt x="96" y="80"/>
                  </a:lnTo>
                  <a:lnTo>
                    <a:pt x="128" y="72"/>
                  </a:lnTo>
                  <a:lnTo>
                    <a:pt x="160" y="72"/>
                  </a:lnTo>
                  <a:lnTo>
                    <a:pt x="136" y="48"/>
                  </a:lnTo>
                  <a:lnTo>
                    <a:pt x="120" y="40"/>
                  </a:lnTo>
                  <a:lnTo>
                    <a:pt x="112" y="16"/>
                  </a:lnTo>
                  <a:lnTo>
                    <a:pt x="104" y="0"/>
                  </a:lnTo>
                  <a:lnTo>
                    <a:pt x="72" y="24"/>
                  </a:lnTo>
                  <a:lnTo>
                    <a:pt x="48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6" name="Freeform 759"/>
            <p:cNvSpPr>
              <a:spLocks/>
            </p:cNvSpPr>
            <p:nvPr/>
          </p:nvSpPr>
          <p:spPr bwMode="auto">
            <a:xfrm>
              <a:off x="4514428" y="3325006"/>
              <a:ext cx="205068" cy="183135"/>
            </a:xfrm>
            <a:custGeom>
              <a:avLst/>
              <a:gdLst>
                <a:gd name="T0" fmla="*/ 2147483647 w 153"/>
                <a:gd name="T1" fmla="*/ 2147483647 h 136"/>
                <a:gd name="T2" fmla="*/ 2147483647 w 153"/>
                <a:gd name="T3" fmla="*/ 2147483647 h 136"/>
                <a:gd name="T4" fmla="*/ 2147483647 w 153"/>
                <a:gd name="T5" fmla="*/ 2147483647 h 136"/>
                <a:gd name="T6" fmla="*/ 2147483647 w 153"/>
                <a:gd name="T7" fmla="*/ 2147483647 h 136"/>
                <a:gd name="T8" fmla="*/ 2147483647 w 153"/>
                <a:gd name="T9" fmla="*/ 2147483647 h 136"/>
                <a:gd name="T10" fmla="*/ 2147483647 w 153"/>
                <a:gd name="T11" fmla="*/ 2147483647 h 136"/>
                <a:gd name="T12" fmla="*/ 2147483647 w 153"/>
                <a:gd name="T13" fmla="*/ 2147483647 h 136"/>
                <a:gd name="T14" fmla="*/ 2147483647 w 153"/>
                <a:gd name="T15" fmla="*/ 2147483647 h 136"/>
                <a:gd name="T16" fmla="*/ 2147483647 w 153"/>
                <a:gd name="T17" fmla="*/ 0 h 136"/>
                <a:gd name="T18" fmla="*/ 2147483647 w 153"/>
                <a:gd name="T19" fmla="*/ 0 h 136"/>
                <a:gd name="T20" fmla="*/ 2147483647 w 153"/>
                <a:gd name="T21" fmla="*/ 2147483647 h 136"/>
                <a:gd name="T22" fmla="*/ 2147483647 w 153"/>
                <a:gd name="T23" fmla="*/ 2147483647 h 136"/>
                <a:gd name="T24" fmla="*/ 2147483647 w 153"/>
                <a:gd name="T25" fmla="*/ 2147483647 h 136"/>
                <a:gd name="T26" fmla="*/ 2147483647 w 153"/>
                <a:gd name="T27" fmla="*/ 2147483647 h 136"/>
                <a:gd name="T28" fmla="*/ 2147483647 w 153"/>
                <a:gd name="T29" fmla="*/ 2147483647 h 136"/>
                <a:gd name="T30" fmla="*/ 2147483647 w 153"/>
                <a:gd name="T31" fmla="*/ 2147483647 h 136"/>
                <a:gd name="T32" fmla="*/ 2147483647 w 153"/>
                <a:gd name="T33" fmla="*/ 2147483647 h 136"/>
                <a:gd name="T34" fmla="*/ 2147483647 w 153"/>
                <a:gd name="T35" fmla="*/ 2147483647 h 136"/>
                <a:gd name="T36" fmla="*/ 2147483647 w 153"/>
                <a:gd name="T37" fmla="*/ 2147483647 h 136"/>
                <a:gd name="T38" fmla="*/ 0 w 153"/>
                <a:gd name="T39" fmla="*/ 2147483647 h 136"/>
                <a:gd name="T40" fmla="*/ 0 w 153"/>
                <a:gd name="T41" fmla="*/ 2147483647 h 136"/>
                <a:gd name="T42" fmla="*/ 2147483647 w 153"/>
                <a:gd name="T43" fmla="*/ 2147483647 h 136"/>
                <a:gd name="T44" fmla="*/ 2147483647 w 153"/>
                <a:gd name="T45" fmla="*/ 2147483647 h 136"/>
                <a:gd name="T46" fmla="*/ 2147483647 w 153"/>
                <a:gd name="T47" fmla="*/ 2147483647 h 136"/>
                <a:gd name="T48" fmla="*/ 2147483647 w 153"/>
                <a:gd name="T49" fmla="*/ 2147483647 h 136"/>
                <a:gd name="T50" fmla="*/ 2147483647 w 153"/>
                <a:gd name="T51" fmla="*/ 2147483647 h 136"/>
                <a:gd name="T52" fmla="*/ 2147483647 w 153"/>
                <a:gd name="T53" fmla="*/ 2147483647 h 1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53"/>
                <a:gd name="T82" fmla="*/ 0 h 136"/>
                <a:gd name="T83" fmla="*/ 153 w 153"/>
                <a:gd name="T84" fmla="*/ 136 h 1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53" h="136">
                  <a:moveTo>
                    <a:pt x="81" y="96"/>
                  </a:moveTo>
                  <a:lnTo>
                    <a:pt x="105" y="104"/>
                  </a:lnTo>
                  <a:lnTo>
                    <a:pt x="121" y="80"/>
                  </a:lnTo>
                  <a:lnTo>
                    <a:pt x="137" y="48"/>
                  </a:lnTo>
                  <a:lnTo>
                    <a:pt x="137" y="32"/>
                  </a:lnTo>
                  <a:lnTo>
                    <a:pt x="153" y="32"/>
                  </a:lnTo>
                  <a:lnTo>
                    <a:pt x="153" y="16"/>
                  </a:lnTo>
                  <a:lnTo>
                    <a:pt x="145" y="16"/>
                  </a:lnTo>
                  <a:lnTo>
                    <a:pt x="137" y="0"/>
                  </a:lnTo>
                  <a:lnTo>
                    <a:pt x="121" y="16"/>
                  </a:lnTo>
                  <a:lnTo>
                    <a:pt x="97" y="16"/>
                  </a:lnTo>
                  <a:lnTo>
                    <a:pt x="73" y="16"/>
                  </a:lnTo>
                  <a:lnTo>
                    <a:pt x="57" y="24"/>
                  </a:lnTo>
                  <a:lnTo>
                    <a:pt x="32" y="16"/>
                  </a:lnTo>
                  <a:lnTo>
                    <a:pt x="16" y="16"/>
                  </a:lnTo>
                  <a:lnTo>
                    <a:pt x="8" y="32"/>
                  </a:lnTo>
                  <a:lnTo>
                    <a:pt x="8" y="40"/>
                  </a:lnTo>
                  <a:lnTo>
                    <a:pt x="8" y="56"/>
                  </a:lnTo>
                  <a:lnTo>
                    <a:pt x="0" y="88"/>
                  </a:lnTo>
                  <a:lnTo>
                    <a:pt x="0" y="104"/>
                  </a:lnTo>
                  <a:lnTo>
                    <a:pt x="16" y="104"/>
                  </a:lnTo>
                  <a:lnTo>
                    <a:pt x="32" y="128"/>
                  </a:lnTo>
                  <a:lnTo>
                    <a:pt x="49" y="128"/>
                  </a:lnTo>
                  <a:lnTo>
                    <a:pt x="65" y="136"/>
                  </a:lnTo>
                  <a:lnTo>
                    <a:pt x="73" y="112"/>
                  </a:lnTo>
                  <a:lnTo>
                    <a:pt x="81" y="9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7" name="Freeform 760"/>
            <p:cNvSpPr>
              <a:spLocks/>
            </p:cNvSpPr>
            <p:nvPr/>
          </p:nvSpPr>
          <p:spPr bwMode="auto">
            <a:xfrm>
              <a:off x="4719495" y="3389706"/>
              <a:ext cx="214937" cy="129401"/>
            </a:xfrm>
            <a:custGeom>
              <a:avLst/>
              <a:gdLst>
                <a:gd name="T0" fmla="*/ 2147483647 w 160"/>
                <a:gd name="T1" fmla="*/ 2147483647 h 96"/>
                <a:gd name="T2" fmla="*/ 2147483647 w 160"/>
                <a:gd name="T3" fmla="*/ 2147483647 h 96"/>
                <a:gd name="T4" fmla="*/ 2147483647 w 160"/>
                <a:gd name="T5" fmla="*/ 2147483647 h 96"/>
                <a:gd name="T6" fmla="*/ 2147483647 w 160"/>
                <a:gd name="T7" fmla="*/ 2147483647 h 96"/>
                <a:gd name="T8" fmla="*/ 0 w 160"/>
                <a:gd name="T9" fmla="*/ 2147483647 h 96"/>
                <a:gd name="T10" fmla="*/ 2147483647 w 160"/>
                <a:gd name="T11" fmla="*/ 2147483647 h 96"/>
                <a:gd name="T12" fmla="*/ 2147483647 w 160"/>
                <a:gd name="T13" fmla="*/ 2147483647 h 96"/>
                <a:gd name="T14" fmla="*/ 2147483647 w 160"/>
                <a:gd name="T15" fmla="*/ 2147483647 h 96"/>
                <a:gd name="T16" fmla="*/ 2147483647 w 160"/>
                <a:gd name="T17" fmla="*/ 2147483647 h 96"/>
                <a:gd name="T18" fmla="*/ 2147483647 w 160"/>
                <a:gd name="T19" fmla="*/ 2147483647 h 96"/>
                <a:gd name="T20" fmla="*/ 2147483647 w 160"/>
                <a:gd name="T21" fmla="*/ 2147483647 h 96"/>
                <a:gd name="T22" fmla="*/ 2147483647 w 160"/>
                <a:gd name="T23" fmla="*/ 2147483647 h 96"/>
                <a:gd name="T24" fmla="*/ 2147483647 w 160"/>
                <a:gd name="T25" fmla="*/ 2147483647 h 96"/>
                <a:gd name="T26" fmla="*/ 2147483647 w 160"/>
                <a:gd name="T27" fmla="*/ 2147483647 h 96"/>
                <a:gd name="T28" fmla="*/ 2147483647 w 160"/>
                <a:gd name="T29" fmla="*/ 2147483647 h 96"/>
                <a:gd name="T30" fmla="*/ 2147483647 w 160"/>
                <a:gd name="T31" fmla="*/ 2147483647 h 96"/>
                <a:gd name="T32" fmla="*/ 2147483647 w 160"/>
                <a:gd name="T33" fmla="*/ 2147483647 h 96"/>
                <a:gd name="T34" fmla="*/ 2147483647 w 160"/>
                <a:gd name="T35" fmla="*/ 2147483647 h 96"/>
                <a:gd name="T36" fmla="*/ 2147483647 w 160"/>
                <a:gd name="T37" fmla="*/ 2147483647 h 96"/>
                <a:gd name="T38" fmla="*/ 2147483647 w 160"/>
                <a:gd name="T39" fmla="*/ 0 h 96"/>
                <a:gd name="T40" fmla="*/ 2147483647 w 160"/>
                <a:gd name="T41" fmla="*/ 2147483647 h 96"/>
                <a:gd name="T42" fmla="*/ 2147483647 w 160"/>
                <a:gd name="T43" fmla="*/ 2147483647 h 9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60"/>
                <a:gd name="T67" fmla="*/ 0 h 96"/>
                <a:gd name="T68" fmla="*/ 160 w 160"/>
                <a:gd name="T69" fmla="*/ 96 h 9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60" h="96">
                  <a:moveTo>
                    <a:pt x="48" y="24"/>
                  </a:moveTo>
                  <a:lnTo>
                    <a:pt x="48" y="32"/>
                  </a:lnTo>
                  <a:lnTo>
                    <a:pt x="24" y="40"/>
                  </a:lnTo>
                  <a:lnTo>
                    <a:pt x="8" y="48"/>
                  </a:lnTo>
                  <a:lnTo>
                    <a:pt x="0" y="72"/>
                  </a:lnTo>
                  <a:lnTo>
                    <a:pt x="8" y="88"/>
                  </a:lnTo>
                  <a:lnTo>
                    <a:pt x="8" y="96"/>
                  </a:lnTo>
                  <a:lnTo>
                    <a:pt x="24" y="88"/>
                  </a:lnTo>
                  <a:lnTo>
                    <a:pt x="40" y="88"/>
                  </a:lnTo>
                  <a:lnTo>
                    <a:pt x="48" y="96"/>
                  </a:lnTo>
                  <a:lnTo>
                    <a:pt x="48" y="80"/>
                  </a:lnTo>
                  <a:lnTo>
                    <a:pt x="72" y="72"/>
                  </a:lnTo>
                  <a:lnTo>
                    <a:pt x="96" y="80"/>
                  </a:lnTo>
                  <a:lnTo>
                    <a:pt x="128" y="72"/>
                  </a:lnTo>
                  <a:lnTo>
                    <a:pt x="160" y="72"/>
                  </a:lnTo>
                  <a:lnTo>
                    <a:pt x="136" y="48"/>
                  </a:lnTo>
                  <a:lnTo>
                    <a:pt x="120" y="40"/>
                  </a:lnTo>
                  <a:lnTo>
                    <a:pt x="112" y="16"/>
                  </a:lnTo>
                  <a:lnTo>
                    <a:pt x="104" y="0"/>
                  </a:lnTo>
                  <a:lnTo>
                    <a:pt x="72" y="24"/>
                  </a:lnTo>
                  <a:lnTo>
                    <a:pt x="48" y="24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8" name="Freeform 761"/>
            <p:cNvSpPr>
              <a:spLocks/>
            </p:cNvSpPr>
            <p:nvPr/>
          </p:nvSpPr>
          <p:spPr bwMode="auto">
            <a:xfrm>
              <a:off x="4654795" y="3508141"/>
              <a:ext cx="129401" cy="161203"/>
            </a:xfrm>
            <a:custGeom>
              <a:avLst/>
              <a:gdLst>
                <a:gd name="T0" fmla="*/ 2147483647 w 96"/>
                <a:gd name="T1" fmla="*/ 2147483647 h 120"/>
                <a:gd name="T2" fmla="*/ 2147483647 w 96"/>
                <a:gd name="T3" fmla="*/ 2147483647 h 120"/>
                <a:gd name="T4" fmla="*/ 2147483647 w 96"/>
                <a:gd name="T5" fmla="*/ 2147483647 h 120"/>
                <a:gd name="T6" fmla="*/ 2147483647 w 96"/>
                <a:gd name="T7" fmla="*/ 2147483647 h 120"/>
                <a:gd name="T8" fmla="*/ 2147483647 w 96"/>
                <a:gd name="T9" fmla="*/ 2147483647 h 120"/>
                <a:gd name="T10" fmla="*/ 2147483647 w 96"/>
                <a:gd name="T11" fmla="*/ 0 h 120"/>
                <a:gd name="T12" fmla="*/ 2147483647 w 96"/>
                <a:gd name="T13" fmla="*/ 0 h 120"/>
                <a:gd name="T14" fmla="*/ 2147483647 w 96"/>
                <a:gd name="T15" fmla="*/ 2147483647 h 120"/>
                <a:gd name="T16" fmla="*/ 2147483647 w 96"/>
                <a:gd name="T17" fmla="*/ 2147483647 h 120"/>
                <a:gd name="T18" fmla="*/ 2147483647 w 96"/>
                <a:gd name="T19" fmla="*/ 2147483647 h 120"/>
                <a:gd name="T20" fmla="*/ 2147483647 w 96"/>
                <a:gd name="T21" fmla="*/ 2147483647 h 120"/>
                <a:gd name="T22" fmla="*/ 2147483647 w 96"/>
                <a:gd name="T23" fmla="*/ 2147483647 h 120"/>
                <a:gd name="T24" fmla="*/ 2147483647 w 96"/>
                <a:gd name="T25" fmla="*/ 2147483647 h 120"/>
                <a:gd name="T26" fmla="*/ 2147483647 w 96"/>
                <a:gd name="T27" fmla="*/ 2147483647 h 120"/>
                <a:gd name="T28" fmla="*/ 2147483647 w 96"/>
                <a:gd name="T29" fmla="*/ 2147483647 h 120"/>
                <a:gd name="T30" fmla="*/ 2147483647 w 96"/>
                <a:gd name="T31" fmla="*/ 2147483647 h 120"/>
                <a:gd name="T32" fmla="*/ 2147483647 w 96"/>
                <a:gd name="T33" fmla="*/ 2147483647 h 120"/>
                <a:gd name="T34" fmla="*/ 0 w 96"/>
                <a:gd name="T35" fmla="*/ 2147483647 h 120"/>
                <a:gd name="T36" fmla="*/ 2147483647 w 96"/>
                <a:gd name="T37" fmla="*/ 2147483647 h 120"/>
                <a:gd name="T38" fmla="*/ 2147483647 w 96"/>
                <a:gd name="T39" fmla="*/ 2147483647 h 120"/>
                <a:gd name="T40" fmla="*/ 2147483647 w 96"/>
                <a:gd name="T41" fmla="*/ 2147483647 h 120"/>
                <a:gd name="T42" fmla="*/ 2147483647 w 96"/>
                <a:gd name="T43" fmla="*/ 2147483647 h 12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96"/>
                <a:gd name="T67" fmla="*/ 0 h 120"/>
                <a:gd name="T68" fmla="*/ 96 w 96"/>
                <a:gd name="T69" fmla="*/ 120 h 12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96" h="120">
                  <a:moveTo>
                    <a:pt x="40" y="112"/>
                  </a:moveTo>
                  <a:lnTo>
                    <a:pt x="56" y="96"/>
                  </a:lnTo>
                  <a:lnTo>
                    <a:pt x="72" y="64"/>
                  </a:lnTo>
                  <a:lnTo>
                    <a:pt x="88" y="56"/>
                  </a:lnTo>
                  <a:lnTo>
                    <a:pt x="96" y="8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56" y="8"/>
                  </a:lnTo>
                  <a:lnTo>
                    <a:pt x="48" y="16"/>
                  </a:lnTo>
                  <a:lnTo>
                    <a:pt x="40" y="24"/>
                  </a:lnTo>
                  <a:lnTo>
                    <a:pt x="32" y="24"/>
                  </a:lnTo>
                  <a:lnTo>
                    <a:pt x="32" y="32"/>
                  </a:lnTo>
                  <a:lnTo>
                    <a:pt x="40" y="40"/>
                  </a:lnTo>
                  <a:lnTo>
                    <a:pt x="32" y="56"/>
                  </a:lnTo>
                  <a:lnTo>
                    <a:pt x="32" y="80"/>
                  </a:lnTo>
                  <a:lnTo>
                    <a:pt x="16" y="80"/>
                  </a:lnTo>
                  <a:lnTo>
                    <a:pt x="8" y="88"/>
                  </a:lnTo>
                  <a:lnTo>
                    <a:pt x="0" y="96"/>
                  </a:lnTo>
                  <a:lnTo>
                    <a:pt x="8" y="104"/>
                  </a:lnTo>
                  <a:lnTo>
                    <a:pt x="16" y="120"/>
                  </a:lnTo>
                  <a:lnTo>
                    <a:pt x="24" y="112"/>
                  </a:lnTo>
                  <a:lnTo>
                    <a:pt x="40" y="11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9" name="Freeform 762"/>
            <p:cNvSpPr>
              <a:spLocks/>
            </p:cNvSpPr>
            <p:nvPr/>
          </p:nvSpPr>
          <p:spPr bwMode="auto">
            <a:xfrm>
              <a:off x="4622993" y="3539943"/>
              <a:ext cx="85536" cy="96502"/>
            </a:xfrm>
            <a:custGeom>
              <a:avLst/>
              <a:gdLst>
                <a:gd name="T0" fmla="*/ 2147483647 w 64"/>
                <a:gd name="T1" fmla="*/ 2147483647 h 72"/>
                <a:gd name="T2" fmla="*/ 2147483647 w 64"/>
                <a:gd name="T3" fmla="*/ 2147483647 h 72"/>
                <a:gd name="T4" fmla="*/ 2147483647 w 64"/>
                <a:gd name="T5" fmla="*/ 2147483647 h 72"/>
                <a:gd name="T6" fmla="*/ 2147483647 w 64"/>
                <a:gd name="T7" fmla="*/ 2147483647 h 72"/>
                <a:gd name="T8" fmla="*/ 2147483647 w 64"/>
                <a:gd name="T9" fmla="*/ 2147483647 h 72"/>
                <a:gd name="T10" fmla="*/ 2147483647 w 64"/>
                <a:gd name="T11" fmla="*/ 0 h 72"/>
                <a:gd name="T12" fmla="*/ 2147483647 w 64"/>
                <a:gd name="T13" fmla="*/ 0 h 72"/>
                <a:gd name="T14" fmla="*/ 0 w 64"/>
                <a:gd name="T15" fmla="*/ 0 h 72"/>
                <a:gd name="T16" fmla="*/ 0 w 64"/>
                <a:gd name="T17" fmla="*/ 2147483647 h 72"/>
                <a:gd name="T18" fmla="*/ 0 w 64"/>
                <a:gd name="T19" fmla="*/ 2147483647 h 72"/>
                <a:gd name="T20" fmla="*/ 2147483647 w 64"/>
                <a:gd name="T21" fmla="*/ 2147483647 h 72"/>
                <a:gd name="T22" fmla="*/ 2147483647 w 64"/>
                <a:gd name="T23" fmla="*/ 2147483647 h 72"/>
                <a:gd name="T24" fmla="*/ 2147483647 w 64"/>
                <a:gd name="T25" fmla="*/ 2147483647 h 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4"/>
                <a:gd name="T40" fmla="*/ 0 h 72"/>
                <a:gd name="T41" fmla="*/ 64 w 64"/>
                <a:gd name="T42" fmla="*/ 72 h 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4" h="72">
                  <a:moveTo>
                    <a:pt x="40" y="56"/>
                  </a:moveTo>
                  <a:lnTo>
                    <a:pt x="56" y="56"/>
                  </a:lnTo>
                  <a:lnTo>
                    <a:pt x="56" y="32"/>
                  </a:lnTo>
                  <a:lnTo>
                    <a:pt x="64" y="16"/>
                  </a:lnTo>
                  <a:lnTo>
                    <a:pt x="56" y="8"/>
                  </a:lnTo>
                  <a:lnTo>
                    <a:pt x="56" y="0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40"/>
                  </a:lnTo>
                  <a:lnTo>
                    <a:pt x="24" y="72"/>
                  </a:lnTo>
                  <a:lnTo>
                    <a:pt x="32" y="64"/>
                  </a:lnTo>
                  <a:lnTo>
                    <a:pt x="40" y="5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0" name="Freeform 763"/>
            <p:cNvSpPr>
              <a:spLocks/>
            </p:cNvSpPr>
            <p:nvPr/>
          </p:nvSpPr>
          <p:spPr bwMode="auto">
            <a:xfrm>
              <a:off x="4602157" y="3367774"/>
              <a:ext cx="128304" cy="172169"/>
            </a:xfrm>
            <a:custGeom>
              <a:avLst/>
              <a:gdLst>
                <a:gd name="T0" fmla="*/ 2147483647 w 96"/>
                <a:gd name="T1" fmla="*/ 2147483647 h 128"/>
                <a:gd name="T2" fmla="*/ 2147483647 w 96"/>
                <a:gd name="T3" fmla="*/ 2147483647 h 128"/>
                <a:gd name="T4" fmla="*/ 2147483647 w 96"/>
                <a:gd name="T5" fmla="*/ 2147483647 h 128"/>
                <a:gd name="T6" fmla="*/ 2147483647 w 96"/>
                <a:gd name="T7" fmla="*/ 2147483647 h 128"/>
                <a:gd name="T8" fmla="*/ 2147483647 w 96"/>
                <a:gd name="T9" fmla="*/ 2147483647 h 128"/>
                <a:gd name="T10" fmla="*/ 2147483647 w 96"/>
                <a:gd name="T11" fmla="*/ 2147483647 h 128"/>
                <a:gd name="T12" fmla="*/ 2147483647 w 96"/>
                <a:gd name="T13" fmla="*/ 2147483647 h 128"/>
                <a:gd name="T14" fmla="*/ 2147483647 w 96"/>
                <a:gd name="T15" fmla="*/ 2147483647 h 128"/>
                <a:gd name="T16" fmla="*/ 2147483647 w 96"/>
                <a:gd name="T17" fmla="*/ 0 h 128"/>
                <a:gd name="T18" fmla="*/ 2147483647 w 96"/>
                <a:gd name="T19" fmla="*/ 0 h 128"/>
                <a:gd name="T20" fmla="*/ 2147483647 w 96"/>
                <a:gd name="T21" fmla="*/ 2147483647 h 128"/>
                <a:gd name="T22" fmla="*/ 2147483647 w 96"/>
                <a:gd name="T23" fmla="*/ 2147483647 h 128"/>
                <a:gd name="T24" fmla="*/ 2147483647 w 96"/>
                <a:gd name="T25" fmla="*/ 2147483647 h 128"/>
                <a:gd name="T26" fmla="*/ 2147483647 w 96"/>
                <a:gd name="T27" fmla="*/ 2147483647 h 128"/>
                <a:gd name="T28" fmla="*/ 2147483647 w 96"/>
                <a:gd name="T29" fmla="*/ 2147483647 h 128"/>
                <a:gd name="T30" fmla="*/ 0 w 96"/>
                <a:gd name="T31" fmla="*/ 2147483647 h 128"/>
                <a:gd name="T32" fmla="*/ 2147483647 w 96"/>
                <a:gd name="T33" fmla="*/ 2147483647 h 128"/>
                <a:gd name="T34" fmla="*/ 2147483647 w 96"/>
                <a:gd name="T35" fmla="*/ 2147483647 h 128"/>
                <a:gd name="T36" fmla="*/ 2147483647 w 96"/>
                <a:gd name="T37" fmla="*/ 2147483647 h 128"/>
                <a:gd name="T38" fmla="*/ 2147483647 w 96"/>
                <a:gd name="T39" fmla="*/ 2147483647 h 128"/>
                <a:gd name="T40" fmla="*/ 2147483647 w 96"/>
                <a:gd name="T41" fmla="*/ 2147483647 h 12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6"/>
                <a:gd name="T64" fmla="*/ 0 h 128"/>
                <a:gd name="T65" fmla="*/ 96 w 96"/>
                <a:gd name="T66" fmla="*/ 128 h 12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6" h="128">
                  <a:moveTo>
                    <a:pt x="96" y="112"/>
                  </a:moveTo>
                  <a:lnTo>
                    <a:pt x="96" y="104"/>
                  </a:lnTo>
                  <a:lnTo>
                    <a:pt x="88" y="88"/>
                  </a:lnTo>
                  <a:lnTo>
                    <a:pt x="96" y="64"/>
                  </a:lnTo>
                  <a:lnTo>
                    <a:pt x="88" y="64"/>
                  </a:lnTo>
                  <a:lnTo>
                    <a:pt x="80" y="40"/>
                  </a:lnTo>
                  <a:lnTo>
                    <a:pt x="80" y="32"/>
                  </a:lnTo>
                  <a:lnTo>
                    <a:pt x="96" y="24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72" y="16"/>
                  </a:lnTo>
                  <a:lnTo>
                    <a:pt x="56" y="48"/>
                  </a:lnTo>
                  <a:lnTo>
                    <a:pt x="40" y="72"/>
                  </a:lnTo>
                  <a:lnTo>
                    <a:pt x="16" y="64"/>
                  </a:lnTo>
                  <a:lnTo>
                    <a:pt x="8" y="80"/>
                  </a:lnTo>
                  <a:lnTo>
                    <a:pt x="0" y="104"/>
                  </a:lnTo>
                  <a:lnTo>
                    <a:pt x="16" y="104"/>
                  </a:lnTo>
                  <a:lnTo>
                    <a:pt x="16" y="128"/>
                  </a:lnTo>
                  <a:lnTo>
                    <a:pt x="48" y="128"/>
                  </a:lnTo>
                  <a:lnTo>
                    <a:pt x="72" y="128"/>
                  </a:lnTo>
                  <a:lnTo>
                    <a:pt x="96" y="11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1" name="Freeform 764"/>
            <p:cNvSpPr>
              <a:spLocks/>
            </p:cNvSpPr>
            <p:nvPr/>
          </p:nvSpPr>
          <p:spPr bwMode="auto">
            <a:xfrm>
              <a:off x="4622993" y="3539943"/>
              <a:ext cx="85536" cy="96502"/>
            </a:xfrm>
            <a:custGeom>
              <a:avLst/>
              <a:gdLst>
                <a:gd name="T0" fmla="*/ 2147483647 w 64"/>
                <a:gd name="T1" fmla="*/ 2147483647 h 72"/>
                <a:gd name="T2" fmla="*/ 2147483647 w 64"/>
                <a:gd name="T3" fmla="*/ 2147483647 h 72"/>
                <a:gd name="T4" fmla="*/ 2147483647 w 64"/>
                <a:gd name="T5" fmla="*/ 2147483647 h 72"/>
                <a:gd name="T6" fmla="*/ 2147483647 w 64"/>
                <a:gd name="T7" fmla="*/ 2147483647 h 72"/>
                <a:gd name="T8" fmla="*/ 2147483647 w 64"/>
                <a:gd name="T9" fmla="*/ 2147483647 h 72"/>
                <a:gd name="T10" fmla="*/ 2147483647 w 64"/>
                <a:gd name="T11" fmla="*/ 0 h 72"/>
                <a:gd name="T12" fmla="*/ 2147483647 w 64"/>
                <a:gd name="T13" fmla="*/ 0 h 72"/>
                <a:gd name="T14" fmla="*/ 0 w 64"/>
                <a:gd name="T15" fmla="*/ 0 h 72"/>
                <a:gd name="T16" fmla="*/ 0 w 64"/>
                <a:gd name="T17" fmla="*/ 2147483647 h 72"/>
                <a:gd name="T18" fmla="*/ 0 w 64"/>
                <a:gd name="T19" fmla="*/ 2147483647 h 72"/>
                <a:gd name="T20" fmla="*/ 2147483647 w 64"/>
                <a:gd name="T21" fmla="*/ 2147483647 h 72"/>
                <a:gd name="T22" fmla="*/ 2147483647 w 64"/>
                <a:gd name="T23" fmla="*/ 2147483647 h 72"/>
                <a:gd name="T24" fmla="*/ 2147483647 w 64"/>
                <a:gd name="T25" fmla="*/ 2147483647 h 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4"/>
                <a:gd name="T40" fmla="*/ 0 h 72"/>
                <a:gd name="T41" fmla="*/ 64 w 64"/>
                <a:gd name="T42" fmla="*/ 72 h 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4" h="72">
                  <a:moveTo>
                    <a:pt x="40" y="56"/>
                  </a:moveTo>
                  <a:lnTo>
                    <a:pt x="56" y="56"/>
                  </a:lnTo>
                  <a:lnTo>
                    <a:pt x="56" y="32"/>
                  </a:lnTo>
                  <a:lnTo>
                    <a:pt x="64" y="16"/>
                  </a:lnTo>
                  <a:lnTo>
                    <a:pt x="56" y="8"/>
                  </a:lnTo>
                  <a:lnTo>
                    <a:pt x="56" y="0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40"/>
                  </a:lnTo>
                  <a:lnTo>
                    <a:pt x="24" y="72"/>
                  </a:lnTo>
                  <a:lnTo>
                    <a:pt x="32" y="64"/>
                  </a:lnTo>
                  <a:lnTo>
                    <a:pt x="40" y="56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2" name="Freeform 765"/>
            <p:cNvSpPr>
              <a:spLocks/>
            </p:cNvSpPr>
            <p:nvPr/>
          </p:nvSpPr>
          <p:spPr bwMode="auto">
            <a:xfrm>
              <a:off x="4602157" y="3367774"/>
              <a:ext cx="128304" cy="172169"/>
            </a:xfrm>
            <a:custGeom>
              <a:avLst/>
              <a:gdLst>
                <a:gd name="T0" fmla="*/ 2147483647 w 96"/>
                <a:gd name="T1" fmla="*/ 2147483647 h 128"/>
                <a:gd name="T2" fmla="*/ 2147483647 w 96"/>
                <a:gd name="T3" fmla="*/ 2147483647 h 128"/>
                <a:gd name="T4" fmla="*/ 2147483647 w 96"/>
                <a:gd name="T5" fmla="*/ 2147483647 h 128"/>
                <a:gd name="T6" fmla="*/ 2147483647 w 96"/>
                <a:gd name="T7" fmla="*/ 2147483647 h 128"/>
                <a:gd name="T8" fmla="*/ 2147483647 w 96"/>
                <a:gd name="T9" fmla="*/ 2147483647 h 128"/>
                <a:gd name="T10" fmla="*/ 2147483647 w 96"/>
                <a:gd name="T11" fmla="*/ 2147483647 h 128"/>
                <a:gd name="T12" fmla="*/ 2147483647 w 96"/>
                <a:gd name="T13" fmla="*/ 2147483647 h 128"/>
                <a:gd name="T14" fmla="*/ 2147483647 w 96"/>
                <a:gd name="T15" fmla="*/ 2147483647 h 128"/>
                <a:gd name="T16" fmla="*/ 2147483647 w 96"/>
                <a:gd name="T17" fmla="*/ 0 h 128"/>
                <a:gd name="T18" fmla="*/ 2147483647 w 96"/>
                <a:gd name="T19" fmla="*/ 0 h 128"/>
                <a:gd name="T20" fmla="*/ 2147483647 w 96"/>
                <a:gd name="T21" fmla="*/ 0 h 128"/>
                <a:gd name="T22" fmla="*/ 2147483647 w 96"/>
                <a:gd name="T23" fmla="*/ 2147483647 h 128"/>
                <a:gd name="T24" fmla="*/ 2147483647 w 96"/>
                <a:gd name="T25" fmla="*/ 2147483647 h 128"/>
                <a:gd name="T26" fmla="*/ 2147483647 w 96"/>
                <a:gd name="T27" fmla="*/ 2147483647 h 128"/>
                <a:gd name="T28" fmla="*/ 2147483647 w 96"/>
                <a:gd name="T29" fmla="*/ 2147483647 h 128"/>
                <a:gd name="T30" fmla="*/ 2147483647 w 96"/>
                <a:gd name="T31" fmla="*/ 2147483647 h 128"/>
                <a:gd name="T32" fmla="*/ 0 w 96"/>
                <a:gd name="T33" fmla="*/ 2147483647 h 128"/>
                <a:gd name="T34" fmla="*/ 2147483647 w 96"/>
                <a:gd name="T35" fmla="*/ 2147483647 h 128"/>
                <a:gd name="T36" fmla="*/ 2147483647 w 96"/>
                <a:gd name="T37" fmla="*/ 2147483647 h 128"/>
                <a:gd name="T38" fmla="*/ 2147483647 w 96"/>
                <a:gd name="T39" fmla="*/ 2147483647 h 128"/>
                <a:gd name="T40" fmla="*/ 2147483647 w 96"/>
                <a:gd name="T41" fmla="*/ 2147483647 h 12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6"/>
                <a:gd name="T64" fmla="*/ 0 h 128"/>
                <a:gd name="T65" fmla="*/ 96 w 96"/>
                <a:gd name="T66" fmla="*/ 128 h 12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6" h="128">
                  <a:moveTo>
                    <a:pt x="96" y="112"/>
                  </a:moveTo>
                  <a:lnTo>
                    <a:pt x="96" y="104"/>
                  </a:lnTo>
                  <a:lnTo>
                    <a:pt x="88" y="88"/>
                  </a:lnTo>
                  <a:lnTo>
                    <a:pt x="96" y="64"/>
                  </a:lnTo>
                  <a:lnTo>
                    <a:pt x="88" y="64"/>
                  </a:lnTo>
                  <a:lnTo>
                    <a:pt x="80" y="40"/>
                  </a:lnTo>
                  <a:lnTo>
                    <a:pt x="80" y="32"/>
                  </a:lnTo>
                  <a:lnTo>
                    <a:pt x="96" y="24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72" y="16"/>
                  </a:lnTo>
                  <a:lnTo>
                    <a:pt x="56" y="48"/>
                  </a:lnTo>
                  <a:lnTo>
                    <a:pt x="40" y="72"/>
                  </a:lnTo>
                  <a:lnTo>
                    <a:pt x="16" y="64"/>
                  </a:lnTo>
                  <a:lnTo>
                    <a:pt x="8" y="80"/>
                  </a:lnTo>
                  <a:lnTo>
                    <a:pt x="0" y="104"/>
                  </a:lnTo>
                  <a:lnTo>
                    <a:pt x="16" y="104"/>
                  </a:lnTo>
                  <a:lnTo>
                    <a:pt x="16" y="128"/>
                  </a:lnTo>
                  <a:lnTo>
                    <a:pt x="48" y="128"/>
                  </a:lnTo>
                  <a:lnTo>
                    <a:pt x="72" y="128"/>
                  </a:lnTo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3" name="Freeform 766"/>
            <p:cNvSpPr>
              <a:spLocks/>
            </p:cNvSpPr>
            <p:nvPr/>
          </p:nvSpPr>
          <p:spPr bwMode="auto">
            <a:xfrm>
              <a:off x="4602157" y="3367774"/>
              <a:ext cx="128304" cy="172169"/>
            </a:xfrm>
            <a:custGeom>
              <a:avLst/>
              <a:gdLst>
                <a:gd name="T0" fmla="*/ 2147483647 w 96"/>
                <a:gd name="T1" fmla="*/ 2147483647 h 128"/>
                <a:gd name="T2" fmla="*/ 2147483647 w 96"/>
                <a:gd name="T3" fmla="*/ 2147483647 h 128"/>
                <a:gd name="T4" fmla="*/ 2147483647 w 96"/>
                <a:gd name="T5" fmla="*/ 2147483647 h 128"/>
                <a:gd name="T6" fmla="*/ 2147483647 w 96"/>
                <a:gd name="T7" fmla="*/ 2147483647 h 128"/>
                <a:gd name="T8" fmla="*/ 2147483647 w 96"/>
                <a:gd name="T9" fmla="*/ 2147483647 h 128"/>
                <a:gd name="T10" fmla="*/ 2147483647 w 96"/>
                <a:gd name="T11" fmla="*/ 2147483647 h 128"/>
                <a:gd name="T12" fmla="*/ 2147483647 w 96"/>
                <a:gd name="T13" fmla="*/ 2147483647 h 128"/>
                <a:gd name="T14" fmla="*/ 2147483647 w 96"/>
                <a:gd name="T15" fmla="*/ 2147483647 h 128"/>
                <a:gd name="T16" fmla="*/ 2147483647 w 96"/>
                <a:gd name="T17" fmla="*/ 0 h 128"/>
                <a:gd name="T18" fmla="*/ 2147483647 w 96"/>
                <a:gd name="T19" fmla="*/ 0 h 128"/>
                <a:gd name="T20" fmla="*/ 2147483647 w 96"/>
                <a:gd name="T21" fmla="*/ 0 h 128"/>
                <a:gd name="T22" fmla="*/ 2147483647 w 96"/>
                <a:gd name="T23" fmla="*/ 2147483647 h 128"/>
                <a:gd name="T24" fmla="*/ 2147483647 w 96"/>
                <a:gd name="T25" fmla="*/ 2147483647 h 128"/>
                <a:gd name="T26" fmla="*/ 2147483647 w 96"/>
                <a:gd name="T27" fmla="*/ 2147483647 h 128"/>
                <a:gd name="T28" fmla="*/ 2147483647 w 96"/>
                <a:gd name="T29" fmla="*/ 2147483647 h 128"/>
                <a:gd name="T30" fmla="*/ 2147483647 w 96"/>
                <a:gd name="T31" fmla="*/ 2147483647 h 128"/>
                <a:gd name="T32" fmla="*/ 0 w 96"/>
                <a:gd name="T33" fmla="*/ 2147483647 h 128"/>
                <a:gd name="T34" fmla="*/ 2147483647 w 96"/>
                <a:gd name="T35" fmla="*/ 2147483647 h 128"/>
                <a:gd name="T36" fmla="*/ 2147483647 w 96"/>
                <a:gd name="T37" fmla="*/ 2147483647 h 128"/>
                <a:gd name="T38" fmla="*/ 2147483647 w 96"/>
                <a:gd name="T39" fmla="*/ 2147483647 h 128"/>
                <a:gd name="T40" fmla="*/ 2147483647 w 96"/>
                <a:gd name="T41" fmla="*/ 2147483647 h 12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6"/>
                <a:gd name="T64" fmla="*/ 0 h 128"/>
                <a:gd name="T65" fmla="*/ 96 w 96"/>
                <a:gd name="T66" fmla="*/ 128 h 12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6" h="128">
                  <a:moveTo>
                    <a:pt x="96" y="112"/>
                  </a:moveTo>
                  <a:lnTo>
                    <a:pt x="96" y="104"/>
                  </a:lnTo>
                  <a:lnTo>
                    <a:pt x="88" y="88"/>
                  </a:lnTo>
                  <a:lnTo>
                    <a:pt x="96" y="64"/>
                  </a:lnTo>
                  <a:lnTo>
                    <a:pt x="88" y="64"/>
                  </a:lnTo>
                  <a:lnTo>
                    <a:pt x="80" y="40"/>
                  </a:lnTo>
                  <a:lnTo>
                    <a:pt x="80" y="32"/>
                  </a:lnTo>
                  <a:lnTo>
                    <a:pt x="96" y="24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72" y="16"/>
                  </a:lnTo>
                  <a:lnTo>
                    <a:pt x="56" y="48"/>
                  </a:lnTo>
                  <a:lnTo>
                    <a:pt x="40" y="72"/>
                  </a:lnTo>
                  <a:lnTo>
                    <a:pt x="16" y="64"/>
                  </a:lnTo>
                  <a:lnTo>
                    <a:pt x="8" y="80"/>
                  </a:lnTo>
                  <a:lnTo>
                    <a:pt x="0" y="104"/>
                  </a:lnTo>
                  <a:lnTo>
                    <a:pt x="16" y="104"/>
                  </a:lnTo>
                  <a:lnTo>
                    <a:pt x="16" y="128"/>
                  </a:lnTo>
                  <a:lnTo>
                    <a:pt x="48" y="128"/>
                  </a:lnTo>
                  <a:lnTo>
                    <a:pt x="72" y="128"/>
                  </a:lnTo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4" name="Freeform 767"/>
            <p:cNvSpPr>
              <a:spLocks/>
            </p:cNvSpPr>
            <p:nvPr/>
          </p:nvSpPr>
          <p:spPr bwMode="auto">
            <a:xfrm>
              <a:off x="4482626" y="3357905"/>
              <a:ext cx="42768" cy="107468"/>
            </a:xfrm>
            <a:custGeom>
              <a:avLst/>
              <a:gdLst>
                <a:gd name="T0" fmla="*/ 2147483647 w 32"/>
                <a:gd name="T1" fmla="*/ 2147483647 h 80"/>
                <a:gd name="T2" fmla="*/ 2147483647 w 32"/>
                <a:gd name="T3" fmla="*/ 2147483647 h 80"/>
                <a:gd name="T4" fmla="*/ 2147483647 w 32"/>
                <a:gd name="T5" fmla="*/ 2147483647 h 80"/>
                <a:gd name="T6" fmla="*/ 2147483647 w 32"/>
                <a:gd name="T7" fmla="*/ 0 h 80"/>
                <a:gd name="T8" fmla="*/ 2147483647 w 32"/>
                <a:gd name="T9" fmla="*/ 2147483647 h 80"/>
                <a:gd name="T10" fmla="*/ 2147483647 w 32"/>
                <a:gd name="T11" fmla="*/ 2147483647 h 80"/>
                <a:gd name="T12" fmla="*/ 0 w 32"/>
                <a:gd name="T13" fmla="*/ 2147483647 h 80"/>
                <a:gd name="T14" fmla="*/ 0 w 32"/>
                <a:gd name="T15" fmla="*/ 2147483647 h 80"/>
                <a:gd name="T16" fmla="*/ 2147483647 w 32"/>
                <a:gd name="T17" fmla="*/ 2147483647 h 80"/>
                <a:gd name="T18" fmla="*/ 2147483647 w 32"/>
                <a:gd name="T19" fmla="*/ 2147483647 h 80"/>
                <a:gd name="T20" fmla="*/ 2147483647 w 32"/>
                <a:gd name="T21" fmla="*/ 2147483647 h 80"/>
                <a:gd name="T22" fmla="*/ 2147483647 w 32"/>
                <a:gd name="T23" fmla="*/ 2147483647 h 80"/>
                <a:gd name="T24" fmla="*/ 2147483647 w 32"/>
                <a:gd name="T25" fmla="*/ 2147483647 h 8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2"/>
                <a:gd name="T40" fmla="*/ 0 h 80"/>
                <a:gd name="T41" fmla="*/ 32 w 32"/>
                <a:gd name="T42" fmla="*/ 80 h 8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2" h="80">
                  <a:moveTo>
                    <a:pt x="32" y="32"/>
                  </a:moveTo>
                  <a:lnTo>
                    <a:pt x="32" y="16"/>
                  </a:lnTo>
                  <a:lnTo>
                    <a:pt x="32" y="8"/>
                  </a:lnTo>
                  <a:lnTo>
                    <a:pt x="24" y="0"/>
                  </a:lnTo>
                  <a:lnTo>
                    <a:pt x="16" y="8"/>
                  </a:lnTo>
                  <a:lnTo>
                    <a:pt x="8" y="24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8" y="64"/>
                  </a:lnTo>
                  <a:lnTo>
                    <a:pt x="16" y="80"/>
                  </a:lnTo>
                  <a:lnTo>
                    <a:pt x="24" y="80"/>
                  </a:lnTo>
                  <a:lnTo>
                    <a:pt x="24" y="64"/>
                  </a:lnTo>
                  <a:lnTo>
                    <a:pt x="32" y="3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" name="Freeform 768"/>
            <p:cNvSpPr>
              <a:spLocks/>
            </p:cNvSpPr>
            <p:nvPr/>
          </p:nvSpPr>
          <p:spPr bwMode="auto">
            <a:xfrm>
              <a:off x="4471660" y="3389706"/>
              <a:ext cx="31802" cy="85536"/>
            </a:xfrm>
            <a:custGeom>
              <a:avLst/>
              <a:gdLst>
                <a:gd name="T0" fmla="*/ 2147483647 w 24"/>
                <a:gd name="T1" fmla="*/ 2147483647 h 64"/>
                <a:gd name="T2" fmla="*/ 2147483647 w 24"/>
                <a:gd name="T3" fmla="*/ 0 h 64"/>
                <a:gd name="T4" fmla="*/ 0 w 24"/>
                <a:gd name="T5" fmla="*/ 0 h 64"/>
                <a:gd name="T6" fmla="*/ 0 w 24"/>
                <a:gd name="T7" fmla="*/ 2147483647 h 64"/>
                <a:gd name="T8" fmla="*/ 0 w 24"/>
                <a:gd name="T9" fmla="*/ 2147483647 h 64"/>
                <a:gd name="T10" fmla="*/ 2147483647 w 24"/>
                <a:gd name="T11" fmla="*/ 2147483647 h 64"/>
                <a:gd name="T12" fmla="*/ 2147483647 w 24"/>
                <a:gd name="T13" fmla="*/ 2147483647 h 64"/>
                <a:gd name="T14" fmla="*/ 2147483647 w 24"/>
                <a:gd name="T15" fmla="*/ 2147483647 h 64"/>
                <a:gd name="T16" fmla="*/ 2147483647 w 24"/>
                <a:gd name="T17" fmla="*/ 2147483647 h 6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4"/>
                <a:gd name="T28" fmla="*/ 0 h 64"/>
                <a:gd name="T29" fmla="*/ 24 w 24"/>
                <a:gd name="T30" fmla="*/ 64 h 6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4" h="64">
                  <a:moveTo>
                    <a:pt x="8" y="8"/>
                  </a:moveTo>
                  <a:lnTo>
                    <a:pt x="8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0" y="24"/>
                  </a:lnTo>
                  <a:lnTo>
                    <a:pt x="8" y="64"/>
                  </a:lnTo>
                  <a:lnTo>
                    <a:pt x="24" y="56"/>
                  </a:lnTo>
                  <a:lnTo>
                    <a:pt x="16" y="40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6" name="Freeform 769"/>
            <p:cNvSpPr>
              <a:spLocks/>
            </p:cNvSpPr>
            <p:nvPr/>
          </p:nvSpPr>
          <p:spPr bwMode="auto">
            <a:xfrm>
              <a:off x="4482626" y="3357905"/>
              <a:ext cx="42768" cy="107468"/>
            </a:xfrm>
            <a:custGeom>
              <a:avLst/>
              <a:gdLst>
                <a:gd name="T0" fmla="*/ 2147483647 w 32"/>
                <a:gd name="T1" fmla="*/ 2147483647 h 80"/>
                <a:gd name="T2" fmla="*/ 2147483647 w 32"/>
                <a:gd name="T3" fmla="*/ 2147483647 h 80"/>
                <a:gd name="T4" fmla="*/ 2147483647 w 32"/>
                <a:gd name="T5" fmla="*/ 2147483647 h 80"/>
                <a:gd name="T6" fmla="*/ 2147483647 w 32"/>
                <a:gd name="T7" fmla="*/ 2147483647 h 80"/>
                <a:gd name="T8" fmla="*/ 2147483647 w 32"/>
                <a:gd name="T9" fmla="*/ 0 h 80"/>
                <a:gd name="T10" fmla="*/ 2147483647 w 32"/>
                <a:gd name="T11" fmla="*/ 2147483647 h 80"/>
                <a:gd name="T12" fmla="*/ 2147483647 w 32"/>
                <a:gd name="T13" fmla="*/ 2147483647 h 80"/>
                <a:gd name="T14" fmla="*/ 0 w 32"/>
                <a:gd name="T15" fmla="*/ 2147483647 h 80"/>
                <a:gd name="T16" fmla="*/ 0 w 32"/>
                <a:gd name="T17" fmla="*/ 2147483647 h 80"/>
                <a:gd name="T18" fmla="*/ 2147483647 w 32"/>
                <a:gd name="T19" fmla="*/ 2147483647 h 80"/>
                <a:gd name="T20" fmla="*/ 2147483647 w 32"/>
                <a:gd name="T21" fmla="*/ 2147483647 h 80"/>
                <a:gd name="T22" fmla="*/ 2147483647 w 32"/>
                <a:gd name="T23" fmla="*/ 2147483647 h 80"/>
                <a:gd name="T24" fmla="*/ 2147483647 w 32"/>
                <a:gd name="T25" fmla="*/ 2147483647 h 80"/>
                <a:gd name="T26" fmla="*/ 2147483647 w 32"/>
                <a:gd name="T27" fmla="*/ 2147483647 h 80"/>
                <a:gd name="T28" fmla="*/ 2147483647 w 32"/>
                <a:gd name="T29" fmla="*/ 2147483647 h 8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2"/>
                <a:gd name="T46" fmla="*/ 0 h 80"/>
                <a:gd name="T47" fmla="*/ 32 w 32"/>
                <a:gd name="T48" fmla="*/ 80 h 8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2" h="80">
                  <a:moveTo>
                    <a:pt x="32" y="32"/>
                  </a:moveTo>
                  <a:lnTo>
                    <a:pt x="32" y="16"/>
                  </a:lnTo>
                  <a:lnTo>
                    <a:pt x="32" y="8"/>
                  </a:lnTo>
                  <a:lnTo>
                    <a:pt x="24" y="0"/>
                  </a:lnTo>
                  <a:lnTo>
                    <a:pt x="16" y="8"/>
                  </a:lnTo>
                  <a:lnTo>
                    <a:pt x="8" y="24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8" y="64"/>
                  </a:lnTo>
                  <a:lnTo>
                    <a:pt x="16" y="80"/>
                  </a:lnTo>
                  <a:lnTo>
                    <a:pt x="24" y="80"/>
                  </a:lnTo>
                  <a:lnTo>
                    <a:pt x="24" y="64"/>
                  </a:lnTo>
                  <a:lnTo>
                    <a:pt x="32" y="32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7" name="Freeform 770"/>
            <p:cNvSpPr>
              <a:spLocks/>
            </p:cNvSpPr>
            <p:nvPr/>
          </p:nvSpPr>
          <p:spPr bwMode="auto">
            <a:xfrm>
              <a:off x="4471660" y="3389706"/>
              <a:ext cx="31802" cy="85536"/>
            </a:xfrm>
            <a:custGeom>
              <a:avLst/>
              <a:gdLst>
                <a:gd name="T0" fmla="*/ 2147483647 w 24"/>
                <a:gd name="T1" fmla="*/ 2147483647 h 64"/>
                <a:gd name="T2" fmla="*/ 2147483647 w 24"/>
                <a:gd name="T3" fmla="*/ 0 h 64"/>
                <a:gd name="T4" fmla="*/ 0 w 24"/>
                <a:gd name="T5" fmla="*/ 0 h 64"/>
                <a:gd name="T6" fmla="*/ 0 w 24"/>
                <a:gd name="T7" fmla="*/ 0 h 64"/>
                <a:gd name="T8" fmla="*/ 0 w 24"/>
                <a:gd name="T9" fmla="*/ 2147483647 h 64"/>
                <a:gd name="T10" fmla="*/ 0 w 24"/>
                <a:gd name="T11" fmla="*/ 2147483647 h 64"/>
                <a:gd name="T12" fmla="*/ 2147483647 w 24"/>
                <a:gd name="T13" fmla="*/ 2147483647 h 64"/>
                <a:gd name="T14" fmla="*/ 2147483647 w 24"/>
                <a:gd name="T15" fmla="*/ 2147483647 h 64"/>
                <a:gd name="T16" fmla="*/ 2147483647 w 24"/>
                <a:gd name="T17" fmla="*/ 2147483647 h 64"/>
                <a:gd name="T18" fmla="*/ 2147483647 w 24"/>
                <a:gd name="T19" fmla="*/ 2147483647 h 6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4"/>
                <a:gd name="T31" fmla="*/ 0 h 64"/>
                <a:gd name="T32" fmla="*/ 24 w 24"/>
                <a:gd name="T33" fmla="*/ 64 h 6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4" h="64">
                  <a:moveTo>
                    <a:pt x="8" y="8"/>
                  </a:moveTo>
                  <a:lnTo>
                    <a:pt x="8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0" y="24"/>
                  </a:lnTo>
                  <a:lnTo>
                    <a:pt x="8" y="64"/>
                  </a:lnTo>
                  <a:lnTo>
                    <a:pt x="24" y="56"/>
                  </a:lnTo>
                  <a:lnTo>
                    <a:pt x="16" y="40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8" name="Freeform 771"/>
            <p:cNvSpPr>
              <a:spLocks/>
            </p:cNvSpPr>
            <p:nvPr/>
          </p:nvSpPr>
          <p:spPr bwMode="auto">
            <a:xfrm>
              <a:off x="4665761" y="3862348"/>
              <a:ext cx="225903" cy="224806"/>
            </a:xfrm>
            <a:custGeom>
              <a:avLst/>
              <a:gdLst>
                <a:gd name="T0" fmla="*/ 2147483647 w 168"/>
                <a:gd name="T1" fmla="*/ 2147483647 h 168"/>
                <a:gd name="T2" fmla="*/ 2147483647 w 168"/>
                <a:gd name="T3" fmla="*/ 2147483647 h 168"/>
                <a:gd name="T4" fmla="*/ 2147483647 w 168"/>
                <a:gd name="T5" fmla="*/ 2147483647 h 168"/>
                <a:gd name="T6" fmla="*/ 2147483647 w 168"/>
                <a:gd name="T7" fmla="*/ 2147483647 h 168"/>
                <a:gd name="T8" fmla="*/ 2147483647 w 168"/>
                <a:gd name="T9" fmla="*/ 2147483647 h 168"/>
                <a:gd name="T10" fmla="*/ 2147483647 w 168"/>
                <a:gd name="T11" fmla="*/ 2147483647 h 168"/>
                <a:gd name="T12" fmla="*/ 2147483647 w 168"/>
                <a:gd name="T13" fmla="*/ 2147483647 h 168"/>
                <a:gd name="T14" fmla="*/ 2147483647 w 168"/>
                <a:gd name="T15" fmla="*/ 2147483647 h 168"/>
                <a:gd name="T16" fmla="*/ 2147483647 w 168"/>
                <a:gd name="T17" fmla="*/ 2147483647 h 168"/>
                <a:gd name="T18" fmla="*/ 2147483647 w 168"/>
                <a:gd name="T19" fmla="*/ 2147483647 h 168"/>
                <a:gd name="T20" fmla="*/ 2147483647 w 168"/>
                <a:gd name="T21" fmla="*/ 2147483647 h 168"/>
                <a:gd name="T22" fmla="*/ 2147483647 w 168"/>
                <a:gd name="T23" fmla="*/ 2147483647 h 168"/>
                <a:gd name="T24" fmla="*/ 2147483647 w 168"/>
                <a:gd name="T25" fmla="*/ 2147483647 h 168"/>
                <a:gd name="T26" fmla="*/ 2147483647 w 168"/>
                <a:gd name="T27" fmla="*/ 2147483647 h 168"/>
                <a:gd name="T28" fmla="*/ 2147483647 w 168"/>
                <a:gd name="T29" fmla="*/ 2147483647 h 168"/>
                <a:gd name="T30" fmla="*/ 2147483647 w 168"/>
                <a:gd name="T31" fmla="*/ 2147483647 h 168"/>
                <a:gd name="T32" fmla="*/ 2147483647 w 168"/>
                <a:gd name="T33" fmla="*/ 2147483647 h 168"/>
                <a:gd name="T34" fmla="*/ 2147483647 w 168"/>
                <a:gd name="T35" fmla="*/ 0 h 168"/>
                <a:gd name="T36" fmla="*/ 2147483647 w 168"/>
                <a:gd name="T37" fmla="*/ 2147483647 h 168"/>
                <a:gd name="T38" fmla="*/ 0 w 168"/>
                <a:gd name="T39" fmla="*/ 2147483647 h 168"/>
                <a:gd name="T40" fmla="*/ 2147483647 w 168"/>
                <a:gd name="T41" fmla="*/ 2147483647 h 168"/>
                <a:gd name="T42" fmla="*/ 2147483647 w 168"/>
                <a:gd name="T43" fmla="*/ 2147483647 h 168"/>
                <a:gd name="T44" fmla="*/ 2147483647 w 168"/>
                <a:gd name="T45" fmla="*/ 2147483647 h 168"/>
                <a:gd name="T46" fmla="*/ 2147483647 w 168"/>
                <a:gd name="T47" fmla="*/ 2147483647 h 168"/>
                <a:gd name="T48" fmla="*/ 2147483647 w 168"/>
                <a:gd name="T49" fmla="*/ 2147483647 h 168"/>
                <a:gd name="T50" fmla="*/ 2147483647 w 168"/>
                <a:gd name="T51" fmla="*/ 2147483647 h 16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68"/>
                <a:gd name="T79" fmla="*/ 0 h 168"/>
                <a:gd name="T80" fmla="*/ 168 w 168"/>
                <a:gd name="T81" fmla="*/ 168 h 16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68" h="168">
                  <a:moveTo>
                    <a:pt x="88" y="168"/>
                  </a:moveTo>
                  <a:lnTo>
                    <a:pt x="96" y="168"/>
                  </a:lnTo>
                  <a:lnTo>
                    <a:pt x="104" y="112"/>
                  </a:lnTo>
                  <a:lnTo>
                    <a:pt x="104" y="72"/>
                  </a:lnTo>
                  <a:lnTo>
                    <a:pt x="112" y="72"/>
                  </a:lnTo>
                  <a:lnTo>
                    <a:pt x="120" y="24"/>
                  </a:lnTo>
                  <a:lnTo>
                    <a:pt x="152" y="16"/>
                  </a:lnTo>
                  <a:lnTo>
                    <a:pt x="160" y="16"/>
                  </a:lnTo>
                  <a:lnTo>
                    <a:pt x="168" y="16"/>
                  </a:lnTo>
                  <a:lnTo>
                    <a:pt x="160" y="8"/>
                  </a:lnTo>
                  <a:lnTo>
                    <a:pt x="144" y="8"/>
                  </a:lnTo>
                  <a:lnTo>
                    <a:pt x="144" y="16"/>
                  </a:lnTo>
                  <a:lnTo>
                    <a:pt x="144" y="8"/>
                  </a:lnTo>
                  <a:lnTo>
                    <a:pt x="120" y="16"/>
                  </a:lnTo>
                  <a:lnTo>
                    <a:pt x="88" y="16"/>
                  </a:lnTo>
                  <a:lnTo>
                    <a:pt x="80" y="8"/>
                  </a:lnTo>
                  <a:lnTo>
                    <a:pt x="24" y="8"/>
                  </a:lnTo>
                  <a:lnTo>
                    <a:pt x="16" y="0"/>
                  </a:lnTo>
                  <a:lnTo>
                    <a:pt x="8" y="8"/>
                  </a:lnTo>
                  <a:lnTo>
                    <a:pt x="0" y="32"/>
                  </a:lnTo>
                  <a:lnTo>
                    <a:pt x="32" y="88"/>
                  </a:lnTo>
                  <a:lnTo>
                    <a:pt x="32" y="96"/>
                  </a:lnTo>
                  <a:lnTo>
                    <a:pt x="40" y="152"/>
                  </a:lnTo>
                  <a:lnTo>
                    <a:pt x="64" y="168"/>
                  </a:lnTo>
                  <a:lnTo>
                    <a:pt x="64" y="160"/>
                  </a:lnTo>
                  <a:lnTo>
                    <a:pt x="88" y="16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9" name="Freeform 772"/>
            <p:cNvSpPr>
              <a:spLocks/>
            </p:cNvSpPr>
            <p:nvPr/>
          </p:nvSpPr>
          <p:spPr bwMode="auto">
            <a:xfrm>
              <a:off x="4482626" y="3250436"/>
              <a:ext cx="53734" cy="64700"/>
            </a:xfrm>
            <a:custGeom>
              <a:avLst/>
              <a:gdLst>
                <a:gd name="T0" fmla="*/ 0 w 40"/>
                <a:gd name="T1" fmla="*/ 2147483647 h 48"/>
                <a:gd name="T2" fmla="*/ 2147483647 w 40"/>
                <a:gd name="T3" fmla="*/ 2147483647 h 48"/>
                <a:gd name="T4" fmla="*/ 2147483647 w 40"/>
                <a:gd name="T5" fmla="*/ 2147483647 h 48"/>
                <a:gd name="T6" fmla="*/ 2147483647 w 40"/>
                <a:gd name="T7" fmla="*/ 2147483647 h 48"/>
                <a:gd name="T8" fmla="*/ 2147483647 w 40"/>
                <a:gd name="T9" fmla="*/ 0 h 48"/>
                <a:gd name="T10" fmla="*/ 0 w 40"/>
                <a:gd name="T11" fmla="*/ 2147483647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"/>
                <a:gd name="T19" fmla="*/ 0 h 48"/>
                <a:gd name="T20" fmla="*/ 40 w 40"/>
                <a:gd name="T21" fmla="*/ 48 h 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" h="48">
                  <a:moveTo>
                    <a:pt x="0" y="48"/>
                  </a:moveTo>
                  <a:lnTo>
                    <a:pt x="16" y="48"/>
                  </a:lnTo>
                  <a:lnTo>
                    <a:pt x="40" y="40"/>
                  </a:lnTo>
                  <a:lnTo>
                    <a:pt x="40" y="32"/>
                  </a:lnTo>
                  <a:lnTo>
                    <a:pt x="40" y="0"/>
                  </a:lnTo>
                  <a:lnTo>
                    <a:pt x="0" y="4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0" name="Freeform 774"/>
            <p:cNvSpPr>
              <a:spLocks/>
            </p:cNvSpPr>
            <p:nvPr/>
          </p:nvSpPr>
          <p:spPr bwMode="auto">
            <a:xfrm>
              <a:off x="4665761" y="3862348"/>
              <a:ext cx="225903" cy="224806"/>
            </a:xfrm>
            <a:custGeom>
              <a:avLst/>
              <a:gdLst>
                <a:gd name="T0" fmla="*/ 2147483647 w 168"/>
                <a:gd name="T1" fmla="*/ 2147483647 h 168"/>
                <a:gd name="T2" fmla="*/ 2147483647 w 168"/>
                <a:gd name="T3" fmla="*/ 2147483647 h 168"/>
                <a:gd name="T4" fmla="*/ 2147483647 w 168"/>
                <a:gd name="T5" fmla="*/ 2147483647 h 168"/>
                <a:gd name="T6" fmla="*/ 2147483647 w 168"/>
                <a:gd name="T7" fmla="*/ 2147483647 h 168"/>
                <a:gd name="T8" fmla="*/ 2147483647 w 168"/>
                <a:gd name="T9" fmla="*/ 2147483647 h 168"/>
                <a:gd name="T10" fmla="*/ 2147483647 w 168"/>
                <a:gd name="T11" fmla="*/ 2147483647 h 168"/>
                <a:gd name="T12" fmla="*/ 2147483647 w 168"/>
                <a:gd name="T13" fmla="*/ 2147483647 h 168"/>
                <a:gd name="T14" fmla="*/ 2147483647 w 168"/>
                <a:gd name="T15" fmla="*/ 2147483647 h 168"/>
                <a:gd name="T16" fmla="*/ 2147483647 w 168"/>
                <a:gd name="T17" fmla="*/ 2147483647 h 168"/>
                <a:gd name="T18" fmla="*/ 2147483647 w 168"/>
                <a:gd name="T19" fmla="*/ 2147483647 h 168"/>
                <a:gd name="T20" fmla="*/ 2147483647 w 168"/>
                <a:gd name="T21" fmla="*/ 2147483647 h 168"/>
                <a:gd name="T22" fmla="*/ 2147483647 w 168"/>
                <a:gd name="T23" fmla="*/ 2147483647 h 168"/>
                <a:gd name="T24" fmla="*/ 2147483647 w 168"/>
                <a:gd name="T25" fmla="*/ 2147483647 h 168"/>
                <a:gd name="T26" fmla="*/ 2147483647 w 168"/>
                <a:gd name="T27" fmla="*/ 2147483647 h 168"/>
                <a:gd name="T28" fmla="*/ 2147483647 w 168"/>
                <a:gd name="T29" fmla="*/ 2147483647 h 168"/>
                <a:gd name="T30" fmla="*/ 2147483647 w 168"/>
                <a:gd name="T31" fmla="*/ 2147483647 h 168"/>
                <a:gd name="T32" fmla="*/ 2147483647 w 168"/>
                <a:gd name="T33" fmla="*/ 2147483647 h 168"/>
                <a:gd name="T34" fmla="*/ 2147483647 w 168"/>
                <a:gd name="T35" fmla="*/ 2147483647 h 168"/>
                <a:gd name="T36" fmla="*/ 2147483647 w 168"/>
                <a:gd name="T37" fmla="*/ 2147483647 h 168"/>
                <a:gd name="T38" fmla="*/ 2147483647 w 168"/>
                <a:gd name="T39" fmla="*/ 0 h 168"/>
                <a:gd name="T40" fmla="*/ 2147483647 w 168"/>
                <a:gd name="T41" fmla="*/ 2147483647 h 168"/>
                <a:gd name="T42" fmla="*/ 0 w 168"/>
                <a:gd name="T43" fmla="*/ 2147483647 h 168"/>
                <a:gd name="T44" fmla="*/ 2147483647 w 168"/>
                <a:gd name="T45" fmla="*/ 2147483647 h 168"/>
                <a:gd name="T46" fmla="*/ 2147483647 w 168"/>
                <a:gd name="T47" fmla="*/ 2147483647 h 168"/>
                <a:gd name="T48" fmla="*/ 2147483647 w 168"/>
                <a:gd name="T49" fmla="*/ 2147483647 h 168"/>
                <a:gd name="T50" fmla="*/ 2147483647 w 168"/>
                <a:gd name="T51" fmla="*/ 2147483647 h 168"/>
                <a:gd name="T52" fmla="*/ 2147483647 w 168"/>
                <a:gd name="T53" fmla="*/ 2147483647 h 168"/>
                <a:gd name="T54" fmla="*/ 2147483647 w 168"/>
                <a:gd name="T55" fmla="*/ 2147483647 h 16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68"/>
                <a:gd name="T85" fmla="*/ 0 h 168"/>
                <a:gd name="T86" fmla="*/ 168 w 168"/>
                <a:gd name="T87" fmla="*/ 168 h 168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68" h="168">
                  <a:moveTo>
                    <a:pt x="88" y="168"/>
                  </a:moveTo>
                  <a:lnTo>
                    <a:pt x="96" y="168"/>
                  </a:lnTo>
                  <a:lnTo>
                    <a:pt x="104" y="112"/>
                  </a:lnTo>
                  <a:lnTo>
                    <a:pt x="104" y="72"/>
                  </a:lnTo>
                  <a:lnTo>
                    <a:pt x="112" y="72"/>
                  </a:lnTo>
                  <a:lnTo>
                    <a:pt x="120" y="24"/>
                  </a:lnTo>
                  <a:lnTo>
                    <a:pt x="152" y="16"/>
                  </a:lnTo>
                  <a:lnTo>
                    <a:pt x="160" y="16"/>
                  </a:lnTo>
                  <a:lnTo>
                    <a:pt x="168" y="16"/>
                  </a:lnTo>
                  <a:lnTo>
                    <a:pt x="160" y="8"/>
                  </a:lnTo>
                  <a:lnTo>
                    <a:pt x="144" y="8"/>
                  </a:lnTo>
                  <a:lnTo>
                    <a:pt x="144" y="16"/>
                  </a:lnTo>
                  <a:lnTo>
                    <a:pt x="144" y="8"/>
                  </a:lnTo>
                  <a:lnTo>
                    <a:pt x="120" y="16"/>
                  </a:lnTo>
                  <a:lnTo>
                    <a:pt x="88" y="16"/>
                  </a:lnTo>
                  <a:lnTo>
                    <a:pt x="80" y="8"/>
                  </a:lnTo>
                  <a:lnTo>
                    <a:pt x="24" y="8"/>
                  </a:lnTo>
                  <a:lnTo>
                    <a:pt x="16" y="0"/>
                  </a:lnTo>
                  <a:lnTo>
                    <a:pt x="8" y="8"/>
                  </a:lnTo>
                  <a:lnTo>
                    <a:pt x="0" y="32"/>
                  </a:lnTo>
                  <a:lnTo>
                    <a:pt x="32" y="88"/>
                  </a:lnTo>
                  <a:lnTo>
                    <a:pt x="32" y="96"/>
                  </a:lnTo>
                  <a:lnTo>
                    <a:pt x="40" y="152"/>
                  </a:lnTo>
                  <a:lnTo>
                    <a:pt x="64" y="168"/>
                  </a:lnTo>
                  <a:lnTo>
                    <a:pt x="64" y="160"/>
                  </a:lnTo>
                  <a:lnTo>
                    <a:pt x="88" y="168"/>
                  </a:lnTo>
                  <a:close/>
                </a:path>
              </a:pathLst>
            </a:custGeom>
            <a:grpFill/>
            <a:ln w="6350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1" name="Freeform 775"/>
            <p:cNvSpPr>
              <a:spLocks/>
            </p:cNvSpPr>
            <p:nvPr/>
          </p:nvSpPr>
          <p:spPr bwMode="auto">
            <a:xfrm>
              <a:off x="1611683" y="1831415"/>
              <a:ext cx="461675" cy="632747"/>
            </a:xfrm>
            <a:custGeom>
              <a:avLst/>
              <a:gdLst>
                <a:gd name="T0" fmla="*/ 2147483647 w 344"/>
                <a:gd name="T1" fmla="*/ 2147483647 h 472"/>
                <a:gd name="T2" fmla="*/ 2147483647 w 344"/>
                <a:gd name="T3" fmla="*/ 2147483647 h 472"/>
                <a:gd name="T4" fmla="*/ 2147483647 w 344"/>
                <a:gd name="T5" fmla="*/ 2147483647 h 472"/>
                <a:gd name="T6" fmla="*/ 2147483647 w 344"/>
                <a:gd name="T7" fmla="*/ 2147483647 h 472"/>
                <a:gd name="T8" fmla="*/ 2147483647 w 344"/>
                <a:gd name="T9" fmla="*/ 2147483647 h 472"/>
                <a:gd name="T10" fmla="*/ 2147483647 w 344"/>
                <a:gd name="T11" fmla="*/ 2147483647 h 472"/>
                <a:gd name="T12" fmla="*/ 2147483647 w 344"/>
                <a:gd name="T13" fmla="*/ 2147483647 h 472"/>
                <a:gd name="T14" fmla="*/ 2147483647 w 344"/>
                <a:gd name="T15" fmla="*/ 0 h 472"/>
                <a:gd name="T16" fmla="*/ 2147483647 w 344"/>
                <a:gd name="T17" fmla="*/ 2147483647 h 472"/>
                <a:gd name="T18" fmla="*/ 2147483647 w 344"/>
                <a:gd name="T19" fmla="*/ 2147483647 h 472"/>
                <a:gd name="T20" fmla="*/ 2147483647 w 344"/>
                <a:gd name="T21" fmla="*/ 2147483647 h 472"/>
                <a:gd name="T22" fmla="*/ 2147483647 w 344"/>
                <a:gd name="T23" fmla="*/ 2147483647 h 472"/>
                <a:gd name="T24" fmla="*/ 2147483647 w 344"/>
                <a:gd name="T25" fmla="*/ 2147483647 h 472"/>
                <a:gd name="T26" fmla="*/ 2147483647 w 344"/>
                <a:gd name="T27" fmla="*/ 2147483647 h 472"/>
                <a:gd name="T28" fmla="*/ 2147483647 w 344"/>
                <a:gd name="T29" fmla="*/ 2147483647 h 472"/>
                <a:gd name="T30" fmla="*/ 2147483647 w 344"/>
                <a:gd name="T31" fmla="*/ 2147483647 h 472"/>
                <a:gd name="T32" fmla="*/ 2147483647 w 344"/>
                <a:gd name="T33" fmla="*/ 2147483647 h 472"/>
                <a:gd name="T34" fmla="*/ 2147483647 w 344"/>
                <a:gd name="T35" fmla="*/ 2147483647 h 472"/>
                <a:gd name="T36" fmla="*/ 2147483647 w 344"/>
                <a:gd name="T37" fmla="*/ 2147483647 h 472"/>
                <a:gd name="T38" fmla="*/ 0 w 344"/>
                <a:gd name="T39" fmla="*/ 2147483647 h 472"/>
                <a:gd name="T40" fmla="*/ 2147483647 w 344"/>
                <a:gd name="T41" fmla="*/ 2147483647 h 472"/>
                <a:gd name="T42" fmla="*/ 2147483647 w 344"/>
                <a:gd name="T43" fmla="*/ 2147483647 h 472"/>
                <a:gd name="T44" fmla="*/ 2147483647 w 344"/>
                <a:gd name="T45" fmla="*/ 2147483647 h 472"/>
                <a:gd name="T46" fmla="*/ 2147483647 w 344"/>
                <a:gd name="T47" fmla="*/ 2147483647 h 472"/>
                <a:gd name="T48" fmla="*/ 2147483647 w 344"/>
                <a:gd name="T49" fmla="*/ 2147483647 h 472"/>
                <a:gd name="T50" fmla="*/ 2147483647 w 344"/>
                <a:gd name="T51" fmla="*/ 2147483647 h 472"/>
                <a:gd name="T52" fmla="*/ 2147483647 w 344"/>
                <a:gd name="T53" fmla="*/ 2147483647 h 472"/>
                <a:gd name="T54" fmla="*/ 2147483647 w 344"/>
                <a:gd name="T55" fmla="*/ 2147483647 h 472"/>
                <a:gd name="T56" fmla="*/ 2147483647 w 344"/>
                <a:gd name="T57" fmla="*/ 2147483647 h 472"/>
                <a:gd name="T58" fmla="*/ 2147483647 w 344"/>
                <a:gd name="T59" fmla="*/ 2147483647 h 472"/>
                <a:gd name="T60" fmla="*/ 2147483647 w 344"/>
                <a:gd name="T61" fmla="*/ 2147483647 h 472"/>
                <a:gd name="T62" fmla="*/ 2147483647 w 344"/>
                <a:gd name="T63" fmla="*/ 2147483647 h 472"/>
                <a:gd name="T64" fmla="*/ 2147483647 w 344"/>
                <a:gd name="T65" fmla="*/ 2147483647 h 472"/>
                <a:gd name="T66" fmla="*/ 2147483647 w 344"/>
                <a:gd name="T67" fmla="*/ 2147483647 h 472"/>
                <a:gd name="T68" fmla="*/ 2147483647 w 344"/>
                <a:gd name="T69" fmla="*/ 2147483647 h 472"/>
                <a:gd name="T70" fmla="*/ 2147483647 w 344"/>
                <a:gd name="T71" fmla="*/ 2147483647 h 472"/>
                <a:gd name="T72" fmla="*/ 2147483647 w 344"/>
                <a:gd name="T73" fmla="*/ 2147483647 h 472"/>
                <a:gd name="T74" fmla="*/ 2147483647 w 344"/>
                <a:gd name="T75" fmla="*/ 2147483647 h 472"/>
                <a:gd name="T76" fmla="*/ 2147483647 w 344"/>
                <a:gd name="T77" fmla="*/ 2147483647 h 472"/>
                <a:gd name="T78" fmla="*/ 2147483647 w 344"/>
                <a:gd name="T79" fmla="*/ 2147483647 h 472"/>
                <a:gd name="T80" fmla="*/ 2147483647 w 344"/>
                <a:gd name="T81" fmla="*/ 2147483647 h 472"/>
                <a:gd name="T82" fmla="*/ 2147483647 w 344"/>
                <a:gd name="T83" fmla="*/ 2147483647 h 472"/>
                <a:gd name="T84" fmla="*/ 2147483647 w 344"/>
                <a:gd name="T85" fmla="*/ 2147483647 h 472"/>
                <a:gd name="T86" fmla="*/ 2147483647 w 344"/>
                <a:gd name="T87" fmla="*/ 2147483647 h 472"/>
                <a:gd name="T88" fmla="*/ 2147483647 w 344"/>
                <a:gd name="T89" fmla="*/ 2147483647 h 472"/>
                <a:gd name="T90" fmla="*/ 2147483647 w 344"/>
                <a:gd name="T91" fmla="*/ 2147483647 h 472"/>
                <a:gd name="T92" fmla="*/ 2147483647 w 344"/>
                <a:gd name="T93" fmla="*/ 2147483647 h 472"/>
                <a:gd name="T94" fmla="*/ 2147483647 w 344"/>
                <a:gd name="T95" fmla="*/ 2147483647 h 47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344"/>
                <a:gd name="T145" fmla="*/ 0 h 472"/>
                <a:gd name="T146" fmla="*/ 344 w 344"/>
                <a:gd name="T147" fmla="*/ 472 h 472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344" h="472">
                  <a:moveTo>
                    <a:pt x="336" y="64"/>
                  </a:moveTo>
                  <a:lnTo>
                    <a:pt x="328" y="48"/>
                  </a:lnTo>
                  <a:lnTo>
                    <a:pt x="288" y="56"/>
                  </a:lnTo>
                  <a:lnTo>
                    <a:pt x="240" y="32"/>
                  </a:lnTo>
                  <a:lnTo>
                    <a:pt x="216" y="32"/>
                  </a:lnTo>
                  <a:lnTo>
                    <a:pt x="192" y="24"/>
                  </a:lnTo>
                  <a:lnTo>
                    <a:pt x="192" y="8"/>
                  </a:lnTo>
                  <a:lnTo>
                    <a:pt x="152" y="0"/>
                  </a:lnTo>
                  <a:lnTo>
                    <a:pt x="136" y="16"/>
                  </a:lnTo>
                  <a:lnTo>
                    <a:pt x="104" y="24"/>
                  </a:lnTo>
                  <a:lnTo>
                    <a:pt x="80" y="40"/>
                  </a:lnTo>
                  <a:lnTo>
                    <a:pt x="64" y="80"/>
                  </a:lnTo>
                  <a:lnTo>
                    <a:pt x="32" y="88"/>
                  </a:lnTo>
                  <a:lnTo>
                    <a:pt x="32" y="112"/>
                  </a:lnTo>
                  <a:lnTo>
                    <a:pt x="56" y="144"/>
                  </a:lnTo>
                  <a:lnTo>
                    <a:pt x="80" y="160"/>
                  </a:lnTo>
                  <a:lnTo>
                    <a:pt x="80" y="176"/>
                  </a:lnTo>
                  <a:lnTo>
                    <a:pt x="64" y="184"/>
                  </a:lnTo>
                  <a:lnTo>
                    <a:pt x="40" y="176"/>
                  </a:lnTo>
                  <a:lnTo>
                    <a:pt x="0" y="200"/>
                  </a:lnTo>
                  <a:lnTo>
                    <a:pt x="16" y="216"/>
                  </a:lnTo>
                  <a:lnTo>
                    <a:pt x="32" y="232"/>
                  </a:lnTo>
                  <a:lnTo>
                    <a:pt x="64" y="232"/>
                  </a:lnTo>
                  <a:lnTo>
                    <a:pt x="96" y="232"/>
                  </a:lnTo>
                  <a:lnTo>
                    <a:pt x="80" y="264"/>
                  </a:lnTo>
                  <a:lnTo>
                    <a:pt x="48" y="272"/>
                  </a:lnTo>
                  <a:lnTo>
                    <a:pt x="24" y="288"/>
                  </a:lnTo>
                  <a:lnTo>
                    <a:pt x="24" y="312"/>
                  </a:lnTo>
                  <a:lnTo>
                    <a:pt x="48" y="328"/>
                  </a:lnTo>
                  <a:lnTo>
                    <a:pt x="56" y="352"/>
                  </a:lnTo>
                  <a:lnTo>
                    <a:pt x="72" y="360"/>
                  </a:lnTo>
                  <a:lnTo>
                    <a:pt x="80" y="384"/>
                  </a:lnTo>
                  <a:lnTo>
                    <a:pt x="104" y="384"/>
                  </a:lnTo>
                  <a:lnTo>
                    <a:pt x="144" y="384"/>
                  </a:lnTo>
                  <a:lnTo>
                    <a:pt x="120" y="416"/>
                  </a:lnTo>
                  <a:lnTo>
                    <a:pt x="64" y="472"/>
                  </a:lnTo>
                  <a:lnTo>
                    <a:pt x="128" y="432"/>
                  </a:lnTo>
                  <a:lnTo>
                    <a:pt x="184" y="376"/>
                  </a:lnTo>
                  <a:lnTo>
                    <a:pt x="176" y="368"/>
                  </a:lnTo>
                  <a:lnTo>
                    <a:pt x="208" y="328"/>
                  </a:lnTo>
                  <a:lnTo>
                    <a:pt x="216" y="344"/>
                  </a:lnTo>
                  <a:lnTo>
                    <a:pt x="224" y="360"/>
                  </a:lnTo>
                  <a:lnTo>
                    <a:pt x="248" y="344"/>
                  </a:lnTo>
                  <a:lnTo>
                    <a:pt x="272" y="328"/>
                  </a:lnTo>
                  <a:lnTo>
                    <a:pt x="288" y="336"/>
                  </a:lnTo>
                  <a:lnTo>
                    <a:pt x="344" y="344"/>
                  </a:lnTo>
                  <a:lnTo>
                    <a:pt x="344" y="64"/>
                  </a:lnTo>
                  <a:lnTo>
                    <a:pt x="336" y="64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2" name="Freeform 777"/>
            <p:cNvSpPr>
              <a:spLocks/>
            </p:cNvSpPr>
            <p:nvPr/>
          </p:nvSpPr>
          <p:spPr bwMode="auto">
            <a:xfrm>
              <a:off x="2346417" y="2627558"/>
              <a:ext cx="975989" cy="504443"/>
            </a:xfrm>
            <a:custGeom>
              <a:avLst/>
              <a:gdLst>
                <a:gd name="T0" fmla="*/ 2147483647 w 728"/>
                <a:gd name="T1" fmla="*/ 2147483647 h 376"/>
                <a:gd name="T2" fmla="*/ 2147483647 w 728"/>
                <a:gd name="T3" fmla="*/ 2147483647 h 376"/>
                <a:gd name="T4" fmla="*/ 2147483647 w 728"/>
                <a:gd name="T5" fmla="*/ 2147483647 h 376"/>
                <a:gd name="T6" fmla="*/ 2147483647 w 728"/>
                <a:gd name="T7" fmla="*/ 2147483647 h 376"/>
                <a:gd name="T8" fmla="*/ 2147483647 w 728"/>
                <a:gd name="T9" fmla="*/ 2147483647 h 376"/>
                <a:gd name="T10" fmla="*/ 2147483647 w 728"/>
                <a:gd name="T11" fmla="*/ 2147483647 h 376"/>
                <a:gd name="T12" fmla="*/ 2147483647 w 728"/>
                <a:gd name="T13" fmla="*/ 2147483647 h 376"/>
                <a:gd name="T14" fmla="*/ 2147483647 w 728"/>
                <a:gd name="T15" fmla="*/ 2147483647 h 376"/>
                <a:gd name="T16" fmla="*/ 2147483647 w 728"/>
                <a:gd name="T17" fmla="*/ 2147483647 h 376"/>
                <a:gd name="T18" fmla="*/ 2147483647 w 728"/>
                <a:gd name="T19" fmla="*/ 2147483647 h 376"/>
                <a:gd name="T20" fmla="*/ 2147483647 w 728"/>
                <a:gd name="T21" fmla="*/ 2147483647 h 376"/>
                <a:gd name="T22" fmla="*/ 2147483647 w 728"/>
                <a:gd name="T23" fmla="*/ 2147483647 h 376"/>
                <a:gd name="T24" fmla="*/ 2147483647 w 728"/>
                <a:gd name="T25" fmla="*/ 2147483647 h 376"/>
                <a:gd name="T26" fmla="*/ 2147483647 w 728"/>
                <a:gd name="T27" fmla="*/ 2147483647 h 376"/>
                <a:gd name="T28" fmla="*/ 2147483647 w 728"/>
                <a:gd name="T29" fmla="*/ 2147483647 h 376"/>
                <a:gd name="T30" fmla="*/ 2147483647 w 728"/>
                <a:gd name="T31" fmla="*/ 2147483647 h 376"/>
                <a:gd name="T32" fmla="*/ 2147483647 w 728"/>
                <a:gd name="T33" fmla="*/ 2147483647 h 376"/>
                <a:gd name="T34" fmla="*/ 2147483647 w 728"/>
                <a:gd name="T35" fmla="*/ 2147483647 h 376"/>
                <a:gd name="T36" fmla="*/ 2147483647 w 728"/>
                <a:gd name="T37" fmla="*/ 2147483647 h 376"/>
                <a:gd name="T38" fmla="*/ 2147483647 w 728"/>
                <a:gd name="T39" fmla="*/ 2147483647 h 376"/>
                <a:gd name="T40" fmla="*/ 2147483647 w 728"/>
                <a:gd name="T41" fmla="*/ 2147483647 h 376"/>
                <a:gd name="T42" fmla="*/ 2147483647 w 728"/>
                <a:gd name="T43" fmla="*/ 2147483647 h 376"/>
                <a:gd name="T44" fmla="*/ 2147483647 w 728"/>
                <a:gd name="T45" fmla="*/ 2147483647 h 376"/>
                <a:gd name="T46" fmla="*/ 2147483647 w 728"/>
                <a:gd name="T47" fmla="*/ 2147483647 h 376"/>
                <a:gd name="T48" fmla="*/ 2147483647 w 728"/>
                <a:gd name="T49" fmla="*/ 0 h 376"/>
                <a:gd name="T50" fmla="*/ 2147483647 w 728"/>
                <a:gd name="T51" fmla="*/ 2147483647 h 376"/>
                <a:gd name="T52" fmla="*/ 2147483647 w 728"/>
                <a:gd name="T53" fmla="*/ 2147483647 h 376"/>
                <a:gd name="T54" fmla="*/ 2147483647 w 728"/>
                <a:gd name="T55" fmla="*/ 2147483647 h 376"/>
                <a:gd name="T56" fmla="*/ 0 w 728"/>
                <a:gd name="T57" fmla="*/ 2147483647 h 376"/>
                <a:gd name="T58" fmla="*/ 2147483647 w 728"/>
                <a:gd name="T59" fmla="*/ 2147483647 h 376"/>
                <a:gd name="T60" fmla="*/ 2147483647 w 728"/>
                <a:gd name="T61" fmla="*/ 2147483647 h 376"/>
                <a:gd name="T62" fmla="*/ 2147483647 w 728"/>
                <a:gd name="T63" fmla="*/ 2147483647 h 376"/>
                <a:gd name="T64" fmla="*/ 2147483647 w 728"/>
                <a:gd name="T65" fmla="*/ 2147483647 h 37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28"/>
                <a:gd name="T100" fmla="*/ 0 h 376"/>
                <a:gd name="T101" fmla="*/ 728 w 728"/>
                <a:gd name="T102" fmla="*/ 376 h 37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28" h="376">
                  <a:moveTo>
                    <a:pt x="168" y="288"/>
                  </a:moveTo>
                  <a:lnTo>
                    <a:pt x="200" y="288"/>
                  </a:lnTo>
                  <a:lnTo>
                    <a:pt x="208" y="280"/>
                  </a:lnTo>
                  <a:lnTo>
                    <a:pt x="232" y="288"/>
                  </a:lnTo>
                  <a:lnTo>
                    <a:pt x="264" y="320"/>
                  </a:lnTo>
                  <a:lnTo>
                    <a:pt x="288" y="312"/>
                  </a:lnTo>
                  <a:lnTo>
                    <a:pt x="304" y="328"/>
                  </a:lnTo>
                  <a:lnTo>
                    <a:pt x="312" y="344"/>
                  </a:lnTo>
                  <a:lnTo>
                    <a:pt x="328" y="360"/>
                  </a:lnTo>
                  <a:lnTo>
                    <a:pt x="352" y="368"/>
                  </a:lnTo>
                  <a:lnTo>
                    <a:pt x="352" y="336"/>
                  </a:lnTo>
                  <a:lnTo>
                    <a:pt x="368" y="320"/>
                  </a:lnTo>
                  <a:lnTo>
                    <a:pt x="376" y="312"/>
                  </a:lnTo>
                  <a:lnTo>
                    <a:pt x="416" y="312"/>
                  </a:lnTo>
                  <a:lnTo>
                    <a:pt x="440" y="312"/>
                  </a:lnTo>
                  <a:lnTo>
                    <a:pt x="472" y="304"/>
                  </a:lnTo>
                  <a:lnTo>
                    <a:pt x="496" y="304"/>
                  </a:lnTo>
                  <a:lnTo>
                    <a:pt x="512" y="304"/>
                  </a:lnTo>
                  <a:lnTo>
                    <a:pt x="520" y="320"/>
                  </a:lnTo>
                  <a:lnTo>
                    <a:pt x="528" y="352"/>
                  </a:lnTo>
                  <a:lnTo>
                    <a:pt x="552" y="376"/>
                  </a:lnTo>
                  <a:lnTo>
                    <a:pt x="560" y="376"/>
                  </a:lnTo>
                  <a:lnTo>
                    <a:pt x="560" y="336"/>
                  </a:lnTo>
                  <a:lnTo>
                    <a:pt x="544" y="296"/>
                  </a:lnTo>
                  <a:lnTo>
                    <a:pt x="560" y="272"/>
                  </a:lnTo>
                  <a:lnTo>
                    <a:pt x="584" y="264"/>
                  </a:lnTo>
                  <a:lnTo>
                    <a:pt x="616" y="224"/>
                  </a:lnTo>
                  <a:lnTo>
                    <a:pt x="616" y="200"/>
                  </a:lnTo>
                  <a:lnTo>
                    <a:pt x="608" y="176"/>
                  </a:lnTo>
                  <a:lnTo>
                    <a:pt x="624" y="184"/>
                  </a:lnTo>
                  <a:lnTo>
                    <a:pt x="624" y="168"/>
                  </a:lnTo>
                  <a:lnTo>
                    <a:pt x="632" y="168"/>
                  </a:lnTo>
                  <a:lnTo>
                    <a:pt x="640" y="160"/>
                  </a:lnTo>
                  <a:lnTo>
                    <a:pt x="648" y="144"/>
                  </a:lnTo>
                  <a:lnTo>
                    <a:pt x="664" y="136"/>
                  </a:lnTo>
                  <a:lnTo>
                    <a:pt x="688" y="128"/>
                  </a:lnTo>
                  <a:lnTo>
                    <a:pt x="688" y="96"/>
                  </a:lnTo>
                  <a:lnTo>
                    <a:pt x="728" y="72"/>
                  </a:lnTo>
                  <a:lnTo>
                    <a:pt x="720" y="32"/>
                  </a:lnTo>
                  <a:lnTo>
                    <a:pt x="704" y="32"/>
                  </a:lnTo>
                  <a:lnTo>
                    <a:pt x="672" y="72"/>
                  </a:lnTo>
                  <a:lnTo>
                    <a:pt x="632" y="80"/>
                  </a:lnTo>
                  <a:lnTo>
                    <a:pt x="616" y="80"/>
                  </a:lnTo>
                  <a:lnTo>
                    <a:pt x="584" y="104"/>
                  </a:lnTo>
                  <a:lnTo>
                    <a:pt x="536" y="120"/>
                  </a:lnTo>
                  <a:lnTo>
                    <a:pt x="536" y="96"/>
                  </a:lnTo>
                  <a:lnTo>
                    <a:pt x="512" y="48"/>
                  </a:lnTo>
                  <a:lnTo>
                    <a:pt x="440" y="16"/>
                  </a:lnTo>
                  <a:lnTo>
                    <a:pt x="416" y="8"/>
                  </a:lnTo>
                  <a:lnTo>
                    <a:pt x="376" y="0"/>
                  </a:lnTo>
                  <a:lnTo>
                    <a:pt x="24" y="0"/>
                  </a:lnTo>
                  <a:lnTo>
                    <a:pt x="32" y="24"/>
                  </a:lnTo>
                  <a:lnTo>
                    <a:pt x="16" y="32"/>
                  </a:lnTo>
                  <a:lnTo>
                    <a:pt x="24" y="16"/>
                  </a:lnTo>
                  <a:lnTo>
                    <a:pt x="0" y="8"/>
                  </a:lnTo>
                  <a:lnTo>
                    <a:pt x="8" y="48"/>
                  </a:lnTo>
                  <a:lnTo>
                    <a:pt x="8" y="80"/>
                  </a:lnTo>
                  <a:lnTo>
                    <a:pt x="0" y="112"/>
                  </a:lnTo>
                  <a:lnTo>
                    <a:pt x="8" y="136"/>
                  </a:lnTo>
                  <a:lnTo>
                    <a:pt x="8" y="152"/>
                  </a:lnTo>
                  <a:lnTo>
                    <a:pt x="24" y="192"/>
                  </a:lnTo>
                  <a:lnTo>
                    <a:pt x="40" y="224"/>
                  </a:lnTo>
                  <a:lnTo>
                    <a:pt x="56" y="240"/>
                  </a:lnTo>
                  <a:lnTo>
                    <a:pt x="88" y="264"/>
                  </a:lnTo>
                  <a:lnTo>
                    <a:pt x="96" y="272"/>
                  </a:lnTo>
                  <a:lnTo>
                    <a:pt x="128" y="272"/>
                  </a:lnTo>
                  <a:lnTo>
                    <a:pt x="168" y="288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3" name="Freeform 779"/>
            <p:cNvSpPr>
              <a:spLocks/>
            </p:cNvSpPr>
            <p:nvPr/>
          </p:nvSpPr>
          <p:spPr bwMode="auto">
            <a:xfrm>
              <a:off x="2346417" y="2627558"/>
              <a:ext cx="975989" cy="504443"/>
            </a:xfrm>
            <a:custGeom>
              <a:avLst/>
              <a:gdLst>
                <a:gd name="T0" fmla="*/ 2147483647 w 728"/>
                <a:gd name="T1" fmla="*/ 2147483647 h 376"/>
                <a:gd name="T2" fmla="*/ 2147483647 w 728"/>
                <a:gd name="T3" fmla="*/ 2147483647 h 376"/>
                <a:gd name="T4" fmla="*/ 2147483647 w 728"/>
                <a:gd name="T5" fmla="*/ 2147483647 h 376"/>
                <a:gd name="T6" fmla="*/ 2147483647 w 728"/>
                <a:gd name="T7" fmla="*/ 2147483647 h 376"/>
                <a:gd name="T8" fmla="*/ 2147483647 w 728"/>
                <a:gd name="T9" fmla="*/ 2147483647 h 376"/>
                <a:gd name="T10" fmla="*/ 2147483647 w 728"/>
                <a:gd name="T11" fmla="*/ 2147483647 h 376"/>
                <a:gd name="T12" fmla="*/ 2147483647 w 728"/>
                <a:gd name="T13" fmla="*/ 2147483647 h 376"/>
                <a:gd name="T14" fmla="*/ 2147483647 w 728"/>
                <a:gd name="T15" fmla="*/ 2147483647 h 376"/>
                <a:gd name="T16" fmla="*/ 2147483647 w 728"/>
                <a:gd name="T17" fmla="*/ 2147483647 h 376"/>
                <a:gd name="T18" fmla="*/ 2147483647 w 728"/>
                <a:gd name="T19" fmla="*/ 2147483647 h 376"/>
                <a:gd name="T20" fmla="*/ 2147483647 w 728"/>
                <a:gd name="T21" fmla="*/ 2147483647 h 376"/>
                <a:gd name="T22" fmla="*/ 2147483647 w 728"/>
                <a:gd name="T23" fmla="*/ 2147483647 h 376"/>
                <a:gd name="T24" fmla="*/ 2147483647 w 728"/>
                <a:gd name="T25" fmla="*/ 2147483647 h 376"/>
                <a:gd name="T26" fmla="*/ 2147483647 w 728"/>
                <a:gd name="T27" fmla="*/ 2147483647 h 376"/>
                <a:gd name="T28" fmla="*/ 2147483647 w 728"/>
                <a:gd name="T29" fmla="*/ 2147483647 h 376"/>
                <a:gd name="T30" fmla="*/ 2147483647 w 728"/>
                <a:gd name="T31" fmla="*/ 2147483647 h 376"/>
                <a:gd name="T32" fmla="*/ 2147483647 w 728"/>
                <a:gd name="T33" fmla="*/ 2147483647 h 376"/>
                <a:gd name="T34" fmla="*/ 2147483647 w 728"/>
                <a:gd name="T35" fmla="*/ 2147483647 h 376"/>
                <a:gd name="T36" fmla="*/ 2147483647 w 728"/>
                <a:gd name="T37" fmla="*/ 2147483647 h 376"/>
                <a:gd name="T38" fmla="*/ 2147483647 w 728"/>
                <a:gd name="T39" fmla="*/ 2147483647 h 376"/>
                <a:gd name="T40" fmla="*/ 2147483647 w 728"/>
                <a:gd name="T41" fmla="*/ 2147483647 h 376"/>
                <a:gd name="T42" fmla="*/ 2147483647 w 728"/>
                <a:gd name="T43" fmla="*/ 2147483647 h 376"/>
                <a:gd name="T44" fmla="*/ 2147483647 w 728"/>
                <a:gd name="T45" fmla="*/ 2147483647 h 376"/>
                <a:gd name="T46" fmla="*/ 2147483647 w 728"/>
                <a:gd name="T47" fmla="*/ 2147483647 h 376"/>
                <a:gd name="T48" fmla="*/ 2147483647 w 728"/>
                <a:gd name="T49" fmla="*/ 2147483647 h 376"/>
                <a:gd name="T50" fmla="*/ 2147483647 w 728"/>
                <a:gd name="T51" fmla="*/ 0 h 376"/>
                <a:gd name="T52" fmla="*/ 2147483647 w 728"/>
                <a:gd name="T53" fmla="*/ 2147483647 h 376"/>
                <a:gd name="T54" fmla="*/ 2147483647 w 728"/>
                <a:gd name="T55" fmla="*/ 2147483647 h 376"/>
                <a:gd name="T56" fmla="*/ 2147483647 w 728"/>
                <a:gd name="T57" fmla="*/ 2147483647 h 376"/>
                <a:gd name="T58" fmla="*/ 0 w 728"/>
                <a:gd name="T59" fmla="*/ 2147483647 h 376"/>
                <a:gd name="T60" fmla="*/ 2147483647 w 728"/>
                <a:gd name="T61" fmla="*/ 2147483647 h 376"/>
                <a:gd name="T62" fmla="*/ 2147483647 w 728"/>
                <a:gd name="T63" fmla="*/ 2147483647 h 376"/>
                <a:gd name="T64" fmla="*/ 2147483647 w 728"/>
                <a:gd name="T65" fmla="*/ 2147483647 h 376"/>
                <a:gd name="T66" fmla="*/ 2147483647 w 728"/>
                <a:gd name="T67" fmla="*/ 2147483647 h 37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28"/>
                <a:gd name="T103" fmla="*/ 0 h 376"/>
                <a:gd name="T104" fmla="*/ 728 w 728"/>
                <a:gd name="T105" fmla="*/ 376 h 37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28" h="376">
                  <a:moveTo>
                    <a:pt x="168" y="288"/>
                  </a:moveTo>
                  <a:lnTo>
                    <a:pt x="200" y="288"/>
                  </a:lnTo>
                  <a:lnTo>
                    <a:pt x="208" y="280"/>
                  </a:lnTo>
                  <a:lnTo>
                    <a:pt x="232" y="288"/>
                  </a:lnTo>
                  <a:lnTo>
                    <a:pt x="264" y="320"/>
                  </a:lnTo>
                  <a:lnTo>
                    <a:pt x="288" y="312"/>
                  </a:lnTo>
                  <a:lnTo>
                    <a:pt x="304" y="328"/>
                  </a:lnTo>
                  <a:lnTo>
                    <a:pt x="312" y="344"/>
                  </a:lnTo>
                  <a:lnTo>
                    <a:pt x="328" y="360"/>
                  </a:lnTo>
                  <a:lnTo>
                    <a:pt x="352" y="368"/>
                  </a:lnTo>
                  <a:lnTo>
                    <a:pt x="352" y="336"/>
                  </a:lnTo>
                  <a:lnTo>
                    <a:pt x="368" y="320"/>
                  </a:lnTo>
                  <a:lnTo>
                    <a:pt x="376" y="312"/>
                  </a:lnTo>
                  <a:lnTo>
                    <a:pt x="416" y="312"/>
                  </a:lnTo>
                  <a:lnTo>
                    <a:pt x="440" y="312"/>
                  </a:lnTo>
                  <a:lnTo>
                    <a:pt x="472" y="304"/>
                  </a:lnTo>
                  <a:lnTo>
                    <a:pt x="496" y="304"/>
                  </a:lnTo>
                  <a:lnTo>
                    <a:pt x="512" y="304"/>
                  </a:lnTo>
                  <a:lnTo>
                    <a:pt x="520" y="320"/>
                  </a:lnTo>
                  <a:lnTo>
                    <a:pt x="528" y="352"/>
                  </a:lnTo>
                  <a:lnTo>
                    <a:pt x="552" y="376"/>
                  </a:lnTo>
                  <a:lnTo>
                    <a:pt x="560" y="376"/>
                  </a:lnTo>
                  <a:lnTo>
                    <a:pt x="560" y="336"/>
                  </a:lnTo>
                  <a:lnTo>
                    <a:pt x="544" y="296"/>
                  </a:lnTo>
                  <a:lnTo>
                    <a:pt x="560" y="272"/>
                  </a:lnTo>
                  <a:lnTo>
                    <a:pt x="584" y="264"/>
                  </a:lnTo>
                  <a:lnTo>
                    <a:pt x="616" y="224"/>
                  </a:lnTo>
                  <a:lnTo>
                    <a:pt x="616" y="200"/>
                  </a:lnTo>
                  <a:lnTo>
                    <a:pt x="608" y="176"/>
                  </a:lnTo>
                  <a:lnTo>
                    <a:pt x="624" y="184"/>
                  </a:lnTo>
                  <a:lnTo>
                    <a:pt x="624" y="168"/>
                  </a:lnTo>
                  <a:lnTo>
                    <a:pt x="632" y="168"/>
                  </a:lnTo>
                  <a:lnTo>
                    <a:pt x="640" y="160"/>
                  </a:lnTo>
                  <a:lnTo>
                    <a:pt x="648" y="144"/>
                  </a:lnTo>
                  <a:lnTo>
                    <a:pt x="664" y="136"/>
                  </a:lnTo>
                  <a:lnTo>
                    <a:pt x="688" y="128"/>
                  </a:lnTo>
                  <a:lnTo>
                    <a:pt x="688" y="96"/>
                  </a:lnTo>
                  <a:lnTo>
                    <a:pt x="728" y="72"/>
                  </a:lnTo>
                  <a:lnTo>
                    <a:pt x="720" y="32"/>
                  </a:lnTo>
                  <a:lnTo>
                    <a:pt x="704" y="32"/>
                  </a:lnTo>
                  <a:lnTo>
                    <a:pt x="672" y="72"/>
                  </a:lnTo>
                  <a:lnTo>
                    <a:pt x="632" y="80"/>
                  </a:lnTo>
                  <a:lnTo>
                    <a:pt x="616" y="80"/>
                  </a:lnTo>
                  <a:lnTo>
                    <a:pt x="584" y="104"/>
                  </a:lnTo>
                  <a:lnTo>
                    <a:pt x="536" y="120"/>
                  </a:lnTo>
                  <a:lnTo>
                    <a:pt x="536" y="96"/>
                  </a:lnTo>
                  <a:lnTo>
                    <a:pt x="512" y="48"/>
                  </a:lnTo>
                  <a:lnTo>
                    <a:pt x="440" y="16"/>
                  </a:lnTo>
                  <a:lnTo>
                    <a:pt x="416" y="8"/>
                  </a:lnTo>
                  <a:lnTo>
                    <a:pt x="376" y="0"/>
                  </a:lnTo>
                  <a:lnTo>
                    <a:pt x="24" y="0"/>
                  </a:lnTo>
                  <a:lnTo>
                    <a:pt x="32" y="24"/>
                  </a:lnTo>
                  <a:lnTo>
                    <a:pt x="16" y="32"/>
                  </a:lnTo>
                  <a:lnTo>
                    <a:pt x="24" y="16"/>
                  </a:lnTo>
                  <a:lnTo>
                    <a:pt x="0" y="8"/>
                  </a:lnTo>
                  <a:lnTo>
                    <a:pt x="8" y="48"/>
                  </a:lnTo>
                  <a:lnTo>
                    <a:pt x="8" y="80"/>
                  </a:lnTo>
                  <a:lnTo>
                    <a:pt x="0" y="112"/>
                  </a:lnTo>
                  <a:lnTo>
                    <a:pt x="8" y="136"/>
                  </a:lnTo>
                  <a:lnTo>
                    <a:pt x="8" y="152"/>
                  </a:lnTo>
                  <a:lnTo>
                    <a:pt x="24" y="192"/>
                  </a:lnTo>
                  <a:lnTo>
                    <a:pt x="40" y="224"/>
                  </a:lnTo>
                  <a:lnTo>
                    <a:pt x="56" y="240"/>
                  </a:lnTo>
                  <a:lnTo>
                    <a:pt x="88" y="264"/>
                  </a:lnTo>
                  <a:lnTo>
                    <a:pt x="96" y="272"/>
                  </a:lnTo>
                  <a:lnTo>
                    <a:pt x="128" y="272"/>
                  </a:lnTo>
                  <a:lnTo>
                    <a:pt x="168" y="28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234" name="Freeform 780"/>
            <p:cNvSpPr>
              <a:spLocks/>
            </p:cNvSpPr>
            <p:nvPr/>
          </p:nvSpPr>
          <p:spPr bwMode="auto">
            <a:xfrm>
              <a:off x="2968199" y="3315136"/>
              <a:ext cx="75667" cy="74570"/>
            </a:xfrm>
            <a:custGeom>
              <a:avLst/>
              <a:gdLst>
                <a:gd name="T0" fmla="*/ 2147483647 w 56"/>
                <a:gd name="T1" fmla="*/ 2147483647 h 56"/>
                <a:gd name="T2" fmla="*/ 2147483647 w 56"/>
                <a:gd name="T3" fmla="*/ 2147483647 h 56"/>
                <a:gd name="T4" fmla="*/ 2147483647 w 56"/>
                <a:gd name="T5" fmla="*/ 0 h 56"/>
                <a:gd name="T6" fmla="*/ 2147483647 w 56"/>
                <a:gd name="T7" fmla="*/ 2147483647 h 56"/>
                <a:gd name="T8" fmla="*/ 0 w 56"/>
                <a:gd name="T9" fmla="*/ 2147483647 h 56"/>
                <a:gd name="T10" fmla="*/ 2147483647 w 56"/>
                <a:gd name="T11" fmla="*/ 2147483647 h 56"/>
                <a:gd name="T12" fmla="*/ 2147483647 w 56"/>
                <a:gd name="T13" fmla="*/ 2147483647 h 56"/>
                <a:gd name="T14" fmla="*/ 2147483647 w 56"/>
                <a:gd name="T15" fmla="*/ 2147483647 h 5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6"/>
                <a:gd name="T25" fmla="*/ 0 h 56"/>
                <a:gd name="T26" fmla="*/ 56 w 56"/>
                <a:gd name="T27" fmla="*/ 56 h 5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6" h="56">
                  <a:moveTo>
                    <a:pt x="56" y="56"/>
                  </a:moveTo>
                  <a:lnTo>
                    <a:pt x="56" y="48"/>
                  </a:lnTo>
                  <a:lnTo>
                    <a:pt x="56" y="0"/>
                  </a:lnTo>
                  <a:lnTo>
                    <a:pt x="32" y="16"/>
                  </a:lnTo>
                  <a:lnTo>
                    <a:pt x="0" y="24"/>
                  </a:lnTo>
                  <a:lnTo>
                    <a:pt x="24" y="56"/>
                  </a:lnTo>
                  <a:lnTo>
                    <a:pt x="40" y="56"/>
                  </a:lnTo>
                  <a:lnTo>
                    <a:pt x="56" y="56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5" name="Freeform 781"/>
            <p:cNvSpPr>
              <a:spLocks/>
            </p:cNvSpPr>
            <p:nvPr/>
          </p:nvSpPr>
          <p:spPr bwMode="auto">
            <a:xfrm>
              <a:off x="3001097" y="3389706"/>
              <a:ext cx="63604" cy="42768"/>
            </a:xfrm>
            <a:custGeom>
              <a:avLst/>
              <a:gdLst>
                <a:gd name="T0" fmla="*/ 2147483647 w 48"/>
                <a:gd name="T1" fmla="*/ 0 h 32"/>
                <a:gd name="T2" fmla="*/ 2147483647 w 48"/>
                <a:gd name="T3" fmla="*/ 0 h 32"/>
                <a:gd name="T4" fmla="*/ 0 w 48"/>
                <a:gd name="T5" fmla="*/ 0 h 32"/>
                <a:gd name="T6" fmla="*/ 2147483647 w 48"/>
                <a:gd name="T7" fmla="*/ 2147483647 h 32"/>
                <a:gd name="T8" fmla="*/ 2147483647 w 48"/>
                <a:gd name="T9" fmla="*/ 2147483647 h 32"/>
                <a:gd name="T10" fmla="*/ 2147483647 w 48"/>
                <a:gd name="T11" fmla="*/ 2147483647 h 32"/>
                <a:gd name="T12" fmla="*/ 2147483647 w 48"/>
                <a:gd name="T13" fmla="*/ 0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8"/>
                <a:gd name="T22" fmla="*/ 0 h 32"/>
                <a:gd name="T23" fmla="*/ 48 w 48"/>
                <a:gd name="T24" fmla="*/ 32 h 3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8" h="32">
                  <a:moveTo>
                    <a:pt x="32" y="0"/>
                  </a:moveTo>
                  <a:lnTo>
                    <a:pt x="16" y="0"/>
                  </a:lnTo>
                  <a:lnTo>
                    <a:pt x="0" y="0"/>
                  </a:lnTo>
                  <a:lnTo>
                    <a:pt x="8" y="8"/>
                  </a:lnTo>
                  <a:lnTo>
                    <a:pt x="40" y="32"/>
                  </a:lnTo>
                  <a:lnTo>
                    <a:pt x="48" y="16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6" name="Freeform 782"/>
            <p:cNvSpPr>
              <a:spLocks/>
            </p:cNvSpPr>
            <p:nvPr/>
          </p:nvSpPr>
          <p:spPr bwMode="auto">
            <a:xfrm>
              <a:off x="3054832" y="3411638"/>
              <a:ext cx="96502" cy="42768"/>
            </a:xfrm>
            <a:custGeom>
              <a:avLst/>
              <a:gdLst>
                <a:gd name="T0" fmla="*/ 2147483647 w 72"/>
                <a:gd name="T1" fmla="*/ 2147483647 h 32"/>
                <a:gd name="T2" fmla="*/ 2147483647 w 72"/>
                <a:gd name="T3" fmla="*/ 2147483647 h 32"/>
                <a:gd name="T4" fmla="*/ 2147483647 w 72"/>
                <a:gd name="T5" fmla="*/ 2147483647 h 32"/>
                <a:gd name="T6" fmla="*/ 2147483647 w 72"/>
                <a:gd name="T7" fmla="*/ 0 h 32"/>
                <a:gd name="T8" fmla="*/ 0 w 72"/>
                <a:gd name="T9" fmla="*/ 2147483647 h 32"/>
                <a:gd name="T10" fmla="*/ 2147483647 w 72"/>
                <a:gd name="T11" fmla="*/ 2147483647 h 32"/>
                <a:gd name="T12" fmla="*/ 2147483647 w 72"/>
                <a:gd name="T13" fmla="*/ 2147483647 h 32"/>
                <a:gd name="T14" fmla="*/ 2147483647 w 72"/>
                <a:gd name="T15" fmla="*/ 2147483647 h 32"/>
                <a:gd name="T16" fmla="*/ 2147483647 w 72"/>
                <a:gd name="T17" fmla="*/ 2147483647 h 32"/>
                <a:gd name="T18" fmla="*/ 2147483647 w 72"/>
                <a:gd name="T19" fmla="*/ 2147483647 h 32"/>
                <a:gd name="T20" fmla="*/ 2147483647 w 72"/>
                <a:gd name="T21" fmla="*/ 2147483647 h 32"/>
                <a:gd name="T22" fmla="*/ 2147483647 w 72"/>
                <a:gd name="T23" fmla="*/ 2147483647 h 32"/>
                <a:gd name="T24" fmla="*/ 2147483647 w 72"/>
                <a:gd name="T25" fmla="*/ 2147483647 h 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2"/>
                <a:gd name="T40" fmla="*/ 0 h 32"/>
                <a:gd name="T41" fmla="*/ 72 w 72"/>
                <a:gd name="T42" fmla="*/ 32 h 3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2" h="32">
                  <a:moveTo>
                    <a:pt x="56" y="8"/>
                  </a:moveTo>
                  <a:lnTo>
                    <a:pt x="40" y="8"/>
                  </a:lnTo>
                  <a:lnTo>
                    <a:pt x="8" y="8"/>
                  </a:lnTo>
                  <a:lnTo>
                    <a:pt x="8" y="0"/>
                  </a:lnTo>
                  <a:lnTo>
                    <a:pt x="0" y="16"/>
                  </a:lnTo>
                  <a:lnTo>
                    <a:pt x="16" y="32"/>
                  </a:lnTo>
                  <a:lnTo>
                    <a:pt x="24" y="32"/>
                  </a:lnTo>
                  <a:lnTo>
                    <a:pt x="32" y="24"/>
                  </a:lnTo>
                  <a:lnTo>
                    <a:pt x="40" y="16"/>
                  </a:lnTo>
                  <a:lnTo>
                    <a:pt x="56" y="16"/>
                  </a:lnTo>
                  <a:lnTo>
                    <a:pt x="64" y="32"/>
                  </a:lnTo>
                  <a:lnTo>
                    <a:pt x="72" y="16"/>
                  </a:lnTo>
                  <a:lnTo>
                    <a:pt x="56" y="8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7" name="Freeform 783"/>
            <p:cNvSpPr>
              <a:spLocks/>
            </p:cNvSpPr>
            <p:nvPr/>
          </p:nvSpPr>
          <p:spPr bwMode="auto">
            <a:xfrm>
              <a:off x="3118435" y="3367774"/>
              <a:ext cx="203971" cy="214937"/>
            </a:xfrm>
            <a:custGeom>
              <a:avLst/>
              <a:gdLst>
                <a:gd name="T0" fmla="*/ 2147483647 w 152"/>
                <a:gd name="T1" fmla="*/ 2147483647 h 160"/>
                <a:gd name="T2" fmla="*/ 2147483647 w 152"/>
                <a:gd name="T3" fmla="*/ 2147483647 h 160"/>
                <a:gd name="T4" fmla="*/ 2147483647 w 152"/>
                <a:gd name="T5" fmla="*/ 2147483647 h 160"/>
                <a:gd name="T6" fmla="*/ 2147483647 w 152"/>
                <a:gd name="T7" fmla="*/ 2147483647 h 160"/>
                <a:gd name="T8" fmla="*/ 2147483647 w 152"/>
                <a:gd name="T9" fmla="*/ 2147483647 h 160"/>
                <a:gd name="T10" fmla="*/ 2147483647 w 152"/>
                <a:gd name="T11" fmla="*/ 2147483647 h 160"/>
                <a:gd name="T12" fmla="*/ 2147483647 w 152"/>
                <a:gd name="T13" fmla="*/ 2147483647 h 160"/>
                <a:gd name="T14" fmla="*/ 2147483647 w 152"/>
                <a:gd name="T15" fmla="*/ 2147483647 h 160"/>
                <a:gd name="T16" fmla="*/ 2147483647 w 152"/>
                <a:gd name="T17" fmla="*/ 0 h 160"/>
                <a:gd name="T18" fmla="*/ 2147483647 w 152"/>
                <a:gd name="T19" fmla="*/ 2147483647 h 160"/>
                <a:gd name="T20" fmla="*/ 2147483647 w 152"/>
                <a:gd name="T21" fmla="*/ 2147483647 h 160"/>
                <a:gd name="T22" fmla="*/ 2147483647 w 152"/>
                <a:gd name="T23" fmla="*/ 2147483647 h 160"/>
                <a:gd name="T24" fmla="*/ 2147483647 w 152"/>
                <a:gd name="T25" fmla="*/ 2147483647 h 160"/>
                <a:gd name="T26" fmla="*/ 2147483647 w 152"/>
                <a:gd name="T27" fmla="*/ 2147483647 h 160"/>
                <a:gd name="T28" fmla="*/ 2147483647 w 152"/>
                <a:gd name="T29" fmla="*/ 2147483647 h 160"/>
                <a:gd name="T30" fmla="*/ 2147483647 w 152"/>
                <a:gd name="T31" fmla="*/ 2147483647 h 160"/>
                <a:gd name="T32" fmla="*/ 2147483647 w 152"/>
                <a:gd name="T33" fmla="*/ 2147483647 h 160"/>
                <a:gd name="T34" fmla="*/ 2147483647 w 152"/>
                <a:gd name="T35" fmla="*/ 2147483647 h 160"/>
                <a:gd name="T36" fmla="*/ 2147483647 w 152"/>
                <a:gd name="T37" fmla="*/ 2147483647 h 160"/>
                <a:gd name="T38" fmla="*/ 2147483647 w 152"/>
                <a:gd name="T39" fmla="*/ 2147483647 h 160"/>
                <a:gd name="T40" fmla="*/ 0 w 152"/>
                <a:gd name="T41" fmla="*/ 2147483647 h 160"/>
                <a:gd name="T42" fmla="*/ 2147483647 w 152"/>
                <a:gd name="T43" fmla="*/ 2147483647 h 160"/>
                <a:gd name="T44" fmla="*/ 2147483647 w 152"/>
                <a:gd name="T45" fmla="*/ 2147483647 h 160"/>
                <a:gd name="T46" fmla="*/ 2147483647 w 152"/>
                <a:gd name="T47" fmla="*/ 2147483647 h 16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52"/>
                <a:gd name="T73" fmla="*/ 0 h 160"/>
                <a:gd name="T74" fmla="*/ 152 w 152"/>
                <a:gd name="T75" fmla="*/ 160 h 16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52" h="160">
                  <a:moveTo>
                    <a:pt x="152" y="136"/>
                  </a:moveTo>
                  <a:lnTo>
                    <a:pt x="152" y="104"/>
                  </a:lnTo>
                  <a:lnTo>
                    <a:pt x="144" y="88"/>
                  </a:lnTo>
                  <a:lnTo>
                    <a:pt x="144" y="80"/>
                  </a:lnTo>
                  <a:lnTo>
                    <a:pt x="128" y="80"/>
                  </a:lnTo>
                  <a:lnTo>
                    <a:pt x="88" y="64"/>
                  </a:lnTo>
                  <a:lnTo>
                    <a:pt x="80" y="40"/>
                  </a:lnTo>
                  <a:lnTo>
                    <a:pt x="80" y="8"/>
                  </a:lnTo>
                  <a:lnTo>
                    <a:pt x="96" y="0"/>
                  </a:lnTo>
                  <a:lnTo>
                    <a:pt x="72" y="8"/>
                  </a:lnTo>
                  <a:lnTo>
                    <a:pt x="56" y="16"/>
                  </a:lnTo>
                  <a:lnTo>
                    <a:pt x="48" y="32"/>
                  </a:lnTo>
                  <a:lnTo>
                    <a:pt x="40" y="40"/>
                  </a:lnTo>
                  <a:lnTo>
                    <a:pt x="24" y="48"/>
                  </a:lnTo>
                  <a:lnTo>
                    <a:pt x="16" y="64"/>
                  </a:lnTo>
                  <a:lnTo>
                    <a:pt x="16" y="72"/>
                  </a:lnTo>
                  <a:lnTo>
                    <a:pt x="24" y="88"/>
                  </a:lnTo>
                  <a:lnTo>
                    <a:pt x="24" y="104"/>
                  </a:lnTo>
                  <a:lnTo>
                    <a:pt x="24" y="120"/>
                  </a:lnTo>
                  <a:lnTo>
                    <a:pt x="8" y="128"/>
                  </a:lnTo>
                  <a:lnTo>
                    <a:pt x="0" y="136"/>
                  </a:lnTo>
                  <a:lnTo>
                    <a:pt x="32" y="152"/>
                  </a:lnTo>
                  <a:lnTo>
                    <a:pt x="48" y="160"/>
                  </a:lnTo>
                  <a:lnTo>
                    <a:pt x="152" y="136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8" name="Freeform 784"/>
            <p:cNvSpPr>
              <a:spLocks/>
            </p:cNvSpPr>
            <p:nvPr/>
          </p:nvSpPr>
          <p:spPr bwMode="auto">
            <a:xfrm>
              <a:off x="3183135" y="3550909"/>
              <a:ext cx="139271" cy="96502"/>
            </a:xfrm>
            <a:custGeom>
              <a:avLst/>
              <a:gdLst>
                <a:gd name="T0" fmla="*/ 0 w 104"/>
                <a:gd name="T1" fmla="*/ 2147483647 h 72"/>
                <a:gd name="T2" fmla="*/ 2147483647 w 104"/>
                <a:gd name="T3" fmla="*/ 2147483647 h 72"/>
                <a:gd name="T4" fmla="*/ 2147483647 w 104"/>
                <a:gd name="T5" fmla="*/ 2147483647 h 72"/>
                <a:gd name="T6" fmla="*/ 2147483647 w 104"/>
                <a:gd name="T7" fmla="*/ 2147483647 h 72"/>
                <a:gd name="T8" fmla="*/ 2147483647 w 104"/>
                <a:gd name="T9" fmla="*/ 2147483647 h 72"/>
                <a:gd name="T10" fmla="*/ 2147483647 w 104"/>
                <a:gd name="T11" fmla="*/ 2147483647 h 72"/>
                <a:gd name="T12" fmla="*/ 2147483647 w 104"/>
                <a:gd name="T13" fmla="*/ 2147483647 h 72"/>
                <a:gd name="T14" fmla="*/ 2147483647 w 104"/>
                <a:gd name="T15" fmla="*/ 2147483647 h 72"/>
                <a:gd name="T16" fmla="*/ 2147483647 w 104"/>
                <a:gd name="T17" fmla="*/ 2147483647 h 72"/>
                <a:gd name="T18" fmla="*/ 2147483647 w 104"/>
                <a:gd name="T19" fmla="*/ 2147483647 h 72"/>
                <a:gd name="T20" fmla="*/ 2147483647 w 104"/>
                <a:gd name="T21" fmla="*/ 0 h 72"/>
                <a:gd name="T22" fmla="*/ 0 w 104"/>
                <a:gd name="T23" fmla="*/ 2147483647 h 7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04"/>
                <a:gd name="T37" fmla="*/ 0 h 72"/>
                <a:gd name="T38" fmla="*/ 104 w 104"/>
                <a:gd name="T39" fmla="*/ 72 h 7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04" h="72">
                  <a:moveTo>
                    <a:pt x="0" y="24"/>
                  </a:moveTo>
                  <a:lnTo>
                    <a:pt x="24" y="40"/>
                  </a:lnTo>
                  <a:lnTo>
                    <a:pt x="32" y="48"/>
                  </a:lnTo>
                  <a:lnTo>
                    <a:pt x="48" y="48"/>
                  </a:lnTo>
                  <a:lnTo>
                    <a:pt x="56" y="64"/>
                  </a:lnTo>
                  <a:lnTo>
                    <a:pt x="64" y="56"/>
                  </a:lnTo>
                  <a:lnTo>
                    <a:pt x="56" y="64"/>
                  </a:lnTo>
                  <a:lnTo>
                    <a:pt x="64" y="72"/>
                  </a:lnTo>
                  <a:lnTo>
                    <a:pt x="72" y="24"/>
                  </a:lnTo>
                  <a:lnTo>
                    <a:pt x="72" y="8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9" name="Freeform 785"/>
            <p:cNvSpPr>
              <a:spLocks/>
            </p:cNvSpPr>
            <p:nvPr/>
          </p:nvSpPr>
          <p:spPr bwMode="auto">
            <a:xfrm>
              <a:off x="3183135" y="3550909"/>
              <a:ext cx="139271" cy="96502"/>
            </a:xfrm>
            <a:custGeom>
              <a:avLst/>
              <a:gdLst>
                <a:gd name="T0" fmla="*/ 0 w 104"/>
                <a:gd name="T1" fmla="*/ 2147483647 h 72"/>
                <a:gd name="T2" fmla="*/ 0 w 104"/>
                <a:gd name="T3" fmla="*/ 2147483647 h 72"/>
                <a:gd name="T4" fmla="*/ 2147483647 w 104"/>
                <a:gd name="T5" fmla="*/ 2147483647 h 72"/>
                <a:gd name="T6" fmla="*/ 2147483647 w 104"/>
                <a:gd name="T7" fmla="*/ 2147483647 h 72"/>
                <a:gd name="T8" fmla="*/ 2147483647 w 104"/>
                <a:gd name="T9" fmla="*/ 2147483647 h 72"/>
                <a:gd name="T10" fmla="*/ 2147483647 w 104"/>
                <a:gd name="T11" fmla="*/ 2147483647 h 72"/>
                <a:gd name="T12" fmla="*/ 2147483647 w 104"/>
                <a:gd name="T13" fmla="*/ 2147483647 h 72"/>
                <a:gd name="T14" fmla="*/ 2147483647 w 104"/>
                <a:gd name="T15" fmla="*/ 2147483647 h 72"/>
                <a:gd name="T16" fmla="*/ 2147483647 w 104"/>
                <a:gd name="T17" fmla="*/ 2147483647 h 72"/>
                <a:gd name="T18" fmla="*/ 2147483647 w 104"/>
                <a:gd name="T19" fmla="*/ 2147483647 h 72"/>
                <a:gd name="T20" fmla="*/ 2147483647 w 104"/>
                <a:gd name="T21" fmla="*/ 2147483647 h 72"/>
                <a:gd name="T22" fmla="*/ 2147483647 w 104"/>
                <a:gd name="T23" fmla="*/ 0 h 7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04"/>
                <a:gd name="T37" fmla="*/ 0 h 72"/>
                <a:gd name="T38" fmla="*/ 104 w 104"/>
                <a:gd name="T39" fmla="*/ 72 h 7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04" h="72">
                  <a:moveTo>
                    <a:pt x="0" y="24"/>
                  </a:moveTo>
                  <a:lnTo>
                    <a:pt x="0" y="24"/>
                  </a:lnTo>
                  <a:lnTo>
                    <a:pt x="24" y="40"/>
                  </a:lnTo>
                  <a:lnTo>
                    <a:pt x="32" y="48"/>
                  </a:lnTo>
                  <a:lnTo>
                    <a:pt x="48" y="48"/>
                  </a:lnTo>
                  <a:lnTo>
                    <a:pt x="56" y="64"/>
                  </a:lnTo>
                  <a:lnTo>
                    <a:pt x="64" y="56"/>
                  </a:lnTo>
                  <a:lnTo>
                    <a:pt x="56" y="64"/>
                  </a:lnTo>
                  <a:lnTo>
                    <a:pt x="64" y="72"/>
                  </a:lnTo>
                  <a:lnTo>
                    <a:pt x="72" y="24"/>
                  </a:lnTo>
                  <a:lnTo>
                    <a:pt x="72" y="8"/>
                  </a:lnTo>
                  <a:lnTo>
                    <a:pt x="104" y="0"/>
                  </a:lnTo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0" name="Freeform 786"/>
            <p:cNvSpPr>
              <a:spLocks/>
            </p:cNvSpPr>
            <p:nvPr/>
          </p:nvSpPr>
          <p:spPr bwMode="auto">
            <a:xfrm>
              <a:off x="3183135" y="3550909"/>
              <a:ext cx="139271" cy="96502"/>
            </a:xfrm>
            <a:custGeom>
              <a:avLst/>
              <a:gdLst>
                <a:gd name="T0" fmla="*/ 0 w 104"/>
                <a:gd name="T1" fmla="*/ 2147483647 h 72"/>
                <a:gd name="T2" fmla="*/ 0 w 104"/>
                <a:gd name="T3" fmla="*/ 2147483647 h 72"/>
                <a:gd name="T4" fmla="*/ 2147483647 w 104"/>
                <a:gd name="T5" fmla="*/ 2147483647 h 72"/>
                <a:gd name="T6" fmla="*/ 2147483647 w 104"/>
                <a:gd name="T7" fmla="*/ 2147483647 h 72"/>
                <a:gd name="T8" fmla="*/ 2147483647 w 104"/>
                <a:gd name="T9" fmla="*/ 2147483647 h 72"/>
                <a:gd name="T10" fmla="*/ 2147483647 w 104"/>
                <a:gd name="T11" fmla="*/ 2147483647 h 72"/>
                <a:gd name="T12" fmla="*/ 2147483647 w 104"/>
                <a:gd name="T13" fmla="*/ 2147483647 h 72"/>
                <a:gd name="T14" fmla="*/ 2147483647 w 104"/>
                <a:gd name="T15" fmla="*/ 2147483647 h 72"/>
                <a:gd name="T16" fmla="*/ 2147483647 w 104"/>
                <a:gd name="T17" fmla="*/ 2147483647 h 72"/>
                <a:gd name="T18" fmla="*/ 2147483647 w 104"/>
                <a:gd name="T19" fmla="*/ 2147483647 h 72"/>
                <a:gd name="T20" fmla="*/ 2147483647 w 104"/>
                <a:gd name="T21" fmla="*/ 2147483647 h 72"/>
                <a:gd name="T22" fmla="*/ 2147483647 w 104"/>
                <a:gd name="T23" fmla="*/ 0 h 7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04"/>
                <a:gd name="T37" fmla="*/ 0 h 72"/>
                <a:gd name="T38" fmla="*/ 104 w 104"/>
                <a:gd name="T39" fmla="*/ 72 h 7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04" h="72">
                  <a:moveTo>
                    <a:pt x="0" y="24"/>
                  </a:moveTo>
                  <a:lnTo>
                    <a:pt x="0" y="24"/>
                  </a:lnTo>
                  <a:lnTo>
                    <a:pt x="24" y="40"/>
                  </a:lnTo>
                  <a:lnTo>
                    <a:pt x="32" y="48"/>
                  </a:lnTo>
                  <a:lnTo>
                    <a:pt x="48" y="48"/>
                  </a:lnTo>
                  <a:lnTo>
                    <a:pt x="56" y="64"/>
                  </a:lnTo>
                  <a:lnTo>
                    <a:pt x="64" y="56"/>
                  </a:lnTo>
                  <a:lnTo>
                    <a:pt x="56" y="64"/>
                  </a:lnTo>
                  <a:lnTo>
                    <a:pt x="64" y="72"/>
                  </a:lnTo>
                  <a:lnTo>
                    <a:pt x="72" y="24"/>
                  </a:lnTo>
                  <a:lnTo>
                    <a:pt x="72" y="8"/>
                  </a:lnTo>
                  <a:lnTo>
                    <a:pt x="104" y="0"/>
                  </a:lnTo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1" name="Freeform 787"/>
            <p:cNvSpPr>
              <a:spLocks/>
            </p:cNvSpPr>
            <p:nvPr/>
          </p:nvSpPr>
          <p:spPr bwMode="auto">
            <a:xfrm>
              <a:off x="3420004" y="3432474"/>
              <a:ext cx="85536" cy="118435"/>
            </a:xfrm>
            <a:custGeom>
              <a:avLst/>
              <a:gdLst>
                <a:gd name="T0" fmla="*/ 2147483647 w 64"/>
                <a:gd name="T1" fmla="*/ 2147483647 h 88"/>
                <a:gd name="T2" fmla="*/ 2147483647 w 64"/>
                <a:gd name="T3" fmla="*/ 2147483647 h 88"/>
                <a:gd name="T4" fmla="*/ 2147483647 w 64"/>
                <a:gd name="T5" fmla="*/ 2147483647 h 88"/>
                <a:gd name="T6" fmla="*/ 2147483647 w 64"/>
                <a:gd name="T7" fmla="*/ 2147483647 h 88"/>
                <a:gd name="T8" fmla="*/ 2147483647 w 64"/>
                <a:gd name="T9" fmla="*/ 2147483647 h 88"/>
                <a:gd name="T10" fmla="*/ 2147483647 w 64"/>
                <a:gd name="T11" fmla="*/ 2147483647 h 88"/>
                <a:gd name="T12" fmla="*/ 2147483647 w 64"/>
                <a:gd name="T13" fmla="*/ 2147483647 h 88"/>
                <a:gd name="T14" fmla="*/ 2147483647 w 64"/>
                <a:gd name="T15" fmla="*/ 0 h 88"/>
                <a:gd name="T16" fmla="*/ 2147483647 w 64"/>
                <a:gd name="T17" fmla="*/ 2147483647 h 88"/>
                <a:gd name="T18" fmla="*/ 0 w 64"/>
                <a:gd name="T19" fmla="*/ 2147483647 h 88"/>
                <a:gd name="T20" fmla="*/ 2147483647 w 64"/>
                <a:gd name="T21" fmla="*/ 2147483647 h 88"/>
                <a:gd name="T22" fmla="*/ 2147483647 w 64"/>
                <a:gd name="T23" fmla="*/ 2147483647 h 88"/>
                <a:gd name="T24" fmla="*/ 2147483647 w 64"/>
                <a:gd name="T25" fmla="*/ 2147483647 h 88"/>
                <a:gd name="T26" fmla="*/ 2147483647 w 64"/>
                <a:gd name="T27" fmla="*/ 2147483647 h 88"/>
                <a:gd name="T28" fmla="*/ 2147483647 w 64"/>
                <a:gd name="T29" fmla="*/ 2147483647 h 88"/>
                <a:gd name="T30" fmla="*/ 2147483647 w 64"/>
                <a:gd name="T31" fmla="*/ 2147483647 h 88"/>
                <a:gd name="T32" fmla="*/ 2147483647 w 64"/>
                <a:gd name="T33" fmla="*/ 2147483647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4"/>
                <a:gd name="T52" fmla="*/ 0 h 88"/>
                <a:gd name="T53" fmla="*/ 64 w 64"/>
                <a:gd name="T54" fmla="*/ 88 h 8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4" h="88">
                  <a:moveTo>
                    <a:pt x="64" y="80"/>
                  </a:moveTo>
                  <a:lnTo>
                    <a:pt x="56" y="64"/>
                  </a:lnTo>
                  <a:lnTo>
                    <a:pt x="48" y="48"/>
                  </a:lnTo>
                  <a:lnTo>
                    <a:pt x="56" y="4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40" y="8"/>
                  </a:lnTo>
                  <a:lnTo>
                    <a:pt x="24" y="0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8" y="40"/>
                  </a:lnTo>
                  <a:lnTo>
                    <a:pt x="16" y="40"/>
                  </a:lnTo>
                  <a:lnTo>
                    <a:pt x="24" y="56"/>
                  </a:lnTo>
                  <a:lnTo>
                    <a:pt x="16" y="80"/>
                  </a:lnTo>
                  <a:lnTo>
                    <a:pt x="32" y="88"/>
                  </a:lnTo>
                  <a:lnTo>
                    <a:pt x="40" y="88"/>
                  </a:lnTo>
                  <a:lnTo>
                    <a:pt x="64" y="80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2" name="Freeform 788"/>
            <p:cNvSpPr>
              <a:spLocks/>
            </p:cNvSpPr>
            <p:nvPr/>
          </p:nvSpPr>
          <p:spPr bwMode="auto">
            <a:xfrm>
              <a:off x="3537343" y="3475242"/>
              <a:ext cx="53734" cy="64701"/>
            </a:xfrm>
            <a:custGeom>
              <a:avLst/>
              <a:gdLst>
                <a:gd name="T0" fmla="*/ 2147483647 w 40"/>
                <a:gd name="T1" fmla="*/ 2147483647 h 48"/>
                <a:gd name="T2" fmla="*/ 2147483647 w 40"/>
                <a:gd name="T3" fmla="*/ 2147483647 h 48"/>
                <a:gd name="T4" fmla="*/ 2147483647 w 40"/>
                <a:gd name="T5" fmla="*/ 2147483647 h 48"/>
                <a:gd name="T6" fmla="*/ 2147483647 w 40"/>
                <a:gd name="T7" fmla="*/ 2147483647 h 48"/>
                <a:gd name="T8" fmla="*/ 2147483647 w 40"/>
                <a:gd name="T9" fmla="*/ 0 h 48"/>
                <a:gd name="T10" fmla="*/ 2147483647 w 40"/>
                <a:gd name="T11" fmla="*/ 0 h 48"/>
                <a:gd name="T12" fmla="*/ 0 w 40"/>
                <a:gd name="T13" fmla="*/ 2147483647 h 48"/>
                <a:gd name="T14" fmla="*/ 2147483647 w 40"/>
                <a:gd name="T15" fmla="*/ 2147483647 h 4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0"/>
                <a:gd name="T25" fmla="*/ 0 h 48"/>
                <a:gd name="T26" fmla="*/ 40 w 40"/>
                <a:gd name="T27" fmla="*/ 48 h 4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0" h="48">
                  <a:moveTo>
                    <a:pt x="8" y="32"/>
                  </a:moveTo>
                  <a:lnTo>
                    <a:pt x="8" y="48"/>
                  </a:lnTo>
                  <a:lnTo>
                    <a:pt x="24" y="40"/>
                  </a:lnTo>
                  <a:lnTo>
                    <a:pt x="40" y="16"/>
                  </a:lnTo>
                  <a:lnTo>
                    <a:pt x="16" y="0"/>
                  </a:lnTo>
                  <a:lnTo>
                    <a:pt x="8" y="0"/>
                  </a:lnTo>
                  <a:lnTo>
                    <a:pt x="0" y="16"/>
                  </a:lnTo>
                  <a:lnTo>
                    <a:pt x="8" y="32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3" name="Freeform 789"/>
            <p:cNvSpPr>
              <a:spLocks/>
            </p:cNvSpPr>
            <p:nvPr/>
          </p:nvSpPr>
          <p:spPr bwMode="auto">
            <a:xfrm>
              <a:off x="3420004" y="3432474"/>
              <a:ext cx="85536" cy="118435"/>
            </a:xfrm>
            <a:custGeom>
              <a:avLst/>
              <a:gdLst>
                <a:gd name="T0" fmla="*/ 2147483647 w 64"/>
                <a:gd name="T1" fmla="*/ 2147483647 h 88"/>
                <a:gd name="T2" fmla="*/ 2147483647 w 64"/>
                <a:gd name="T3" fmla="*/ 2147483647 h 88"/>
                <a:gd name="T4" fmla="*/ 2147483647 w 64"/>
                <a:gd name="T5" fmla="*/ 2147483647 h 88"/>
                <a:gd name="T6" fmla="*/ 2147483647 w 64"/>
                <a:gd name="T7" fmla="*/ 2147483647 h 88"/>
                <a:gd name="T8" fmla="*/ 2147483647 w 64"/>
                <a:gd name="T9" fmla="*/ 2147483647 h 88"/>
                <a:gd name="T10" fmla="*/ 2147483647 w 64"/>
                <a:gd name="T11" fmla="*/ 2147483647 h 88"/>
                <a:gd name="T12" fmla="*/ 2147483647 w 64"/>
                <a:gd name="T13" fmla="*/ 2147483647 h 88"/>
                <a:gd name="T14" fmla="*/ 2147483647 w 64"/>
                <a:gd name="T15" fmla="*/ 0 h 88"/>
                <a:gd name="T16" fmla="*/ 2147483647 w 64"/>
                <a:gd name="T17" fmla="*/ 2147483647 h 88"/>
                <a:gd name="T18" fmla="*/ 0 w 64"/>
                <a:gd name="T19" fmla="*/ 2147483647 h 88"/>
                <a:gd name="T20" fmla="*/ 2147483647 w 64"/>
                <a:gd name="T21" fmla="*/ 2147483647 h 88"/>
                <a:gd name="T22" fmla="*/ 2147483647 w 64"/>
                <a:gd name="T23" fmla="*/ 2147483647 h 88"/>
                <a:gd name="T24" fmla="*/ 2147483647 w 64"/>
                <a:gd name="T25" fmla="*/ 2147483647 h 88"/>
                <a:gd name="T26" fmla="*/ 2147483647 w 64"/>
                <a:gd name="T27" fmla="*/ 2147483647 h 88"/>
                <a:gd name="T28" fmla="*/ 2147483647 w 64"/>
                <a:gd name="T29" fmla="*/ 2147483647 h 88"/>
                <a:gd name="T30" fmla="*/ 2147483647 w 64"/>
                <a:gd name="T31" fmla="*/ 2147483647 h 88"/>
                <a:gd name="T32" fmla="*/ 2147483647 w 64"/>
                <a:gd name="T33" fmla="*/ 2147483647 h 88"/>
                <a:gd name="T34" fmla="*/ 2147483647 w 64"/>
                <a:gd name="T35" fmla="*/ 2147483647 h 88"/>
                <a:gd name="T36" fmla="*/ 2147483647 w 64"/>
                <a:gd name="T37" fmla="*/ 2147483647 h 88"/>
                <a:gd name="T38" fmla="*/ 2147483647 w 64"/>
                <a:gd name="T39" fmla="*/ 2147483647 h 88"/>
                <a:gd name="T40" fmla="*/ 2147483647 w 64"/>
                <a:gd name="T41" fmla="*/ 2147483647 h 88"/>
                <a:gd name="T42" fmla="*/ 2147483647 w 64"/>
                <a:gd name="T43" fmla="*/ 2147483647 h 88"/>
                <a:gd name="T44" fmla="*/ 2147483647 w 64"/>
                <a:gd name="T45" fmla="*/ 2147483647 h 88"/>
                <a:gd name="T46" fmla="*/ 2147483647 w 64"/>
                <a:gd name="T47" fmla="*/ 2147483647 h 88"/>
                <a:gd name="T48" fmla="*/ 2147483647 w 64"/>
                <a:gd name="T49" fmla="*/ 0 h 88"/>
                <a:gd name="T50" fmla="*/ 2147483647 w 64"/>
                <a:gd name="T51" fmla="*/ 2147483647 h 88"/>
                <a:gd name="T52" fmla="*/ 0 w 64"/>
                <a:gd name="T53" fmla="*/ 2147483647 h 88"/>
                <a:gd name="T54" fmla="*/ 2147483647 w 64"/>
                <a:gd name="T55" fmla="*/ 2147483647 h 88"/>
                <a:gd name="T56" fmla="*/ 2147483647 w 64"/>
                <a:gd name="T57" fmla="*/ 2147483647 h 88"/>
                <a:gd name="T58" fmla="*/ 2147483647 w 64"/>
                <a:gd name="T59" fmla="*/ 2147483647 h 88"/>
                <a:gd name="T60" fmla="*/ 2147483647 w 64"/>
                <a:gd name="T61" fmla="*/ 2147483647 h 88"/>
                <a:gd name="T62" fmla="*/ 2147483647 w 64"/>
                <a:gd name="T63" fmla="*/ 2147483647 h 88"/>
                <a:gd name="T64" fmla="*/ 2147483647 w 64"/>
                <a:gd name="T65" fmla="*/ 2147483647 h 88"/>
                <a:gd name="T66" fmla="*/ 2147483647 w 64"/>
                <a:gd name="T67" fmla="*/ 2147483647 h 88"/>
                <a:gd name="T68" fmla="*/ 2147483647 w 64"/>
                <a:gd name="T69" fmla="*/ 2147483647 h 8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64"/>
                <a:gd name="T106" fmla="*/ 0 h 88"/>
                <a:gd name="T107" fmla="*/ 64 w 64"/>
                <a:gd name="T108" fmla="*/ 88 h 8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64" h="88">
                  <a:moveTo>
                    <a:pt x="64" y="80"/>
                  </a:moveTo>
                  <a:lnTo>
                    <a:pt x="56" y="64"/>
                  </a:lnTo>
                  <a:lnTo>
                    <a:pt x="48" y="48"/>
                  </a:lnTo>
                  <a:lnTo>
                    <a:pt x="56" y="4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40" y="8"/>
                  </a:lnTo>
                  <a:lnTo>
                    <a:pt x="24" y="0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8" y="40"/>
                  </a:lnTo>
                  <a:lnTo>
                    <a:pt x="16" y="40"/>
                  </a:lnTo>
                  <a:lnTo>
                    <a:pt x="24" y="56"/>
                  </a:lnTo>
                  <a:lnTo>
                    <a:pt x="16" y="80"/>
                  </a:lnTo>
                  <a:lnTo>
                    <a:pt x="32" y="88"/>
                  </a:lnTo>
                  <a:lnTo>
                    <a:pt x="40" y="88"/>
                  </a:lnTo>
                  <a:lnTo>
                    <a:pt x="64" y="80"/>
                  </a:lnTo>
                  <a:lnTo>
                    <a:pt x="56" y="64"/>
                  </a:lnTo>
                  <a:lnTo>
                    <a:pt x="48" y="48"/>
                  </a:lnTo>
                  <a:lnTo>
                    <a:pt x="56" y="4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40" y="8"/>
                  </a:lnTo>
                  <a:lnTo>
                    <a:pt x="24" y="0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8" y="40"/>
                  </a:lnTo>
                  <a:lnTo>
                    <a:pt x="16" y="40"/>
                  </a:lnTo>
                  <a:lnTo>
                    <a:pt x="24" y="56"/>
                  </a:lnTo>
                  <a:lnTo>
                    <a:pt x="16" y="80"/>
                  </a:lnTo>
                  <a:lnTo>
                    <a:pt x="32" y="88"/>
                  </a:lnTo>
                  <a:lnTo>
                    <a:pt x="40" y="88"/>
                  </a:lnTo>
                  <a:lnTo>
                    <a:pt x="64" y="80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4" name="Freeform 790"/>
            <p:cNvSpPr>
              <a:spLocks/>
            </p:cNvSpPr>
            <p:nvPr/>
          </p:nvSpPr>
          <p:spPr bwMode="auto">
            <a:xfrm>
              <a:off x="3537343" y="3475242"/>
              <a:ext cx="53734" cy="64701"/>
            </a:xfrm>
            <a:custGeom>
              <a:avLst/>
              <a:gdLst>
                <a:gd name="T0" fmla="*/ 2147483647 w 40"/>
                <a:gd name="T1" fmla="*/ 2147483647 h 48"/>
                <a:gd name="T2" fmla="*/ 2147483647 w 40"/>
                <a:gd name="T3" fmla="*/ 2147483647 h 48"/>
                <a:gd name="T4" fmla="*/ 2147483647 w 40"/>
                <a:gd name="T5" fmla="*/ 2147483647 h 48"/>
                <a:gd name="T6" fmla="*/ 2147483647 w 40"/>
                <a:gd name="T7" fmla="*/ 2147483647 h 48"/>
                <a:gd name="T8" fmla="*/ 2147483647 w 40"/>
                <a:gd name="T9" fmla="*/ 2147483647 h 48"/>
                <a:gd name="T10" fmla="*/ 2147483647 w 40"/>
                <a:gd name="T11" fmla="*/ 0 h 48"/>
                <a:gd name="T12" fmla="*/ 2147483647 w 40"/>
                <a:gd name="T13" fmla="*/ 0 h 48"/>
                <a:gd name="T14" fmla="*/ 0 w 40"/>
                <a:gd name="T15" fmla="*/ 2147483647 h 48"/>
                <a:gd name="T16" fmla="*/ 2147483647 w 40"/>
                <a:gd name="T17" fmla="*/ 2147483647 h 4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0"/>
                <a:gd name="T28" fmla="*/ 0 h 48"/>
                <a:gd name="T29" fmla="*/ 40 w 40"/>
                <a:gd name="T30" fmla="*/ 48 h 4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0" h="48">
                  <a:moveTo>
                    <a:pt x="8" y="32"/>
                  </a:moveTo>
                  <a:lnTo>
                    <a:pt x="8" y="48"/>
                  </a:lnTo>
                  <a:lnTo>
                    <a:pt x="24" y="40"/>
                  </a:lnTo>
                  <a:lnTo>
                    <a:pt x="40" y="16"/>
                  </a:lnTo>
                  <a:lnTo>
                    <a:pt x="16" y="0"/>
                  </a:lnTo>
                  <a:lnTo>
                    <a:pt x="8" y="0"/>
                  </a:lnTo>
                  <a:lnTo>
                    <a:pt x="0" y="16"/>
                  </a:lnTo>
                  <a:lnTo>
                    <a:pt x="8" y="32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5" name="Freeform 792"/>
            <p:cNvSpPr>
              <a:spLocks/>
            </p:cNvSpPr>
            <p:nvPr/>
          </p:nvSpPr>
          <p:spPr bwMode="auto">
            <a:xfrm>
              <a:off x="3398072" y="3916082"/>
              <a:ext cx="150237" cy="139271"/>
            </a:xfrm>
            <a:custGeom>
              <a:avLst/>
              <a:gdLst>
                <a:gd name="T0" fmla="*/ 2147483647 w 112"/>
                <a:gd name="T1" fmla="*/ 0 h 104"/>
                <a:gd name="T2" fmla="*/ 0 w 112"/>
                <a:gd name="T3" fmla="*/ 2147483647 h 104"/>
                <a:gd name="T4" fmla="*/ 0 w 112"/>
                <a:gd name="T5" fmla="*/ 2147483647 h 104"/>
                <a:gd name="T6" fmla="*/ 2147483647 w 112"/>
                <a:gd name="T7" fmla="*/ 2147483647 h 104"/>
                <a:gd name="T8" fmla="*/ 2147483647 w 112"/>
                <a:gd name="T9" fmla="*/ 2147483647 h 104"/>
                <a:gd name="T10" fmla="*/ 2147483647 w 112"/>
                <a:gd name="T11" fmla="*/ 2147483647 h 104"/>
                <a:gd name="T12" fmla="*/ 2147483647 w 112"/>
                <a:gd name="T13" fmla="*/ 2147483647 h 104"/>
                <a:gd name="T14" fmla="*/ 2147483647 w 112"/>
                <a:gd name="T15" fmla="*/ 2147483647 h 104"/>
                <a:gd name="T16" fmla="*/ 2147483647 w 112"/>
                <a:gd name="T17" fmla="*/ 2147483647 h 104"/>
                <a:gd name="T18" fmla="*/ 2147483647 w 112"/>
                <a:gd name="T19" fmla="*/ 2147483647 h 104"/>
                <a:gd name="T20" fmla="*/ 2147483647 w 112"/>
                <a:gd name="T21" fmla="*/ 2147483647 h 104"/>
                <a:gd name="T22" fmla="*/ 2147483647 w 112"/>
                <a:gd name="T23" fmla="*/ 2147483647 h 104"/>
                <a:gd name="T24" fmla="*/ 2147483647 w 112"/>
                <a:gd name="T25" fmla="*/ 2147483647 h 104"/>
                <a:gd name="T26" fmla="*/ 2147483647 w 112"/>
                <a:gd name="T27" fmla="*/ 2147483647 h 104"/>
                <a:gd name="T28" fmla="*/ 2147483647 w 112"/>
                <a:gd name="T29" fmla="*/ 2147483647 h 104"/>
                <a:gd name="T30" fmla="*/ 2147483647 w 112"/>
                <a:gd name="T31" fmla="*/ 2147483647 h 104"/>
                <a:gd name="T32" fmla="*/ 2147483647 w 112"/>
                <a:gd name="T33" fmla="*/ 2147483647 h 104"/>
                <a:gd name="T34" fmla="*/ 2147483647 w 112"/>
                <a:gd name="T35" fmla="*/ 0 h 104"/>
                <a:gd name="T36" fmla="*/ 2147483647 w 112"/>
                <a:gd name="T37" fmla="*/ 0 h 104"/>
                <a:gd name="T38" fmla="*/ 2147483647 w 112"/>
                <a:gd name="T39" fmla="*/ 0 h 10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2"/>
                <a:gd name="T61" fmla="*/ 0 h 104"/>
                <a:gd name="T62" fmla="*/ 112 w 112"/>
                <a:gd name="T63" fmla="*/ 104 h 10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2" h="104">
                  <a:moveTo>
                    <a:pt x="32" y="0"/>
                  </a:moveTo>
                  <a:lnTo>
                    <a:pt x="0" y="24"/>
                  </a:lnTo>
                  <a:lnTo>
                    <a:pt x="0" y="32"/>
                  </a:lnTo>
                  <a:lnTo>
                    <a:pt x="8" y="48"/>
                  </a:lnTo>
                  <a:lnTo>
                    <a:pt x="24" y="56"/>
                  </a:lnTo>
                  <a:lnTo>
                    <a:pt x="48" y="64"/>
                  </a:lnTo>
                  <a:lnTo>
                    <a:pt x="56" y="72"/>
                  </a:lnTo>
                  <a:lnTo>
                    <a:pt x="56" y="96"/>
                  </a:lnTo>
                  <a:lnTo>
                    <a:pt x="72" y="104"/>
                  </a:lnTo>
                  <a:lnTo>
                    <a:pt x="96" y="88"/>
                  </a:lnTo>
                  <a:lnTo>
                    <a:pt x="112" y="80"/>
                  </a:lnTo>
                  <a:lnTo>
                    <a:pt x="104" y="72"/>
                  </a:lnTo>
                  <a:lnTo>
                    <a:pt x="104" y="56"/>
                  </a:lnTo>
                  <a:lnTo>
                    <a:pt x="96" y="56"/>
                  </a:lnTo>
                  <a:lnTo>
                    <a:pt x="80" y="32"/>
                  </a:lnTo>
                  <a:lnTo>
                    <a:pt x="72" y="24"/>
                  </a:lnTo>
                  <a:lnTo>
                    <a:pt x="56" y="8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6" name="Freeform 793"/>
            <p:cNvSpPr>
              <a:spLocks/>
            </p:cNvSpPr>
            <p:nvPr/>
          </p:nvSpPr>
          <p:spPr bwMode="auto">
            <a:xfrm>
              <a:off x="3472642" y="4109086"/>
              <a:ext cx="86633" cy="107468"/>
            </a:xfrm>
            <a:custGeom>
              <a:avLst/>
              <a:gdLst>
                <a:gd name="T0" fmla="*/ 2147483647 w 64"/>
                <a:gd name="T1" fmla="*/ 2147483647 h 80"/>
                <a:gd name="T2" fmla="*/ 2147483647 w 64"/>
                <a:gd name="T3" fmla="*/ 2147483647 h 80"/>
                <a:gd name="T4" fmla="*/ 2147483647 w 64"/>
                <a:gd name="T5" fmla="*/ 0 h 80"/>
                <a:gd name="T6" fmla="*/ 0 w 64"/>
                <a:gd name="T7" fmla="*/ 2147483647 h 80"/>
                <a:gd name="T8" fmla="*/ 0 w 64"/>
                <a:gd name="T9" fmla="*/ 2147483647 h 80"/>
                <a:gd name="T10" fmla="*/ 0 w 64"/>
                <a:gd name="T11" fmla="*/ 2147483647 h 80"/>
                <a:gd name="T12" fmla="*/ 2147483647 w 64"/>
                <a:gd name="T13" fmla="*/ 2147483647 h 80"/>
                <a:gd name="T14" fmla="*/ 2147483647 w 64"/>
                <a:gd name="T15" fmla="*/ 2147483647 h 80"/>
                <a:gd name="T16" fmla="*/ 2147483647 w 64"/>
                <a:gd name="T17" fmla="*/ 2147483647 h 80"/>
                <a:gd name="T18" fmla="*/ 2147483647 w 64"/>
                <a:gd name="T19" fmla="*/ 2147483647 h 80"/>
                <a:gd name="T20" fmla="*/ 2147483647 w 64"/>
                <a:gd name="T21" fmla="*/ 2147483647 h 80"/>
                <a:gd name="T22" fmla="*/ 2147483647 w 64"/>
                <a:gd name="T23" fmla="*/ 2147483647 h 80"/>
                <a:gd name="T24" fmla="*/ 2147483647 w 64"/>
                <a:gd name="T25" fmla="*/ 2147483647 h 8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4"/>
                <a:gd name="T40" fmla="*/ 0 h 80"/>
                <a:gd name="T41" fmla="*/ 64 w 64"/>
                <a:gd name="T42" fmla="*/ 80 h 8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4" h="80">
                  <a:moveTo>
                    <a:pt x="40" y="16"/>
                  </a:moveTo>
                  <a:lnTo>
                    <a:pt x="24" y="8"/>
                  </a:lnTo>
                  <a:lnTo>
                    <a:pt x="8" y="0"/>
                  </a:lnTo>
                  <a:lnTo>
                    <a:pt x="0" y="16"/>
                  </a:lnTo>
                  <a:lnTo>
                    <a:pt x="0" y="32"/>
                  </a:lnTo>
                  <a:lnTo>
                    <a:pt x="0" y="56"/>
                  </a:lnTo>
                  <a:lnTo>
                    <a:pt x="16" y="64"/>
                  </a:lnTo>
                  <a:lnTo>
                    <a:pt x="24" y="72"/>
                  </a:lnTo>
                  <a:lnTo>
                    <a:pt x="40" y="80"/>
                  </a:lnTo>
                  <a:lnTo>
                    <a:pt x="64" y="64"/>
                  </a:lnTo>
                  <a:lnTo>
                    <a:pt x="64" y="56"/>
                  </a:lnTo>
                  <a:lnTo>
                    <a:pt x="56" y="32"/>
                  </a:lnTo>
                  <a:lnTo>
                    <a:pt x="40" y="16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7" name="Freeform 794"/>
            <p:cNvSpPr>
              <a:spLocks/>
            </p:cNvSpPr>
            <p:nvPr/>
          </p:nvSpPr>
          <p:spPr bwMode="auto">
            <a:xfrm>
              <a:off x="3279638" y="3743913"/>
              <a:ext cx="193004" cy="225903"/>
            </a:xfrm>
            <a:custGeom>
              <a:avLst/>
              <a:gdLst>
                <a:gd name="T0" fmla="*/ 2147483647 w 144"/>
                <a:gd name="T1" fmla="*/ 2147483647 h 168"/>
                <a:gd name="T2" fmla="*/ 2147483647 w 144"/>
                <a:gd name="T3" fmla="*/ 2147483647 h 168"/>
                <a:gd name="T4" fmla="*/ 2147483647 w 144"/>
                <a:gd name="T5" fmla="*/ 2147483647 h 168"/>
                <a:gd name="T6" fmla="*/ 2147483647 w 144"/>
                <a:gd name="T7" fmla="*/ 2147483647 h 168"/>
                <a:gd name="T8" fmla="*/ 2147483647 w 144"/>
                <a:gd name="T9" fmla="*/ 2147483647 h 168"/>
                <a:gd name="T10" fmla="*/ 2147483647 w 144"/>
                <a:gd name="T11" fmla="*/ 2147483647 h 168"/>
                <a:gd name="T12" fmla="*/ 2147483647 w 144"/>
                <a:gd name="T13" fmla="*/ 2147483647 h 168"/>
                <a:gd name="T14" fmla="*/ 2147483647 w 144"/>
                <a:gd name="T15" fmla="*/ 2147483647 h 168"/>
                <a:gd name="T16" fmla="*/ 2147483647 w 144"/>
                <a:gd name="T17" fmla="*/ 2147483647 h 168"/>
                <a:gd name="T18" fmla="*/ 2147483647 w 144"/>
                <a:gd name="T19" fmla="*/ 2147483647 h 168"/>
                <a:gd name="T20" fmla="*/ 2147483647 w 144"/>
                <a:gd name="T21" fmla="*/ 2147483647 h 168"/>
                <a:gd name="T22" fmla="*/ 2147483647 w 144"/>
                <a:gd name="T23" fmla="*/ 2147483647 h 168"/>
                <a:gd name="T24" fmla="*/ 2147483647 w 144"/>
                <a:gd name="T25" fmla="*/ 2147483647 h 168"/>
                <a:gd name="T26" fmla="*/ 2147483647 w 144"/>
                <a:gd name="T27" fmla="*/ 0 h 168"/>
                <a:gd name="T28" fmla="*/ 2147483647 w 144"/>
                <a:gd name="T29" fmla="*/ 2147483647 h 168"/>
                <a:gd name="T30" fmla="*/ 0 w 144"/>
                <a:gd name="T31" fmla="*/ 2147483647 h 168"/>
                <a:gd name="T32" fmla="*/ 2147483647 w 144"/>
                <a:gd name="T33" fmla="*/ 2147483647 h 168"/>
                <a:gd name="T34" fmla="*/ 2147483647 w 144"/>
                <a:gd name="T35" fmla="*/ 2147483647 h 168"/>
                <a:gd name="T36" fmla="*/ 0 w 144"/>
                <a:gd name="T37" fmla="*/ 2147483647 h 168"/>
                <a:gd name="T38" fmla="*/ 0 w 144"/>
                <a:gd name="T39" fmla="*/ 2147483647 h 168"/>
                <a:gd name="T40" fmla="*/ 2147483647 w 144"/>
                <a:gd name="T41" fmla="*/ 2147483647 h 168"/>
                <a:gd name="T42" fmla="*/ 2147483647 w 144"/>
                <a:gd name="T43" fmla="*/ 2147483647 h 168"/>
                <a:gd name="T44" fmla="*/ 2147483647 w 144"/>
                <a:gd name="T45" fmla="*/ 2147483647 h 168"/>
                <a:gd name="T46" fmla="*/ 2147483647 w 144"/>
                <a:gd name="T47" fmla="*/ 2147483647 h 168"/>
                <a:gd name="T48" fmla="*/ 2147483647 w 144"/>
                <a:gd name="T49" fmla="*/ 2147483647 h 168"/>
                <a:gd name="T50" fmla="*/ 2147483647 w 144"/>
                <a:gd name="T51" fmla="*/ 2147483647 h 168"/>
                <a:gd name="T52" fmla="*/ 2147483647 w 144"/>
                <a:gd name="T53" fmla="*/ 2147483647 h 168"/>
                <a:gd name="T54" fmla="*/ 2147483647 w 144"/>
                <a:gd name="T55" fmla="*/ 2147483647 h 168"/>
                <a:gd name="T56" fmla="*/ 2147483647 w 144"/>
                <a:gd name="T57" fmla="*/ 2147483647 h 16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44"/>
                <a:gd name="T88" fmla="*/ 0 h 168"/>
                <a:gd name="T89" fmla="*/ 144 w 144"/>
                <a:gd name="T90" fmla="*/ 168 h 168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44" h="168">
                  <a:moveTo>
                    <a:pt x="88" y="160"/>
                  </a:moveTo>
                  <a:lnTo>
                    <a:pt x="88" y="152"/>
                  </a:lnTo>
                  <a:lnTo>
                    <a:pt x="120" y="128"/>
                  </a:lnTo>
                  <a:lnTo>
                    <a:pt x="136" y="128"/>
                  </a:lnTo>
                  <a:lnTo>
                    <a:pt x="144" y="128"/>
                  </a:lnTo>
                  <a:lnTo>
                    <a:pt x="144" y="104"/>
                  </a:lnTo>
                  <a:lnTo>
                    <a:pt x="144" y="88"/>
                  </a:lnTo>
                  <a:lnTo>
                    <a:pt x="120" y="80"/>
                  </a:lnTo>
                  <a:lnTo>
                    <a:pt x="112" y="72"/>
                  </a:lnTo>
                  <a:lnTo>
                    <a:pt x="112" y="56"/>
                  </a:lnTo>
                  <a:lnTo>
                    <a:pt x="88" y="40"/>
                  </a:lnTo>
                  <a:lnTo>
                    <a:pt x="64" y="32"/>
                  </a:lnTo>
                  <a:lnTo>
                    <a:pt x="56" y="8"/>
                  </a:lnTo>
                  <a:lnTo>
                    <a:pt x="32" y="0"/>
                  </a:lnTo>
                  <a:lnTo>
                    <a:pt x="16" y="16"/>
                  </a:lnTo>
                  <a:lnTo>
                    <a:pt x="0" y="16"/>
                  </a:lnTo>
                  <a:lnTo>
                    <a:pt x="8" y="32"/>
                  </a:lnTo>
                  <a:lnTo>
                    <a:pt x="8" y="64"/>
                  </a:lnTo>
                  <a:lnTo>
                    <a:pt x="0" y="88"/>
                  </a:lnTo>
                  <a:lnTo>
                    <a:pt x="0" y="104"/>
                  </a:lnTo>
                  <a:lnTo>
                    <a:pt x="16" y="112"/>
                  </a:lnTo>
                  <a:lnTo>
                    <a:pt x="8" y="128"/>
                  </a:lnTo>
                  <a:lnTo>
                    <a:pt x="24" y="160"/>
                  </a:lnTo>
                  <a:lnTo>
                    <a:pt x="32" y="168"/>
                  </a:lnTo>
                  <a:lnTo>
                    <a:pt x="40" y="160"/>
                  </a:lnTo>
                  <a:lnTo>
                    <a:pt x="48" y="160"/>
                  </a:lnTo>
                  <a:lnTo>
                    <a:pt x="64" y="168"/>
                  </a:lnTo>
                  <a:lnTo>
                    <a:pt x="72" y="160"/>
                  </a:lnTo>
                  <a:lnTo>
                    <a:pt x="88" y="160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8" name="Freeform 795"/>
            <p:cNvSpPr>
              <a:spLocks/>
            </p:cNvSpPr>
            <p:nvPr/>
          </p:nvSpPr>
          <p:spPr bwMode="auto">
            <a:xfrm>
              <a:off x="3216034" y="3486208"/>
              <a:ext cx="654680" cy="697448"/>
            </a:xfrm>
            <a:custGeom>
              <a:avLst/>
              <a:gdLst>
                <a:gd name="T0" fmla="*/ 2147483647 w 488"/>
                <a:gd name="T1" fmla="*/ 2147483647 h 520"/>
                <a:gd name="T2" fmla="*/ 2147483647 w 488"/>
                <a:gd name="T3" fmla="*/ 2147483647 h 520"/>
                <a:gd name="T4" fmla="*/ 2147483647 w 488"/>
                <a:gd name="T5" fmla="*/ 2147483647 h 520"/>
                <a:gd name="T6" fmla="*/ 2147483647 w 488"/>
                <a:gd name="T7" fmla="*/ 2147483647 h 520"/>
                <a:gd name="T8" fmla="*/ 2147483647 w 488"/>
                <a:gd name="T9" fmla="*/ 2147483647 h 520"/>
                <a:gd name="T10" fmla="*/ 2147483647 w 488"/>
                <a:gd name="T11" fmla="*/ 2147483647 h 520"/>
                <a:gd name="T12" fmla="*/ 2147483647 w 488"/>
                <a:gd name="T13" fmla="*/ 2147483647 h 520"/>
                <a:gd name="T14" fmla="*/ 2147483647 w 488"/>
                <a:gd name="T15" fmla="*/ 2147483647 h 520"/>
                <a:gd name="T16" fmla="*/ 2147483647 w 488"/>
                <a:gd name="T17" fmla="*/ 2147483647 h 520"/>
                <a:gd name="T18" fmla="*/ 2147483647 w 488"/>
                <a:gd name="T19" fmla="*/ 2147483647 h 520"/>
                <a:gd name="T20" fmla="*/ 2147483647 w 488"/>
                <a:gd name="T21" fmla="*/ 2147483647 h 520"/>
                <a:gd name="T22" fmla="*/ 2147483647 w 488"/>
                <a:gd name="T23" fmla="*/ 2147483647 h 520"/>
                <a:gd name="T24" fmla="*/ 2147483647 w 488"/>
                <a:gd name="T25" fmla="*/ 2147483647 h 520"/>
                <a:gd name="T26" fmla="*/ 2147483647 w 488"/>
                <a:gd name="T27" fmla="*/ 2147483647 h 520"/>
                <a:gd name="T28" fmla="*/ 2147483647 w 488"/>
                <a:gd name="T29" fmla="*/ 2147483647 h 520"/>
                <a:gd name="T30" fmla="*/ 2147483647 w 488"/>
                <a:gd name="T31" fmla="*/ 2147483647 h 520"/>
                <a:gd name="T32" fmla="*/ 2147483647 w 488"/>
                <a:gd name="T33" fmla="*/ 2147483647 h 520"/>
                <a:gd name="T34" fmla="*/ 2147483647 w 488"/>
                <a:gd name="T35" fmla="*/ 2147483647 h 520"/>
                <a:gd name="T36" fmla="*/ 2147483647 w 488"/>
                <a:gd name="T37" fmla="*/ 2147483647 h 520"/>
                <a:gd name="T38" fmla="*/ 2147483647 w 488"/>
                <a:gd name="T39" fmla="*/ 2147483647 h 520"/>
                <a:gd name="T40" fmla="*/ 2147483647 w 488"/>
                <a:gd name="T41" fmla="*/ 2147483647 h 520"/>
                <a:gd name="T42" fmla="*/ 2147483647 w 488"/>
                <a:gd name="T43" fmla="*/ 2147483647 h 520"/>
                <a:gd name="T44" fmla="*/ 2147483647 w 488"/>
                <a:gd name="T45" fmla="*/ 2147483647 h 520"/>
                <a:gd name="T46" fmla="*/ 2147483647 w 488"/>
                <a:gd name="T47" fmla="*/ 0 h 520"/>
                <a:gd name="T48" fmla="*/ 2147483647 w 488"/>
                <a:gd name="T49" fmla="*/ 2147483647 h 520"/>
                <a:gd name="T50" fmla="*/ 2147483647 w 488"/>
                <a:gd name="T51" fmla="*/ 2147483647 h 520"/>
                <a:gd name="T52" fmla="*/ 2147483647 w 488"/>
                <a:gd name="T53" fmla="*/ 2147483647 h 520"/>
                <a:gd name="T54" fmla="*/ 2147483647 w 488"/>
                <a:gd name="T55" fmla="*/ 2147483647 h 520"/>
                <a:gd name="T56" fmla="*/ 2147483647 w 488"/>
                <a:gd name="T57" fmla="*/ 2147483647 h 520"/>
                <a:gd name="T58" fmla="*/ 2147483647 w 488"/>
                <a:gd name="T59" fmla="*/ 2147483647 h 520"/>
                <a:gd name="T60" fmla="*/ 0 w 488"/>
                <a:gd name="T61" fmla="*/ 2147483647 h 520"/>
                <a:gd name="T62" fmla="*/ 2147483647 w 488"/>
                <a:gd name="T63" fmla="*/ 2147483647 h 520"/>
                <a:gd name="T64" fmla="*/ 2147483647 w 488"/>
                <a:gd name="T65" fmla="*/ 2147483647 h 520"/>
                <a:gd name="T66" fmla="*/ 2147483647 w 488"/>
                <a:gd name="T67" fmla="*/ 2147483647 h 520"/>
                <a:gd name="T68" fmla="*/ 2147483647 w 488"/>
                <a:gd name="T69" fmla="*/ 2147483647 h 520"/>
                <a:gd name="T70" fmla="*/ 2147483647 w 488"/>
                <a:gd name="T71" fmla="*/ 2147483647 h 520"/>
                <a:gd name="T72" fmla="*/ 2147483647 w 488"/>
                <a:gd name="T73" fmla="*/ 2147483647 h 520"/>
                <a:gd name="T74" fmla="*/ 2147483647 w 488"/>
                <a:gd name="T75" fmla="*/ 2147483647 h 520"/>
                <a:gd name="T76" fmla="*/ 2147483647 w 488"/>
                <a:gd name="T77" fmla="*/ 2147483647 h 52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88"/>
                <a:gd name="T118" fmla="*/ 0 h 520"/>
                <a:gd name="T119" fmla="*/ 488 w 488"/>
                <a:gd name="T120" fmla="*/ 520 h 52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88" h="520">
                  <a:moveTo>
                    <a:pt x="248" y="400"/>
                  </a:moveTo>
                  <a:lnTo>
                    <a:pt x="248" y="408"/>
                  </a:lnTo>
                  <a:lnTo>
                    <a:pt x="240" y="432"/>
                  </a:lnTo>
                  <a:lnTo>
                    <a:pt x="232" y="440"/>
                  </a:lnTo>
                  <a:lnTo>
                    <a:pt x="200" y="464"/>
                  </a:lnTo>
                  <a:lnTo>
                    <a:pt x="208" y="464"/>
                  </a:lnTo>
                  <a:lnTo>
                    <a:pt x="200" y="464"/>
                  </a:lnTo>
                  <a:lnTo>
                    <a:pt x="216" y="472"/>
                  </a:lnTo>
                  <a:lnTo>
                    <a:pt x="232" y="480"/>
                  </a:lnTo>
                  <a:lnTo>
                    <a:pt x="248" y="496"/>
                  </a:lnTo>
                  <a:lnTo>
                    <a:pt x="256" y="520"/>
                  </a:lnTo>
                  <a:lnTo>
                    <a:pt x="264" y="504"/>
                  </a:lnTo>
                  <a:lnTo>
                    <a:pt x="280" y="488"/>
                  </a:lnTo>
                  <a:lnTo>
                    <a:pt x="296" y="472"/>
                  </a:lnTo>
                  <a:lnTo>
                    <a:pt x="312" y="416"/>
                  </a:lnTo>
                  <a:lnTo>
                    <a:pt x="328" y="392"/>
                  </a:lnTo>
                  <a:lnTo>
                    <a:pt x="368" y="368"/>
                  </a:lnTo>
                  <a:lnTo>
                    <a:pt x="400" y="360"/>
                  </a:lnTo>
                  <a:lnTo>
                    <a:pt x="408" y="360"/>
                  </a:lnTo>
                  <a:lnTo>
                    <a:pt x="416" y="344"/>
                  </a:lnTo>
                  <a:lnTo>
                    <a:pt x="416" y="328"/>
                  </a:lnTo>
                  <a:lnTo>
                    <a:pt x="432" y="304"/>
                  </a:lnTo>
                  <a:lnTo>
                    <a:pt x="432" y="296"/>
                  </a:lnTo>
                  <a:lnTo>
                    <a:pt x="440" y="232"/>
                  </a:lnTo>
                  <a:lnTo>
                    <a:pt x="448" y="224"/>
                  </a:lnTo>
                  <a:lnTo>
                    <a:pt x="488" y="176"/>
                  </a:lnTo>
                  <a:lnTo>
                    <a:pt x="488" y="160"/>
                  </a:lnTo>
                  <a:lnTo>
                    <a:pt x="480" y="136"/>
                  </a:lnTo>
                  <a:lnTo>
                    <a:pt x="456" y="128"/>
                  </a:lnTo>
                  <a:lnTo>
                    <a:pt x="424" y="104"/>
                  </a:lnTo>
                  <a:lnTo>
                    <a:pt x="384" y="104"/>
                  </a:lnTo>
                  <a:lnTo>
                    <a:pt x="368" y="96"/>
                  </a:lnTo>
                  <a:lnTo>
                    <a:pt x="360" y="88"/>
                  </a:lnTo>
                  <a:lnTo>
                    <a:pt x="328" y="72"/>
                  </a:lnTo>
                  <a:lnTo>
                    <a:pt x="304" y="56"/>
                  </a:lnTo>
                  <a:lnTo>
                    <a:pt x="296" y="40"/>
                  </a:lnTo>
                  <a:lnTo>
                    <a:pt x="288" y="8"/>
                  </a:lnTo>
                  <a:lnTo>
                    <a:pt x="280" y="8"/>
                  </a:lnTo>
                  <a:lnTo>
                    <a:pt x="264" y="32"/>
                  </a:lnTo>
                  <a:lnTo>
                    <a:pt x="248" y="40"/>
                  </a:lnTo>
                  <a:lnTo>
                    <a:pt x="224" y="40"/>
                  </a:lnTo>
                  <a:lnTo>
                    <a:pt x="216" y="40"/>
                  </a:lnTo>
                  <a:lnTo>
                    <a:pt x="192" y="48"/>
                  </a:lnTo>
                  <a:lnTo>
                    <a:pt x="184" y="48"/>
                  </a:lnTo>
                  <a:lnTo>
                    <a:pt x="168" y="40"/>
                  </a:lnTo>
                  <a:lnTo>
                    <a:pt x="176" y="16"/>
                  </a:lnTo>
                  <a:lnTo>
                    <a:pt x="168" y="0"/>
                  </a:lnTo>
                  <a:lnTo>
                    <a:pt x="160" y="0"/>
                  </a:lnTo>
                  <a:lnTo>
                    <a:pt x="160" y="8"/>
                  </a:lnTo>
                  <a:lnTo>
                    <a:pt x="144" y="16"/>
                  </a:lnTo>
                  <a:lnTo>
                    <a:pt x="112" y="16"/>
                  </a:lnTo>
                  <a:lnTo>
                    <a:pt x="120" y="32"/>
                  </a:lnTo>
                  <a:lnTo>
                    <a:pt x="128" y="48"/>
                  </a:lnTo>
                  <a:lnTo>
                    <a:pt x="88" y="56"/>
                  </a:lnTo>
                  <a:lnTo>
                    <a:pt x="80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0" y="120"/>
                  </a:lnTo>
                  <a:lnTo>
                    <a:pt x="32" y="112"/>
                  </a:lnTo>
                  <a:lnTo>
                    <a:pt x="32" y="120"/>
                  </a:lnTo>
                  <a:lnTo>
                    <a:pt x="16" y="128"/>
                  </a:lnTo>
                  <a:lnTo>
                    <a:pt x="0" y="152"/>
                  </a:lnTo>
                  <a:lnTo>
                    <a:pt x="0" y="176"/>
                  </a:lnTo>
                  <a:lnTo>
                    <a:pt x="16" y="192"/>
                  </a:lnTo>
                  <a:lnTo>
                    <a:pt x="40" y="184"/>
                  </a:lnTo>
                  <a:lnTo>
                    <a:pt x="40" y="208"/>
                  </a:lnTo>
                  <a:lnTo>
                    <a:pt x="48" y="208"/>
                  </a:lnTo>
                  <a:lnTo>
                    <a:pt x="64" y="208"/>
                  </a:lnTo>
                  <a:lnTo>
                    <a:pt x="80" y="192"/>
                  </a:lnTo>
                  <a:lnTo>
                    <a:pt x="104" y="200"/>
                  </a:lnTo>
                  <a:lnTo>
                    <a:pt x="112" y="224"/>
                  </a:lnTo>
                  <a:lnTo>
                    <a:pt x="136" y="232"/>
                  </a:lnTo>
                  <a:lnTo>
                    <a:pt x="160" y="248"/>
                  </a:lnTo>
                  <a:lnTo>
                    <a:pt x="160" y="264"/>
                  </a:lnTo>
                  <a:lnTo>
                    <a:pt x="168" y="272"/>
                  </a:lnTo>
                  <a:lnTo>
                    <a:pt x="192" y="280"/>
                  </a:lnTo>
                  <a:lnTo>
                    <a:pt x="192" y="296"/>
                  </a:lnTo>
                  <a:lnTo>
                    <a:pt x="192" y="320"/>
                  </a:lnTo>
                  <a:lnTo>
                    <a:pt x="248" y="40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249" name="Freeform 796"/>
            <p:cNvSpPr>
              <a:spLocks/>
            </p:cNvSpPr>
            <p:nvPr/>
          </p:nvSpPr>
          <p:spPr bwMode="auto">
            <a:xfrm>
              <a:off x="3472642" y="3916082"/>
              <a:ext cx="75667" cy="107468"/>
            </a:xfrm>
            <a:custGeom>
              <a:avLst/>
              <a:gdLst>
                <a:gd name="T0" fmla="*/ 0 w 56"/>
                <a:gd name="T1" fmla="*/ 0 h 80"/>
                <a:gd name="T2" fmla="*/ 0 w 56"/>
                <a:gd name="T3" fmla="*/ 2147483647 h 80"/>
                <a:gd name="T4" fmla="*/ 2147483647 w 56"/>
                <a:gd name="T5" fmla="*/ 2147483647 h 80"/>
                <a:gd name="T6" fmla="*/ 2147483647 w 56"/>
                <a:gd name="T7" fmla="*/ 2147483647 h 80"/>
                <a:gd name="T8" fmla="*/ 2147483647 w 56"/>
                <a:gd name="T9" fmla="*/ 2147483647 h 80"/>
                <a:gd name="T10" fmla="*/ 2147483647 w 56"/>
                <a:gd name="T11" fmla="*/ 2147483647 h 80"/>
                <a:gd name="T12" fmla="*/ 2147483647 w 56"/>
                <a:gd name="T13" fmla="*/ 2147483647 h 80"/>
                <a:gd name="T14" fmla="*/ 2147483647 w 56"/>
                <a:gd name="T15" fmla="*/ 2147483647 h 80"/>
                <a:gd name="T16" fmla="*/ 0 w 56"/>
                <a:gd name="T17" fmla="*/ 0 h 8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6"/>
                <a:gd name="T28" fmla="*/ 0 h 80"/>
                <a:gd name="T29" fmla="*/ 56 w 56"/>
                <a:gd name="T30" fmla="*/ 80 h 8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6" h="80">
                  <a:moveTo>
                    <a:pt x="0" y="0"/>
                  </a:moveTo>
                  <a:lnTo>
                    <a:pt x="0" y="8"/>
                  </a:lnTo>
                  <a:lnTo>
                    <a:pt x="16" y="24"/>
                  </a:lnTo>
                  <a:lnTo>
                    <a:pt x="24" y="32"/>
                  </a:lnTo>
                  <a:lnTo>
                    <a:pt x="40" y="56"/>
                  </a:lnTo>
                  <a:lnTo>
                    <a:pt x="48" y="64"/>
                  </a:lnTo>
                  <a:lnTo>
                    <a:pt x="48" y="72"/>
                  </a:lnTo>
                  <a:lnTo>
                    <a:pt x="56" y="8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0" name="Freeform 797"/>
            <p:cNvSpPr>
              <a:spLocks/>
            </p:cNvSpPr>
            <p:nvPr/>
          </p:nvSpPr>
          <p:spPr bwMode="auto">
            <a:xfrm>
              <a:off x="3472642" y="4109086"/>
              <a:ext cx="86633" cy="107468"/>
            </a:xfrm>
            <a:custGeom>
              <a:avLst/>
              <a:gdLst>
                <a:gd name="T0" fmla="*/ 2147483647 w 64"/>
                <a:gd name="T1" fmla="*/ 2147483647 h 80"/>
                <a:gd name="T2" fmla="*/ 2147483647 w 64"/>
                <a:gd name="T3" fmla="*/ 2147483647 h 80"/>
                <a:gd name="T4" fmla="*/ 2147483647 w 64"/>
                <a:gd name="T5" fmla="*/ 0 h 80"/>
                <a:gd name="T6" fmla="*/ 0 w 64"/>
                <a:gd name="T7" fmla="*/ 2147483647 h 80"/>
                <a:gd name="T8" fmla="*/ 0 w 64"/>
                <a:gd name="T9" fmla="*/ 2147483647 h 80"/>
                <a:gd name="T10" fmla="*/ 0 w 64"/>
                <a:gd name="T11" fmla="*/ 2147483647 h 80"/>
                <a:gd name="T12" fmla="*/ 2147483647 w 64"/>
                <a:gd name="T13" fmla="*/ 2147483647 h 80"/>
                <a:gd name="T14" fmla="*/ 2147483647 w 64"/>
                <a:gd name="T15" fmla="*/ 2147483647 h 80"/>
                <a:gd name="T16" fmla="*/ 2147483647 w 64"/>
                <a:gd name="T17" fmla="*/ 2147483647 h 80"/>
                <a:gd name="T18" fmla="*/ 2147483647 w 64"/>
                <a:gd name="T19" fmla="*/ 2147483647 h 80"/>
                <a:gd name="T20" fmla="*/ 2147483647 w 64"/>
                <a:gd name="T21" fmla="*/ 2147483647 h 80"/>
                <a:gd name="T22" fmla="*/ 2147483647 w 64"/>
                <a:gd name="T23" fmla="*/ 2147483647 h 80"/>
                <a:gd name="T24" fmla="*/ 2147483647 w 64"/>
                <a:gd name="T25" fmla="*/ 2147483647 h 8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4"/>
                <a:gd name="T40" fmla="*/ 0 h 80"/>
                <a:gd name="T41" fmla="*/ 64 w 64"/>
                <a:gd name="T42" fmla="*/ 80 h 8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4" h="80">
                  <a:moveTo>
                    <a:pt x="40" y="16"/>
                  </a:moveTo>
                  <a:lnTo>
                    <a:pt x="24" y="8"/>
                  </a:lnTo>
                  <a:lnTo>
                    <a:pt x="8" y="0"/>
                  </a:lnTo>
                  <a:lnTo>
                    <a:pt x="0" y="16"/>
                  </a:lnTo>
                  <a:lnTo>
                    <a:pt x="0" y="32"/>
                  </a:lnTo>
                  <a:lnTo>
                    <a:pt x="0" y="56"/>
                  </a:lnTo>
                  <a:lnTo>
                    <a:pt x="16" y="64"/>
                  </a:lnTo>
                  <a:lnTo>
                    <a:pt x="24" y="72"/>
                  </a:lnTo>
                  <a:lnTo>
                    <a:pt x="40" y="80"/>
                  </a:lnTo>
                  <a:lnTo>
                    <a:pt x="64" y="64"/>
                  </a:lnTo>
                  <a:lnTo>
                    <a:pt x="64" y="56"/>
                  </a:lnTo>
                  <a:lnTo>
                    <a:pt x="56" y="32"/>
                  </a:lnTo>
                  <a:lnTo>
                    <a:pt x="40" y="16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1" name="Freeform 798"/>
            <p:cNvSpPr>
              <a:spLocks/>
            </p:cNvSpPr>
            <p:nvPr/>
          </p:nvSpPr>
          <p:spPr bwMode="auto">
            <a:xfrm>
              <a:off x="3472642" y="3916082"/>
              <a:ext cx="75667" cy="107468"/>
            </a:xfrm>
            <a:custGeom>
              <a:avLst/>
              <a:gdLst>
                <a:gd name="T0" fmla="*/ 0 w 56"/>
                <a:gd name="T1" fmla="*/ 0 h 80"/>
                <a:gd name="T2" fmla="*/ 0 w 56"/>
                <a:gd name="T3" fmla="*/ 2147483647 h 80"/>
                <a:gd name="T4" fmla="*/ 2147483647 w 56"/>
                <a:gd name="T5" fmla="*/ 2147483647 h 80"/>
                <a:gd name="T6" fmla="*/ 2147483647 w 56"/>
                <a:gd name="T7" fmla="*/ 2147483647 h 80"/>
                <a:gd name="T8" fmla="*/ 2147483647 w 56"/>
                <a:gd name="T9" fmla="*/ 2147483647 h 80"/>
                <a:gd name="T10" fmla="*/ 2147483647 w 56"/>
                <a:gd name="T11" fmla="*/ 2147483647 h 80"/>
                <a:gd name="T12" fmla="*/ 2147483647 w 56"/>
                <a:gd name="T13" fmla="*/ 2147483647 h 80"/>
                <a:gd name="T14" fmla="*/ 2147483647 w 56"/>
                <a:gd name="T15" fmla="*/ 2147483647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6"/>
                <a:gd name="T25" fmla="*/ 0 h 80"/>
                <a:gd name="T26" fmla="*/ 56 w 56"/>
                <a:gd name="T27" fmla="*/ 80 h 8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6" h="80">
                  <a:moveTo>
                    <a:pt x="0" y="0"/>
                  </a:moveTo>
                  <a:lnTo>
                    <a:pt x="0" y="8"/>
                  </a:lnTo>
                  <a:lnTo>
                    <a:pt x="16" y="24"/>
                  </a:lnTo>
                  <a:lnTo>
                    <a:pt x="24" y="32"/>
                  </a:lnTo>
                  <a:lnTo>
                    <a:pt x="40" y="56"/>
                  </a:lnTo>
                  <a:lnTo>
                    <a:pt x="48" y="64"/>
                  </a:lnTo>
                  <a:lnTo>
                    <a:pt x="48" y="72"/>
                  </a:lnTo>
                  <a:lnTo>
                    <a:pt x="56" y="80"/>
                  </a:lnTo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2" name="Freeform 799"/>
            <p:cNvSpPr>
              <a:spLocks/>
            </p:cNvSpPr>
            <p:nvPr/>
          </p:nvSpPr>
          <p:spPr bwMode="auto">
            <a:xfrm>
              <a:off x="3472642" y="3916082"/>
              <a:ext cx="75667" cy="107468"/>
            </a:xfrm>
            <a:custGeom>
              <a:avLst/>
              <a:gdLst>
                <a:gd name="T0" fmla="*/ 0 w 56"/>
                <a:gd name="T1" fmla="*/ 0 h 80"/>
                <a:gd name="T2" fmla="*/ 0 w 56"/>
                <a:gd name="T3" fmla="*/ 2147483647 h 80"/>
                <a:gd name="T4" fmla="*/ 2147483647 w 56"/>
                <a:gd name="T5" fmla="*/ 2147483647 h 80"/>
                <a:gd name="T6" fmla="*/ 2147483647 w 56"/>
                <a:gd name="T7" fmla="*/ 2147483647 h 80"/>
                <a:gd name="T8" fmla="*/ 2147483647 w 56"/>
                <a:gd name="T9" fmla="*/ 2147483647 h 80"/>
                <a:gd name="T10" fmla="*/ 2147483647 w 56"/>
                <a:gd name="T11" fmla="*/ 2147483647 h 80"/>
                <a:gd name="T12" fmla="*/ 2147483647 w 56"/>
                <a:gd name="T13" fmla="*/ 2147483647 h 80"/>
                <a:gd name="T14" fmla="*/ 2147483647 w 56"/>
                <a:gd name="T15" fmla="*/ 2147483647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6"/>
                <a:gd name="T25" fmla="*/ 0 h 80"/>
                <a:gd name="T26" fmla="*/ 56 w 56"/>
                <a:gd name="T27" fmla="*/ 80 h 8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6" h="80">
                  <a:moveTo>
                    <a:pt x="0" y="0"/>
                  </a:moveTo>
                  <a:lnTo>
                    <a:pt x="0" y="8"/>
                  </a:lnTo>
                  <a:lnTo>
                    <a:pt x="16" y="24"/>
                  </a:lnTo>
                  <a:lnTo>
                    <a:pt x="24" y="32"/>
                  </a:lnTo>
                  <a:lnTo>
                    <a:pt x="40" y="56"/>
                  </a:lnTo>
                  <a:lnTo>
                    <a:pt x="48" y="64"/>
                  </a:lnTo>
                  <a:lnTo>
                    <a:pt x="48" y="72"/>
                  </a:lnTo>
                  <a:lnTo>
                    <a:pt x="56" y="80"/>
                  </a:lnTo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3" name="Freeform 800"/>
            <p:cNvSpPr>
              <a:spLocks/>
            </p:cNvSpPr>
            <p:nvPr/>
          </p:nvSpPr>
          <p:spPr bwMode="auto">
            <a:xfrm>
              <a:off x="3483608" y="3465373"/>
              <a:ext cx="64701" cy="74570"/>
            </a:xfrm>
            <a:custGeom>
              <a:avLst/>
              <a:gdLst>
                <a:gd name="T0" fmla="*/ 2147483647 w 48"/>
                <a:gd name="T1" fmla="*/ 2147483647 h 56"/>
                <a:gd name="T2" fmla="*/ 2147483647 w 48"/>
                <a:gd name="T3" fmla="*/ 2147483647 h 56"/>
                <a:gd name="T4" fmla="*/ 2147483647 w 48"/>
                <a:gd name="T5" fmla="*/ 2147483647 h 56"/>
                <a:gd name="T6" fmla="*/ 2147483647 w 48"/>
                <a:gd name="T7" fmla="*/ 2147483647 h 56"/>
                <a:gd name="T8" fmla="*/ 2147483647 w 48"/>
                <a:gd name="T9" fmla="*/ 2147483647 h 56"/>
                <a:gd name="T10" fmla="*/ 2147483647 w 48"/>
                <a:gd name="T11" fmla="*/ 0 h 56"/>
                <a:gd name="T12" fmla="*/ 2147483647 w 48"/>
                <a:gd name="T13" fmla="*/ 2147483647 h 56"/>
                <a:gd name="T14" fmla="*/ 0 w 48"/>
                <a:gd name="T15" fmla="*/ 2147483647 h 56"/>
                <a:gd name="T16" fmla="*/ 2147483647 w 48"/>
                <a:gd name="T17" fmla="*/ 2147483647 h 56"/>
                <a:gd name="T18" fmla="*/ 2147483647 w 48"/>
                <a:gd name="T19" fmla="*/ 2147483647 h 56"/>
                <a:gd name="T20" fmla="*/ 2147483647 w 48"/>
                <a:gd name="T21" fmla="*/ 2147483647 h 56"/>
                <a:gd name="T22" fmla="*/ 2147483647 w 48"/>
                <a:gd name="T23" fmla="*/ 2147483647 h 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8"/>
                <a:gd name="T37" fmla="*/ 0 h 56"/>
                <a:gd name="T38" fmla="*/ 48 w 48"/>
                <a:gd name="T39" fmla="*/ 56 h 5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8" h="56">
                  <a:moveTo>
                    <a:pt x="48" y="56"/>
                  </a:moveTo>
                  <a:lnTo>
                    <a:pt x="48" y="40"/>
                  </a:lnTo>
                  <a:lnTo>
                    <a:pt x="40" y="24"/>
                  </a:lnTo>
                  <a:lnTo>
                    <a:pt x="48" y="8"/>
                  </a:lnTo>
                  <a:lnTo>
                    <a:pt x="16" y="8"/>
                  </a:lnTo>
                  <a:lnTo>
                    <a:pt x="16" y="0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8" y="40"/>
                  </a:lnTo>
                  <a:lnTo>
                    <a:pt x="16" y="56"/>
                  </a:lnTo>
                  <a:lnTo>
                    <a:pt x="24" y="56"/>
                  </a:lnTo>
                  <a:lnTo>
                    <a:pt x="48" y="56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4" name="Freeform 801"/>
            <p:cNvSpPr>
              <a:spLocks/>
            </p:cNvSpPr>
            <p:nvPr/>
          </p:nvSpPr>
          <p:spPr bwMode="auto">
            <a:xfrm>
              <a:off x="3225904" y="3367774"/>
              <a:ext cx="225903" cy="194101"/>
            </a:xfrm>
            <a:custGeom>
              <a:avLst/>
              <a:gdLst>
                <a:gd name="T0" fmla="*/ 2147483647 w 168"/>
                <a:gd name="T1" fmla="*/ 2147483647 h 144"/>
                <a:gd name="T2" fmla="*/ 2147483647 w 168"/>
                <a:gd name="T3" fmla="*/ 2147483647 h 144"/>
                <a:gd name="T4" fmla="*/ 2147483647 w 168"/>
                <a:gd name="T5" fmla="*/ 2147483647 h 144"/>
                <a:gd name="T6" fmla="*/ 2147483647 w 168"/>
                <a:gd name="T7" fmla="*/ 2147483647 h 144"/>
                <a:gd name="T8" fmla="*/ 2147483647 w 168"/>
                <a:gd name="T9" fmla="*/ 2147483647 h 144"/>
                <a:gd name="T10" fmla="*/ 2147483647 w 168"/>
                <a:gd name="T11" fmla="*/ 2147483647 h 144"/>
                <a:gd name="T12" fmla="*/ 2147483647 w 168"/>
                <a:gd name="T13" fmla="*/ 2147483647 h 144"/>
                <a:gd name="T14" fmla="*/ 2147483647 w 168"/>
                <a:gd name="T15" fmla="*/ 2147483647 h 144"/>
                <a:gd name="T16" fmla="*/ 2147483647 w 168"/>
                <a:gd name="T17" fmla="*/ 2147483647 h 144"/>
                <a:gd name="T18" fmla="*/ 2147483647 w 168"/>
                <a:gd name="T19" fmla="*/ 2147483647 h 144"/>
                <a:gd name="T20" fmla="*/ 2147483647 w 168"/>
                <a:gd name="T21" fmla="*/ 2147483647 h 144"/>
                <a:gd name="T22" fmla="*/ 2147483647 w 168"/>
                <a:gd name="T23" fmla="*/ 2147483647 h 144"/>
                <a:gd name="T24" fmla="*/ 2147483647 w 168"/>
                <a:gd name="T25" fmla="*/ 0 h 144"/>
                <a:gd name="T26" fmla="*/ 0 w 168"/>
                <a:gd name="T27" fmla="*/ 2147483647 h 144"/>
                <a:gd name="T28" fmla="*/ 0 w 168"/>
                <a:gd name="T29" fmla="*/ 2147483647 h 144"/>
                <a:gd name="T30" fmla="*/ 2147483647 w 168"/>
                <a:gd name="T31" fmla="*/ 2147483647 h 144"/>
                <a:gd name="T32" fmla="*/ 2147483647 w 168"/>
                <a:gd name="T33" fmla="*/ 2147483647 h 144"/>
                <a:gd name="T34" fmla="*/ 2147483647 w 168"/>
                <a:gd name="T35" fmla="*/ 2147483647 h 144"/>
                <a:gd name="T36" fmla="*/ 2147483647 w 168"/>
                <a:gd name="T37" fmla="*/ 2147483647 h 144"/>
                <a:gd name="T38" fmla="*/ 2147483647 w 168"/>
                <a:gd name="T39" fmla="*/ 2147483647 h 144"/>
                <a:gd name="T40" fmla="*/ 2147483647 w 168"/>
                <a:gd name="T41" fmla="*/ 2147483647 h 144"/>
                <a:gd name="T42" fmla="*/ 2147483647 w 168"/>
                <a:gd name="T43" fmla="*/ 2147483647 h 144"/>
                <a:gd name="T44" fmla="*/ 2147483647 w 168"/>
                <a:gd name="T45" fmla="*/ 2147483647 h 144"/>
                <a:gd name="T46" fmla="*/ 2147483647 w 168"/>
                <a:gd name="T47" fmla="*/ 2147483647 h 144"/>
                <a:gd name="T48" fmla="*/ 2147483647 w 168"/>
                <a:gd name="T49" fmla="*/ 2147483647 h 144"/>
                <a:gd name="T50" fmla="*/ 2147483647 w 168"/>
                <a:gd name="T51" fmla="*/ 2147483647 h 144"/>
                <a:gd name="T52" fmla="*/ 2147483647 w 168"/>
                <a:gd name="T53" fmla="*/ 2147483647 h 144"/>
                <a:gd name="T54" fmla="*/ 2147483647 w 168"/>
                <a:gd name="T55" fmla="*/ 2147483647 h 14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68"/>
                <a:gd name="T85" fmla="*/ 0 h 144"/>
                <a:gd name="T86" fmla="*/ 168 w 168"/>
                <a:gd name="T87" fmla="*/ 144 h 14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68" h="144">
                  <a:moveTo>
                    <a:pt x="152" y="88"/>
                  </a:moveTo>
                  <a:lnTo>
                    <a:pt x="144" y="72"/>
                  </a:lnTo>
                  <a:lnTo>
                    <a:pt x="152" y="64"/>
                  </a:lnTo>
                  <a:lnTo>
                    <a:pt x="168" y="48"/>
                  </a:lnTo>
                  <a:lnTo>
                    <a:pt x="152" y="40"/>
                  </a:lnTo>
                  <a:lnTo>
                    <a:pt x="152" y="32"/>
                  </a:lnTo>
                  <a:lnTo>
                    <a:pt x="128" y="24"/>
                  </a:lnTo>
                  <a:lnTo>
                    <a:pt x="88" y="24"/>
                  </a:lnTo>
                  <a:lnTo>
                    <a:pt x="64" y="24"/>
                  </a:lnTo>
                  <a:lnTo>
                    <a:pt x="64" y="16"/>
                  </a:lnTo>
                  <a:lnTo>
                    <a:pt x="40" y="8"/>
                  </a:lnTo>
                  <a:lnTo>
                    <a:pt x="24" y="16"/>
                  </a:lnTo>
                  <a:lnTo>
                    <a:pt x="16" y="0"/>
                  </a:lnTo>
                  <a:lnTo>
                    <a:pt x="0" y="8"/>
                  </a:lnTo>
                  <a:lnTo>
                    <a:pt x="0" y="40"/>
                  </a:lnTo>
                  <a:lnTo>
                    <a:pt x="8" y="64"/>
                  </a:lnTo>
                  <a:lnTo>
                    <a:pt x="48" y="80"/>
                  </a:lnTo>
                  <a:lnTo>
                    <a:pt x="64" y="80"/>
                  </a:lnTo>
                  <a:lnTo>
                    <a:pt x="64" y="88"/>
                  </a:lnTo>
                  <a:lnTo>
                    <a:pt x="72" y="104"/>
                  </a:lnTo>
                  <a:lnTo>
                    <a:pt x="72" y="136"/>
                  </a:lnTo>
                  <a:lnTo>
                    <a:pt x="80" y="144"/>
                  </a:lnTo>
                  <a:lnTo>
                    <a:pt x="120" y="136"/>
                  </a:lnTo>
                  <a:lnTo>
                    <a:pt x="112" y="120"/>
                  </a:lnTo>
                  <a:lnTo>
                    <a:pt x="104" y="104"/>
                  </a:lnTo>
                  <a:lnTo>
                    <a:pt x="136" y="104"/>
                  </a:lnTo>
                  <a:lnTo>
                    <a:pt x="152" y="96"/>
                  </a:lnTo>
                  <a:lnTo>
                    <a:pt x="152" y="88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5" name="Freeform 802"/>
            <p:cNvSpPr>
              <a:spLocks/>
            </p:cNvSpPr>
            <p:nvPr/>
          </p:nvSpPr>
          <p:spPr bwMode="auto">
            <a:xfrm>
              <a:off x="3075667" y="3582710"/>
              <a:ext cx="214937" cy="300473"/>
            </a:xfrm>
            <a:custGeom>
              <a:avLst/>
              <a:gdLst>
                <a:gd name="T0" fmla="*/ 2147483647 w 160"/>
                <a:gd name="T1" fmla="*/ 2147483647 h 224"/>
                <a:gd name="T2" fmla="*/ 2147483647 w 160"/>
                <a:gd name="T3" fmla="*/ 2147483647 h 224"/>
                <a:gd name="T4" fmla="*/ 2147483647 w 160"/>
                <a:gd name="T5" fmla="*/ 2147483647 h 224"/>
                <a:gd name="T6" fmla="*/ 2147483647 w 160"/>
                <a:gd name="T7" fmla="*/ 2147483647 h 224"/>
                <a:gd name="T8" fmla="*/ 2147483647 w 160"/>
                <a:gd name="T9" fmla="*/ 2147483647 h 224"/>
                <a:gd name="T10" fmla="*/ 2147483647 w 160"/>
                <a:gd name="T11" fmla="*/ 2147483647 h 224"/>
                <a:gd name="T12" fmla="*/ 2147483647 w 160"/>
                <a:gd name="T13" fmla="*/ 2147483647 h 224"/>
                <a:gd name="T14" fmla="*/ 2147483647 w 160"/>
                <a:gd name="T15" fmla="*/ 2147483647 h 224"/>
                <a:gd name="T16" fmla="*/ 2147483647 w 160"/>
                <a:gd name="T17" fmla="*/ 2147483647 h 224"/>
                <a:gd name="T18" fmla="*/ 2147483647 w 160"/>
                <a:gd name="T19" fmla="*/ 2147483647 h 224"/>
                <a:gd name="T20" fmla="*/ 2147483647 w 160"/>
                <a:gd name="T21" fmla="*/ 2147483647 h 224"/>
                <a:gd name="T22" fmla="*/ 2147483647 w 160"/>
                <a:gd name="T23" fmla="*/ 2147483647 h 224"/>
                <a:gd name="T24" fmla="*/ 2147483647 w 160"/>
                <a:gd name="T25" fmla="*/ 0 h 224"/>
                <a:gd name="T26" fmla="*/ 2147483647 w 160"/>
                <a:gd name="T27" fmla="*/ 2147483647 h 224"/>
                <a:gd name="T28" fmla="*/ 2147483647 w 160"/>
                <a:gd name="T29" fmla="*/ 2147483647 h 224"/>
                <a:gd name="T30" fmla="*/ 2147483647 w 160"/>
                <a:gd name="T31" fmla="*/ 2147483647 h 224"/>
                <a:gd name="T32" fmla="*/ 2147483647 w 160"/>
                <a:gd name="T33" fmla="*/ 2147483647 h 224"/>
                <a:gd name="T34" fmla="*/ 2147483647 w 160"/>
                <a:gd name="T35" fmla="*/ 2147483647 h 224"/>
                <a:gd name="T36" fmla="*/ 2147483647 w 160"/>
                <a:gd name="T37" fmla="*/ 2147483647 h 224"/>
                <a:gd name="T38" fmla="*/ 0 w 160"/>
                <a:gd name="T39" fmla="*/ 2147483647 h 224"/>
                <a:gd name="T40" fmla="*/ 2147483647 w 160"/>
                <a:gd name="T41" fmla="*/ 2147483647 h 224"/>
                <a:gd name="T42" fmla="*/ 2147483647 w 160"/>
                <a:gd name="T43" fmla="*/ 2147483647 h 224"/>
                <a:gd name="T44" fmla="*/ 2147483647 w 160"/>
                <a:gd name="T45" fmla="*/ 2147483647 h 224"/>
                <a:gd name="T46" fmla="*/ 2147483647 w 160"/>
                <a:gd name="T47" fmla="*/ 2147483647 h 224"/>
                <a:gd name="T48" fmla="*/ 2147483647 w 160"/>
                <a:gd name="T49" fmla="*/ 2147483647 h 224"/>
                <a:gd name="T50" fmla="*/ 2147483647 w 160"/>
                <a:gd name="T51" fmla="*/ 2147483647 h 224"/>
                <a:gd name="T52" fmla="*/ 2147483647 w 160"/>
                <a:gd name="T53" fmla="*/ 2147483647 h 224"/>
                <a:gd name="T54" fmla="*/ 2147483647 w 160"/>
                <a:gd name="T55" fmla="*/ 2147483647 h 224"/>
                <a:gd name="T56" fmla="*/ 2147483647 w 160"/>
                <a:gd name="T57" fmla="*/ 2147483647 h 224"/>
                <a:gd name="T58" fmla="*/ 2147483647 w 160"/>
                <a:gd name="T59" fmla="*/ 2147483647 h 22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60"/>
                <a:gd name="T91" fmla="*/ 0 h 224"/>
                <a:gd name="T92" fmla="*/ 160 w 160"/>
                <a:gd name="T93" fmla="*/ 224 h 22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60" h="224">
                  <a:moveTo>
                    <a:pt x="152" y="136"/>
                  </a:moveTo>
                  <a:lnTo>
                    <a:pt x="144" y="136"/>
                  </a:lnTo>
                  <a:lnTo>
                    <a:pt x="144" y="112"/>
                  </a:lnTo>
                  <a:lnTo>
                    <a:pt x="120" y="120"/>
                  </a:lnTo>
                  <a:lnTo>
                    <a:pt x="104" y="104"/>
                  </a:lnTo>
                  <a:lnTo>
                    <a:pt x="104" y="80"/>
                  </a:lnTo>
                  <a:lnTo>
                    <a:pt x="120" y="56"/>
                  </a:lnTo>
                  <a:lnTo>
                    <a:pt x="136" y="48"/>
                  </a:lnTo>
                  <a:lnTo>
                    <a:pt x="136" y="40"/>
                  </a:lnTo>
                  <a:lnTo>
                    <a:pt x="128" y="24"/>
                  </a:lnTo>
                  <a:lnTo>
                    <a:pt x="112" y="24"/>
                  </a:lnTo>
                  <a:lnTo>
                    <a:pt x="104" y="16"/>
                  </a:lnTo>
                  <a:lnTo>
                    <a:pt x="80" y="0"/>
                  </a:lnTo>
                  <a:lnTo>
                    <a:pt x="72" y="16"/>
                  </a:lnTo>
                  <a:lnTo>
                    <a:pt x="56" y="32"/>
                  </a:lnTo>
                  <a:lnTo>
                    <a:pt x="48" y="40"/>
                  </a:lnTo>
                  <a:lnTo>
                    <a:pt x="32" y="56"/>
                  </a:lnTo>
                  <a:lnTo>
                    <a:pt x="16" y="48"/>
                  </a:lnTo>
                  <a:lnTo>
                    <a:pt x="16" y="40"/>
                  </a:lnTo>
                  <a:lnTo>
                    <a:pt x="0" y="48"/>
                  </a:lnTo>
                  <a:lnTo>
                    <a:pt x="16" y="80"/>
                  </a:lnTo>
                  <a:lnTo>
                    <a:pt x="40" y="120"/>
                  </a:lnTo>
                  <a:lnTo>
                    <a:pt x="64" y="168"/>
                  </a:lnTo>
                  <a:lnTo>
                    <a:pt x="64" y="176"/>
                  </a:lnTo>
                  <a:lnTo>
                    <a:pt x="144" y="224"/>
                  </a:lnTo>
                  <a:lnTo>
                    <a:pt x="152" y="224"/>
                  </a:lnTo>
                  <a:lnTo>
                    <a:pt x="152" y="208"/>
                  </a:lnTo>
                  <a:lnTo>
                    <a:pt x="160" y="184"/>
                  </a:lnTo>
                  <a:lnTo>
                    <a:pt x="160" y="152"/>
                  </a:lnTo>
                  <a:lnTo>
                    <a:pt x="152" y="136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" name="Freeform 803"/>
            <p:cNvSpPr>
              <a:spLocks/>
            </p:cNvSpPr>
            <p:nvPr/>
          </p:nvSpPr>
          <p:spPr bwMode="auto">
            <a:xfrm>
              <a:off x="3483608" y="3465373"/>
              <a:ext cx="64701" cy="74570"/>
            </a:xfrm>
            <a:custGeom>
              <a:avLst/>
              <a:gdLst>
                <a:gd name="T0" fmla="*/ 2147483647 w 48"/>
                <a:gd name="T1" fmla="*/ 2147483647 h 56"/>
                <a:gd name="T2" fmla="*/ 2147483647 w 48"/>
                <a:gd name="T3" fmla="*/ 2147483647 h 56"/>
                <a:gd name="T4" fmla="*/ 2147483647 w 48"/>
                <a:gd name="T5" fmla="*/ 2147483647 h 56"/>
                <a:gd name="T6" fmla="*/ 2147483647 w 48"/>
                <a:gd name="T7" fmla="*/ 2147483647 h 56"/>
                <a:gd name="T8" fmla="*/ 2147483647 w 48"/>
                <a:gd name="T9" fmla="*/ 2147483647 h 56"/>
                <a:gd name="T10" fmla="*/ 2147483647 w 48"/>
                <a:gd name="T11" fmla="*/ 0 h 56"/>
                <a:gd name="T12" fmla="*/ 2147483647 w 48"/>
                <a:gd name="T13" fmla="*/ 2147483647 h 56"/>
                <a:gd name="T14" fmla="*/ 0 w 48"/>
                <a:gd name="T15" fmla="*/ 2147483647 h 56"/>
                <a:gd name="T16" fmla="*/ 2147483647 w 48"/>
                <a:gd name="T17" fmla="*/ 2147483647 h 56"/>
                <a:gd name="T18" fmla="*/ 2147483647 w 48"/>
                <a:gd name="T19" fmla="*/ 2147483647 h 56"/>
                <a:gd name="T20" fmla="*/ 2147483647 w 48"/>
                <a:gd name="T21" fmla="*/ 2147483647 h 56"/>
                <a:gd name="T22" fmla="*/ 2147483647 w 48"/>
                <a:gd name="T23" fmla="*/ 2147483647 h 56"/>
                <a:gd name="T24" fmla="*/ 2147483647 w 48"/>
                <a:gd name="T25" fmla="*/ 2147483647 h 56"/>
                <a:gd name="T26" fmla="*/ 2147483647 w 48"/>
                <a:gd name="T27" fmla="*/ 2147483647 h 56"/>
                <a:gd name="T28" fmla="*/ 2147483647 w 48"/>
                <a:gd name="T29" fmla="*/ 2147483647 h 56"/>
                <a:gd name="T30" fmla="*/ 2147483647 w 48"/>
                <a:gd name="T31" fmla="*/ 2147483647 h 56"/>
                <a:gd name="T32" fmla="*/ 2147483647 w 48"/>
                <a:gd name="T33" fmla="*/ 2147483647 h 56"/>
                <a:gd name="T34" fmla="*/ 2147483647 w 48"/>
                <a:gd name="T35" fmla="*/ 2147483647 h 56"/>
                <a:gd name="T36" fmla="*/ 2147483647 w 48"/>
                <a:gd name="T37" fmla="*/ 0 h 56"/>
                <a:gd name="T38" fmla="*/ 2147483647 w 48"/>
                <a:gd name="T39" fmla="*/ 2147483647 h 56"/>
                <a:gd name="T40" fmla="*/ 0 w 48"/>
                <a:gd name="T41" fmla="*/ 2147483647 h 56"/>
                <a:gd name="T42" fmla="*/ 2147483647 w 48"/>
                <a:gd name="T43" fmla="*/ 2147483647 h 56"/>
                <a:gd name="T44" fmla="*/ 2147483647 w 48"/>
                <a:gd name="T45" fmla="*/ 2147483647 h 56"/>
                <a:gd name="T46" fmla="*/ 2147483647 w 48"/>
                <a:gd name="T47" fmla="*/ 2147483647 h 56"/>
                <a:gd name="T48" fmla="*/ 2147483647 w 48"/>
                <a:gd name="T49" fmla="*/ 2147483647 h 56"/>
                <a:gd name="T50" fmla="*/ 2147483647 w 48"/>
                <a:gd name="T51" fmla="*/ 2147483647 h 56"/>
                <a:gd name="T52" fmla="*/ 2147483647 w 48"/>
                <a:gd name="T53" fmla="*/ 2147483647 h 5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8"/>
                <a:gd name="T82" fmla="*/ 0 h 56"/>
                <a:gd name="T83" fmla="*/ 48 w 48"/>
                <a:gd name="T84" fmla="*/ 56 h 5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8" h="56">
                  <a:moveTo>
                    <a:pt x="48" y="56"/>
                  </a:moveTo>
                  <a:lnTo>
                    <a:pt x="48" y="40"/>
                  </a:lnTo>
                  <a:lnTo>
                    <a:pt x="40" y="24"/>
                  </a:lnTo>
                  <a:lnTo>
                    <a:pt x="48" y="8"/>
                  </a:lnTo>
                  <a:lnTo>
                    <a:pt x="16" y="8"/>
                  </a:lnTo>
                  <a:lnTo>
                    <a:pt x="16" y="0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8" y="40"/>
                  </a:lnTo>
                  <a:lnTo>
                    <a:pt x="16" y="56"/>
                  </a:lnTo>
                  <a:lnTo>
                    <a:pt x="24" y="56"/>
                  </a:lnTo>
                  <a:lnTo>
                    <a:pt x="48" y="56"/>
                  </a:lnTo>
                  <a:lnTo>
                    <a:pt x="48" y="40"/>
                  </a:lnTo>
                  <a:lnTo>
                    <a:pt x="40" y="24"/>
                  </a:lnTo>
                  <a:lnTo>
                    <a:pt x="48" y="8"/>
                  </a:lnTo>
                  <a:lnTo>
                    <a:pt x="16" y="8"/>
                  </a:lnTo>
                  <a:lnTo>
                    <a:pt x="16" y="0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8" y="40"/>
                  </a:lnTo>
                  <a:lnTo>
                    <a:pt x="16" y="56"/>
                  </a:lnTo>
                  <a:lnTo>
                    <a:pt x="24" y="56"/>
                  </a:lnTo>
                  <a:lnTo>
                    <a:pt x="48" y="56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7" name="Freeform 804"/>
            <p:cNvSpPr>
              <a:spLocks/>
            </p:cNvSpPr>
            <p:nvPr/>
          </p:nvSpPr>
          <p:spPr bwMode="auto">
            <a:xfrm>
              <a:off x="3075667" y="3582710"/>
              <a:ext cx="214937" cy="300473"/>
            </a:xfrm>
            <a:custGeom>
              <a:avLst/>
              <a:gdLst>
                <a:gd name="T0" fmla="*/ 2147483647 w 160"/>
                <a:gd name="T1" fmla="*/ 2147483647 h 224"/>
                <a:gd name="T2" fmla="*/ 2147483647 w 160"/>
                <a:gd name="T3" fmla="*/ 2147483647 h 224"/>
                <a:gd name="T4" fmla="*/ 2147483647 w 160"/>
                <a:gd name="T5" fmla="*/ 2147483647 h 224"/>
                <a:gd name="T6" fmla="*/ 2147483647 w 160"/>
                <a:gd name="T7" fmla="*/ 2147483647 h 224"/>
                <a:gd name="T8" fmla="*/ 2147483647 w 160"/>
                <a:gd name="T9" fmla="*/ 2147483647 h 224"/>
                <a:gd name="T10" fmla="*/ 2147483647 w 160"/>
                <a:gd name="T11" fmla="*/ 2147483647 h 224"/>
                <a:gd name="T12" fmla="*/ 2147483647 w 160"/>
                <a:gd name="T13" fmla="*/ 2147483647 h 224"/>
                <a:gd name="T14" fmla="*/ 2147483647 w 160"/>
                <a:gd name="T15" fmla="*/ 2147483647 h 224"/>
                <a:gd name="T16" fmla="*/ 2147483647 w 160"/>
                <a:gd name="T17" fmla="*/ 2147483647 h 224"/>
                <a:gd name="T18" fmla="*/ 2147483647 w 160"/>
                <a:gd name="T19" fmla="*/ 2147483647 h 224"/>
                <a:gd name="T20" fmla="*/ 2147483647 w 160"/>
                <a:gd name="T21" fmla="*/ 2147483647 h 224"/>
                <a:gd name="T22" fmla="*/ 2147483647 w 160"/>
                <a:gd name="T23" fmla="*/ 2147483647 h 224"/>
                <a:gd name="T24" fmla="*/ 2147483647 w 160"/>
                <a:gd name="T25" fmla="*/ 2147483647 h 224"/>
                <a:gd name="T26" fmla="*/ 2147483647 w 160"/>
                <a:gd name="T27" fmla="*/ 0 h 224"/>
                <a:gd name="T28" fmla="*/ 2147483647 w 160"/>
                <a:gd name="T29" fmla="*/ 0 h 224"/>
                <a:gd name="T30" fmla="*/ 2147483647 w 160"/>
                <a:gd name="T31" fmla="*/ 2147483647 h 224"/>
                <a:gd name="T32" fmla="*/ 2147483647 w 160"/>
                <a:gd name="T33" fmla="*/ 2147483647 h 224"/>
                <a:gd name="T34" fmla="*/ 2147483647 w 160"/>
                <a:gd name="T35" fmla="*/ 2147483647 h 224"/>
                <a:gd name="T36" fmla="*/ 2147483647 w 160"/>
                <a:gd name="T37" fmla="*/ 2147483647 h 224"/>
                <a:gd name="T38" fmla="*/ 2147483647 w 160"/>
                <a:gd name="T39" fmla="*/ 2147483647 h 224"/>
                <a:gd name="T40" fmla="*/ 2147483647 w 160"/>
                <a:gd name="T41" fmla="*/ 2147483647 h 224"/>
                <a:gd name="T42" fmla="*/ 0 w 160"/>
                <a:gd name="T43" fmla="*/ 2147483647 h 224"/>
                <a:gd name="T44" fmla="*/ 2147483647 w 160"/>
                <a:gd name="T45" fmla="*/ 2147483647 h 224"/>
                <a:gd name="T46" fmla="*/ 2147483647 w 160"/>
                <a:gd name="T47" fmla="*/ 2147483647 h 224"/>
                <a:gd name="T48" fmla="*/ 2147483647 w 160"/>
                <a:gd name="T49" fmla="*/ 2147483647 h 224"/>
                <a:gd name="T50" fmla="*/ 2147483647 w 160"/>
                <a:gd name="T51" fmla="*/ 2147483647 h 224"/>
                <a:gd name="T52" fmla="*/ 2147483647 w 160"/>
                <a:gd name="T53" fmla="*/ 2147483647 h 224"/>
                <a:gd name="T54" fmla="*/ 2147483647 w 160"/>
                <a:gd name="T55" fmla="*/ 2147483647 h 224"/>
                <a:gd name="T56" fmla="*/ 2147483647 w 160"/>
                <a:gd name="T57" fmla="*/ 2147483647 h 224"/>
                <a:gd name="T58" fmla="*/ 2147483647 w 160"/>
                <a:gd name="T59" fmla="*/ 2147483647 h 224"/>
                <a:gd name="T60" fmla="*/ 2147483647 w 160"/>
                <a:gd name="T61" fmla="*/ 2147483647 h 224"/>
                <a:gd name="T62" fmla="*/ 2147483647 w 160"/>
                <a:gd name="T63" fmla="*/ 2147483647 h 224"/>
                <a:gd name="T64" fmla="*/ 2147483647 w 160"/>
                <a:gd name="T65" fmla="*/ 2147483647 h 224"/>
                <a:gd name="T66" fmla="*/ 2147483647 w 160"/>
                <a:gd name="T67" fmla="*/ 2147483647 h 224"/>
                <a:gd name="T68" fmla="*/ 2147483647 w 160"/>
                <a:gd name="T69" fmla="*/ 2147483647 h 224"/>
                <a:gd name="T70" fmla="*/ 2147483647 w 160"/>
                <a:gd name="T71" fmla="*/ 2147483647 h 224"/>
                <a:gd name="T72" fmla="*/ 2147483647 w 160"/>
                <a:gd name="T73" fmla="*/ 2147483647 h 224"/>
                <a:gd name="T74" fmla="*/ 2147483647 w 160"/>
                <a:gd name="T75" fmla="*/ 2147483647 h 224"/>
                <a:gd name="T76" fmla="*/ 2147483647 w 160"/>
                <a:gd name="T77" fmla="*/ 2147483647 h 224"/>
                <a:gd name="T78" fmla="*/ 2147483647 w 160"/>
                <a:gd name="T79" fmla="*/ 2147483647 h 224"/>
                <a:gd name="T80" fmla="*/ 2147483647 w 160"/>
                <a:gd name="T81" fmla="*/ 2147483647 h 224"/>
                <a:gd name="T82" fmla="*/ 2147483647 w 160"/>
                <a:gd name="T83" fmla="*/ 2147483647 h 224"/>
                <a:gd name="T84" fmla="*/ 2147483647 w 160"/>
                <a:gd name="T85" fmla="*/ 2147483647 h 224"/>
                <a:gd name="T86" fmla="*/ 2147483647 w 160"/>
                <a:gd name="T87" fmla="*/ 2147483647 h 224"/>
                <a:gd name="T88" fmla="*/ 2147483647 w 160"/>
                <a:gd name="T89" fmla="*/ 0 h 224"/>
                <a:gd name="T90" fmla="*/ 2147483647 w 160"/>
                <a:gd name="T91" fmla="*/ 0 h 224"/>
                <a:gd name="T92" fmla="*/ 2147483647 w 160"/>
                <a:gd name="T93" fmla="*/ 2147483647 h 224"/>
                <a:gd name="T94" fmla="*/ 2147483647 w 160"/>
                <a:gd name="T95" fmla="*/ 2147483647 h 224"/>
                <a:gd name="T96" fmla="*/ 2147483647 w 160"/>
                <a:gd name="T97" fmla="*/ 2147483647 h 224"/>
                <a:gd name="T98" fmla="*/ 2147483647 w 160"/>
                <a:gd name="T99" fmla="*/ 2147483647 h 224"/>
                <a:gd name="T100" fmla="*/ 2147483647 w 160"/>
                <a:gd name="T101" fmla="*/ 2147483647 h 224"/>
                <a:gd name="T102" fmla="*/ 2147483647 w 160"/>
                <a:gd name="T103" fmla="*/ 2147483647 h 224"/>
                <a:gd name="T104" fmla="*/ 0 w 160"/>
                <a:gd name="T105" fmla="*/ 2147483647 h 224"/>
                <a:gd name="T106" fmla="*/ 2147483647 w 160"/>
                <a:gd name="T107" fmla="*/ 2147483647 h 224"/>
                <a:gd name="T108" fmla="*/ 2147483647 w 160"/>
                <a:gd name="T109" fmla="*/ 2147483647 h 224"/>
                <a:gd name="T110" fmla="*/ 2147483647 w 160"/>
                <a:gd name="T111" fmla="*/ 2147483647 h 224"/>
                <a:gd name="T112" fmla="*/ 2147483647 w 160"/>
                <a:gd name="T113" fmla="*/ 2147483647 h 224"/>
                <a:gd name="T114" fmla="*/ 2147483647 w 160"/>
                <a:gd name="T115" fmla="*/ 2147483647 h 224"/>
                <a:gd name="T116" fmla="*/ 2147483647 w 160"/>
                <a:gd name="T117" fmla="*/ 2147483647 h 224"/>
                <a:gd name="T118" fmla="*/ 2147483647 w 160"/>
                <a:gd name="T119" fmla="*/ 2147483647 h 224"/>
                <a:gd name="T120" fmla="*/ 2147483647 w 160"/>
                <a:gd name="T121" fmla="*/ 2147483647 h 224"/>
                <a:gd name="T122" fmla="*/ 2147483647 w 160"/>
                <a:gd name="T123" fmla="*/ 2147483647 h 224"/>
                <a:gd name="T124" fmla="*/ 2147483647 w 160"/>
                <a:gd name="T125" fmla="*/ 2147483647 h 22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60"/>
                <a:gd name="T190" fmla="*/ 0 h 224"/>
                <a:gd name="T191" fmla="*/ 160 w 160"/>
                <a:gd name="T192" fmla="*/ 224 h 22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60" h="224">
                  <a:moveTo>
                    <a:pt x="152" y="136"/>
                  </a:moveTo>
                  <a:lnTo>
                    <a:pt x="152" y="136"/>
                  </a:lnTo>
                  <a:lnTo>
                    <a:pt x="144" y="136"/>
                  </a:lnTo>
                  <a:lnTo>
                    <a:pt x="144" y="112"/>
                  </a:lnTo>
                  <a:lnTo>
                    <a:pt x="120" y="120"/>
                  </a:lnTo>
                  <a:lnTo>
                    <a:pt x="104" y="104"/>
                  </a:lnTo>
                  <a:lnTo>
                    <a:pt x="104" y="80"/>
                  </a:lnTo>
                  <a:lnTo>
                    <a:pt x="120" y="56"/>
                  </a:lnTo>
                  <a:lnTo>
                    <a:pt x="136" y="48"/>
                  </a:lnTo>
                  <a:lnTo>
                    <a:pt x="136" y="40"/>
                  </a:lnTo>
                  <a:lnTo>
                    <a:pt x="128" y="24"/>
                  </a:lnTo>
                  <a:lnTo>
                    <a:pt x="112" y="24"/>
                  </a:lnTo>
                  <a:lnTo>
                    <a:pt x="104" y="16"/>
                  </a:lnTo>
                  <a:lnTo>
                    <a:pt x="80" y="0"/>
                  </a:lnTo>
                  <a:lnTo>
                    <a:pt x="72" y="16"/>
                  </a:lnTo>
                  <a:lnTo>
                    <a:pt x="56" y="32"/>
                  </a:lnTo>
                  <a:lnTo>
                    <a:pt x="48" y="40"/>
                  </a:lnTo>
                  <a:lnTo>
                    <a:pt x="32" y="56"/>
                  </a:lnTo>
                  <a:lnTo>
                    <a:pt x="16" y="48"/>
                  </a:lnTo>
                  <a:lnTo>
                    <a:pt x="16" y="40"/>
                  </a:lnTo>
                  <a:lnTo>
                    <a:pt x="0" y="48"/>
                  </a:lnTo>
                  <a:lnTo>
                    <a:pt x="16" y="80"/>
                  </a:lnTo>
                  <a:lnTo>
                    <a:pt x="40" y="120"/>
                  </a:lnTo>
                  <a:lnTo>
                    <a:pt x="64" y="168"/>
                  </a:lnTo>
                  <a:lnTo>
                    <a:pt x="64" y="176"/>
                  </a:lnTo>
                  <a:lnTo>
                    <a:pt x="144" y="224"/>
                  </a:lnTo>
                  <a:lnTo>
                    <a:pt x="152" y="224"/>
                  </a:lnTo>
                  <a:lnTo>
                    <a:pt x="152" y="208"/>
                  </a:lnTo>
                  <a:lnTo>
                    <a:pt x="160" y="184"/>
                  </a:lnTo>
                  <a:lnTo>
                    <a:pt x="160" y="152"/>
                  </a:lnTo>
                  <a:lnTo>
                    <a:pt x="152" y="136"/>
                  </a:lnTo>
                  <a:lnTo>
                    <a:pt x="144" y="136"/>
                  </a:lnTo>
                  <a:lnTo>
                    <a:pt x="144" y="112"/>
                  </a:lnTo>
                  <a:lnTo>
                    <a:pt x="120" y="120"/>
                  </a:lnTo>
                  <a:lnTo>
                    <a:pt x="104" y="104"/>
                  </a:lnTo>
                  <a:lnTo>
                    <a:pt x="104" y="80"/>
                  </a:lnTo>
                  <a:lnTo>
                    <a:pt x="120" y="56"/>
                  </a:lnTo>
                  <a:lnTo>
                    <a:pt x="136" y="48"/>
                  </a:lnTo>
                  <a:lnTo>
                    <a:pt x="136" y="40"/>
                  </a:lnTo>
                  <a:lnTo>
                    <a:pt x="128" y="24"/>
                  </a:lnTo>
                  <a:lnTo>
                    <a:pt x="112" y="24"/>
                  </a:lnTo>
                  <a:lnTo>
                    <a:pt x="104" y="16"/>
                  </a:lnTo>
                  <a:lnTo>
                    <a:pt x="80" y="0"/>
                  </a:lnTo>
                  <a:lnTo>
                    <a:pt x="72" y="16"/>
                  </a:lnTo>
                  <a:lnTo>
                    <a:pt x="56" y="32"/>
                  </a:lnTo>
                  <a:lnTo>
                    <a:pt x="48" y="40"/>
                  </a:lnTo>
                  <a:lnTo>
                    <a:pt x="32" y="56"/>
                  </a:lnTo>
                  <a:lnTo>
                    <a:pt x="16" y="48"/>
                  </a:lnTo>
                  <a:lnTo>
                    <a:pt x="16" y="40"/>
                  </a:lnTo>
                  <a:lnTo>
                    <a:pt x="0" y="48"/>
                  </a:lnTo>
                  <a:lnTo>
                    <a:pt x="16" y="80"/>
                  </a:lnTo>
                  <a:lnTo>
                    <a:pt x="40" y="120"/>
                  </a:lnTo>
                  <a:lnTo>
                    <a:pt x="64" y="168"/>
                  </a:lnTo>
                  <a:lnTo>
                    <a:pt x="64" y="176"/>
                  </a:lnTo>
                  <a:lnTo>
                    <a:pt x="144" y="224"/>
                  </a:lnTo>
                  <a:lnTo>
                    <a:pt x="152" y="224"/>
                  </a:lnTo>
                  <a:lnTo>
                    <a:pt x="152" y="208"/>
                  </a:lnTo>
                  <a:lnTo>
                    <a:pt x="160" y="184"/>
                  </a:lnTo>
                  <a:lnTo>
                    <a:pt x="160" y="152"/>
                  </a:lnTo>
                  <a:lnTo>
                    <a:pt x="152" y="136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8" name="Freeform 805"/>
            <p:cNvSpPr>
              <a:spLocks/>
            </p:cNvSpPr>
            <p:nvPr/>
          </p:nvSpPr>
          <p:spPr bwMode="auto">
            <a:xfrm>
              <a:off x="3097599" y="3550909"/>
              <a:ext cx="85536" cy="107468"/>
            </a:xfrm>
            <a:custGeom>
              <a:avLst/>
              <a:gdLst>
                <a:gd name="T0" fmla="*/ 2147483647 w 64"/>
                <a:gd name="T1" fmla="*/ 2147483647 h 80"/>
                <a:gd name="T2" fmla="*/ 2147483647 w 64"/>
                <a:gd name="T3" fmla="*/ 2147483647 h 80"/>
                <a:gd name="T4" fmla="*/ 2147483647 w 64"/>
                <a:gd name="T5" fmla="*/ 2147483647 h 80"/>
                <a:gd name="T6" fmla="*/ 2147483647 w 64"/>
                <a:gd name="T7" fmla="*/ 2147483647 h 80"/>
                <a:gd name="T8" fmla="*/ 2147483647 w 64"/>
                <a:gd name="T9" fmla="*/ 2147483647 h 80"/>
                <a:gd name="T10" fmla="*/ 2147483647 w 64"/>
                <a:gd name="T11" fmla="*/ 2147483647 h 80"/>
                <a:gd name="T12" fmla="*/ 2147483647 w 64"/>
                <a:gd name="T13" fmla="*/ 0 h 80"/>
                <a:gd name="T14" fmla="*/ 2147483647 w 64"/>
                <a:gd name="T15" fmla="*/ 2147483647 h 80"/>
                <a:gd name="T16" fmla="*/ 0 w 64"/>
                <a:gd name="T17" fmla="*/ 2147483647 h 80"/>
                <a:gd name="T18" fmla="*/ 2147483647 w 64"/>
                <a:gd name="T19" fmla="*/ 2147483647 h 80"/>
                <a:gd name="T20" fmla="*/ 0 w 64"/>
                <a:gd name="T21" fmla="*/ 2147483647 h 80"/>
                <a:gd name="T22" fmla="*/ 0 w 64"/>
                <a:gd name="T23" fmla="*/ 2147483647 h 80"/>
                <a:gd name="T24" fmla="*/ 2147483647 w 64"/>
                <a:gd name="T25" fmla="*/ 2147483647 h 8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4"/>
                <a:gd name="T40" fmla="*/ 0 h 80"/>
                <a:gd name="T41" fmla="*/ 64 w 64"/>
                <a:gd name="T42" fmla="*/ 80 h 8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4" h="80">
                  <a:moveTo>
                    <a:pt x="16" y="80"/>
                  </a:moveTo>
                  <a:lnTo>
                    <a:pt x="32" y="64"/>
                  </a:lnTo>
                  <a:lnTo>
                    <a:pt x="40" y="56"/>
                  </a:lnTo>
                  <a:lnTo>
                    <a:pt x="56" y="40"/>
                  </a:lnTo>
                  <a:lnTo>
                    <a:pt x="64" y="24"/>
                  </a:lnTo>
                  <a:lnTo>
                    <a:pt x="48" y="16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0" y="48"/>
                  </a:lnTo>
                  <a:lnTo>
                    <a:pt x="8" y="64"/>
                  </a:lnTo>
                  <a:lnTo>
                    <a:pt x="0" y="64"/>
                  </a:lnTo>
                  <a:lnTo>
                    <a:pt x="0" y="72"/>
                  </a:lnTo>
                  <a:lnTo>
                    <a:pt x="16" y="80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9" name="Freeform 806"/>
            <p:cNvSpPr>
              <a:spLocks/>
            </p:cNvSpPr>
            <p:nvPr/>
          </p:nvSpPr>
          <p:spPr bwMode="auto">
            <a:xfrm>
              <a:off x="2947363" y="3304170"/>
              <a:ext cx="96502" cy="42768"/>
            </a:xfrm>
            <a:custGeom>
              <a:avLst/>
              <a:gdLst>
                <a:gd name="T0" fmla="*/ 2147483647 w 72"/>
                <a:gd name="T1" fmla="*/ 2147483647 h 32"/>
                <a:gd name="T2" fmla="*/ 2147483647 w 72"/>
                <a:gd name="T3" fmla="*/ 0 h 32"/>
                <a:gd name="T4" fmla="*/ 2147483647 w 72"/>
                <a:gd name="T5" fmla="*/ 0 h 32"/>
                <a:gd name="T6" fmla="*/ 0 w 72"/>
                <a:gd name="T7" fmla="*/ 2147483647 h 32"/>
                <a:gd name="T8" fmla="*/ 0 w 72"/>
                <a:gd name="T9" fmla="*/ 2147483647 h 32"/>
                <a:gd name="T10" fmla="*/ 2147483647 w 72"/>
                <a:gd name="T11" fmla="*/ 2147483647 h 32"/>
                <a:gd name="T12" fmla="*/ 2147483647 w 72"/>
                <a:gd name="T13" fmla="*/ 2147483647 h 32"/>
                <a:gd name="T14" fmla="*/ 2147483647 w 72"/>
                <a:gd name="T15" fmla="*/ 2147483647 h 3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2"/>
                <a:gd name="T25" fmla="*/ 0 h 32"/>
                <a:gd name="T26" fmla="*/ 72 w 72"/>
                <a:gd name="T27" fmla="*/ 32 h 3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2" h="32">
                  <a:moveTo>
                    <a:pt x="72" y="8"/>
                  </a:moveTo>
                  <a:lnTo>
                    <a:pt x="32" y="0"/>
                  </a:lnTo>
                  <a:lnTo>
                    <a:pt x="16" y="0"/>
                  </a:lnTo>
                  <a:lnTo>
                    <a:pt x="0" y="8"/>
                  </a:lnTo>
                  <a:lnTo>
                    <a:pt x="0" y="24"/>
                  </a:lnTo>
                  <a:lnTo>
                    <a:pt x="16" y="32"/>
                  </a:lnTo>
                  <a:lnTo>
                    <a:pt x="48" y="24"/>
                  </a:lnTo>
                  <a:lnTo>
                    <a:pt x="72" y="8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0" name="Freeform 807"/>
            <p:cNvSpPr>
              <a:spLocks/>
            </p:cNvSpPr>
            <p:nvPr/>
          </p:nvSpPr>
          <p:spPr bwMode="auto">
            <a:xfrm>
              <a:off x="2893629" y="3271271"/>
              <a:ext cx="74570" cy="64701"/>
            </a:xfrm>
            <a:custGeom>
              <a:avLst/>
              <a:gdLst>
                <a:gd name="T0" fmla="*/ 2147483647 w 56"/>
                <a:gd name="T1" fmla="*/ 2147483647 h 48"/>
                <a:gd name="T2" fmla="*/ 2147483647 w 56"/>
                <a:gd name="T3" fmla="*/ 2147483647 h 48"/>
                <a:gd name="T4" fmla="*/ 2147483647 w 56"/>
                <a:gd name="T5" fmla="*/ 0 h 48"/>
                <a:gd name="T6" fmla="*/ 2147483647 w 56"/>
                <a:gd name="T7" fmla="*/ 0 h 48"/>
                <a:gd name="T8" fmla="*/ 2147483647 w 56"/>
                <a:gd name="T9" fmla="*/ 2147483647 h 48"/>
                <a:gd name="T10" fmla="*/ 2147483647 w 56"/>
                <a:gd name="T11" fmla="*/ 2147483647 h 48"/>
                <a:gd name="T12" fmla="*/ 2147483647 w 56"/>
                <a:gd name="T13" fmla="*/ 2147483647 h 48"/>
                <a:gd name="T14" fmla="*/ 0 w 56"/>
                <a:gd name="T15" fmla="*/ 2147483647 h 48"/>
                <a:gd name="T16" fmla="*/ 0 w 56"/>
                <a:gd name="T17" fmla="*/ 2147483647 h 48"/>
                <a:gd name="T18" fmla="*/ 0 w 56"/>
                <a:gd name="T19" fmla="*/ 2147483647 h 48"/>
                <a:gd name="T20" fmla="*/ 2147483647 w 56"/>
                <a:gd name="T21" fmla="*/ 2147483647 h 48"/>
                <a:gd name="T22" fmla="*/ 2147483647 w 56"/>
                <a:gd name="T23" fmla="*/ 2147483647 h 48"/>
                <a:gd name="T24" fmla="*/ 2147483647 w 56"/>
                <a:gd name="T25" fmla="*/ 2147483647 h 48"/>
                <a:gd name="T26" fmla="*/ 2147483647 w 56"/>
                <a:gd name="T27" fmla="*/ 2147483647 h 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6"/>
                <a:gd name="T43" fmla="*/ 0 h 48"/>
                <a:gd name="T44" fmla="*/ 56 w 56"/>
                <a:gd name="T45" fmla="*/ 48 h 4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6" h="48">
                  <a:moveTo>
                    <a:pt x="56" y="24"/>
                  </a:moveTo>
                  <a:lnTo>
                    <a:pt x="40" y="16"/>
                  </a:lnTo>
                  <a:lnTo>
                    <a:pt x="40" y="0"/>
                  </a:lnTo>
                  <a:lnTo>
                    <a:pt x="24" y="0"/>
                  </a:lnTo>
                  <a:lnTo>
                    <a:pt x="16" y="8"/>
                  </a:lnTo>
                  <a:lnTo>
                    <a:pt x="24" y="24"/>
                  </a:lnTo>
                  <a:lnTo>
                    <a:pt x="8" y="24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0" y="48"/>
                  </a:lnTo>
                  <a:lnTo>
                    <a:pt x="24" y="48"/>
                  </a:lnTo>
                  <a:lnTo>
                    <a:pt x="40" y="48"/>
                  </a:lnTo>
                  <a:lnTo>
                    <a:pt x="40" y="32"/>
                  </a:lnTo>
                  <a:lnTo>
                    <a:pt x="56" y="24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1" name="Freeform 808"/>
            <p:cNvSpPr>
              <a:spLocks/>
            </p:cNvSpPr>
            <p:nvPr/>
          </p:nvSpPr>
          <p:spPr bwMode="auto">
            <a:xfrm>
              <a:off x="2474721" y="2992731"/>
              <a:ext cx="515410" cy="332275"/>
            </a:xfrm>
            <a:custGeom>
              <a:avLst/>
              <a:gdLst>
                <a:gd name="T0" fmla="*/ 2147483647 w 384"/>
                <a:gd name="T1" fmla="*/ 2147483647 h 248"/>
                <a:gd name="T2" fmla="*/ 2147483647 w 384"/>
                <a:gd name="T3" fmla="*/ 2147483647 h 248"/>
                <a:gd name="T4" fmla="*/ 2147483647 w 384"/>
                <a:gd name="T5" fmla="*/ 2147483647 h 248"/>
                <a:gd name="T6" fmla="*/ 2147483647 w 384"/>
                <a:gd name="T7" fmla="*/ 2147483647 h 248"/>
                <a:gd name="T8" fmla="*/ 2147483647 w 384"/>
                <a:gd name="T9" fmla="*/ 2147483647 h 248"/>
                <a:gd name="T10" fmla="*/ 2147483647 w 384"/>
                <a:gd name="T11" fmla="*/ 2147483647 h 248"/>
                <a:gd name="T12" fmla="*/ 2147483647 w 384"/>
                <a:gd name="T13" fmla="*/ 2147483647 h 248"/>
                <a:gd name="T14" fmla="*/ 2147483647 w 384"/>
                <a:gd name="T15" fmla="*/ 2147483647 h 248"/>
                <a:gd name="T16" fmla="*/ 2147483647 w 384"/>
                <a:gd name="T17" fmla="*/ 2147483647 h 248"/>
                <a:gd name="T18" fmla="*/ 2147483647 w 384"/>
                <a:gd name="T19" fmla="*/ 2147483647 h 248"/>
                <a:gd name="T20" fmla="*/ 2147483647 w 384"/>
                <a:gd name="T21" fmla="*/ 2147483647 h 248"/>
                <a:gd name="T22" fmla="*/ 2147483647 w 384"/>
                <a:gd name="T23" fmla="*/ 2147483647 h 248"/>
                <a:gd name="T24" fmla="*/ 2147483647 w 384"/>
                <a:gd name="T25" fmla="*/ 2147483647 h 248"/>
                <a:gd name="T26" fmla="*/ 2147483647 w 384"/>
                <a:gd name="T27" fmla="*/ 2147483647 h 248"/>
                <a:gd name="T28" fmla="*/ 2147483647 w 384"/>
                <a:gd name="T29" fmla="*/ 2147483647 h 248"/>
                <a:gd name="T30" fmla="*/ 2147483647 w 384"/>
                <a:gd name="T31" fmla="*/ 2147483647 h 248"/>
                <a:gd name="T32" fmla="*/ 2147483647 w 384"/>
                <a:gd name="T33" fmla="*/ 2147483647 h 248"/>
                <a:gd name="T34" fmla="*/ 2147483647 w 384"/>
                <a:gd name="T35" fmla="*/ 2147483647 h 248"/>
                <a:gd name="T36" fmla="*/ 2147483647 w 384"/>
                <a:gd name="T37" fmla="*/ 2147483647 h 248"/>
                <a:gd name="T38" fmla="*/ 2147483647 w 384"/>
                <a:gd name="T39" fmla="*/ 2147483647 h 248"/>
                <a:gd name="T40" fmla="*/ 2147483647 w 384"/>
                <a:gd name="T41" fmla="*/ 2147483647 h 248"/>
                <a:gd name="T42" fmla="*/ 2147483647 w 384"/>
                <a:gd name="T43" fmla="*/ 2147483647 h 248"/>
                <a:gd name="T44" fmla="*/ 2147483647 w 384"/>
                <a:gd name="T45" fmla="*/ 2147483647 h 248"/>
                <a:gd name="T46" fmla="*/ 2147483647 w 384"/>
                <a:gd name="T47" fmla="*/ 0 h 248"/>
                <a:gd name="T48" fmla="*/ 0 w 384"/>
                <a:gd name="T49" fmla="*/ 0 h 248"/>
                <a:gd name="T50" fmla="*/ 2147483647 w 384"/>
                <a:gd name="T51" fmla="*/ 2147483647 h 248"/>
                <a:gd name="T52" fmla="*/ 2147483647 w 384"/>
                <a:gd name="T53" fmla="*/ 2147483647 h 248"/>
                <a:gd name="T54" fmla="*/ 2147483647 w 384"/>
                <a:gd name="T55" fmla="*/ 2147483647 h 248"/>
                <a:gd name="T56" fmla="*/ 2147483647 w 384"/>
                <a:gd name="T57" fmla="*/ 2147483647 h 248"/>
                <a:gd name="T58" fmla="*/ 2147483647 w 384"/>
                <a:gd name="T59" fmla="*/ 2147483647 h 248"/>
                <a:gd name="T60" fmla="*/ 2147483647 w 384"/>
                <a:gd name="T61" fmla="*/ 2147483647 h 248"/>
                <a:gd name="T62" fmla="*/ 2147483647 w 384"/>
                <a:gd name="T63" fmla="*/ 2147483647 h 248"/>
                <a:gd name="T64" fmla="*/ 2147483647 w 384"/>
                <a:gd name="T65" fmla="*/ 2147483647 h 248"/>
                <a:gd name="T66" fmla="*/ 2147483647 w 384"/>
                <a:gd name="T67" fmla="*/ 2147483647 h 248"/>
                <a:gd name="T68" fmla="*/ 2147483647 w 384"/>
                <a:gd name="T69" fmla="*/ 2147483647 h 248"/>
                <a:gd name="T70" fmla="*/ 2147483647 w 384"/>
                <a:gd name="T71" fmla="*/ 2147483647 h 248"/>
                <a:gd name="T72" fmla="*/ 2147483647 w 384"/>
                <a:gd name="T73" fmla="*/ 2147483647 h 248"/>
                <a:gd name="T74" fmla="*/ 2147483647 w 384"/>
                <a:gd name="T75" fmla="*/ 2147483647 h 248"/>
                <a:gd name="T76" fmla="*/ 2147483647 w 384"/>
                <a:gd name="T77" fmla="*/ 2147483647 h 248"/>
                <a:gd name="T78" fmla="*/ 2147483647 w 384"/>
                <a:gd name="T79" fmla="*/ 2147483647 h 248"/>
                <a:gd name="T80" fmla="*/ 2147483647 w 384"/>
                <a:gd name="T81" fmla="*/ 2147483647 h 248"/>
                <a:gd name="T82" fmla="*/ 2147483647 w 384"/>
                <a:gd name="T83" fmla="*/ 2147483647 h 248"/>
                <a:gd name="T84" fmla="*/ 2147483647 w 384"/>
                <a:gd name="T85" fmla="*/ 2147483647 h 248"/>
                <a:gd name="T86" fmla="*/ 2147483647 w 384"/>
                <a:gd name="T87" fmla="*/ 2147483647 h 248"/>
                <a:gd name="T88" fmla="*/ 2147483647 w 384"/>
                <a:gd name="T89" fmla="*/ 2147483647 h 248"/>
                <a:gd name="T90" fmla="*/ 2147483647 w 384"/>
                <a:gd name="T91" fmla="*/ 2147483647 h 248"/>
                <a:gd name="T92" fmla="*/ 2147483647 w 384"/>
                <a:gd name="T93" fmla="*/ 2147483647 h 248"/>
                <a:gd name="T94" fmla="*/ 2147483647 w 384"/>
                <a:gd name="T95" fmla="*/ 2147483647 h 248"/>
                <a:gd name="T96" fmla="*/ 2147483647 w 384"/>
                <a:gd name="T97" fmla="*/ 2147483647 h 248"/>
                <a:gd name="T98" fmla="*/ 2147483647 w 384"/>
                <a:gd name="T99" fmla="*/ 2147483647 h 248"/>
                <a:gd name="T100" fmla="*/ 2147483647 w 384"/>
                <a:gd name="T101" fmla="*/ 2147483647 h 248"/>
                <a:gd name="T102" fmla="*/ 2147483647 w 384"/>
                <a:gd name="T103" fmla="*/ 2147483647 h 248"/>
                <a:gd name="T104" fmla="*/ 2147483647 w 384"/>
                <a:gd name="T105" fmla="*/ 2147483647 h 248"/>
                <a:gd name="T106" fmla="*/ 2147483647 w 384"/>
                <a:gd name="T107" fmla="*/ 2147483647 h 248"/>
                <a:gd name="T108" fmla="*/ 2147483647 w 384"/>
                <a:gd name="T109" fmla="*/ 2147483647 h 24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84"/>
                <a:gd name="T166" fmla="*/ 0 h 248"/>
                <a:gd name="T167" fmla="*/ 384 w 384"/>
                <a:gd name="T168" fmla="*/ 248 h 24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84" h="248">
                  <a:moveTo>
                    <a:pt x="320" y="232"/>
                  </a:moveTo>
                  <a:lnTo>
                    <a:pt x="336" y="232"/>
                  </a:lnTo>
                  <a:lnTo>
                    <a:pt x="328" y="216"/>
                  </a:lnTo>
                  <a:lnTo>
                    <a:pt x="336" y="208"/>
                  </a:lnTo>
                  <a:lnTo>
                    <a:pt x="352" y="208"/>
                  </a:lnTo>
                  <a:lnTo>
                    <a:pt x="360" y="200"/>
                  </a:lnTo>
                  <a:lnTo>
                    <a:pt x="376" y="192"/>
                  </a:lnTo>
                  <a:lnTo>
                    <a:pt x="384" y="160"/>
                  </a:lnTo>
                  <a:lnTo>
                    <a:pt x="336" y="168"/>
                  </a:lnTo>
                  <a:lnTo>
                    <a:pt x="312" y="192"/>
                  </a:lnTo>
                  <a:lnTo>
                    <a:pt x="280" y="200"/>
                  </a:lnTo>
                  <a:lnTo>
                    <a:pt x="248" y="160"/>
                  </a:lnTo>
                  <a:lnTo>
                    <a:pt x="248" y="104"/>
                  </a:lnTo>
                  <a:lnTo>
                    <a:pt x="256" y="96"/>
                  </a:lnTo>
                  <a:lnTo>
                    <a:pt x="232" y="88"/>
                  </a:lnTo>
                  <a:lnTo>
                    <a:pt x="216" y="72"/>
                  </a:lnTo>
                  <a:lnTo>
                    <a:pt x="208" y="56"/>
                  </a:lnTo>
                  <a:lnTo>
                    <a:pt x="192" y="40"/>
                  </a:lnTo>
                  <a:lnTo>
                    <a:pt x="168" y="48"/>
                  </a:lnTo>
                  <a:lnTo>
                    <a:pt x="136" y="16"/>
                  </a:lnTo>
                  <a:lnTo>
                    <a:pt x="112" y="8"/>
                  </a:lnTo>
                  <a:lnTo>
                    <a:pt x="104" y="16"/>
                  </a:lnTo>
                  <a:lnTo>
                    <a:pt x="72" y="16"/>
                  </a:lnTo>
                  <a:lnTo>
                    <a:pt x="32" y="0"/>
                  </a:lnTo>
                  <a:lnTo>
                    <a:pt x="0" y="0"/>
                  </a:lnTo>
                  <a:lnTo>
                    <a:pt x="24" y="48"/>
                  </a:lnTo>
                  <a:lnTo>
                    <a:pt x="40" y="72"/>
                  </a:lnTo>
                  <a:lnTo>
                    <a:pt x="32" y="80"/>
                  </a:lnTo>
                  <a:lnTo>
                    <a:pt x="64" y="96"/>
                  </a:lnTo>
                  <a:lnTo>
                    <a:pt x="64" y="120"/>
                  </a:lnTo>
                  <a:lnTo>
                    <a:pt x="80" y="128"/>
                  </a:lnTo>
                  <a:lnTo>
                    <a:pt x="96" y="144"/>
                  </a:lnTo>
                  <a:lnTo>
                    <a:pt x="96" y="128"/>
                  </a:lnTo>
                  <a:lnTo>
                    <a:pt x="80" y="120"/>
                  </a:lnTo>
                  <a:lnTo>
                    <a:pt x="64" y="80"/>
                  </a:lnTo>
                  <a:lnTo>
                    <a:pt x="40" y="40"/>
                  </a:lnTo>
                  <a:lnTo>
                    <a:pt x="32" y="16"/>
                  </a:lnTo>
                  <a:lnTo>
                    <a:pt x="48" y="24"/>
                  </a:lnTo>
                  <a:lnTo>
                    <a:pt x="72" y="64"/>
                  </a:lnTo>
                  <a:lnTo>
                    <a:pt x="80" y="80"/>
                  </a:lnTo>
                  <a:lnTo>
                    <a:pt x="96" y="88"/>
                  </a:lnTo>
                  <a:lnTo>
                    <a:pt x="96" y="104"/>
                  </a:lnTo>
                  <a:lnTo>
                    <a:pt x="112" y="112"/>
                  </a:lnTo>
                  <a:lnTo>
                    <a:pt x="120" y="120"/>
                  </a:lnTo>
                  <a:lnTo>
                    <a:pt x="144" y="144"/>
                  </a:lnTo>
                  <a:lnTo>
                    <a:pt x="144" y="168"/>
                  </a:lnTo>
                  <a:lnTo>
                    <a:pt x="144" y="184"/>
                  </a:lnTo>
                  <a:lnTo>
                    <a:pt x="200" y="216"/>
                  </a:lnTo>
                  <a:lnTo>
                    <a:pt x="224" y="224"/>
                  </a:lnTo>
                  <a:lnTo>
                    <a:pt x="264" y="240"/>
                  </a:lnTo>
                  <a:lnTo>
                    <a:pt x="280" y="232"/>
                  </a:lnTo>
                  <a:lnTo>
                    <a:pt x="288" y="232"/>
                  </a:lnTo>
                  <a:lnTo>
                    <a:pt x="312" y="248"/>
                  </a:lnTo>
                  <a:lnTo>
                    <a:pt x="312" y="240"/>
                  </a:lnTo>
                  <a:lnTo>
                    <a:pt x="320" y="232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2" name="Freeform 809"/>
            <p:cNvSpPr>
              <a:spLocks/>
            </p:cNvSpPr>
            <p:nvPr/>
          </p:nvSpPr>
          <p:spPr bwMode="auto">
            <a:xfrm>
              <a:off x="3097599" y="3550909"/>
              <a:ext cx="85536" cy="107468"/>
            </a:xfrm>
            <a:custGeom>
              <a:avLst/>
              <a:gdLst>
                <a:gd name="T0" fmla="*/ 2147483647 w 64"/>
                <a:gd name="T1" fmla="*/ 2147483647 h 80"/>
                <a:gd name="T2" fmla="*/ 2147483647 w 64"/>
                <a:gd name="T3" fmla="*/ 2147483647 h 80"/>
                <a:gd name="T4" fmla="*/ 2147483647 w 64"/>
                <a:gd name="T5" fmla="*/ 2147483647 h 80"/>
                <a:gd name="T6" fmla="*/ 2147483647 w 64"/>
                <a:gd name="T7" fmla="*/ 2147483647 h 80"/>
                <a:gd name="T8" fmla="*/ 2147483647 w 64"/>
                <a:gd name="T9" fmla="*/ 2147483647 h 80"/>
                <a:gd name="T10" fmla="*/ 2147483647 w 64"/>
                <a:gd name="T11" fmla="*/ 2147483647 h 80"/>
                <a:gd name="T12" fmla="*/ 2147483647 w 64"/>
                <a:gd name="T13" fmla="*/ 0 h 80"/>
                <a:gd name="T14" fmla="*/ 2147483647 w 64"/>
                <a:gd name="T15" fmla="*/ 2147483647 h 80"/>
                <a:gd name="T16" fmla="*/ 0 w 64"/>
                <a:gd name="T17" fmla="*/ 2147483647 h 80"/>
                <a:gd name="T18" fmla="*/ 2147483647 w 64"/>
                <a:gd name="T19" fmla="*/ 2147483647 h 80"/>
                <a:gd name="T20" fmla="*/ 0 w 64"/>
                <a:gd name="T21" fmla="*/ 2147483647 h 80"/>
                <a:gd name="T22" fmla="*/ 0 w 64"/>
                <a:gd name="T23" fmla="*/ 2147483647 h 80"/>
                <a:gd name="T24" fmla="*/ 2147483647 w 64"/>
                <a:gd name="T25" fmla="*/ 2147483647 h 8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4"/>
                <a:gd name="T40" fmla="*/ 0 h 80"/>
                <a:gd name="T41" fmla="*/ 64 w 64"/>
                <a:gd name="T42" fmla="*/ 80 h 8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4" h="80">
                  <a:moveTo>
                    <a:pt x="16" y="80"/>
                  </a:moveTo>
                  <a:lnTo>
                    <a:pt x="32" y="64"/>
                  </a:lnTo>
                  <a:lnTo>
                    <a:pt x="40" y="56"/>
                  </a:lnTo>
                  <a:lnTo>
                    <a:pt x="56" y="40"/>
                  </a:lnTo>
                  <a:lnTo>
                    <a:pt x="64" y="24"/>
                  </a:lnTo>
                  <a:lnTo>
                    <a:pt x="48" y="16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0" y="48"/>
                  </a:lnTo>
                  <a:lnTo>
                    <a:pt x="8" y="64"/>
                  </a:lnTo>
                  <a:lnTo>
                    <a:pt x="0" y="64"/>
                  </a:lnTo>
                  <a:lnTo>
                    <a:pt x="0" y="72"/>
                  </a:lnTo>
                  <a:lnTo>
                    <a:pt x="16" y="80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3" name="Freeform 810"/>
            <p:cNvSpPr>
              <a:spLocks/>
            </p:cNvSpPr>
            <p:nvPr/>
          </p:nvSpPr>
          <p:spPr bwMode="auto">
            <a:xfrm>
              <a:off x="2474721" y="2992731"/>
              <a:ext cx="515410" cy="332275"/>
            </a:xfrm>
            <a:custGeom>
              <a:avLst/>
              <a:gdLst>
                <a:gd name="T0" fmla="*/ 2147483647 w 384"/>
                <a:gd name="T1" fmla="*/ 2147483647 h 248"/>
                <a:gd name="T2" fmla="*/ 2147483647 w 384"/>
                <a:gd name="T3" fmla="*/ 2147483647 h 248"/>
                <a:gd name="T4" fmla="*/ 2147483647 w 384"/>
                <a:gd name="T5" fmla="*/ 2147483647 h 248"/>
                <a:gd name="T6" fmla="*/ 2147483647 w 384"/>
                <a:gd name="T7" fmla="*/ 2147483647 h 248"/>
                <a:gd name="T8" fmla="*/ 2147483647 w 384"/>
                <a:gd name="T9" fmla="*/ 2147483647 h 248"/>
                <a:gd name="T10" fmla="*/ 2147483647 w 384"/>
                <a:gd name="T11" fmla="*/ 2147483647 h 248"/>
                <a:gd name="T12" fmla="*/ 2147483647 w 384"/>
                <a:gd name="T13" fmla="*/ 2147483647 h 248"/>
                <a:gd name="T14" fmla="*/ 2147483647 w 384"/>
                <a:gd name="T15" fmla="*/ 2147483647 h 248"/>
                <a:gd name="T16" fmla="*/ 2147483647 w 384"/>
                <a:gd name="T17" fmla="*/ 2147483647 h 248"/>
                <a:gd name="T18" fmla="*/ 2147483647 w 384"/>
                <a:gd name="T19" fmla="*/ 2147483647 h 248"/>
                <a:gd name="T20" fmla="*/ 2147483647 w 384"/>
                <a:gd name="T21" fmla="*/ 2147483647 h 248"/>
                <a:gd name="T22" fmla="*/ 2147483647 w 384"/>
                <a:gd name="T23" fmla="*/ 2147483647 h 248"/>
                <a:gd name="T24" fmla="*/ 2147483647 w 384"/>
                <a:gd name="T25" fmla="*/ 2147483647 h 248"/>
                <a:gd name="T26" fmla="*/ 2147483647 w 384"/>
                <a:gd name="T27" fmla="*/ 2147483647 h 248"/>
                <a:gd name="T28" fmla="*/ 2147483647 w 384"/>
                <a:gd name="T29" fmla="*/ 2147483647 h 248"/>
                <a:gd name="T30" fmla="*/ 2147483647 w 384"/>
                <a:gd name="T31" fmla="*/ 2147483647 h 248"/>
                <a:gd name="T32" fmla="*/ 2147483647 w 384"/>
                <a:gd name="T33" fmla="*/ 2147483647 h 248"/>
                <a:gd name="T34" fmla="*/ 2147483647 w 384"/>
                <a:gd name="T35" fmla="*/ 2147483647 h 248"/>
                <a:gd name="T36" fmla="*/ 2147483647 w 384"/>
                <a:gd name="T37" fmla="*/ 2147483647 h 248"/>
                <a:gd name="T38" fmla="*/ 2147483647 w 384"/>
                <a:gd name="T39" fmla="*/ 2147483647 h 248"/>
                <a:gd name="T40" fmla="*/ 2147483647 w 384"/>
                <a:gd name="T41" fmla="*/ 2147483647 h 248"/>
                <a:gd name="T42" fmla="*/ 2147483647 w 384"/>
                <a:gd name="T43" fmla="*/ 2147483647 h 248"/>
                <a:gd name="T44" fmla="*/ 2147483647 w 384"/>
                <a:gd name="T45" fmla="*/ 2147483647 h 248"/>
                <a:gd name="T46" fmla="*/ 2147483647 w 384"/>
                <a:gd name="T47" fmla="*/ 2147483647 h 248"/>
                <a:gd name="T48" fmla="*/ 2147483647 w 384"/>
                <a:gd name="T49" fmla="*/ 0 h 248"/>
                <a:gd name="T50" fmla="*/ 0 w 384"/>
                <a:gd name="T51" fmla="*/ 0 h 248"/>
                <a:gd name="T52" fmla="*/ 2147483647 w 384"/>
                <a:gd name="T53" fmla="*/ 2147483647 h 248"/>
                <a:gd name="T54" fmla="*/ 2147483647 w 384"/>
                <a:gd name="T55" fmla="*/ 2147483647 h 248"/>
                <a:gd name="T56" fmla="*/ 2147483647 w 384"/>
                <a:gd name="T57" fmla="*/ 2147483647 h 248"/>
                <a:gd name="T58" fmla="*/ 2147483647 w 384"/>
                <a:gd name="T59" fmla="*/ 2147483647 h 248"/>
                <a:gd name="T60" fmla="*/ 2147483647 w 384"/>
                <a:gd name="T61" fmla="*/ 2147483647 h 248"/>
                <a:gd name="T62" fmla="*/ 2147483647 w 384"/>
                <a:gd name="T63" fmla="*/ 2147483647 h 248"/>
                <a:gd name="T64" fmla="*/ 2147483647 w 384"/>
                <a:gd name="T65" fmla="*/ 2147483647 h 248"/>
                <a:gd name="T66" fmla="*/ 2147483647 w 384"/>
                <a:gd name="T67" fmla="*/ 2147483647 h 248"/>
                <a:gd name="T68" fmla="*/ 2147483647 w 384"/>
                <a:gd name="T69" fmla="*/ 2147483647 h 248"/>
                <a:gd name="T70" fmla="*/ 2147483647 w 384"/>
                <a:gd name="T71" fmla="*/ 2147483647 h 248"/>
                <a:gd name="T72" fmla="*/ 2147483647 w 384"/>
                <a:gd name="T73" fmla="*/ 2147483647 h 248"/>
                <a:gd name="T74" fmla="*/ 2147483647 w 384"/>
                <a:gd name="T75" fmla="*/ 2147483647 h 248"/>
                <a:gd name="T76" fmla="*/ 2147483647 w 384"/>
                <a:gd name="T77" fmla="*/ 2147483647 h 248"/>
                <a:gd name="T78" fmla="*/ 2147483647 w 384"/>
                <a:gd name="T79" fmla="*/ 2147483647 h 248"/>
                <a:gd name="T80" fmla="*/ 2147483647 w 384"/>
                <a:gd name="T81" fmla="*/ 2147483647 h 248"/>
                <a:gd name="T82" fmla="*/ 2147483647 w 384"/>
                <a:gd name="T83" fmla="*/ 2147483647 h 248"/>
                <a:gd name="T84" fmla="*/ 2147483647 w 384"/>
                <a:gd name="T85" fmla="*/ 2147483647 h 248"/>
                <a:gd name="T86" fmla="*/ 2147483647 w 384"/>
                <a:gd name="T87" fmla="*/ 2147483647 h 248"/>
                <a:gd name="T88" fmla="*/ 2147483647 w 384"/>
                <a:gd name="T89" fmla="*/ 2147483647 h 248"/>
                <a:gd name="T90" fmla="*/ 2147483647 w 384"/>
                <a:gd name="T91" fmla="*/ 2147483647 h 248"/>
                <a:gd name="T92" fmla="*/ 2147483647 w 384"/>
                <a:gd name="T93" fmla="*/ 2147483647 h 248"/>
                <a:gd name="T94" fmla="*/ 2147483647 w 384"/>
                <a:gd name="T95" fmla="*/ 2147483647 h 248"/>
                <a:gd name="T96" fmla="*/ 2147483647 w 384"/>
                <a:gd name="T97" fmla="*/ 2147483647 h 248"/>
                <a:gd name="T98" fmla="*/ 2147483647 w 384"/>
                <a:gd name="T99" fmla="*/ 2147483647 h 248"/>
                <a:gd name="T100" fmla="*/ 2147483647 w 384"/>
                <a:gd name="T101" fmla="*/ 2147483647 h 248"/>
                <a:gd name="T102" fmla="*/ 2147483647 w 384"/>
                <a:gd name="T103" fmla="*/ 2147483647 h 248"/>
                <a:gd name="T104" fmla="*/ 2147483647 w 384"/>
                <a:gd name="T105" fmla="*/ 2147483647 h 248"/>
                <a:gd name="T106" fmla="*/ 2147483647 w 384"/>
                <a:gd name="T107" fmla="*/ 2147483647 h 248"/>
                <a:gd name="T108" fmla="*/ 2147483647 w 384"/>
                <a:gd name="T109" fmla="*/ 2147483647 h 248"/>
                <a:gd name="T110" fmla="*/ 2147483647 w 384"/>
                <a:gd name="T111" fmla="*/ 2147483647 h 24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384"/>
                <a:gd name="T169" fmla="*/ 0 h 248"/>
                <a:gd name="T170" fmla="*/ 384 w 384"/>
                <a:gd name="T171" fmla="*/ 248 h 24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384" h="248">
                  <a:moveTo>
                    <a:pt x="320" y="232"/>
                  </a:moveTo>
                  <a:lnTo>
                    <a:pt x="336" y="232"/>
                  </a:lnTo>
                  <a:lnTo>
                    <a:pt x="328" y="216"/>
                  </a:lnTo>
                  <a:lnTo>
                    <a:pt x="336" y="208"/>
                  </a:lnTo>
                  <a:lnTo>
                    <a:pt x="352" y="208"/>
                  </a:lnTo>
                  <a:lnTo>
                    <a:pt x="360" y="200"/>
                  </a:lnTo>
                  <a:lnTo>
                    <a:pt x="376" y="192"/>
                  </a:lnTo>
                  <a:lnTo>
                    <a:pt x="384" y="160"/>
                  </a:lnTo>
                  <a:lnTo>
                    <a:pt x="336" y="168"/>
                  </a:lnTo>
                  <a:lnTo>
                    <a:pt x="312" y="192"/>
                  </a:lnTo>
                  <a:lnTo>
                    <a:pt x="280" y="200"/>
                  </a:lnTo>
                  <a:lnTo>
                    <a:pt x="248" y="160"/>
                  </a:lnTo>
                  <a:lnTo>
                    <a:pt x="248" y="104"/>
                  </a:lnTo>
                  <a:lnTo>
                    <a:pt x="256" y="96"/>
                  </a:lnTo>
                  <a:lnTo>
                    <a:pt x="232" y="88"/>
                  </a:lnTo>
                  <a:lnTo>
                    <a:pt x="216" y="72"/>
                  </a:lnTo>
                  <a:lnTo>
                    <a:pt x="208" y="56"/>
                  </a:lnTo>
                  <a:lnTo>
                    <a:pt x="192" y="40"/>
                  </a:lnTo>
                  <a:lnTo>
                    <a:pt x="168" y="48"/>
                  </a:lnTo>
                  <a:lnTo>
                    <a:pt x="136" y="16"/>
                  </a:lnTo>
                  <a:lnTo>
                    <a:pt x="112" y="8"/>
                  </a:lnTo>
                  <a:lnTo>
                    <a:pt x="104" y="16"/>
                  </a:lnTo>
                  <a:lnTo>
                    <a:pt x="72" y="16"/>
                  </a:lnTo>
                  <a:lnTo>
                    <a:pt x="32" y="0"/>
                  </a:lnTo>
                  <a:lnTo>
                    <a:pt x="0" y="0"/>
                  </a:lnTo>
                  <a:lnTo>
                    <a:pt x="24" y="48"/>
                  </a:lnTo>
                  <a:lnTo>
                    <a:pt x="40" y="72"/>
                  </a:lnTo>
                  <a:lnTo>
                    <a:pt x="32" y="80"/>
                  </a:lnTo>
                  <a:lnTo>
                    <a:pt x="64" y="96"/>
                  </a:lnTo>
                  <a:lnTo>
                    <a:pt x="64" y="120"/>
                  </a:lnTo>
                  <a:lnTo>
                    <a:pt x="80" y="128"/>
                  </a:lnTo>
                  <a:lnTo>
                    <a:pt x="96" y="144"/>
                  </a:lnTo>
                  <a:lnTo>
                    <a:pt x="96" y="128"/>
                  </a:lnTo>
                  <a:lnTo>
                    <a:pt x="80" y="120"/>
                  </a:lnTo>
                  <a:lnTo>
                    <a:pt x="64" y="80"/>
                  </a:lnTo>
                  <a:lnTo>
                    <a:pt x="40" y="40"/>
                  </a:lnTo>
                  <a:lnTo>
                    <a:pt x="32" y="16"/>
                  </a:lnTo>
                  <a:lnTo>
                    <a:pt x="48" y="24"/>
                  </a:lnTo>
                  <a:lnTo>
                    <a:pt x="72" y="64"/>
                  </a:lnTo>
                  <a:lnTo>
                    <a:pt x="80" y="80"/>
                  </a:lnTo>
                  <a:lnTo>
                    <a:pt x="96" y="88"/>
                  </a:lnTo>
                  <a:lnTo>
                    <a:pt x="96" y="104"/>
                  </a:lnTo>
                  <a:lnTo>
                    <a:pt x="112" y="112"/>
                  </a:lnTo>
                  <a:lnTo>
                    <a:pt x="120" y="120"/>
                  </a:lnTo>
                  <a:lnTo>
                    <a:pt x="144" y="144"/>
                  </a:lnTo>
                  <a:lnTo>
                    <a:pt x="144" y="168"/>
                  </a:lnTo>
                  <a:lnTo>
                    <a:pt x="144" y="184"/>
                  </a:lnTo>
                  <a:lnTo>
                    <a:pt x="200" y="216"/>
                  </a:lnTo>
                  <a:lnTo>
                    <a:pt x="224" y="224"/>
                  </a:lnTo>
                  <a:lnTo>
                    <a:pt x="264" y="240"/>
                  </a:lnTo>
                  <a:lnTo>
                    <a:pt x="280" y="232"/>
                  </a:lnTo>
                  <a:lnTo>
                    <a:pt x="288" y="232"/>
                  </a:lnTo>
                  <a:lnTo>
                    <a:pt x="312" y="248"/>
                  </a:lnTo>
                  <a:lnTo>
                    <a:pt x="312" y="240"/>
                  </a:lnTo>
                  <a:lnTo>
                    <a:pt x="320" y="232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4" name="Freeform 778"/>
            <p:cNvSpPr>
              <a:spLocks/>
            </p:cNvSpPr>
            <p:nvPr/>
          </p:nvSpPr>
          <p:spPr bwMode="auto">
            <a:xfrm>
              <a:off x="2071166" y="1789743"/>
              <a:ext cx="1449727" cy="999017"/>
            </a:xfrm>
            <a:custGeom>
              <a:avLst/>
              <a:gdLst>
                <a:gd name="T0" fmla="*/ 2147483647 w 1080"/>
                <a:gd name="T1" fmla="*/ 2147483647 h 744"/>
                <a:gd name="T2" fmla="*/ 2147483647 w 1080"/>
                <a:gd name="T3" fmla="*/ 2147483647 h 744"/>
                <a:gd name="T4" fmla="*/ 2147483647 w 1080"/>
                <a:gd name="T5" fmla="*/ 2147483647 h 744"/>
                <a:gd name="T6" fmla="*/ 2147483647 w 1080"/>
                <a:gd name="T7" fmla="*/ 2147483647 h 744"/>
                <a:gd name="T8" fmla="*/ 2147483647 w 1080"/>
                <a:gd name="T9" fmla="*/ 2147483647 h 744"/>
                <a:gd name="T10" fmla="*/ 2147483647 w 1080"/>
                <a:gd name="T11" fmla="*/ 2147483647 h 744"/>
                <a:gd name="T12" fmla="*/ 2147483647 w 1080"/>
                <a:gd name="T13" fmla="*/ 2147483647 h 744"/>
                <a:gd name="T14" fmla="*/ 2147483647 w 1080"/>
                <a:gd name="T15" fmla="*/ 2147483647 h 744"/>
                <a:gd name="T16" fmla="*/ 2147483647 w 1080"/>
                <a:gd name="T17" fmla="*/ 2147483647 h 744"/>
                <a:gd name="T18" fmla="*/ 2147483647 w 1080"/>
                <a:gd name="T19" fmla="*/ 2147483647 h 744"/>
                <a:gd name="T20" fmla="*/ 2147483647 w 1080"/>
                <a:gd name="T21" fmla="*/ 2147483647 h 744"/>
                <a:gd name="T22" fmla="*/ 2147483647 w 1080"/>
                <a:gd name="T23" fmla="*/ 2147483647 h 744"/>
                <a:gd name="T24" fmla="*/ 2147483647 w 1080"/>
                <a:gd name="T25" fmla="*/ 2147483647 h 744"/>
                <a:gd name="T26" fmla="*/ 2147483647 w 1080"/>
                <a:gd name="T27" fmla="*/ 2147483647 h 744"/>
                <a:gd name="T28" fmla="*/ 2147483647 w 1080"/>
                <a:gd name="T29" fmla="*/ 2147483647 h 744"/>
                <a:gd name="T30" fmla="*/ 2147483647 w 1080"/>
                <a:gd name="T31" fmla="*/ 2147483647 h 744"/>
                <a:gd name="T32" fmla="*/ 2147483647 w 1080"/>
                <a:gd name="T33" fmla="*/ 2147483647 h 744"/>
                <a:gd name="T34" fmla="*/ 2147483647 w 1080"/>
                <a:gd name="T35" fmla="*/ 2147483647 h 744"/>
                <a:gd name="T36" fmla="*/ 2147483647 w 1080"/>
                <a:gd name="T37" fmla="*/ 2147483647 h 744"/>
                <a:gd name="T38" fmla="*/ 2147483647 w 1080"/>
                <a:gd name="T39" fmla="*/ 2147483647 h 744"/>
                <a:gd name="T40" fmla="*/ 2147483647 w 1080"/>
                <a:gd name="T41" fmla="*/ 2147483647 h 744"/>
                <a:gd name="T42" fmla="*/ 2147483647 w 1080"/>
                <a:gd name="T43" fmla="*/ 2147483647 h 744"/>
                <a:gd name="T44" fmla="*/ 2147483647 w 1080"/>
                <a:gd name="T45" fmla="*/ 2147483647 h 744"/>
                <a:gd name="T46" fmla="*/ 2147483647 w 1080"/>
                <a:gd name="T47" fmla="*/ 2147483647 h 744"/>
                <a:gd name="T48" fmla="*/ 2147483647 w 1080"/>
                <a:gd name="T49" fmla="*/ 2147483647 h 744"/>
                <a:gd name="T50" fmla="*/ 2147483647 w 1080"/>
                <a:gd name="T51" fmla="*/ 2147483647 h 744"/>
                <a:gd name="T52" fmla="*/ 2147483647 w 1080"/>
                <a:gd name="T53" fmla="*/ 2147483647 h 744"/>
                <a:gd name="T54" fmla="*/ 2147483647 w 1080"/>
                <a:gd name="T55" fmla="*/ 2147483647 h 744"/>
                <a:gd name="T56" fmla="*/ 2147483647 w 1080"/>
                <a:gd name="T57" fmla="*/ 2147483647 h 744"/>
                <a:gd name="T58" fmla="*/ 2147483647 w 1080"/>
                <a:gd name="T59" fmla="*/ 2147483647 h 744"/>
                <a:gd name="T60" fmla="*/ 2147483647 w 1080"/>
                <a:gd name="T61" fmla="*/ 2147483647 h 744"/>
                <a:gd name="T62" fmla="*/ 2147483647 w 1080"/>
                <a:gd name="T63" fmla="*/ 2147483647 h 744"/>
                <a:gd name="T64" fmla="*/ 2147483647 w 1080"/>
                <a:gd name="T65" fmla="*/ 2147483647 h 744"/>
                <a:gd name="T66" fmla="*/ 2147483647 w 1080"/>
                <a:gd name="T67" fmla="*/ 2147483647 h 744"/>
                <a:gd name="T68" fmla="*/ 2147483647 w 1080"/>
                <a:gd name="T69" fmla="*/ 2147483647 h 744"/>
                <a:gd name="T70" fmla="*/ 2147483647 w 1080"/>
                <a:gd name="T71" fmla="*/ 2147483647 h 744"/>
                <a:gd name="T72" fmla="*/ 2147483647 w 1080"/>
                <a:gd name="T73" fmla="*/ 2147483647 h 744"/>
                <a:gd name="T74" fmla="*/ 2147483647 w 1080"/>
                <a:gd name="T75" fmla="*/ 2147483647 h 744"/>
                <a:gd name="T76" fmla="*/ 2147483647 w 1080"/>
                <a:gd name="T77" fmla="*/ 2147483647 h 744"/>
                <a:gd name="T78" fmla="*/ 2147483647 w 1080"/>
                <a:gd name="T79" fmla="*/ 2147483647 h 744"/>
                <a:gd name="T80" fmla="*/ 2147483647 w 1080"/>
                <a:gd name="T81" fmla="*/ 0 h 744"/>
                <a:gd name="T82" fmla="*/ 2147483647 w 1080"/>
                <a:gd name="T83" fmla="*/ 2147483647 h 744"/>
                <a:gd name="T84" fmla="*/ 2147483647 w 1080"/>
                <a:gd name="T85" fmla="*/ 2147483647 h 744"/>
                <a:gd name="T86" fmla="*/ 2147483647 w 1080"/>
                <a:gd name="T87" fmla="*/ 2147483647 h 744"/>
                <a:gd name="T88" fmla="*/ 2147483647 w 1080"/>
                <a:gd name="T89" fmla="*/ 2147483647 h 744"/>
                <a:gd name="T90" fmla="*/ 2147483647 w 1080"/>
                <a:gd name="T91" fmla="*/ 2147483647 h 744"/>
                <a:gd name="T92" fmla="*/ 2147483647 w 1080"/>
                <a:gd name="T93" fmla="*/ 2147483647 h 744"/>
                <a:gd name="T94" fmla="*/ 2147483647 w 1080"/>
                <a:gd name="T95" fmla="*/ 2147483647 h 744"/>
                <a:gd name="T96" fmla="*/ 2147483647 w 1080"/>
                <a:gd name="T97" fmla="*/ 2147483647 h 744"/>
                <a:gd name="T98" fmla="*/ 2147483647 w 1080"/>
                <a:gd name="T99" fmla="*/ 2147483647 h 744"/>
                <a:gd name="T100" fmla="*/ 2147483647 w 1080"/>
                <a:gd name="T101" fmla="*/ 2147483647 h 744"/>
                <a:gd name="T102" fmla="*/ 2147483647 w 1080"/>
                <a:gd name="T103" fmla="*/ 2147483647 h 744"/>
                <a:gd name="T104" fmla="*/ 2147483647 w 1080"/>
                <a:gd name="T105" fmla="*/ 2147483647 h 744"/>
                <a:gd name="T106" fmla="*/ 2147483647 w 1080"/>
                <a:gd name="T107" fmla="*/ 2147483647 h 744"/>
                <a:gd name="T108" fmla="*/ 2147483647 w 1080"/>
                <a:gd name="T109" fmla="*/ 2147483647 h 744"/>
                <a:gd name="T110" fmla="*/ 0 w 1080"/>
                <a:gd name="T111" fmla="*/ 2147483647 h 744"/>
                <a:gd name="T112" fmla="*/ 2147483647 w 1080"/>
                <a:gd name="T113" fmla="*/ 2147483647 h 744"/>
                <a:gd name="T114" fmla="*/ 2147483647 w 1080"/>
                <a:gd name="T115" fmla="*/ 2147483647 h 744"/>
                <a:gd name="T116" fmla="*/ 2147483647 w 1080"/>
                <a:gd name="T117" fmla="*/ 2147483647 h 744"/>
                <a:gd name="T118" fmla="*/ 2147483647 w 1080"/>
                <a:gd name="T119" fmla="*/ 2147483647 h 744"/>
                <a:gd name="T120" fmla="*/ 2147483647 w 1080"/>
                <a:gd name="T121" fmla="*/ 2147483647 h 744"/>
                <a:gd name="T122" fmla="*/ 2147483647 w 1080"/>
                <a:gd name="T123" fmla="*/ 2147483647 h 74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080"/>
                <a:gd name="T187" fmla="*/ 0 h 744"/>
                <a:gd name="T188" fmla="*/ 1080 w 1080"/>
                <a:gd name="T189" fmla="*/ 744 h 74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080" h="744">
                  <a:moveTo>
                    <a:pt x="624" y="632"/>
                  </a:moveTo>
                  <a:lnTo>
                    <a:pt x="648" y="640"/>
                  </a:lnTo>
                  <a:lnTo>
                    <a:pt x="720" y="672"/>
                  </a:lnTo>
                  <a:lnTo>
                    <a:pt x="744" y="720"/>
                  </a:lnTo>
                  <a:lnTo>
                    <a:pt x="744" y="744"/>
                  </a:lnTo>
                  <a:lnTo>
                    <a:pt x="792" y="728"/>
                  </a:lnTo>
                  <a:lnTo>
                    <a:pt x="824" y="704"/>
                  </a:lnTo>
                  <a:lnTo>
                    <a:pt x="840" y="704"/>
                  </a:lnTo>
                  <a:lnTo>
                    <a:pt x="880" y="696"/>
                  </a:lnTo>
                  <a:lnTo>
                    <a:pt x="912" y="656"/>
                  </a:lnTo>
                  <a:lnTo>
                    <a:pt x="928" y="656"/>
                  </a:lnTo>
                  <a:lnTo>
                    <a:pt x="936" y="696"/>
                  </a:lnTo>
                  <a:lnTo>
                    <a:pt x="952" y="688"/>
                  </a:lnTo>
                  <a:lnTo>
                    <a:pt x="968" y="688"/>
                  </a:lnTo>
                  <a:lnTo>
                    <a:pt x="960" y="704"/>
                  </a:lnTo>
                  <a:lnTo>
                    <a:pt x="968" y="720"/>
                  </a:lnTo>
                  <a:lnTo>
                    <a:pt x="1000" y="688"/>
                  </a:lnTo>
                  <a:lnTo>
                    <a:pt x="1016" y="672"/>
                  </a:lnTo>
                  <a:lnTo>
                    <a:pt x="976" y="672"/>
                  </a:lnTo>
                  <a:lnTo>
                    <a:pt x="960" y="648"/>
                  </a:lnTo>
                  <a:lnTo>
                    <a:pt x="976" y="632"/>
                  </a:lnTo>
                  <a:lnTo>
                    <a:pt x="976" y="616"/>
                  </a:lnTo>
                  <a:lnTo>
                    <a:pt x="920" y="632"/>
                  </a:lnTo>
                  <a:lnTo>
                    <a:pt x="896" y="656"/>
                  </a:lnTo>
                  <a:lnTo>
                    <a:pt x="904" y="624"/>
                  </a:lnTo>
                  <a:lnTo>
                    <a:pt x="936" y="608"/>
                  </a:lnTo>
                  <a:lnTo>
                    <a:pt x="952" y="592"/>
                  </a:lnTo>
                  <a:lnTo>
                    <a:pt x="1000" y="600"/>
                  </a:lnTo>
                  <a:lnTo>
                    <a:pt x="1032" y="592"/>
                  </a:lnTo>
                  <a:lnTo>
                    <a:pt x="1064" y="576"/>
                  </a:lnTo>
                  <a:lnTo>
                    <a:pt x="1080" y="560"/>
                  </a:lnTo>
                  <a:lnTo>
                    <a:pt x="1064" y="520"/>
                  </a:lnTo>
                  <a:lnTo>
                    <a:pt x="1064" y="496"/>
                  </a:lnTo>
                  <a:lnTo>
                    <a:pt x="1008" y="472"/>
                  </a:lnTo>
                  <a:lnTo>
                    <a:pt x="1008" y="456"/>
                  </a:lnTo>
                  <a:lnTo>
                    <a:pt x="968" y="368"/>
                  </a:lnTo>
                  <a:lnTo>
                    <a:pt x="952" y="408"/>
                  </a:lnTo>
                  <a:lnTo>
                    <a:pt x="928" y="416"/>
                  </a:lnTo>
                  <a:lnTo>
                    <a:pt x="920" y="408"/>
                  </a:lnTo>
                  <a:lnTo>
                    <a:pt x="904" y="408"/>
                  </a:lnTo>
                  <a:lnTo>
                    <a:pt x="904" y="352"/>
                  </a:lnTo>
                  <a:lnTo>
                    <a:pt x="880" y="344"/>
                  </a:lnTo>
                  <a:lnTo>
                    <a:pt x="864" y="320"/>
                  </a:lnTo>
                  <a:lnTo>
                    <a:pt x="840" y="320"/>
                  </a:lnTo>
                  <a:lnTo>
                    <a:pt x="816" y="312"/>
                  </a:lnTo>
                  <a:lnTo>
                    <a:pt x="800" y="320"/>
                  </a:lnTo>
                  <a:lnTo>
                    <a:pt x="800" y="336"/>
                  </a:lnTo>
                  <a:lnTo>
                    <a:pt x="800" y="360"/>
                  </a:lnTo>
                  <a:lnTo>
                    <a:pt x="800" y="400"/>
                  </a:lnTo>
                  <a:lnTo>
                    <a:pt x="792" y="416"/>
                  </a:lnTo>
                  <a:lnTo>
                    <a:pt x="816" y="464"/>
                  </a:lnTo>
                  <a:lnTo>
                    <a:pt x="776" y="504"/>
                  </a:lnTo>
                  <a:lnTo>
                    <a:pt x="784" y="560"/>
                  </a:lnTo>
                  <a:lnTo>
                    <a:pt x="768" y="576"/>
                  </a:lnTo>
                  <a:lnTo>
                    <a:pt x="752" y="568"/>
                  </a:lnTo>
                  <a:lnTo>
                    <a:pt x="744" y="496"/>
                  </a:lnTo>
                  <a:lnTo>
                    <a:pt x="704" y="488"/>
                  </a:lnTo>
                  <a:lnTo>
                    <a:pt x="632" y="448"/>
                  </a:lnTo>
                  <a:lnTo>
                    <a:pt x="616" y="448"/>
                  </a:lnTo>
                  <a:lnTo>
                    <a:pt x="600" y="408"/>
                  </a:lnTo>
                  <a:lnTo>
                    <a:pt x="592" y="400"/>
                  </a:lnTo>
                  <a:lnTo>
                    <a:pt x="624" y="304"/>
                  </a:lnTo>
                  <a:lnTo>
                    <a:pt x="640" y="280"/>
                  </a:lnTo>
                  <a:lnTo>
                    <a:pt x="664" y="272"/>
                  </a:lnTo>
                  <a:lnTo>
                    <a:pt x="672" y="272"/>
                  </a:lnTo>
                  <a:lnTo>
                    <a:pt x="688" y="232"/>
                  </a:lnTo>
                  <a:lnTo>
                    <a:pt x="696" y="200"/>
                  </a:lnTo>
                  <a:lnTo>
                    <a:pt x="736" y="192"/>
                  </a:lnTo>
                  <a:lnTo>
                    <a:pt x="752" y="176"/>
                  </a:lnTo>
                  <a:lnTo>
                    <a:pt x="744" y="136"/>
                  </a:lnTo>
                  <a:lnTo>
                    <a:pt x="752" y="112"/>
                  </a:lnTo>
                  <a:lnTo>
                    <a:pt x="736" y="96"/>
                  </a:lnTo>
                  <a:lnTo>
                    <a:pt x="712" y="88"/>
                  </a:lnTo>
                  <a:lnTo>
                    <a:pt x="704" y="128"/>
                  </a:lnTo>
                  <a:lnTo>
                    <a:pt x="680" y="168"/>
                  </a:lnTo>
                  <a:lnTo>
                    <a:pt x="672" y="120"/>
                  </a:lnTo>
                  <a:lnTo>
                    <a:pt x="656" y="104"/>
                  </a:lnTo>
                  <a:lnTo>
                    <a:pt x="640" y="128"/>
                  </a:lnTo>
                  <a:lnTo>
                    <a:pt x="632" y="104"/>
                  </a:lnTo>
                  <a:lnTo>
                    <a:pt x="616" y="80"/>
                  </a:lnTo>
                  <a:lnTo>
                    <a:pt x="608" y="40"/>
                  </a:lnTo>
                  <a:lnTo>
                    <a:pt x="584" y="0"/>
                  </a:lnTo>
                  <a:lnTo>
                    <a:pt x="568" y="56"/>
                  </a:lnTo>
                  <a:lnTo>
                    <a:pt x="568" y="80"/>
                  </a:lnTo>
                  <a:lnTo>
                    <a:pt x="592" y="104"/>
                  </a:lnTo>
                  <a:lnTo>
                    <a:pt x="600" y="128"/>
                  </a:lnTo>
                  <a:lnTo>
                    <a:pt x="576" y="144"/>
                  </a:lnTo>
                  <a:lnTo>
                    <a:pt x="568" y="136"/>
                  </a:lnTo>
                  <a:lnTo>
                    <a:pt x="552" y="136"/>
                  </a:lnTo>
                  <a:lnTo>
                    <a:pt x="544" y="160"/>
                  </a:lnTo>
                  <a:lnTo>
                    <a:pt x="512" y="152"/>
                  </a:lnTo>
                  <a:lnTo>
                    <a:pt x="472" y="152"/>
                  </a:lnTo>
                  <a:lnTo>
                    <a:pt x="448" y="136"/>
                  </a:lnTo>
                  <a:lnTo>
                    <a:pt x="416" y="144"/>
                  </a:lnTo>
                  <a:lnTo>
                    <a:pt x="416" y="152"/>
                  </a:lnTo>
                  <a:lnTo>
                    <a:pt x="424" y="176"/>
                  </a:lnTo>
                  <a:lnTo>
                    <a:pt x="408" y="176"/>
                  </a:lnTo>
                  <a:lnTo>
                    <a:pt x="392" y="152"/>
                  </a:lnTo>
                  <a:lnTo>
                    <a:pt x="344" y="160"/>
                  </a:lnTo>
                  <a:lnTo>
                    <a:pt x="328" y="144"/>
                  </a:lnTo>
                  <a:lnTo>
                    <a:pt x="336" y="128"/>
                  </a:lnTo>
                  <a:lnTo>
                    <a:pt x="304" y="120"/>
                  </a:lnTo>
                  <a:lnTo>
                    <a:pt x="272" y="104"/>
                  </a:lnTo>
                  <a:lnTo>
                    <a:pt x="232" y="88"/>
                  </a:lnTo>
                  <a:lnTo>
                    <a:pt x="200" y="96"/>
                  </a:lnTo>
                  <a:lnTo>
                    <a:pt x="176" y="64"/>
                  </a:lnTo>
                  <a:lnTo>
                    <a:pt x="96" y="104"/>
                  </a:lnTo>
                  <a:lnTo>
                    <a:pt x="80" y="120"/>
                  </a:lnTo>
                  <a:lnTo>
                    <a:pt x="48" y="112"/>
                  </a:lnTo>
                  <a:lnTo>
                    <a:pt x="24" y="96"/>
                  </a:lnTo>
                  <a:lnTo>
                    <a:pt x="0" y="88"/>
                  </a:lnTo>
                  <a:lnTo>
                    <a:pt x="0" y="368"/>
                  </a:lnTo>
                  <a:lnTo>
                    <a:pt x="40" y="392"/>
                  </a:lnTo>
                  <a:lnTo>
                    <a:pt x="72" y="376"/>
                  </a:lnTo>
                  <a:lnTo>
                    <a:pt x="120" y="456"/>
                  </a:lnTo>
                  <a:lnTo>
                    <a:pt x="144" y="472"/>
                  </a:lnTo>
                  <a:lnTo>
                    <a:pt x="144" y="504"/>
                  </a:lnTo>
                  <a:lnTo>
                    <a:pt x="152" y="528"/>
                  </a:lnTo>
                  <a:lnTo>
                    <a:pt x="184" y="576"/>
                  </a:lnTo>
                  <a:lnTo>
                    <a:pt x="232" y="600"/>
                  </a:lnTo>
                  <a:lnTo>
                    <a:pt x="232" y="624"/>
                  </a:lnTo>
                  <a:lnTo>
                    <a:pt x="584" y="624"/>
                  </a:lnTo>
                  <a:lnTo>
                    <a:pt x="624" y="632"/>
                  </a:lnTo>
                  <a:close/>
                </a:path>
              </a:pathLst>
            </a:custGeom>
            <a:grpFill/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0823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8100000">
            <a:off x="25400" y="214315"/>
            <a:ext cx="942848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9636122">
            <a:off x="603350" y="853426"/>
            <a:ext cx="66255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8914460">
            <a:off x="961488" y="654125"/>
            <a:ext cx="572426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8914460">
            <a:off x="613969" y="153947"/>
            <a:ext cx="572426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20624893">
            <a:off x="10629900" y="5597697"/>
            <a:ext cx="942848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561015">
            <a:off x="11207850" y="6236808"/>
            <a:ext cx="66255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21439353">
            <a:off x="11565988" y="6037507"/>
            <a:ext cx="572426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21439353">
            <a:off x="11218469" y="5537329"/>
            <a:ext cx="572426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74824" y="390279"/>
            <a:ext cx="6365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kern="0" dirty="0" smtClean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，哎呀小小草文化</a:t>
            </a:r>
            <a:r>
              <a:rPr lang="en-US" altLang="zh-CN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grpSp>
        <p:nvGrpSpPr>
          <p:cNvPr id="14" name="组合 56"/>
          <p:cNvGrpSpPr/>
          <p:nvPr/>
        </p:nvGrpSpPr>
        <p:grpSpPr>
          <a:xfrm>
            <a:off x="6926180" y="1397417"/>
            <a:ext cx="3206732" cy="4251270"/>
            <a:chOff x="3357554" y="571486"/>
            <a:chExt cx="2165349" cy="3557586"/>
          </a:xfrm>
          <a:solidFill>
            <a:srgbClr val="FFC000"/>
          </a:solidFill>
        </p:grpSpPr>
        <p:grpSp>
          <p:nvGrpSpPr>
            <p:cNvPr id="15" name="组合 208"/>
            <p:cNvGrpSpPr/>
            <p:nvPr/>
          </p:nvGrpSpPr>
          <p:grpSpPr bwMode="auto">
            <a:xfrm>
              <a:off x="4396006" y="2704762"/>
              <a:ext cx="120702" cy="431547"/>
              <a:chOff x="0" y="0"/>
              <a:chExt cx="184150" cy="644525"/>
            </a:xfrm>
            <a:grpFill/>
          </p:grpSpPr>
          <p:sp>
            <p:nvSpPr>
              <p:cNvPr id="219" name="Freeform 101"/>
              <p:cNvSpPr>
                <a:spLocks noChangeArrowheads="1"/>
              </p:cNvSpPr>
              <p:nvPr/>
            </p:nvSpPr>
            <p:spPr bwMode="auto">
              <a:xfrm>
                <a:off x="9525" y="82550"/>
                <a:ext cx="174625" cy="519113"/>
              </a:xfrm>
              <a:custGeom>
                <a:avLst/>
                <a:gdLst>
                  <a:gd name="T0" fmla="*/ 34 w 110"/>
                  <a:gd name="T1" fmla="*/ 267 h 327"/>
                  <a:gd name="T2" fmla="*/ 67 w 110"/>
                  <a:gd name="T3" fmla="*/ 327 h 327"/>
                  <a:gd name="T4" fmla="*/ 95 w 110"/>
                  <a:gd name="T5" fmla="*/ 323 h 327"/>
                  <a:gd name="T6" fmla="*/ 110 w 110"/>
                  <a:gd name="T7" fmla="*/ 256 h 327"/>
                  <a:gd name="T8" fmla="*/ 76 w 110"/>
                  <a:gd name="T9" fmla="*/ 0 h 327"/>
                  <a:gd name="T10" fmla="*/ 0 w 110"/>
                  <a:gd name="T11" fmla="*/ 10 h 327"/>
                  <a:gd name="T12" fmla="*/ 34 w 110"/>
                  <a:gd name="T13" fmla="*/ 267 h 32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10"/>
                  <a:gd name="T22" fmla="*/ 0 h 327"/>
                  <a:gd name="T23" fmla="*/ 110 w 110"/>
                  <a:gd name="T24" fmla="*/ 327 h 32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10" h="327">
                    <a:moveTo>
                      <a:pt x="34" y="267"/>
                    </a:moveTo>
                    <a:lnTo>
                      <a:pt x="67" y="327"/>
                    </a:lnTo>
                    <a:lnTo>
                      <a:pt x="95" y="323"/>
                    </a:lnTo>
                    <a:lnTo>
                      <a:pt x="110" y="256"/>
                    </a:lnTo>
                    <a:lnTo>
                      <a:pt x="76" y="0"/>
                    </a:lnTo>
                    <a:lnTo>
                      <a:pt x="0" y="10"/>
                    </a:lnTo>
                    <a:lnTo>
                      <a:pt x="34" y="267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20" name="Freeform 102"/>
              <p:cNvSpPr>
                <a:spLocks noChangeArrowheads="1"/>
              </p:cNvSpPr>
              <p:nvPr/>
            </p:nvSpPr>
            <p:spPr bwMode="auto">
              <a:xfrm>
                <a:off x="1587" y="0"/>
                <a:ext cx="128588" cy="146050"/>
              </a:xfrm>
              <a:custGeom>
                <a:avLst/>
                <a:gdLst>
                  <a:gd name="T0" fmla="*/ 5 w 81"/>
                  <a:gd name="T1" fmla="*/ 58 h 92"/>
                  <a:gd name="T2" fmla="*/ 5 w 81"/>
                  <a:gd name="T3" fmla="*/ 58 h 92"/>
                  <a:gd name="T4" fmla="*/ 7 w 81"/>
                  <a:gd name="T5" fmla="*/ 66 h 92"/>
                  <a:gd name="T6" fmla="*/ 10 w 81"/>
                  <a:gd name="T7" fmla="*/ 73 h 92"/>
                  <a:gd name="T8" fmla="*/ 15 w 81"/>
                  <a:gd name="T9" fmla="*/ 78 h 92"/>
                  <a:gd name="T10" fmla="*/ 20 w 81"/>
                  <a:gd name="T11" fmla="*/ 84 h 92"/>
                  <a:gd name="T12" fmla="*/ 26 w 81"/>
                  <a:gd name="T13" fmla="*/ 88 h 92"/>
                  <a:gd name="T14" fmla="*/ 33 w 81"/>
                  <a:gd name="T15" fmla="*/ 90 h 92"/>
                  <a:gd name="T16" fmla="*/ 39 w 81"/>
                  <a:gd name="T17" fmla="*/ 92 h 92"/>
                  <a:gd name="T18" fmla="*/ 47 w 81"/>
                  <a:gd name="T19" fmla="*/ 90 h 92"/>
                  <a:gd name="T20" fmla="*/ 49 w 81"/>
                  <a:gd name="T21" fmla="*/ 90 h 92"/>
                  <a:gd name="T22" fmla="*/ 49 w 81"/>
                  <a:gd name="T23" fmla="*/ 90 h 92"/>
                  <a:gd name="T24" fmla="*/ 56 w 81"/>
                  <a:gd name="T25" fmla="*/ 89 h 92"/>
                  <a:gd name="T26" fmla="*/ 62 w 81"/>
                  <a:gd name="T27" fmla="*/ 86 h 92"/>
                  <a:gd name="T28" fmla="*/ 69 w 81"/>
                  <a:gd name="T29" fmla="*/ 81 h 92"/>
                  <a:gd name="T30" fmla="*/ 73 w 81"/>
                  <a:gd name="T31" fmla="*/ 77 h 92"/>
                  <a:gd name="T32" fmla="*/ 77 w 81"/>
                  <a:gd name="T33" fmla="*/ 70 h 92"/>
                  <a:gd name="T34" fmla="*/ 80 w 81"/>
                  <a:gd name="T35" fmla="*/ 63 h 92"/>
                  <a:gd name="T36" fmla="*/ 81 w 81"/>
                  <a:gd name="T37" fmla="*/ 56 h 92"/>
                  <a:gd name="T38" fmla="*/ 81 w 81"/>
                  <a:gd name="T39" fmla="*/ 48 h 92"/>
                  <a:gd name="T40" fmla="*/ 76 w 81"/>
                  <a:gd name="T41" fmla="*/ 13 h 92"/>
                  <a:gd name="T42" fmla="*/ 76 w 81"/>
                  <a:gd name="T43" fmla="*/ 13 h 92"/>
                  <a:gd name="T44" fmla="*/ 75 w 81"/>
                  <a:gd name="T45" fmla="*/ 8 h 92"/>
                  <a:gd name="T46" fmla="*/ 72 w 81"/>
                  <a:gd name="T47" fmla="*/ 2 h 92"/>
                  <a:gd name="T48" fmla="*/ 68 w 81"/>
                  <a:gd name="T49" fmla="*/ 1 h 92"/>
                  <a:gd name="T50" fmla="*/ 64 w 81"/>
                  <a:gd name="T51" fmla="*/ 0 h 92"/>
                  <a:gd name="T52" fmla="*/ 51 w 81"/>
                  <a:gd name="T53" fmla="*/ 0 h 92"/>
                  <a:gd name="T54" fmla="*/ 37 w 81"/>
                  <a:gd name="T55" fmla="*/ 2 h 92"/>
                  <a:gd name="T56" fmla="*/ 35 w 81"/>
                  <a:gd name="T57" fmla="*/ 2 h 92"/>
                  <a:gd name="T58" fmla="*/ 35 w 81"/>
                  <a:gd name="T59" fmla="*/ 2 h 92"/>
                  <a:gd name="T60" fmla="*/ 22 w 81"/>
                  <a:gd name="T61" fmla="*/ 4 h 92"/>
                  <a:gd name="T62" fmla="*/ 10 w 81"/>
                  <a:gd name="T63" fmla="*/ 6 h 92"/>
                  <a:gd name="T64" fmla="*/ 5 w 81"/>
                  <a:gd name="T65" fmla="*/ 9 h 92"/>
                  <a:gd name="T66" fmla="*/ 3 w 81"/>
                  <a:gd name="T67" fmla="*/ 12 h 92"/>
                  <a:gd name="T68" fmla="*/ 0 w 81"/>
                  <a:gd name="T69" fmla="*/ 17 h 92"/>
                  <a:gd name="T70" fmla="*/ 0 w 81"/>
                  <a:gd name="T71" fmla="*/ 24 h 92"/>
                  <a:gd name="T72" fmla="*/ 5 w 81"/>
                  <a:gd name="T73" fmla="*/ 58 h 9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81"/>
                  <a:gd name="T112" fmla="*/ 0 h 92"/>
                  <a:gd name="T113" fmla="*/ 81 w 81"/>
                  <a:gd name="T114" fmla="*/ 92 h 9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81" h="92">
                    <a:moveTo>
                      <a:pt x="5" y="58"/>
                    </a:moveTo>
                    <a:lnTo>
                      <a:pt x="5" y="58"/>
                    </a:lnTo>
                    <a:lnTo>
                      <a:pt x="7" y="66"/>
                    </a:lnTo>
                    <a:lnTo>
                      <a:pt x="10" y="73"/>
                    </a:lnTo>
                    <a:lnTo>
                      <a:pt x="15" y="78"/>
                    </a:lnTo>
                    <a:lnTo>
                      <a:pt x="20" y="84"/>
                    </a:lnTo>
                    <a:lnTo>
                      <a:pt x="26" y="88"/>
                    </a:lnTo>
                    <a:lnTo>
                      <a:pt x="33" y="90"/>
                    </a:lnTo>
                    <a:lnTo>
                      <a:pt x="39" y="92"/>
                    </a:lnTo>
                    <a:lnTo>
                      <a:pt x="47" y="90"/>
                    </a:lnTo>
                    <a:lnTo>
                      <a:pt x="49" y="90"/>
                    </a:lnTo>
                    <a:lnTo>
                      <a:pt x="49" y="90"/>
                    </a:lnTo>
                    <a:lnTo>
                      <a:pt x="56" y="89"/>
                    </a:lnTo>
                    <a:lnTo>
                      <a:pt x="62" y="86"/>
                    </a:lnTo>
                    <a:lnTo>
                      <a:pt x="69" y="81"/>
                    </a:lnTo>
                    <a:lnTo>
                      <a:pt x="73" y="77"/>
                    </a:lnTo>
                    <a:lnTo>
                      <a:pt x="77" y="70"/>
                    </a:lnTo>
                    <a:lnTo>
                      <a:pt x="80" y="63"/>
                    </a:lnTo>
                    <a:lnTo>
                      <a:pt x="81" y="56"/>
                    </a:lnTo>
                    <a:lnTo>
                      <a:pt x="81" y="48"/>
                    </a:lnTo>
                    <a:lnTo>
                      <a:pt x="76" y="13"/>
                    </a:lnTo>
                    <a:lnTo>
                      <a:pt x="76" y="13"/>
                    </a:lnTo>
                    <a:lnTo>
                      <a:pt x="75" y="8"/>
                    </a:lnTo>
                    <a:lnTo>
                      <a:pt x="72" y="2"/>
                    </a:lnTo>
                    <a:lnTo>
                      <a:pt x="68" y="1"/>
                    </a:lnTo>
                    <a:lnTo>
                      <a:pt x="64" y="0"/>
                    </a:lnTo>
                    <a:lnTo>
                      <a:pt x="51" y="0"/>
                    </a:lnTo>
                    <a:lnTo>
                      <a:pt x="37" y="2"/>
                    </a:lnTo>
                    <a:lnTo>
                      <a:pt x="35" y="2"/>
                    </a:lnTo>
                    <a:lnTo>
                      <a:pt x="35" y="2"/>
                    </a:lnTo>
                    <a:lnTo>
                      <a:pt x="22" y="4"/>
                    </a:lnTo>
                    <a:lnTo>
                      <a:pt x="10" y="6"/>
                    </a:lnTo>
                    <a:lnTo>
                      <a:pt x="5" y="9"/>
                    </a:lnTo>
                    <a:lnTo>
                      <a:pt x="3" y="12"/>
                    </a:lnTo>
                    <a:lnTo>
                      <a:pt x="0" y="17"/>
                    </a:lnTo>
                    <a:lnTo>
                      <a:pt x="0" y="24"/>
                    </a:lnTo>
                    <a:lnTo>
                      <a:pt x="5" y="58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21" name="Freeform 103"/>
              <p:cNvSpPr>
                <a:spLocks noChangeArrowheads="1"/>
              </p:cNvSpPr>
              <p:nvPr/>
            </p:nvSpPr>
            <p:spPr bwMode="auto">
              <a:xfrm>
                <a:off x="0" y="49212"/>
                <a:ext cx="149225" cy="142875"/>
              </a:xfrm>
              <a:custGeom>
                <a:avLst/>
                <a:gdLst>
                  <a:gd name="T0" fmla="*/ 11 w 94"/>
                  <a:gd name="T1" fmla="*/ 90 h 90"/>
                  <a:gd name="T2" fmla="*/ 94 w 94"/>
                  <a:gd name="T3" fmla="*/ 80 h 90"/>
                  <a:gd name="T4" fmla="*/ 84 w 94"/>
                  <a:gd name="T5" fmla="*/ 0 h 90"/>
                  <a:gd name="T6" fmla="*/ 0 w 94"/>
                  <a:gd name="T7" fmla="*/ 11 h 90"/>
                  <a:gd name="T8" fmla="*/ 11 w 94"/>
                  <a:gd name="T9" fmla="*/ 90 h 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4"/>
                  <a:gd name="T16" fmla="*/ 0 h 90"/>
                  <a:gd name="T17" fmla="*/ 94 w 94"/>
                  <a:gd name="T18" fmla="*/ 90 h 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4" h="90">
                    <a:moveTo>
                      <a:pt x="11" y="90"/>
                    </a:moveTo>
                    <a:lnTo>
                      <a:pt x="94" y="80"/>
                    </a:lnTo>
                    <a:lnTo>
                      <a:pt x="84" y="0"/>
                    </a:lnTo>
                    <a:lnTo>
                      <a:pt x="0" y="11"/>
                    </a:lnTo>
                    <a:lnTo>
                      <a:pt x="11" y="9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22" name="Freeform 104"/>
              <p:cNvSpPr>
                <a:spLocks noChangeArrowheads="1"/>
              </p:cNvSpPr>
              <p:nvPr/>
            </p:nvSpPr>
            <p:spPr bwMode="auto">
              <a:xfrm>
                <a:off x="115887" y="588962"/>
                <a:ext cx="44450" cy="55563"/>
              </a:xfrm>
              <a:custGeom>
                <a:avLst/>
                <a:gdLst>
                  <a:gd name="T0" fmla="*/ 28 w 28"/>
                  <a:gd name="T1" fmla="*/ 2 h 35"/>
                  <a:gd name="T2" fmla="*/ 28 w 28"/>
                  <a:gd name="T3" fmla="*/ 2 h 35"/>
                  <a:gd name="T4" fmla="*/ 27 w 28"/>
                  <a:gd name="T5" fmla="*/ 14 h 35"/>
                  <a:gd name="T6" fmla="*/ 21 w 28"/>
                  <a:gd name="T7" fmla="*/ 31 h 35"/>
                  <a:gd name="T8" fmla="*/ 21 w 28"/>
                  <a:gd name="T9" fmla="*/ 31 h 35"/>
                  <a:gd name="T10" fmla="*/ 20 w 28"/>
                  <a:gd name="T11" fmla="*/ 35 h 35"/>
                  <a:gd name="T12" fmla="*/ 19 w 28"/>
                  <a:gd name="T13" fmla="*/ 35 h 35"/>
                  <a:gd name="T14" fmla="*/ 16 w 28"/>
                  <a:gd name="T15" fmla="*/ 35 h 35"/>
                  <a:gd name="T16" fmla="*/ 13 w 28"/>
                  <a:gd name="T17" fmla="*/ 32 h 35"/>
                  <a:gd name="T18" fmla="*/ 11 w 28"/>
                  <a:gd name="T19" fmla="*/ 27 h 35"/>
                  <a:gd name="T20" fmla="*/ 0 w 28"/>
                  <a:gd name="T21" fmla="*/ 8 h 35"/>
                  <a:gd name="T22" fmla="*/ 0 w 28"/>
                  <a:gd name="T23" fmla="*/ 8 h 35"/>
                  <a:gd name="T24" fmla="*/ 3 w 28"/>
                  <a:gd name="T25" fmla="*/ 5 h 35"/>
                  <a:gd name="T26" fmla="*/ 8 w 28"/>
                  <a:gd name="T27" fmla="*/ 2 h 35"/>
                  <a:gd name="T28" fmla="*/ 12 w 28"/>
                  <a:gd name="T29" fmla="*/ 1 h 35"/>
                  <a:gd name="T30" fmla="*/ 16 w 28"/>
                  <a:gd name="T31" fmla="*/ 0 h 35"/>
                  <a:gd name="T32" fmla="*/ 23 w 28"/>
                  <a:gd name="T33" fmla="*/ 0 h 35"/>
                  <a:gd name="T34" fmla="*/ 28 w 28"/>
                  <a:gd name="T35" fmla="*/ 2 h 35"/>
                  <a:gd name="T36" fmla="*/ 28 w 28"/>
                  <a:gd name="T37" fmla="*/ 2 h 3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"/>
                  <a:gd name="T58" fmla="*/ 0 h 35"/>
                  <a:gd name="T59" fmla="*/ 28 w 28"/>
                  <a:gd name="T60" fmla="*/ 35 h 35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" h="35">
                    <a:moveTo>
                      <a:pt x="28" y="2"/>
                    </a:moveTo>
                    <a:lnTo>
                      <a:pt x="28" y="2"/>
                    </a:lnTo>
                    <a:lnTo>
                      <a:pt x="27" y="14"/>
                    </a:lnTo>
                    <a:lnTo>
                      <a:pt x="21" y="31"/>
                    </a:lnTo>
                    <a:lnTo>
                      <a:pt x="21" y="31"/>
                    </a:lnTo>
                    <a:lnTo>
                      <a:pt x="20" y="35"/>
                    </a:lnTo>
                    <a:lnTo>
                      <a:pt x="19" y="35"/>
                    </a:lnTo>
                    <a:lnTo>
                      <a:pt x="16" y="35"/>
                    </a:lnTo>
                    <a:lnTo>
                      <a:pt x="13" y="32"/>
                    </a:lnTo>
                    <a:lnTo>
                      <a:pt x="11" y="27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3" y="5"/>
                    </a:lnTo>
                    <a:lnTo>
                      <a:pt x="8" y="2"/>
                    </a:lnTo>
                    <a:lnTo>
                      <a:pt x="12" y="1"/>
                    </a:lnTo>
                    <a:lnTo>
                      <a:pt x="16" y="0"/>
                    </a:lnTo>
                    <a:lnTo>
                      <a:pt x="23" y="0"/>
                    </a:lnTo>
                    <a:lnTo>
                      <a:pt x="28" y="2"/>
                    </a:lnTo>
                    <a:lnTo>
                      <a:pt x="28" y="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grpSp>
          <p:nvGrpSpPr>
            <p:cNvPr id="16" name="组合 215"/>
            <p:cNvGrpSpPr/>
            <p:nvPr/>
          </p:nvGrpSpPr>
          <p:grpSpPr bwMode="auto">
            <a:xfrm>
              <a:off x="3996441" y="3096979"/>
              <a:ext cx="927115" cy="1032092"/>
              <a:chOff x="0" y="0"/>
              <a:chExt cx="1414463" cy="1541463"/>
            </a:xfrm>
            <a:grpFill/>
          </p:grpSpPr>
          <p:sp>
            <p:nvSpPr>
              <p:cNvPr id="122" name="Freeform 5"/>
              <p:cNvSpPr>
                <a:spLocks noChangeArrowheads="1"/>
              </p:cNvSpPr>
              <p:nvPr/>
            </p:nvSpPr>
            <p:spPr bwMode="auto">
              <a:xfrm>
                <a:off x="0" y="152400"/>
                <a:ext cx="1414463" cy="1257300"/>
              </a:xfrm>
              <a:custGeom>
                <a:avLst/>
                <a:gdLst>
                  <a:gd name="T0" fmla="*/ 334 w 891"/>
                  <a:gd name="T1" fmla="*/ 790 h 792"/>
                  <a:gd name="T2" fmla="*/ 228 w 891"/>
                  <a:gd name="T3" fmla="*/ 775 h 792"/>
                  <a:gd name="T4" fmla="*/ 212 w 891"/>
                  <a:gd name="T5" fmla="*/ 764 h 792"/>
                  <a:gd name="T6" fmla="*/ 190 w 891"/>
                  <a:gd name="T7" fmla="*/ 734 h 792"/>
                  <a:gd name="T8" fmla="*/ 110 w 891"/>
                  <a:gd name="T9" fmla="*/ 683 h 792"/>
                  <a:gd name="T10" fmla="*/ 65 w 891"/>
                  <a:gd name="T11" fmla="*/ 631 h 792"/>
                  <a:gd name="T12" fmla="*/ 56 w 891"/>
                  <a:gd name="T13" fmla="*/ 597 h 792"/>
                  <a:gd name="T14" fmla="*/ 61 w 891"/>
                  <a:gd name="T15" fmla="*/ 560 h 792"/>
                  <a:gd name="T16" fmla="*/ 45 w 891"/>
                  <a:gd name="T17" fmla="*/ 545 h 792"/>
                  <a:gd name="T18" fmla="*/ 26 w 891"/>
                  <a:gd name="T19" fmla="*/ 528 h 792"/>
                  <a:gd name="T20" fmla="*/ 48 w 891"/>
                  <a:gd name="T21" fmla="*/ 513 h 792"/>
                  <a:gd name="T22" fmla="*/ 61 w 891"/>
                  <a:gd name="T23" fmla="*/ 501 h 792"/>
                  <a:gd name="T24" fmla="*/ 56 w 891"/>
                  <a:gd name="T25" fmla="*/ 465 h 792"/>
                  <a:gd name="T26" fmla="*/ 65 w 891"/>
                  <a:gd name="T27" fmla="*/ 442 h 792"/>
                  <a:gd name="T28" fmla="*/ 48 w 891"/>
                  <a:gd name="T29" fmla="*/ 435 h 792"/>
                  <a:gd name="T30" fmla="*/ 23 w 891"/>
                  <a:gd name="T31" fmla="*/ 425 h 792"/>
                  <a:gd name="T32" fmla="*/ 34 w 891"/>
                  <a:gd name="T33" fmla="*/ 405 h 792"/>
                  <a:gd name="T34" fmla="*/ 56 w 891"/>
                  <a:gd name="T35" fmla="*/ 393 h 792"/>
                  <a:gd name="T36" fmla="*/ 55 w 891"/>
                  <a:gd name="T37" fmla="*/ 365 h 792"/>
                  <a:gd name="T38" fmla="*/ 56 w 891"/>
                  <a:gd name="T39" fmla="*/ 343 h 792"/>
                  <a:gd name="T40" fmla="*/ 53 w 891"/>
                  <a:gd name="T41" fmla="*/ 320 h 792"/>
                  <a:gd name="T42" fmla="*/ 32 w 891"/>
                  <a:gd name="T43" fmla="*/ 310 h 792"/>
                  <a:gd name="T44" fmla="*/ 36 w 891"/>
                  <a:gd name="T45" fmla="*/ 291 h 792"/>
                  <a:gd name="T46" fmla="*/ 60 w 891"/>
                  <a:gd name="T47" fmla="*/ 281 h 792"/>
                  <a:gd name="T48" fmla="*/ 64 w 891"/>
                  <a:gd name="T49" fmla="*/ 262 h 792"/>
                  <a:gd name="T50" fmla="*/ 61 w 891"/>
                  <a:gd name="T51" fmla="*/ 245 h 792"/>
                  <a:gd name="T52" fmla="*/ 71 w 891"/>
                  <a:gd name="T53" fmla="*/ 218 h 792"/>
                  <a:gd name="T54" fmla="*/ 59 w 891"/>
                  <a:gd name="T55" fmla="*/ 214 h 792"/>
                  <a:gd name="T56" fmla="*/ 34 w 891"/>
                  <a:gd name="T57" fmla="*/ 203 h 792"/>
                  <a:gd name="T58" fmla="*/ 0 w 891"/>
                  <a:gd name="T59" fmla="*/ 0 h 792"/>
                  <a:gd name="T60" fmla="*/ 873 w 891"/>
                  <a:gd name="T61" fmla="*/ 147 h 792"/>
                  <a:gd name="T62" fmla="*/ 854 w 891"/>
                  <a:gd name="T63" fmla="*/ 164 h 792"/>
                  <a:gd name="T64" fmla="*/ 835 w 891"/>
                  <a:gd name="T65" fmla="*/ 168 h 792"/>
                  <a:gd name="T66" fmla="*/ 832 w 891"/>
                  <a:gd name="T67" fmla="*/ 180 h 792"/>
                  <a:gd name="T68" fmla="*/ 839 w 891"/>
                  <a:gd name="T69" fmla="*/ 205 h 792"/>
                  <a:gd name="T70" fmla="*/ 832 w 891"/>
                  <a:gd name="T71" fmla="*/ 228 h 792"/>
                  <a:gd name="T72" fmla="*/ 848 w 891"/>
                  <a:gd name="T73" fmla="*/ 237 h 792"/>
                  <a:gd name="T74" fmla="*/ 871 w 891"/>
                  <a:gd name="T75" fmla="*/ 254 h 792"/>
                  <a:gd name="T76" fmla="*/ 854 w 891"/>
                  <a:gd name="T77" fmla="*/ 271 h 792"/>
                  <a:gd name="T78" fmla="*/ 841 w 891"/>
                  <a:gd name="T79" fmla="*/ 281 h 792"/>
                  <a:gd name="T80" fmla="*/ 845 w 891"/>
                  <a:gd name="T81" fmla="*/ 310 h 792"/>
                  <a:gd name="T82" fmla="*/ 841 w 891"/>
                  <a:gd name="T83" fmla="*/ 336 h 792"/>
                  <a:gd name="T84" fmla="*/ 856 w 891"/>
                  <a:gd name="T85" fmla="*/ 355 h 792"/>
                  <a:gd name="T86" fmla="*/ 877 w 891"/>
                  <a:gd name="T87" fmla="*/ 369 h 792"/>
                  <a:gd name="T88" fmla="*/ 863 w 891"/>
                  <a:gd name="T89" fmla="*/ 386 h 792"/>
                  <a:gd name="T90" fmla="*/ 836 w 891"/>
                  <a:gd name="T91" fmla="*/ 390 h 792"/>
                  <a:gd name="T92" fmla="*/ 843 w 891"/>
                  <a:gd name="T93" fmla="*/ 411 h 792"/>
                  <a:gd name="T94" fmla="*/ 841 w 891"/>
                  <a:gd name="T95" fmla="*/ 435 h 792"/>
                  <a:gd name="T96" fmla="*/ 844 w 891"/>
                  <a:gd name="T97" fmla="*/ 463 h 792"/>
                  <a:gd name="T98" fmla="*/ 867 w 891"/>
                  <a:gd name="T99" fmla="*/ 474 h 792"/>
                  <a:gd name="T100" fmla="*/ 870 w 891"/>
                  <a:gd name="T101" fmla="*/ 490 h 792"/>
                  <a:gd name="T102" fmla="*/ 845 w 891"/>
                  <a:gd name="T103" fmla="*/ 503 h 792"/>
                  <a:gd name="T104" fmla="*/ 841 w 891"/>
                  <a:gd name="T105" fmla="*/ 535 h 792"/>
                  <a:gd name="T106" fmla="*/ 844 w 891"/>
                  <a:gd name="T107" fmla="*/ 554 h 792"/>
                  <a:gd name="T108" fmla="*/ 858 w 891"/>
                  <a:gd name="T109" fmla="*/ 572 h 792"/>
                  <a:gd name="T110" fmla="*/ 856 w 891"/>
                  <a:gd name="T111" fmla="*/ 595 h 792"/>
                  <a:gd name="T112" fmla="*/ 820 w 891"/>
                  <a:gd name="T113" fmla="*/ 653 h 792"/>
                  <a:gd name="T114" fmla="*/ 776 w 891"/>
                  <a:gd name="T115" fmla="*/ 695 h 792"/>
                  <a:gd name="T116" fmla="*/ 711 w 891"/>
                  <a:gd name="T117" fmla="*/ 742 h 792"/>
                  <a:gd name="T118" fmla="*/ 695 w 891"/>
                  <a:gd name="T119" fmla="*/ 764 h 792"/>
                  <a:gd name="T120" fmla="*/ 675 w 891"/>
                  <a:gd name="T121" fmla="*/ 775 h 792"/>
                  <a:gd name="T122" fmla="*/ 548 w 891"/>
                  <a:gd name="T123" fmla="*/ 790 h 792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891"/>
                  <a:gd name="T187" fmla="*/ 0 h 792"/>
                  <a:gd name="T188" fmla="*/ 891 w 891"/>
                  <a:gd name="T189" fmla="*/ 792 h 792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891" h="792">
                    <a:moveTo>
                      <a:pt x="435" y="792"/>
                    </a:moveTo>
                    <a:lnTo>
                      <a:pt x="435" y="792"/>
                    </a:lnTo>
                    <a:lnTo>
                      <a:pt x="370" y="791"/>
                    </a:lnTo>
                    <a:lnTo>
                      <a:pt x="334" y="790"/>
                    </a:lnTo>
                    <a:lnTo>
                      <a:pt x="298" y="787"/>
                    </a:lnTo>
                    <a:lnTo>
                      <a:pt x="266" y="783"/>
                    </a:lnTo>
                    <a:lnTo>
                      <a:pt x="237" y="778"/>
                    </a:lnTo>
                    <a:lnTo>
                      <a:pt x="228" y="775"/>
                    </a:lnTo>
                    <a:lnTo>
                      <a:pt x="220" y="772"/>
                    </a:lnTo>
                    <a:lnTo>
                      <a:pt x="213" y="768"/>
                    </a:lnTo>
                    <a:lnTo>
                      <a:pt x="212" y="764"/>
                    </a:lnTo>
                    <a:lnTo>
                      <a:pt x="212" y="764"/>
                    </a:lnTo>
                    <a:lnTo>
                      <a:pt x="209" y="756"/>
                    </a:lnTo>
                    <a:lnTo>
                      <a:pt x="205" y="749"/>
                    </a:lnTo>
                    <a:lnTo>
                      <a:pt x="198" y="741"/>
                    </a:lnTo>
                    <a:lnTo>
                      <a:pt x="190" y="734"/>
                    </a:lnTo>
                    <a:lnTo>
                      <a:pt x="164" y="717"/>
                    </a:lnTo>
                    <a:lnTo>
                      <a:pt x="129" y="695"/>
                    </a:lnTo>
                    <a:lnTo>
                      <a:pt x="129" y="695"/>
                    </a:lnTo>
                    <a:lnTo>
                      <a:pt x="110" y="683"/>
                    </a:lnTo>
                    <a:lnTo>
                      <a:pt x="95" y="669"/>
                    </a:lnTo>
                    <a:lnTo>
                      <a:pt x="82" y="657"/>
                    </a:lnTo>
                    <a:lnTo>
                      <a:pt x="72" y="643"/>
                    </a:lnTo>
                    <a:lnTo>
                      <a:pt x="65" y="631"/>
                    </a:lnTo>
                    <a:lnTo>
                      <a:pt x="60" y="619"/>
                    </a:lnTo>
                    <a:lnTo>
                      <a:pt x="57" y="608"/>
                    </a:lnTo>
                    <a:lnTo>
                      <a:pt x="56" y="597"/>
                    </a:lnTo>
                    <a:lnTo>
                      <a:pt x="56" y="597"/>
                    </a:lnTo>
                    <a:lnTo>
                      <a:pt x="57" y="589"/>
                    </a:lnTo>
                    <a:lnTo>
                      <a:pt x="59" y="581"/>
                    </a:lnTo>
                    <a:lnTo>
                      <a:pt x="61" y="566"/>
                    </a:lnTo>
                    <a:lnTo>
                      <a:pt x="61" y="560"/>
                    </a:lnTo>
                    <a:lnTo>
                      <a:pt x="59" y="554"/>
                    </a:lnTo>
                    <a:lnTo>
                      <a:pt x="55" y="549"/>
                    </a:lnTo>
                    <a:lnTo>
                      <a:pt x="45" y="545"/>
                    </a:lnTo>
                    <a:lnTo>
                      <a:pt x="45" y="545"/>
                    </a:lnTo>
                    <a:lnTo>
                      <a:pt x="36" y="541"/>
                    </a:lnTo>
                    <a:lnTo>
                      <a:pt x="30" y="537"/>
                    </a:lnTo>
                    <a:lnTo>
                      <a:pt x="28" y="532"/>
                    </a:lnTo>
                    <a:lnTo>
                      <a:pt x="26" y="528"/>
                    </a:lnTo>
                    <a:lnTo>
                      <a:pt x="29" y="524"/>
                    </a:lnTo>
                    <a:lnTo>
                      <a:pt x="33" y="522"/>
                    </a:lnTo>
                    <a:lnTo>
                      <a:pt x="40" y="518"/>
                    </a:lnTo>
                    <a:lnTo>
                      <a:pt x="48" y="513"/>
                    </a:lnTo>
                    <a:lnTo>
                      <a:pt x="48" y="513"/>
                    </a:lnTo>
                    <a:lnTo>
                      <a:pt x="55" y="511"/>
                    </a:lnTo>
                    <a:lnTo>
                      <a:pt x="59" y="505"/>
                    </a:lnTo>
                    <a:lnTo>
                      <a:pt x="61" y="501"/>
                    </a:lnTo>
                    <a:lnTo>
                      <a:pt x="61" y="496"/>
                    </a:lnTo>
                    <a:lnTo>
                      <a:pt x="59" y="482"/>
                    </a:lnTo>
                    <a:lnTo>
                      <a:pt x="57" y="474"/>
                    </a:lnTo>
                    <a:lnTo>
                      <a:pt x="56" y="465"/>
                    </a:lnTo>
                    <a:lnTo>
                      <a:pt x="56" y="465"/>
                    </a:lnTo>
                    <a:lnTo>
                      <a:pt x="57" y="457"/>
                    </a:lnTo>
                    <a:lnTo>
                      <a:pt x="60" y="450"/>
                    </a:lnTo>
                    <a:lnTo>
                      <a:pt x="65" y="442"/>
                    </a:lnTo>
                    <a:lnTo>
                      <a:pt x="65" y="439"/>
                    </a:lnTo>
                    <a:lnTo>
                      <a:pt x="64" y="436"/>
                    </a:lnTo>
                    <a:lnTo>
                      <a:pt x="59" y="435"/>
                    </a:lnTo>
                    <a:lnTo>
                      <a:pt x="48" y="435"/>
                    </a:lnTo>
                    <a:lnTo>
                      <a:pt x="48" y="435"/>
                    </a:lnTo>
                    <a:lnTo>
                      <a:pt x="36" y="432"/>
                    </a:lnTo>
                    <a:lnTo>
                      <a:pt x="28" y="430"/>
                    </a:lnTo>
                    <a:lnTo>
                      <a:pt x="23" y="425"/>
                    </a:lnTo>
                    <a:lnTo>
                      <a:pt x="22" y="420"/>
                    </a:lnTo>
                    <a:lnTo>
                      <a:pt x="23" y="415"/>
                    </a:lnTo>
                    <a:lnTo>
                      <a:pt x="28" y="409"/>
                    </a:lnTo>
                    <a:lnTo>
                      <a:pt x="34" y="405"/>
                    </a:lnTo>
                    <a:lnTo>
                      <a:pt x="42" y="401"/>
                    </a:lnTo>
                    <a:lnTo>
                      <a:pt x="42" y="401"/>
                    </a:lnTo>
                    <a:lnTo>
                      <a:pt x="51" y="397"/>
                    </a:lnTo>
                    <a:lnTo>
                      <a:pt x="56" y="393"/>
                    </a:lnTo>
                    <a:lnTo>
                      <a:pt x="59" y="389"/>
                    </a:lnTo>
                    <a:lnTo>
                      <a:pt x="59" y="384"/>
                    </a:lnTo>
                    <a:lnTo>
                      <a:pt x="56" y="371"/>
                    </a:lnTo>
                    <a:lnTo>
                      <a:pt x="55" y="365"/>
                    </a:lnTo>
                    <a:lnTo>
                      <a:pt x="55" y="356"/>
                    </a:lnTo>
                    <a:lnTo>
                      <a:pt x="55" y="356"/>
                    </a:lnTo>
                    <a:lnTo>
                      <a:pt x="55" y="350"/>
                    </a:lnTo>
                    <a:lnTo>
                      <a:pt x="56" y="343"/>
                    </a:lnTo>
                    <a:lnTo>
                      <a:pt x="59" y="332"/>
                    </a:lnTo>
                    <a:lnTo>
                      <a:pt x="59" y="328"/>
                    </a:lnTo>
                    <a:lnTo>
                      <a:pt x="57" y="324"/>
                    </a:lnTo>
                    <a:lnTo>
                      <a:pt x="53" y="320"/>
                    </a:lnTo>
                    <a:lnTo>
                      <a:pt x="45" y="317"/>
                    </a:lnTo>
                    <a:lnTo>
                      <a:pt x="45" y="317"/>
                    </a:lnTo>
                    <a:lnTo>
                      <a:pt x="37" y="314"/>
                    </a:lnTo>
                    <a:lnTo>
                      <a:pt x="32" y="310"/>
                    </a:lnTo>
                    <a:lnTo>
                      <a:pt x="29" y="305"/>
                    </a:lnTo>
                    <a:lnTo>
                      <a:pt x="29" y="301"/>
                    </a:lnTo>
                    <a:lnTo>
                      <a:pt x="30" y="296"/>
                    </a:lnTo>
                    <a:lnTo>
                      <a:pt x="36" y="291"/>
                    </a:lnTo>
                    <a:lnTo>
                      <a:pt x="42" y="287"/>
                    </a:lnTo>
                    <a:lnTo>
                      <a:pt x="52" y="283"/>
                    </a:lnTo>
                    <a:lnTo>
                      <a:pt x="52" y="283"/>
                    </a:lnTo>
                    <a:lnTo>
                      <a:pt x="60" y="281"/>
                    </a:lnTo>
                    <a:lnTo>
                      <a:pt x="65" y="278"/>
                    </a:lnTo>
                    <a:lnTo>
                      <a:pt x="68" y="275"/>
                    </a:lnTo>
                    <a:lnTo>
                      <a:pt x="68" y="271"/>
                    </a:lnTo>
                    <a:lnTo>
                      <a:pt x="64" y="262"/>
                    </a:lnTo>
                    <a:lnTo>
                      <a:pt x="63" y="256"/>
                    </a:lnTo>
                    <a:lnTo>
                      <a:pt x="61" y="251"/>
                    </a:lnTo>
                    <a:lnTo>
                      <a:pt x="61" y="251"/>
                    </a:lnTo>
                    <a:lnTo>
                      <a:pt x="61" y="245"/>
                    </a:lnTo>
                    <a:lnTo>
                      <a:pt x="63" y="239"/>
                    </a:lnTo>
                    <a:lnTo>
                      <a:pt x="68" y="228"/>
                    </a:lnTo>
                    <a:lnTo>
                      <a:pt x="70" y="222"/>
                    </a:lnTo>
                    <a:lnTo>
                      <a:pt x="71" y="218"/>
                    </a:lnTo>
                    <a:lnTo>
                      <a:pt x="70" y="216"/>
                    </a:lnTo>
                    <a:lnTo>
                      <a:pt x="65" y="216"/>
                    </a:lnTo>
                    <a:lnTo>
                      <a:pt x="65" y="216"/>
                    </a:lnTo>
                    <a:lnTo>
                      <a:pt x="59" y="214"/>
                    </a:lnTo>
                    <a:lnTo>
                      <a:pt x="53" y="213"/>
                    </a:lnTo>
                    <a:lnTo>
                      <a:pt x="46" y="210"/>
                    </a:lnTo>
                    <a:lnTo>
                      <a:pt x="40" y="207"/>
                    </a:lnTo>
                    <a:lnTo>
                      <a:pt x="34" y="203"/>
                    </a:lnTo>
                    <a:lnTo>
                      <a:pt x="30" y="198"/>
                    </a:lnTo>
                    <a:lnTo>
                      <a:pt x="28" y="193"/>
                    </a:lnTo>
                    <a:lnTo>
                      <a:pt x="25" y="187"/>
                    </a:lnTo>
                    <a:lnTo>
                      <a:pt x="0" y="0"/>
                    </a:lnTo>
                    <a:lnTo>
                      <a:pt x="891" y="0"/>
                    </a:lnTo>
                    <a:lnTo>
                      <a:pt x="874" y="140"/>
                    </a:lnTo>
                    <a:lnTo>
                      <a:pt x="874" y="140"/>
                    </a:lnTo>
                    <a:lnTo>
                      <a:pt x="873" y="147"/>
                    </a:lnTo>
                    <a:lnTo>
                      <a:pt x="870" y="152"/>
                    </a:lnTo>
                    <a:lnTo>
                      <a:pt x="864" y="157"/>
                    </a:lnTo>
                    <a:lnTo>
                      <a:pt x="859" y="161"/>
                    </a:lnTo>
                    <a:lnTo>
                      <a:pt x="854" y="164"/>
                    </a:lnTo>
                    <a:lnTo>
                      <a:pt x="847" y="167"/>
                    </a:lnTo>
                    <a:lnTo>
                      <a:pt x="840" y="168"/>
                    </a:lnTo>
                    <a:lnTo>
                      <a:pt x="835" y="168"/>
                    </a:lnTo>
                    <a:lnTo>
                      <a:pt x="835" y="168"/>
                    </a:lnTo>
                    <a:lnTo>
                      <a:pt x="831" y="170"/>
                    </a:lnTo>
                    <a:lnTo>
                      <a:pt x="829" y="172"/>
                    </a:lnTo>
                    <a:lnTo>
                      <a:pt x="829" y="176"/>
                    </a:lnTo>
                    <a:lnTo>
                      <a:pt x="832" y="180"/>
                    </a:lnTo>
                    <a:lnTo>
                      <a:pt x="837" y="193"/>
                    </a:lnTo>
                    <a:lnTo>
                      <a:pt x="839" y="198"/>
                    </a:lnTo>
                    <a:lnTo>
                      <a:pt x="839" y="205"/>
                    </a:lnTo>
                    <a:lnTo>
                      <a:pt x="839" y="205"/>
                    </a:lnTo>
                    <a:lnTo>
                      <a:pt x="837" y="210"/>
                    </a:lnTo>
                    <a:lnTo>
                      <a:pt x="835" y="216"/>
                    </a:lnTo>
                    <a:lnTo>
                      <a:pt x="832" y="224"/>
                    </a:lnTo>
                    <a:lnTo>
                      <a:pt x="832" y="228"/>
                    </a:lnTo>
                    <a:lnTo>
                      <a:pt x="833" y="232"/>
                    </a:lnTo>
                    <a:lnTo>
                      <a:pt x="839" y="235"/>
                    </a:lnTo>
                    <a:lnTo>
                      <a:pt x="848" y="237"/>
                    </a:lnTo>
                    <a:lnTo>
                      <a:pt x="848" y="237"/>
                    </a:lnTo>
                    <a:lnTo>
                      <a:pt x="858" y="240"/>
                    </a:lnTo>
                    <a:lnTo>
                      <a:pt x="864" y="244"/>
                    </a:lnTo>
                    <a:lnTo>
                      <a:pt x="868" y="249"/>
                    </a:lnTo>
                    <a:lnTo>
                      <a:pt x="871" y="254"/>
                    </a:lnTo>
                    <a:lnTo>
                      <a:pt x="870" y="259"/>
                    </a:lnTo>
                    <a:lnTo>
                      <a:pt x="867" y="263"/>
                    </a:lnTo>
                    <a:lnTo>
                      <a:pt x="862" y="267"/>
                    </a:lnTo>
                    <a:lnTo>
                      <a:pt x="854" y="271"/>
                    </a:lnTo>
                    <a:lnTo>
                      <a:pt x="854" y="271"/>
                    </a:lnTo>
                    <a:lnTo>
                      <a:pt x="847" y="274"/>
                    </a:lnTo>
                    <a:lnTo>
                      <a:pt x="843" y="277"/>
                    </a:lnTo>
                    <a:lnTo>
                      <a:pt x="841" y="281"/>
                    </a:lnTo>
                    <a:lnTo>
                      <a:pt x="840" y="286"/>
                    </a:lnTo>
                    <a:lnTo>
                      <a:pt x="843" y="297"/>
                    </a:lnTo>
                    <a:lnTo>
                      <a:pt x="844" y="304"/>
                    </a:lnTo>
                    <a:lnTo>
                      <a:pt x="845" y="310"/>
                    </a:lnTo>
                    <a:lnTo>
                      <a:pt x="845" y="310"/>
                    </a:lnTo>
                    <a:lnTo>
                      <a:pt x="844" y="317"/>
                    </a:lnTo>
                    <a:lnTo>
                      <a:pt x="843" y="324"/>
                    </a:lnTo>
                    <a:lnTo>
                      <a:pt x="841" y="336"/>
                    </a:lnTo>
                    <a:lnTo>
                      <a:pt x="841" y="342"/>
                    </a:lnTo>
                    <a:lnTo>
                      <a:pt x="844" y="347"/>
                    </a:lnTo>
                    <a:lnTo>
                      <a:pt x="848" y="351"/>
                    </a:lnTo>
                    <a:lnTo>
                      <a:pt x="856" y="355"/>
                    </a:lnTo>
                    <a:lnTo>
                      <a:pt x="856" y="355"/>
                    </a:lnTo>
                    <a:lnTo>
                      <a:pt x="866" y="359"/>
                    </a:lnTo>
                    <a:lnTo>
                      <a:pt x="873" y="363"/>
                    </a:lnTo>
                    <a:lnTo>
                      <a:pt x="877" y="369"/>
                    </a:lnTo>
                    <a:lnTo>
                      <a:pt x="878" y="374"/>
                    </a:lnTo>
                    <a:lnTo>
                      <a:pt x="877" y="378"/>
                    </a:lnTo>
                    <a:lnTo>
                      <a:pt x="871" y="384"/>
                    </a:lnTo>
                    <a:lnTo>
                      <a:pt x="863" y="386"/>
                    </a:lnTo>
                    <a:lnTo>
                      <a:pt x="852" y="388"/>
                    </a:lnTo>
                    <a:lnTo>
                      <a:pt x="852" y="388"/>
                    </a:lnTo>
                    <a:lnTo>
                      <a:pt x="841" y="389"/>
                    </a:lnTo>
                    <a:lnTo>
                      <a:pt x="836" y="390"/>
                    </a:lnTo>
                    <a:lnTo>
                      <a:pt x="833" y="392"/>
                    </a:lnTo>
                    <a:lnTo>
                      <a:pt x="835" y="396"/>
                    </a:lnTo>
                    <a:lnTo>
                      <a:pt x="840" y="404"/>
                    </a:lnTo>
                    <a:lnTo>
                      <a:pt x="843" y="411"/>
                    </a:lnTo>
                    <a:lnTo>
                      <a:pt x="843" y="419"/>
                    </a:lnTo>
                    <a:lnTo>
                      <a:pt x="843" y="419"/>
                    </a:lnTo>
                    <a:lnTo>
                      <a:pt x="843" y="428"/>
                    </a:lnTo>
                    <a:lnTo>
                      <a:pt x="841" y="435"/>
                    </a:lnTo>
                    <a:lnTo>
                      <a:pt x="839" y="449"/>
                    </a:lnTo>
                    <a:lnTo>
                      <a:pt x="839" y="455"/>
                    </a:lnTo>
                    <a:lnTo>
                      <a:pt x="840" y="459"/>
                    </a:lnTo>
                    <a:lnTo>
                      <a:pt x="844" y="463"/>
                    </a:lnTo>
                    <a:lnTo>
                      <a:pt x="852" y="467"/>
                    </a:lnTo>
                    <a:lnTo>
                      <a:pt x="852" y="467"/>
                    </a:lnTo>
                    <a:lnTo>
                      <a:pt x="860" y="472"/>
                    </a:lnTo>
                    <a:lnTo>
                      <a:pt x="867" y="474"/>
                    </a:lnTo>
                    <a:lnTo>
                      <a:pt x="871" y="478"/>
                    </a:lnTo>
                    <a:lnTo>
                      <a:pt x="873" y="482"/>
                    </a:lnTo>
                    <a:lnTo>
                      <a:pt x="873" y="486"/>
                    </a:lnTo>
                    <a:lnTo>
                      <a:pt x="870" y="490"/>
                    </a:lnTo>
                    <a:lnTo>
                      <a:pt x="863" y="495"/>
                    </a:lnTo>
                    <a:lnTo>
                      <a:pt x="854" y="499"/>
                    </a:lnTo>
                    <a:lnTo>
                      <a:pt x="854" y="499"/>
                    </a:lnTo>
                    <a:lnTo>
                      <a:pt x="845" y="503"/>
                    </a:lnTo>
                    <a:lnTo>
                      <a:pt x="840" y="508"/>
                    </a:lnTo>
                    <a:lnTo>
                      <a:pt x="839" y="513"/>
                    </a:lnTo>
                    <a:lnTo>
                      <a:pt x="837" y="520"/>
                    </a:lnTo>
                    <a:lnTo>
                      <a:pt x="841" y="535"/>
                    </a:lnTo>
                    <a:lnTo>
                      <a:pt x="843" y="543"/>
                    </a:lnTo>
                    <a:lnTo>
                      <a:pt x="843" y="551"/>
                    </a:lnTo>
                    <a:lnTo>
                      <a:pt x="843" y="551"/>
                    </a:lnTo>
                    <a:lnTo>
                      <a:pt x="844" y="554"/>
                    </a:lnTo>
                    <a:lnTo>
                      <a:pt x="845" y="557"/>
                    </a:lnTo>
                    <a:lnTo>
                      <a:pt x="852" y="564"/>
                    </a:lnTo>
                    <a:lnTo>
                      <a:pt x="855" y="568"/>
                    </a:lnTo>
                    <a:lnTo>
                      <a:pt x="858" y="572"/>
                    </a:lnTo>
                    <a:lnTo>
                      <a:pt x="859" y="576"/>
                    </a:lnTo>
                    <a:lnTo>
                      <a:pt x="859" y="581"/>
                    </a:lnTo>
                    <a:lnTo>
                      <a:pt x="859" y="581"/>
                    </a:lnTo>
                    <a:lnTo>
                      <a:pt x="856" y="595"/>
                    </a:lnTo>
                    <a:lnTo>
                      <a:pt x="850" y="610"/>
                    </a:lnTo>
                    <a:lnTo>
                      <a:pt x="841" y="625"/>
                    </a:lnTo>
                    <a:lnTo>
                      <a:pt x="832" y="638"/>
                    </a:lnTo>
                    <a:lnTo>
                      <a:pt x="820" y="653"/>
                    </a:lnTo>
                    <a:lnTo>
                      <a:pt x="806" y="668"/>
                    </a:lnTo>
                    <a:lnTo>
                      <a:pt x="793" y="681"/>
                    </a:lnTo>
                    <a:lnTo>
                      <a:pt x="776" y="695"/>
                    </a:lnTo>
                    <a:lnTo>
                      <a:pt x="776" y="695"/>
                    </a:lnTo>
                    <a:lnTo>
                      <a:pt x="761" y="707"/>
                    </a:lnTo>
                    <a:lnTo>
                      <a:pt x="747" y="718"/>
                    </a:lnTo>
                    <a:lnTo>
                      <a:pt x="722" y="734"/>
                    </a:lnTo>
                    <a:lnTo>
                      <a:pt x="711" y="742"/>
                    </a:lnTo>
                    <a:lnTo>
                      <a:pt x="703" y="749"/>
                    </a:lnTo>
                    <a:lnTo>
                      <a:pt x="698" y="756"/>
                    </a:lnTo>
                    <a:lnTo>
                      <a:pt x="695" y="764"/>
                    </a:lnTo>
                    <a:lnTo>
                      <a:pt x="695" y="764"/>
                    </a:lnTo>
                    <a:lnTo>
                      <a:pt x="694" y="765"/>
                    </a:lnTo>
                    <a:lnTo>
                      <a:pt x="692" y="768"/>
                    </a:lnTo>
                    <a:lnTo>
                      <a:pt x="686" y="772"/>
                    </a:lnTo>
                    <a:lnTo>
                      <a:pt x="675" y="775"/>
                    </a:lnTo>
                    <a:lnTo>
                      <a:pt x="663" y="778"/>
                    </a:lnTo>
                    <a:lnTo>
                      <a:pt x="629" y="783"/>
                    </a:lnTo>
                    <a:lnTo>
                      <a:pt x="590" y="787"/>
                    </a:lnTo>
                    <a:lnTo>
                      <a:pt x="548" y="790"/>
                    </a:lnTo>
                    <a:lnTo>
                      <a:pt x="504" y="791"/>
                    </a:lnTo>
                    <a:lnTo>
                      <a:pt x="435" y="792"/>
                    </a:lnTo>
                    <a:lnTo>
                      <a:pt x="435" y="79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23" name="Freeform 6"/>
              <p:cNvSpPr>
                <a:spLocks noChangeArrowheads="1"/>
              </p:cNvSpPr>
              <p:nvPr/>
            </p:nvSpPr>
            <p:spPr bwMode="auto">
              <a:xfrm>
                <a:off x="303212" y="152400"/>
                <a:ext cx="400050" cy="1257300"/>
              </a:xfrm>
              <a:custGeom>
                <a:avLst/>
                <a:gdLst>
                  <a:gd name="T0" fmla="*/ 92 w 252"/>
                  <a:gd name="T1" fmla="*/ 790 h 792"/>
                  <a:gd name="T2" fmla="*/ 59 w 252"/>
                  <a:gd name="T3" fmla="*/ 772 h 792"/>
                  <a:gd name="T4" fmla="*/ 55 w 252"/>
                  <a:gd name="T5" fmla="*/ 749 h 792"/>
                  <a:gd name="T6" fmla="*/ 33 w 252"/>
                  <a:gd name="T7" fmla="*/ 695 h 792"/>
                  <a:gd name="T8" fmla="*/ 14 w 252"/>
                  <a:gd name="T9" fmla="*/ 619 h 792"/>
                  <a:gd name="T10" fmla="*/ 14 w 252"/>
                  <a:gd name="T11" fmla="*/ 566 h 792"/>
                  <a:gd name="T12" fmla="*/ 10 w 252"/>
                  <a:gd name="T13" fmla="*/ 545 h 792"/>
                  <a:gd name="T14" fmla="*/ 10 w 252"/>
                  <a:gd name="T15" fmla="*/ 513 h 792"/>
                  <a:gd name="T16" fmla="*/ 14 w 252"/>
                  <a:gd name="T17" fmla="*/ 496 h 792"/>
                  <a:gd name="T18" fmla="*/ 14 w 252"/>
                  <a:gd name="T19" fmla="*/ 450 h 792"/>
                  <a:gd name="T20" fmla="*/ 13 w 252"/>
                  <a:gd name="T21" fmla="*/ 435 h 792"/>
                  <a:gd name="T22" fmla="*/ 4 w 252"/>
                  <a:gd name="T23" fmla="*/ 430 h 792"/>
                  <a:gd name="T24" fmla="*/ 6 w 252"/>
                  <a:gd name="T25" fmla="*/ 405 h 792"/>
                  <a:gd name="T26" fmla="*/ 13 w 252"/>
                  <a:gd name="T27" fmla="*/ 393 h 792"/>
                  <a:gd name="T28" fmla="*/ 13 w 252"/>
                  <a:gd name="T29" fmla="*/ 332 h 792"/>
                  <a:gd name="T30" fmla="*/ 10 w 252"/>
                  <a:gd name="T31" fmla="*/ 317 h 792"/>
                  <a:gd name="T32" fmla="*/ 6 w 252"/>
                  <a:gd name="T33" fmla="*/ 291 h 792"/>
                  <a:gd name="T34" fmla="*/ 14 w 252"/>
                  <a:gd name="T35" fmla="*/ 281 h 792"/>
                  <a:gd name="T36" fmla="*/ 14 w 252"/>
                  <a:gd name="T37" fmla="*/ 251 h 792"/>
                  <a:gd name="T38" fmla="*/ 17 w 252"/>
                  <a:gd name="T39" fmla="*/ 216 h 792"/>
                  <a:gd name="T40" fmla="*/ 7 w 252"/>
                  <a:gd name="T41" fmla="*/ 207 h 792"/>
                  <a:gd name="T42" fmla="*/ 4 w 252"/>
                  <a:gd name="T43" fmla="*/ 174 h 792"/>
                  <a:gd name="T44" fmla="*/ 7 w 252"/>
                  <a:gd name="T45" fmla="*/ 133 h 792"/>
                  <a:gd name="T46" fmla="*/ 7 w 252"/>
                  <a:gd name="T47" fmla="*/ 65 h 792"/>
                  <a:gd name="T48" fmla="*/ 252 w 252"/>
                  <a:gd name="T49" fmla="*/ 0 h 792"/>
                  <a:gd name="T50" fmla="*/ 250 w 252"/>
                  <a:gd name="T51" fmla="*/ 34 h 792"/>
                  <a:gd name="T52" fmla="*/ 244 w 252"/>
                  <a:gd name="T53" fmla="*/ 87 h 792"/>
                  <a:gd name="T54" fmla="*/ 247 w 252"/>
                  <a:gd name="T55" fmla="*/ 140 h 792"/>
                  <a:gd name="T56" fmla="*/ 240 w 252"/>
                  <a:gd name="T57" fmla="*/ 167 h 792"/>
                  <a:gd name="T58" fmla="*/ 235 w 252"/>
                  <a:gd name="T59" fmla="*/ 172 h 792"/>
                  <a:gd name="T60" fmla="*/ 237 w 252"/>
                  <a:gd name="T61" fmla="*/ 205 h 792"/>
                  <a:gd name="T62" fmla="*/ 240 w 252"/>
                  <a:gd name="T63" fmla="*/ 237 h 792"/>
                  <a:gd name="T64" fmla="*/ 247 w 252"/>
                  <a:gd name="T65" fmla="*/ 254 h 792"/>
                  <a:gd name="T66" fmla="*/ 241 w 252"/>
                  <a:gd name="T67" fmla="*/ 271 h 792"/>
                  <a:gd name="T68" fmla="*/ 239 w 252"/>
                  <a:gd name="T69" fmla="*/ 310 h 792"/>
                  <a:gd name="T70" fmla="*/ 240 w 252"/>
                  <a:gd name="T71" fmla="*/ 351 h 792"/>
                  <a:gd name="T72" fmla="*/ 247 w 252"/>
                  <a:gd name="T73" fmla="*/ 363 h 792"/>
                  <a:gd name="T74" fmla="*/ 244 w 252"/>
                  <a:gd name="T75" fmla="*/ 386 h 792"/>
                  <a:gd name="T76" fmla="*/ 236 w 252"/>
                  <a:gd name="T77" fmla="*/ 390 h 792"/>
                  <a:gd name="T78" fmla="*/ 239 w 252"/>
                  <a:gd name="T79" fmla="*/ 419 h 792"/>
                  <a:gd name="T80" fmla="*/ 237 w 252"/>
                  <a:gd name="T81" fmla="*/ 459 h 792"/>
                  <a:gd name="T82" fmla="*/ 245 w 252"/>
                  <a:gd name="T83" fmla="*/ 474 h 792"/>
                  <a:gd name="T84" fmla="*/ 241 w 252"/>
                  <a:gd name="T85" fmla="*/ 499 h 792"/>
                  <a:gd name="T86" fmla="*/ 237 w 252"/>
                  <a:gd name="T87" fmla="*/ 535 h 792"/>
                  <a:gd name="T88" fmla="*/ 241 w 252"/>
                  <a:gd name="T89" fmla="*/ 564 h 792"/>
                  <a:gd name="T90" fmla="*/ 240 w 252"/>
                  <a:gd name="T91" fmla="*/ 610 h 792"/>
                  <a:gd name="T92" fmla="*/ 220 w 252"/>
                  <a:gd name="T93" fmla="*/ 695 h 792"/>
                  <a:gd name="T94" fmla="*/ 197 w 252"/>
                  <a:gd name="T95" fmla="*/ 756 h 792"/>
                  <a:gd name="T96" fmla="*/ 193 w 252"/>
                  <a:gd name="T97" fmla="*/ 772 h 792"/>
                  <a:gd name="T98" fmla="*/ 166 w 252"/>
                  <a:gd name="T99" fmla="*/ 787 h 792"/>
                  <a:gd name="T100" fmla="*/ 121 w 252"/>
                  <a:gd name="T101" fmla="*/ 792 h 792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252"/>
                  <a:gd name="T154" fmla="*/ 0 h 792"/>
                  <a:gd name="T155" fmla="*/ 252 w 252"/>
                  <a:gd name="T156" fmla="*/ 792 h 792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252" h="792">
                    <a:moveTo>
                      <a:pt x="121" y="792"/>
                    </a:moveTo>
                    <a:lnTo>
                      <a:pt x="121" y="792"/>
                    </a:lnTo>
                    <a:lnTo>
                      <a:pt x="103" y="791"/>
                    </a:lnTo>
                    <a:lnTo>
                      <a:pt x="92" y="790"/>
                    </a:lnTo>
                    <a:lnTo>
                      <a:pt x="82" y="787"/>
                    </a:lnTo>
                    <a:lnTo>
                      <a:pt x="72" y="783"/>
                    </a:lnTo>
                    <a:lnTo>
                      <a:pt x="64" y="778"/>
                    </a:lnTo>
                    <a:lnTo>
                      <a:pt x="59" y="772"/>
                    </a:lnTo>
                    <a:lnTo>
                      <a:pt x="57" y="768"/>
                    </a:lnTo>
                    <a:lnTo>
                      <a:pt x="57" y="764"/>
                    </a:lnTo>
                    <a:lnTo>
                      <a:pt x="57" y="764"/>
                    </a:lnTo>
                    <a:lnTo>
                      <a:pt x="55" y="749"/>
                    </a:lnTo>
                    <a:lnTo>
                      <a:pt x="50" y="734"/>
                    </a:lnTo>
                    <a:lnTo>
                      <a:pt x="44" y="717"/>
                    </a:lnTo>
                    <a:lnTo>
                      <a:pt x="33" y="695"/>
                    </a:lnTo>
                    <a:lnTo>
                      <a:pt x="33" y="695"/>
                    </a:lnTo>
                    <a:lnTo>
                      <a:pt x="27" y="683"/>
                    </a:lnTo>
                    <a:lnTo>
                      <a:pt x="23" y="669"/>
                    </a:lnTo>
                    <a:lnTo>
                      <a:pt x="17" y="643"/>
                    </a:lnTo>
                    <a:lnTo>
                      <a:pt x="14" y="619"/>
                    </a:lnTo>
                    <a:lnTo>
                      <a:pt x="13" y="597"/>
                    </a:lnTo>
                    <a:lnTo>
                      <a:pt x="13" y="597"/>
                    </a:lnTo>
                    <a:lnTo>
                      <a:pt x="13" y="581"/>
                    </a:lnTo>
                    <a:lnTo>
                      <a:pt x="14" y="566"/>
                    </a:lnTo>
                    <a:lnTo>
                      <a:pt x="13" y="554"/>
                    </a:lnTo>
                    <a:lnTo>
                      <a:pt x="11" y="549"/>
                    </a:lnTo>
                    <a:lnTo>
                      <a:pt x="10" y="545"/>
                    </a:lnTo>
                    <a:lnTo>
                      <a:pt x="10" y="545"/>
                    </a:lnTo>
                    <a:lnTo>
                      <a:pt x="4" y="537"/>
                    </a:lnTo>
                    <a:lnTo>
                      <a:pt x="4" y="528"/>
                    </a:lnTo>
                    <a:lnTo>
                      <a:pt x="6" y="522"/>
                    </a:lnTo>
                    <a:lnTo>
                      <a:pt x="10" y="513"/>
                    </a:lnTo>
                    <a:lnTo>
                      <a:pt x="10" y="513"/>
                    </a:lnTo>
                    <a:lnTo>
                      <a:pt x="13" y="511"/>
                    </a:lnTo>
                    <a:lnTo>
                      <a:pt x="13" y="505"/>
                    </a:lnTo>
                    <a:lnTo>
                      <a:pt x="14" y="496"/>
                    </a:lnTo>
                    <a:lnTo>
                      <a:pt x="13" y="482"/>
                    </a:lnTo>
                    <a:lnTo>
                      <a:pt x="13" y="465"/>
                    </a:lnTo>
                    <a:lnTo>
                      <a:pt x="13" y="465"/>
                    </a:lnTo>
                    <a:lnTo>
                      <a:pt x="14" y="450"/>
                    </a:lnTo>
                    <a:lnTo>
                      <a:pt x="15" y="442"/>
                    </a:lnTo>
                    <a:lnTo>
                      <a:pt x="15" y="439"/>
                    </a:lnTo>
                    <a:lnTo>
                      <a:pt x="14" y="436"/>
                    </a:lnTo>
                    <a:lnTo>
                      <a:pt x="13" y="435"/>
                    </a:lnTo>
                    <a:lnTo>
                      <a:pt x="10" y="435"/>
                    </a:lnTo>
                    <a:lnTo>
                      <a:pt x="10" y="435"/>
                    </a:lnTo>
                    <a:lnTo>
                      <a:pt x="7" y="432"/>
                    </a:lnTo>
                    <a:lnTo>
                      <a:pt x="4" y="430"/>
                    </a:lnTo>
                    <a:lnTo>
                      <a:pt x="3" y="425"/>
                    </a:lnTo>
                    <a:lnTo>
                      <a:pt x="3" y="420"/>
                    </a:lnTo>
                    <a:lnTo>
                      <a:pt x="4" y="409"/>
                    </a:lnTo>
                    <a:lnTo>
                      <a:pt x="6" y="405"/>
                    </a:lnTo>
                    <a:lnTo>
                      <a:pt x="9" y="401"/>
                    </a:lnTo>
                    <a:lnTo>
                      <a:pt x="9" y="401"/>
                    </a:lnTo>
                    <a:lnTo>
                      <a:pt x="11" y="397"/>
                    </a:lnTo>
                    <a:lnTo>
                      <a:pt x="13" y="393"/>
                    </a:lnTo>
                    <a:lnTo>
                      <a:pt x="13" y="384"/>
                    </a:lnTo>
                    <a:lnTo>
                      <a:pt x="11" y="356"/>
                    </a:lnTo>
                    <a:lnTo>
                      <a:pt x="11" y="356"/>
                    </a:lnTo>
                    <a:lnTo>
                      <a:pt x="13" y="332"/>
                    </a:lnTo>
                    <a:lnTo>
                      <a:pt x="13" y="324"/>
                    </a:lnTo>
                    <a:lnTo>
                      <a:pt x="11" y="320"/>
                    </a:lnTo>
                    <a:lnTo>
                      <a:pt x="10" y="317"/>
                    </a:lnTo>
                    <a:lnTo>
                      <a:pt x="10" y="317"/>
                    </a:lnTo>
                    <a:lnTo>
                      <a:pt x="7" y="314"/>
                    </a:lnTo>
                    <a:lnTo>
                      <a:pt x="6" y="310"/>
                    </a:lnTo>
                    <a:lnTo>
                      <a:pt x="4" y="301"/>
                    </a:lnTo>
                    <a:lnTo>
                      <a:pt x="6" y="291"/>
                    </a:lnTo>
                    <a:lnTo>
                      <a:pt x="9" y="287"/>
                    </a:lnTo>
                    <a:lnTo>
                      <a:pt x="11" y="283"/>
                    </a:lnTo>
                    <a:lnTo>
                      <a:pt x="11" y="283"/>
                    </a:lnTo>
                    <a:lnTo>
                      <a:pt x="14" y="281"/>
                    </a:lnTo>
                    <a:lnTo>
                      <a:pt x="15" y="278"/>
                    </a:lnTo>
                    <a:lnTo>
                      <a:pt x="15" y="271"/>
                    </a:lnTo>
                    <a:lnTo>
                      <a:pt x="14" y="251"/>
                    </a:lnTo>
                    <a:lnTo>
                      <a:pt x="14" y="251"/>
                    </a:lnTo>
                    <a:lnTo>
                      <a:pt x="14" y="239"/>
                    </a:lnTo>
                    <a:lnTo>
                      <a:pt x="15" y="228"/>
                    </a:lnTo>
                    <a:lnTo>
                      <a:pt x="17" y="218"/>
                    </a:lnTo>
                    <a:lnTo>
                      <a:pt x="17" y="216"/>
                    </a:lnTo>
                    <a:lnTo>
                      <a:pt x="15" y="216"/>
                    </a:lnTo>
                    <a:lnTo>
                      <a:pt x="15" y="216"/>
                    </a:lnTo>
                    <a:lnTo>
                      <a:pt x="11" y="213"/>
                    </a:lnTo>
                    <a:lnTo>
                      <a:pt x="7" y="207"/>
                    </a:lnTo>
                    <a:lnTo>
                      <a:pt x="4" y="198"/>
                    </a:lnTo>
                    <a:lnTo>
                      <a:pt x="3" y="187"/>
                    </a:lnTo>
                    <a:lnTo>
                      <a:pt x="3" y="187"/>
                    </a:lnTo>
                    <a:lnTo>
                      <a:pt x="4" y="174"/>
                    </a:lnTo>
                    <a:lnTo>
                      <a:pt x="6" y="163"/>
                    </a:lnTo>
                    <a:lnTo>
                      <a:pt x="7" y="149"/>
                    </a:lnTo>
                    <a:lnTo>
                      <a:pt x="7" y="133"/>
                    </a:lnTo>
                    <a:lnTo>
                      <a:pt x="7" y="133"/>
                    </a:lnTo>
                    <a:lnTo>
                      <a:pt x="9" y="96"/>
                    </a:lnTo>
                    <a:lnTo>
                      <a:pt x="7" y="80"/>
                    </a:lnTo>
                    <a:lnTo>
                      <a:pt x="7" y="65"/>
                    </a:lnTo>
                    <a:lnTo>
                      <a:pt x="7" y="65"/>
                    </a:lnTo>
                    <a:lnTo>
                      <a:pt x="3" y="34"/>
                    </a:lnTo>
                    <a:lnTo>
                      <a:pt x="0" y="0"/>
                    </a:lnTo>
                    <a:lnTo>
                      <a:pt x="252" y="0"/>
                    </a:lnTo>
                    <a:lnTo>
                      <a:pt x="252" y="0"/>
                    </a:lnTo>
                    <a:lnTo>
                      <a:pt x="252" y="21"/>
                    </a:lnTo>
                    <a:lnTo>
                      <a:pt x="251" y="27"/>
                    </a:lnTo>
                    <a:lnTo>
                      <a:pt x="250" y="34"/>
                    </a:lnTo>
                    <a:lnTo>
                      <a:pt x="250" y="34"/>
                    </a:lnTo>
                    <a:lnTo>
                      <a:pt x="245" y="46"/>
                    </a:lnTo>
                    <a:lnTo>
                      <a:pt x="244" y="59"/>
                    </a:lnTo>
                    <a:lnTo>
                      <a:pt x="244" y="87"/>
                    </a:lnTo>
                    <a:lnTo>
                      <a:pt x="244" y="87"/>
                    </a:lnTo>
                    <a:lnTo>
                      <a:pt x="244" y="103"/>
                    </a:lnTo>
                    <a:lnTo>
                      <a:pt x="245" y="115"/>
                    </a:lnTo>
                    <a:lnTo>
                      <a:pt x="247" y="128"/>
                    </a:lnTo>
                    <a:lnTo>
                      <a:pt x="247" y="140"/>
                    </a:lnTo>
                    <a:lnTo>
                      <a:pt x="247" y="140"/>
                    </a:lnTo>
                    <a:lnTo>
                      <a:pt x="247" y="152"/>
                    </a:lnTo>
                    <a:lnTo>
                      <a:pt x="243" y="161"/>
                    </a:lnTo>
                    <a:lnTo>
                      <a:pt x="240" y="167"/>
                    </a:lnTo>
                    <a:lnTo>
                      <a:pt x="236" y="168"/>
                    </a:lnTo>
                    <a:lnTo>
                      <a:pt x="236" y="168"/>
                    </a:lnTo>
                    <a:lnTo>
                      <a:pt x="235" y="170"/>
                    </a:lnTo>
                    <a:lnTo>
                      <a:pt x="235" y="172"/>
                    </a:lnTo>
                    <a:lnTo>
                      <a:pt x="235" y="180"/>
                    </a:lnTo>
                    <a:lnTo>
                      <a:pt x="236" y="193"/>
                    </a:lnTo>
                    <a:lnTo>
                      <a:pt x="237" y="205"/>
                    </a:lnTo>
                    <a:lnTo>
                      <a:pt x="237" y="205"/>
                    </a:lnTo>
                    <a:lnTo>
                      <a:pt x="235" y="224"/>
                    </a:lnTo>
                    <a:lnTo>
                      <a:pt x="236" y="232"/>
                    </a:lnTo>
                    <a:lnTo>
                      <a:pt x="237" y="235"/>
                    </a:lnTo>
                    <a:lnTo>
                      <a:pt x="240" y="237"/>
                    </a:lnTo>
                    <a:lnTo>
                      <a:pt x="240" y="237"/>
                    </a:lnTo>
                    <a:lnTo>
                      <a:pt x="243" y="240"/>
                    </a:lnTo>
                    <a:lnTo>
                      <a:pt x="244" y="244"/>
                    </a:lnTo>
                    <a:lnTo>
                      <a:pt x="247" y="254"/>
                    </a:lnTo>
                    <a:lnTo>
                      <a:pt x="245" y="263"/>
                    </a:lnTo>
                    <a:lnTo>
                      <a:pt x="244" y="267"/>
                    </a:lnTo>
                    <a:lnTo>
                      <a:pt x="241" y="271"/>
                    </a:lnTo>
                    <a:lnTo>
                      <a:pt x="241" y="271"/>
                    </a:lnTo>
                    <a:lnTo>
                      <a:pt x="240" y="274"/>
                    </a:lnTo>
                    <a:lnTo>
                      <a:pt x="239" y="277"/>
                    </a:lnTo>
                    <a:lnTo>
                      <a:pt x="237" y="286"/>
                    </a:lnTo>
                    <a:lnTo>
                      <a:pt x="239" y="310"/>
                    </a:lnTo>
                    <a:lnTo>
                      <a:pt x="239" y="310"/>
                    </a:lnTo>
                    <a:lnTo>
                      <a:pt x="237" y="336"/>
                    </a:lnTo>
                    <a:lnTo>
                      <a:pt x="239" y="347"/>
                    </a:lnTo>
                    <a:lnTo>
                      <a:pt x="240" y="351"/>
                    </a:lnTo>
                    <a:lnTo>
                      <a:pt x="243" y="355"/>
                    </a:lnTo>
                    <a:lnTo>
                      <a:pt x="243" y="355"/>
                    </a:lnTo>
                    <a:lnTo>
                      <a:pt x="245" y="359"/>
                    </a:lnTo>
                    <a:lnTo>
                      <a:pt x="247" y="363"/>
                    </a:lnTo>
                    <a:lnTo>
                      <a:pt x="248" y="374"/>
                    </a:lnTo>
                    <a:lnTo>
                      <a:pt x="248" y="378"/>
                    </a:lnTo>
                    <a:lnTo>
                      <a:pt x="247" y="384"/>
                    </a:lnTo>
                    <a:lnTo>
                      <a:pt x="244" y="386"/>
                    </a:lnTo>
                    <a:lnTo>
                      <a:pt x="241" y="388"/>
                    </a:lnTo>
                    <a:lnTo>
                      <a:pt x="241" y="388"/>
                    </a:lnTo>
                    <a:lnTo>
                      <a:pt x="237" y="389"/>
                    </a:lnTo>
                    <a:lnTo>
                      <a:pt x="236" y="390"/>
                    </a:lnTo>
                    <a:lnTo>
                      <a:pt x="236" y="392"/>
                    </a:lnTo>
                    <a:lnTo>
                      <a:pt x="236" y="396"/>
                    </a:lnTo>
                    <a:lnTo>
                      <a:pt x="237" y="404"/>
                    </a:lnTo>
                    <a:lnTo>
                      <a:pt x="239" y="419"/>
                    </a:lnTo>
                    <a:lnTo>
                      <a:pt x="239" y="419"/>
                    </a:lnTo>
                    <a:lnTo>
                      <a:pt x="237" y="435"/>
                    </a:lnTo>
                    <a:lnTo>
                      <a:pt x="237" y="449"/>
                    </a:lnTo>
                    <a:lnTo>
                      <a:pt x="237" y="459"/>
                    </a:lnTo>
                    <a:lnTo>
                      <a:pt x="239" y="463"/>
                    </a:lnTo>
                    <a:lnTo>
                      <a:pt x="241" y="467"/>
                    </a:lnTo>
                    <a:lnTo>
                      <a:pt x="241" y="467"/>
                    </a:lnTo>
                    <a:lnTo>
                      <a:pt x="245" y="474"/>
                    </a:lnTo>
                    <a:lnTo>
                      <a:pt x="247" y="482"/>
                    </a:lnTo>
                    <a:lnTo>
                      <a:pt x="245" y="490"/>
                    </a:lnTo>
                    <a:lnTo>
                      <a:pt x="241" y="499"/>
                    </a:lnTo>
                    <a:lnTo>
                      <a:pt x="241" y="499"/>
                    </a:lnTo>
                    <a:lnTo>
                      <a:pt x="239" y="503"/>
                    </a:lnTo>
                    <a:lnTo>
                      <a:pt x="237" y="508"/>
                    </a:lnTo>
                    <a:lnTo>
                      <a:pt x="237" y="520"/>
                    </a:lnTo>
                    <a:lnTo>
                      <a:pt x="237" y="535"/>
                    </a:lnTo>
                    <a:lnTo>
                      <a:pt x="239" y="551"/>
                    </a:lnTo>
                    <a:lnTo>
                      <a:pt x="239" y="551"/>
                    </a:lnTo>
                    <a:lnTo>
                      <a:pt x="239" y="557"/>
                    </a:lnTo>
                    <a:lnTo>
                      <a:pt x="241" y="564"/>
                    </a:lnTo>
                    <a:lnTo>
                      <a:pt x="243" y="572"/>
                    </a:lnTo>
                    <a:lnTo>
                      <a:pt x="243" y="581"/>
                    </a:lnTo>
                    <a:lnTo>
                      <a:pt x="243" y="581"/>
                    </a:lnTo>
                    <a:lnTo>
                      <a:pt x="240" y="610"/>
                    </a:lnTo>
                    <a:lnTo>
                      <a:pt x="235" y="638"/>
                    </a:lnTo>
                    <a:lnTo>
                      <a:pt x="228" y="668"/>
                    </a:lnTo>
                    <a:lnTo>
                      <a:pt x="220" y="695"/>
                    </a:lnTo>
                    <a:lnTo>
                      <a:pt x="220" y="695"/>
                    </a:lnTo>
                    <a:lnTo>
                      <a:pt x="210" y="718"/>
                    </a:lnTo>
                    <a:lnTo>
                      <a:pt x="204" y="734"/>
                    </a:lnTo>
                    <a:lnTo>
                      <a:pt x="198" y="749"/>
                    </a:lnTo>
                    <a:lnTo>
                      <a:pt x="197" y="756"/>
                    </a:lnTo>
                    <a:lnTo>
                      <a:pt x="195" y="764"/>
                    </a:lnTo>
                    <a:lnTo>
                      <a:pt x="195" y="764"/>
                    </a:lnTo>
                    <a:lnTo>
                      <a:pt x="195" y="768"/>
                    </a:lnTo>
                    <a:lnTo>
                      <a:pt x="193" y="772"/>
                    </a:lnTo>
                    <a:lnTo>
                      <a:pt x="190" y="775"/>
                    </a:lnTo>
                    <a:lnTo>
                      <a:pt x="186" y="778"/>
                    </a:lnTo>
                    <a:lnTo>
                      <a:pt x="176" y="783"/>
                    </a:lnTo>
                    <a:lnTo>
                      <a:pt x="166" y="787"/>
                    </a:lnTo>
                    <a:lnTo>
                      <a:pt x="153" y="790"/>
                    </a:lnTo>
                    <a:lnTo>
                      <a:pt x="141" y="791"/>
                    </a:lnTo>
                    <a:lnTo>
                      <a:pt x="121" y="792"/>
                    </a:lnTo>
                    <a:lnTo>
                      <a:pt x="121" y="79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24" name="Freeform 7"/>
              <p:cNvSpPr>
                <a:spLocks noChangeArrowheads="1"/>
              </p:cNvSpPr>
              <p:nvPr/>
            </p:nvSpPr>
            <p:spPr bwMode="auto">
              <a:xfrm>
                <a:off x="557212" y="1400175"/>
                <a:ext cx="322263" cy="141288"/>
              </a:xfrm>
              <a:custGeom>
                <a:avLst/>
                <a:gdLst>
                  <a:gd name="T0" fmla="*/ 102 w 203"/>
                  <a:gd name="T1" fmla="*/ 0 h 89"/>
                  <a:gd name="T2" fmla="*/ 102 w 203"/>
                  <a:gd name="T3" fmla="*/ 0 h 89"/>
                  <a:gd name="T4" fmla="*/ 122 w 203"/>
                  <a:gd name="T5" fmla="*/ 1 h 89"/>
                  <a:gd name="T6" fmla="*/ 141 w 203"/>
                  <a:gd name="T7" fmla="*/ 4 h 89"/>
                  <a:gd name="T8" fmla="*/ 159 w 203"/>
                  <a:gd name="T9" fmla="*/ 8 h 89"/>
                  <a:gd name="T10" fmla="*/ 174 w 203"/>
                  <a:gd name="T11" fmla="*/ 13 h 89"/>
                  <a:gd name="T12" fmla="*/ 186 w 203"/>
                  <a:gd name="T13" fmla="*/ 20 h 89"/>
                  <a:gd name="T14" fmla="*/ 195 w 203"/>
                  <a:gd name="T15" fmla="*/ 27 h 89"/>
                  <a:gd name="T16" fmla="*/ 199 w 203"/>
                  <a:gd name="T17" fmla="*/ 31 h 89"/>
                  <a:gd name="T18" fmla="*/ 202 w 203"/>
                  <a:gd name="T19" fmla="*/ 36 h 89"/>
                  <a:gd name="T20" fmla="*/ 203 w 203"/>
                  <a:gd name="T21" fmla="*/ 40 h 89"/>
                  <a:gd name="T22" fmla="*/ 203 w 203"/>
                  <a:gd name="T23" fmla="*/ 44 h 89"/>
                  <a:gd name="T24" fmla="*/ 203 w 203"/>
                  <a:gd name="T25" fmla="*/ 44 h 89"/>
                  <a:gd name="T26" fmla="*/ 203 w 203"/>
                  <a:gd name="T27" fmla="*/ 50 h 89"/>
                  <a:gd name="T28" fmla="*/ 202 w 203"/>
                  <a:gd name="T29" fmla="*/ 54 h 89"/>
                  <a:gd name="T30" fmla="*/ 199 w 203"/>
                  <a:gd name="T31" fmla="*/ 58 h 89"/>
                  <a:gd name="T32" fmla="*/ 195 w 203"/>
                  <a:gd name="T33" fmla="*/ 62 h 89"/>
                  <a:gd name="T34" fmla="*/ 186 w 203"/>
                  <a:gd name="T35" fmla="*/ 70 h 89"/>
                  <a:gd name="T36" fmla="*/ 174 w 203"/>
                  <a:gd name="T37" fmla="*/ 77 h 89"/>
                  <a:gd name="T38" fmla="*/ 159 w 203"/>
                  <a:gd name="T39" fmla="*/ 82 h 89"/>
                  <a:gd name="T40" fmla="*/ 141 w 203"/>
                  <a:gd name="T41" fmla="*/ 86 h 89"/>
                  <a:gd name="T42" fmla="*/ 122 w 203"/>
                  <a:gd name="T43" fmla="*/ 89 h 89"/>
                  <a:gd name="T44" fmla="*/ 102 w 203"/>
                  <a:gd name="T45" fmla="*/ 89 h 89"/>
                  <a:gd name="T46" fmla="*/ 102 w 203"/>
                  <a:gd name="T47" fmla="*/ 89 h 89"/>
                  <a:gd name="T48" fmla="*/ 81 w 203"/>
                  <a:gd name="T49" fmla="*/ 89 h 89"/>
                  <a:gd name="T50" fmla="*/ 62 w 203"/>
                  <a:gd name="T51" fmla="*/ 86 h 89"/>
                  <a:gd name="T52" fmla="*/ 45 w 203"/>
                  <a:gd name="T53" fmla="*/ 82 h 89"/>
                  <a:gd name="T54" fmla="*/ 30 w 203"/>
                  <a:gd name="T55" fmla="*/ 77 h 89"/>
                  <a:gd name="T56" fmla="*/ 18 w 203"/>
                  <a:gd name="T57" fmla="*/ 70 h 89"/>
                  <a:gd name="T58" fmla="*/ 8 w 203"/>
                  <a:gd name="T59" fmla="*/ 62 h 89"/>
                  <a:gd name="T60" fmla="*/ 4 w 203"/>
                  <a:gd name="T61" fmla="*/ 58 h 89"/>
                  <a:gd name="T62" fmla="*/ 2 w 203"/>
                  <a:gd name="T63" fmla="*/ 54 h 89"/>
                  <a:gd name="T64" fmla="*/ 0 w 203"/>
                  <a:gd name="T65" fmla="*/ 50 h 89"/>
                  <a:gd name="T66" fmla="*/ 0 w 203"/>
                  <a:gd name="T67" fmla="*/ 44 h 89"/>
                  <a:gd name="T68" fmla="*/ 0 w 203"/>
                  <a:gd name="T69" fmla="*/ 44 h 89"/>
                  <a:gd name="T70" fmla="*/ 0 w 203"/>
                  <a:gd name="T71" fmla="*/ 40 h 89"/>
                  <a:gd name="T72" fmla="*/ 2 w 203"/>
                  <a:gd name="T73" fmla="*/ 36 h 89"/>
                  <a:gd name="T74" fmla="*/ 4 w 203"/>
                  <a:gd name="T75" fmla="*/ 31 h 89"/>
                  <a:gd name="T76" fmla="*/ 8 w 203"/>
                  <a:gd name="T77" fmla="*/ 27 h 89"/>
                  <a:gd name="T78" fmla="*/ 18 w 203"/>
                  <a:gd name="T79" fmla="*/ 20 h 89"/>
                  <a:gd name="T80" fmla="*/ 30 w 203"/>
                  <a:gd name="T81" fmla="*/ 13 h 89"/>
                  <a:gd name="T82" fmla="*/ 45 w 203"/>
                  <a:gd name="T83" fmla="*/ 8 h 89"/>
                  <a:gd name="T84" fmla="*/ 62 w 203"/>
                  <a:gd name="T85" fmla="*/ 4 h 89"/>
                  <a:gd name="T86" fmla="*/ 81 w 203"/>
                  <a:gd name="T87" fmla="*/ 1 h 89"/>
                  <a:gd name="T88" fmla="*/ 102 w 203"/>
                  <a:gd name="T89" fmla="*/ 0 h 89"/>
                  <a:gd name="T90" fmla="*/ 102 w 203"/>
                  <a:gd name="T91" fmla="*/ 0 h 89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203"/>
                  <a:gd name="T139" fmla="*/ 0 h 89"/>
                  <a:gd name="T140" fmla="*/ 203 w 203"/>
                  <a:gd name="T141" fmla="*/ 89 h 89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203" h="89">
                    <a:moveTo>
                      <a:pt x="102" y="0"/>
                    </a:moveTo>
                    <a:lnTo>
                      <a:pt x="102" y="0"/>
                    </a:lnTo>
                    <a:lnTo>
                      <a:pt x="122" y="1"/>
                    </a:lnTo>
                    <a:lnTo>
                      <a:pt x="141" y="4"/>
                    </a:lnTo>
                    <a:lnTo>
                      <a:pt x="159" y="8"/>
                    </a:lnTo>
                    <a:lnTo>
                      <a:pt x="174" y="13"/>
                    </a:lnTo>
                    <a:lnTo>
                      <a:pt x="186" y="20"/>
                    </a:lnTo>
                    <a:lnTo>
                      <a:pt x="195" y="27"/>
                    </a:lnTo>
                    <a:lnTo>
                      <a:pt x="199" y="31"/>
                    </a:lnTo>
                    <a:lnTo>
                      <a:pt x="202" y="36"/>
                    </a:lnTo>
                    <a:lnTo>
                      <a:pt x="203" y="40"/>
                    </a:lnTo>
                    <a:lnTo>
                      <a:pt x="203" y="44"/>
                    </a:lnTo>
                    <a:lnTo>
                      <a:pt x="203" y="44"/>
                    </a:lnTo>
                    <a:lnTo>
                      <a:pt x="203" y="50"/>
                    </a:lnTo>
                    <a:lnTo>
                      <a:pt x="202" y="54"/>
                    </a:lnTo>
                    <a:lnTo>
                      <a:pt x="199" y="58"/>
                    </a:lnTo>
                    <a:lnTo>
                      <a:pt x="195" y="62"/>
                    </a:lnTo>
                    <a:lnTo>
                      <a:pt x="186" y="70"/>
                    </a:lnTo>
                    <a:lnTo>
                      <a:pt x="174" y="77"/>
                    </a:lnTo>
                    <a:lnTo>
                      <a:pt x="159" y="82"/>
                    </a:lnTo>
                    <a:lnTo>
                      <a:pt x="141" y="86"/>
                    </a:lnTo>
                    <a:lnTo>
                      <a:pt x="122" y="89"/>
                    </a:lnTo>
                    <a:lnTo>
                      <a:pt x="102" y="89"/>
                    </a:lnTo>
                    <a:lnTo>
                      <a:pt x="102" y="89"/>
                    </a:lnTo>
                    <a:lnTo>
                      <a:pt x="81" y="89"/>
                    </a:lnTo>
                    <a:lnTo>
                      <a:pt x="62" y="86"/>
                    </a:lnTo>
                    <a:lnTo>
                      <a:pt x="45" y="82"/>
                    </a:lnTo>
                    <a:lnTo>
                      <a:pt x="30" y="77"/>
                    </a:lnTo>
                    <a:lnTo>
                      <a:pt x="18" y="70"/>
                    </a:lnTo>
                    <a:lnTo>
                      <a:pt x="8" y="62"/>
                    </a:lnTo>
                    <a:lnTo>
                      <a:pt x="4" y="58"/>
                    </a:lnTo>
                    <a:lnTo>
                      <a:pt x="2" y="54"/>
                    </a:lnTo>
                    <a:lnTo>
                      <a:pt x="0" y="50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40"/>
                    </a:lnTo>
                    <a:lnTo>
                      <a:pt x="2" y="36"/>
                    </a:lnTo>
                    <a:lnTo>
                      <a:pt x="4" y="31"/>
                    </a:lnTo>
                    <a:lnTo>
                      <a:pt x="8" y="27"/>
                    </a:lnTo>
                    <a:lnTo>
                      <a:pt x="18" y="20"/>
                    </a:lnTo>
                    <a:lnTo>
                      <a:pt x="30" y="13"/>
                    </a:lnTo>
                    <a:lnTo>
                      <a:pt x="45" y="8"/>
                    </a:lnTo>
                    <a:lnTo>
                      <a:pt x="62" y="4"/>
                    </a:lnTo>
                    <a:lnTo>
                      <a:pt x="81" y="1"/>
                    </a:lnTo>
                    <a:lnTo>
                      <a:pt x="102" y="0"/>
                    </a:lnTo>
                    <a:lnTo>
                      <a:pt x="10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25" name="Freeform 8"/>
              <p:cNvSpPr>
                <a:spLocks noChangeArrowheads="1"/>
              </p:cNvSpPr>
              <p:nvPr/>
            </p:nvSpPr>
            <p:spPr bwMode="auto">
              <a:xfrm>
                <a:off x="436562" y="1335088"/>
                <a:ext cx="563563" cy="157163"/>
              </a:xfrm>
              <a:custGeom>
                <a:avLst/>
                <a:gdLst>
                  <a:gd name="T0" fmla="*/ 178 w 355"/>
                  <a:gd name="T1" fmla="*/ 0 h 99"/>
                  <a:gd name="T2" fmla="*/ 178 w 355"/>
                  <a:gd name="T3" fmla="*/ 0 h 99"/>
                  <a:gd name="T4" fmla="*/ 213 w 355"/>
                  <a:gd name="T5" fmla="*/ 1 h 99"/>
                  <a:gd name="T6" fmla="*/ 247 w 355"/>
                  <a:gd name="T7" fmla="*/ 4 h 99"/>
                  <a:gd name="T8" fmla="*/ 277 w 355"/>
                  <a:gd name="T9" fmla="*/ 8 h 99"/>
                  <a:gd name="T10" fmla="*/ 302 w 355"/>
                  <a:gd name="T11" fmla="*/ 15 h 99"/>
                  <a:gd name="T12" fmla="*/ 324 w 355"/>
                  <a:gd name="T13" fmla="*/ 22 h 99"/>
                  <a:gd name="T14" fmla="*/ 333 w 355"/>
                  <a:gd name="T15" fmla="*/ 26 h 99"/>
                  <a:gd name="T16" fmla="*/ 340 w 355"/>
                  <a:gd name="T17" fmla="*/ 30 h 99"/>
                  <a:gd name="T18" fmla="*/ 347 w 355"/>
                  <a:gd name="T19" fmla="*/ 34 h 99"/>
                  <a:gd name="T20" fmla="*/ 351 w 355"/>
                  <a:gd name="T21" fmla="*/ 39 h 99"/>
                  <a:gd name="T22" fmla="*/ 354 w 355"/>
                  <a:gd name="T23" fmla="*/ 45 h 99"/>
                  <a:gd name="T24" fmla="*/ 355 w 355"/>
                  <a:gd name="T25" fmla="*/ 49 h 99"/>
                  <a:gd name="T26" fmla="*/ 355 w 355"/>
                  <a:gd name="T27" fmla="*/ 49 h 99"/>
                  <a:gd name="T28" fmla="*/ 354 w 355"/>
                  <a:gd name="T29" fmla="*/ 54 h 99"/>
                  <a:gd name="T30" fmla="*/ 351 w 355"/>
                  <a:gd name="T31" fmla="*/ 60 h 99"/>
                  <a:gd name="T32" fmla="*/ 347 w 355"/>
                  <a:gd name="T33" fmla="*/ 64 h 99"/>
                  <a:gd name="T34" fmla="*/ 340 w 355"/>
                  <a:gd name="T35" fmla="*/ 68 h 99"/>
                  <a:gd name="T36" fmla="*/ 333 w 355"/>
                  <a:gd name="T37" fmla="*/ 73 h 99"/>
                  <a:gd name="T38" fmla="*/ 324 w 355"/>
                  <a:gd name="T39" fmla="*/ 77 h 99"/>
                  <a:gd name="T40" fmla="*/ 302 w 355"/>
                  <a:gd name="T41" fmla="*/ 84 h 99"/>
                  <a:gd name="T42" fmla="*/ 277 w 355"/>
                  <a:gd name="T43" fmla="*/ 89 h 99"/>
                  <a:gd name="T44" fmla="*/ 247 w 355"/>
                  <a:gd name="T45" fmla="*/ 95 h 99"/>
                  <a:gd name="T46" fmla="*/ 213 w 355"/>
                  <a:gd name="T47" fmla="*/ 98 h 99"/>
                  <a:gd name="T48" fmla="*/ 178 w 355"/>
                  <a:gd name="T49" fmla="*/ 99 h 99"/>
                  <a:gd name="T50" fmla="*/ 178 w 355"/>
                  <a:gd name="T51" fmla="*/ 99 h 99"/>
                  <a:gd name="T52" fmla="*/ 143 w 355"/>
                  <a:gd name="T53" fmla="*/ 98 h 99"/>
                  <a:gd name="T54" fmla="*/ 109 w 355"/>
                  <a:gd name="T55" fmla="*/ 95 h 99"/>
                  <a:gd name="T56" fmla="*/ 79 w 355"/>
                  <a:gd name="T57" fmla="*/ 89 h 99"/>
                  <a:gd name="T58" fmla="*/ 53 w 355"/>
                  <a:gd name="T59" fmla="*/ 84 h 99"/>
                  <a:gd name="T60" fmla="*/ 31 w 355"/>
                  <a:gd name="T61" fmla="*/ 77 h 99"/>
                  <a:gd name="T62" fmla="*/ 22 w 355"/>
                  <a:gd name="T63" fmla="*/ 73 h 99"/>
                  <a:gd name="T64" fmla="*/ 15 w 355"/>
                  <a:gd name="T65" fmla="*/ 68 h 99"/>
                  <a:gd name="T66" fmla="*/ 8 w 355"/>
                  <a:gd name="T67" fmla="*/ 64 h 99"/>
                  <a:gd name="T68" fmla="*/ 4 w 355"/>
                  <a:gd name="T69" fmla="*/ 60 h 99"/>
                  <a:gd name="T70" fmla="*/ 2 w 355"/>
                  <a:gd name="T71" fmla="*/ 54 h 99"/>
                  <a:gd name="T72" fmla="*/ 0 w 355"/>
                  <a:gd name="T73" fmla="*/ 49 h 99"/>
                  <a:gd name="T74" fmla="*/ 0 w 355"/>
                  <a:gd name="T75" fmla="*/ 49 h 99"/>
                  <a:gd name="T76" fmla="*/ 2 w 355"/>
                  <a:gd name="T77" fmla="*/ 45 h 99"/>
                  <a:gd name="T78" fmla="*/ 4 w 355"/>
                  <a:gd name="T79" fmla="*/ 39 h 99"/>
                  <a:gd name="T80" fmla="*/ 8 w 355"/>
                  <a:gd name="T81" fmla="*/ 34 h 99"/>
                  <a:gd name="T82" fmla="*/ 15 w 355"/>
                  <a:gd name="T83" fmla="*/ 30 h 99"/>
                  <a:gd name="T84" fmla="*/ 22 w 355"/>
                  <a:gd name="T85" fmla="*/ 26 h 99"/>
                  <a:gd name="T86" fmla="*/ 31 w 355"/>
                  <a:gd name="T87" fmla="*/ 22 h 99"/>
                  <a:gd name="T88" fmla="*/ 53 w 355"/>
                  <a:gd name="T89" fmla="*/ 15 h 99"/>
                  <a:gd name="T90" fmla="*/ 79 w 355"/>
                  <a:gd name="T91" fmla="*/ 8 h 99"/>
                  <a:gd name="T92" fmla="*/ 109 w 355"/>
                  <a:gd name="T93" fmla="*/ 4 h 99"/>
                  <a:gd name="T94" fmla="*/ 143 w 355"/>
                  <a:gd name="T95" fmla="*/ 1 h 99"/>
                  <a:gd name="T96" fmla="*/ 178 w 355"/>
                  <a:gd name="T97" fmla="*/ 0 h 99"/>
                  <a:gd name="T98" fmla="*/ 178 w 355"/>
                  <a:gd name="T99" fmla="*/ 0 h 99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355"/>
                  <a:gd name="T151" fmla="*/ 0 h 99"/>
                  <a:gd name="T152" fmla="*/ 355 w 355"/>
                  <a:gd name="T153" fmla="*/ 99 h 99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355" h="99">
                    <a:moveTo>
                      <a:pt x="178" y="0"/>
                    </a:moveTo>
                    <a:lnTo>
                      <a:pt x="178" y="0"/>
                    </a:lnTo>
                    <a:lnTo>
                      <a:pt x="213" y="1"/>
                    </a:lnTo>
                    <a:lnTo>
                      <a:pt x="247" y="4"/>
                    </a:lnTo>
                    <a:lnTo>
                      <a:pt x="277" y="8"/>
                    </a:lnTo>
                    <a:lnTo>
                      <a:pt x="302" y="15"/>
                    </a:lnTo>
                    <a:lnTo>
                      <a:pt x="324" y="22"/>
                    </a:lnTo>
                    <a:lnTo>
                      <a:pt x="333" y="26"/>
                    </a:lnTo>
                    <a:lnTo>
                      <a:pt x="340" y="30"/>
                    </a:lnTo>
                    <a:lnTo>
                      <a:pt x="347" y="34"/>
                    </a:lnTo>
                    <a:lnTo>
                      <a:pt x="351" y="39"/>
                    </a:lnTo>
                    <a:lnTo>
                      <a:pt x="354" y="45"/>
                    </a:lnTo>
                    <a:lnTo>
                      <a:pt x="355" y="49"/>
                    </a:lnTo>
                    <a:lnTo>
                      <a:pt x="355" y="49"/>
                    </a:lnTo>
                    <a:lnTo>
                      <a:pt x="354" y="54"/>
                    </a:lnTo>
                    <a:lnTo>
                      <a:pt x="351" y="60"/>
                    </a:lnTo>
                    <a:lnTo>
                      <a:pt x="347" y="64"/>
                    </a:lnTo>
                    <a:lnTo>
                      <a:pt x="340" y="68"/>
                    </a:lnTo>
                    <a:lnTo>
                      <a:pt x="333" y="73"/>
                    </a:lnTo>
                    <a:lnTo>
                      <a:pt x="324" y="77"/>
                    </a:lnTo>
                    <a:lnTo>
                      <a:pt x="302" y="84"/>
                    </a:lnTo>
                    <a:lnTo>
                      <a:pt x="277" y="89"/>
                    </a:lnTo>
                    <a:lnTo>
                      <a:pt x="247" y="95"/>
                    </a:lnTo>
                    <a:lnTo>
                      <a:pt x="213" y="98"/>
                    </a:lnTo>
                    <a:lnTo>
                      <a:pt x="178" y="99"/>
                    </a:lnTo>
                    <a:lnTo>
                      <a:pt x="178" y="99"/>
                    </a:lnTo>
                    <a:lnTo>
                      <a:pt x="143" y="98"/>
                    </a:lnTo>
                    <a:lnTo>
                      <a:pt x="109" y="95"/>
                    </a:lnTo>
                    <a:lnTo>
                      <a:pt x="79" y="89"/>
                    </a:lnTo>
                    <a:lnTo>
                      <a:pt x="53" y="84"/>
                    </a:lnTo>
                    <a:lnTo>
                      <a:pt x="31" y="77"/>
                    </a:lnTo>
                    <a:lnTo>
                      <a:pt x="22" y="73"/>
                    </a:lnTo>
                    <a:lnTo>
                      <a:pt x="15" y="68"/>
                    </a:lnTo>
                    <a:lnTo>
                      <a:pt x="8" y="64"/>
                    </a:lnTo>
                    <a:lnTo>
                      <a:pt x="4" y="60"/>
                    </a:lnTo>
                    <a:lnTo>
                      <a:pt x="2" y="54"/>
                    </a:lnTo>
                    <a:lnTo>
                      <a:pt x="0" y="49"/>
                    </a:lnTo>
                    <a:lnTo>
                      <a:pt x="0" y="49"/>
                    </a:lnTo>
                    <a:lnTo>
                      <a:pt x="2" y="45"/>
                    </a:lnTo>
                    <a:lnTo>
                      <a:pt x="4" y="39"/>
                    </a:lnTo>
                    <a:lnTo>
                      <a:pt x="8" y="34"/>
                    </a:lnTo>
                    <a:lnTo>
                      <a:pt x="15" y="30"/>
                    </a:lnTo>
                    <a:lnTo>
                      <a:pt x="22" y="26"/>
                    </a:lnTo>
                    <a:lnTo>
                      <a:pt x="31" y="22"/>
                    </a:lnTo>
                    <a:lnTo>
                      <a:pt x="53" y="15"/>
                    </a:lnTo>
                    <a:lnTo>
                      <a:pt x="79" y="8"/>
                    </a:lnTo>
                    <a:lnTo>
                      <a:pt x="109" y="4"/>
                    </a:lnTo>
                    <a:lnTo>
                      <a:pt x="143" y="1"/>
                    </a:lnTo>
                    <a:lnTo>
                      <a:pt x="178" y="0"/>
                    </a:lnTo>
                    <a:lnTo>
                      <a:pt x="178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26" name="Freeform 9"/>
              <p:cNvSpPr>
                <a:spLocks noChangeArrowheads="1"/>
              </p:cNvSpPr>
              <p:nvPr/>
            </p:nvSpPr>
            <p:spPr bwMode="auto">
              <a:xfrm>
                <a:off x="361950" y="1379538"/>
                <a:ext cx="714375" cy="58738"/>
              </a:xfrm>
              <a:custGeom>
                <a:avLst/>
                <a:gdLst>
                  <a:gd name="T0" fmla="*/ 207 w 450"/>
                  <a:gd name="T1" fmla="*/ 37 h 37"/>
                  <a:gd name="T2" fmla="*/ 207 w 450"/>
                  <a:gd name="T3" fmla="*/ 37 h 37"/>
                  <a:gd name="T4" fmla="*/ 149 w 450"/>
                  <a:gd name="T5" fmla="*/ 37 h 37"/>
                  <a:gd name="T6" fmla="*/ 115 w 450"/>
                  <a:gd name="T7" fmla="*/ 34 h 37"/>
                  <a:gd name="T8" fmla="*/ 83 w 450"/>
                  <a:gd name="T9" fmla="*/ 32 h 37"/>
                  <a:gd name="T10" fmla="*/ 53 w 450"/>
                  <a:gd name="T11" fmla="*/ 29 h 37"/>
                  <a:gd name="T12" fmla="*/ 27 w 450"/>
                  <a:gd name="T13" fmla="*/ 23 h 37"/>
                  <a:gd name="T14" fmla="*/ 18 w 450"/>
                  <a:gd name="T15" fmla="*/ 21 h 37"/>
                  <a:gd name="T16" fmla="*/ 9 w 450"/>
                  <a:gd name="T17" fmla="*/ 18 h 37"/>
                  <a:gd name="T18" fmla="*/ 5 w 450"/>
                  <a:gd name="T19" fmla="*/ 15 h 37"/>
                  <a:gd name="T20" fmla="*/ 3 w 450"/>
                  <a:gd name="T21" fmla="*/ 11 h 37"/>
                  <a:gd name="T22" fmla="*/ 3 w 450"/>
                  <a:gd name="T23" fmla="*/ 11 h 37"/>
                  <a:gd name="T24" fmla="*/ 0 w 450"/>
                  <a:gd name="T25" fmla="*/ 2 h 37"/>
                  <a:gd name="T26" fmla="*/ 0 w 450"/>
                  <a:gd name="T27" fmla="*/ 2 h 37"/>
                  <a:gd name="T28" fmla="*/ 19 w 450"/>
                  <a:gd name="T29" fmla="*/ 7 h 37"/>
                  <a:gd name="T30" fmla="*/ 42 w 450"/>
                  <a:gd name="T31" fmla="*/ 10 h 37"/>
                  <a:gd name="T32" fmla="*/ 69 w 450"/>
                  <a:gd name="T33" fmla="*/ 14 h 37"/>
                  <a:gd name="T34" fmla="*/ 97 w 450"/>
                  <a:gd name="T35" fmla="*/ 15 h 37"/>
                  <a:gd name="T36" fmla="*/ 156 w 450"/>
                  <a:gd name="T37" fmla="*/ 19 h 37"/>
                  <a:gd name="T38" fmla="*/ 206 w 450"/>
                  <a:gd name="T39" fmla="*/ 19 h 37"/>
                  <a:gd name="T40" fmla="*/ 206 w 450"/>
                  <a:gd name="T41" fmla="*/ 19 h 37"/>
                  <a:gd name="T42" fmla="*/ 263 w 450"/>
                  <a:gd name="T43" fmla="*/ 18 h 37"/>
                  <a:gd name="T44" fmla="*/ 332 w 450"/>
                  <a:gd name="T45" fmla="*/ 15 h 37"/>
                  <a:gd name="T46" fmla="*/ 367 w 450"/>
                  <a:gd name="T47" fmla="*/ 13 h 37"/>
                  <a:gd name="T48" fmla="*/ 399 w 450"/>
                  <a:gd name="T49" fmla="*/ 10 h 37"/>
                  <a:gd name="T50" fmla="*/ 428 w 450"/>
                  <a:gd name="T51" fmla="*/ 6 h 37"/>
                  <a:gd name="T52" fmla="*/ 450 w 450"/>
                  <a:gd name="T53" fmla="*/ 0 h 37"/>
                  <a:gd name="T54" fmla="*/ 450 w 450"/>
                  <a:gd name="T55" fmla="*/ 0 h 37"/>
                  <a:gd name="T56" fmla="*/ 447 w 450"/>
                  <a:gd name="T57" fmla="*/ 11 h 37"/>
                  <a:gd name="T58" fmla="*/ 447 w 450"/>
                  <a:gd name="T59" fmla="*/ 11 h 37"/>
                  <a:gd name="T60" fmla="*/ 444 w 450"/>
                  <a:gd name="T61" fmla="*/ 15 h 37"/>
                  <a:gd name="T62" fmla="*/ 437 w 450"/>
                  <a:gd name="T63" fmla="*/ 18 h 37"/>
                  <a:gd name="T64" fmla="*/ 429 w 450"/>
                  <a:gd name="T65" fmla="*/ 21 h 37"/>
                  <a:gd name="T66" fmla="*/ 417 w 450"/>
                  <a:gd name="T67" fmla="*/ 23 h 37"/>
                  <a:gd name="T68" fmla="*/ 386 w 450"/>
                  <a:gd name="T69" fmla="*/ 29 h 37"/>
                  <a:gd name="T70" fmla="*/ 351 w 450"/>
                  <a:gd name="T71" fmla="*/ 32 h 37"/>
                  <a:gd name="T72" fmla="*/ 311 w 450"/>
                  <a:gd name="T73" fmla="*/ 34 h 37"/>
                  <a:gd name="T74" fmla="*/ 272 w 450"/>
                  <a:gd name="T75" fmla="*/ 37 h 37"/>
                  <a:gd name="T76" fmla="*/ 207 w 450"/>
                  <a:gd name="T77" fmla="*/ 37 h 37"/>
                  <a:gd name="T78" fmla="*/ 207 w 450"/>
                  <a:gd name="T79" fmla="*/ 37 h 37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450"/>
                  <a:gd name="T121" fmla="*/ 0 h 37"/>
                  <a:gd name="T122" fmla="*/ 450 w 450"/>
                  <a:gd name="T123" fmla="*/ 37 h 37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450" h="37">
                    <a:moveTo>
                      <a:pt x="207" y="37"/>
                    </a:moveTo>
                    <a:lnTo>
                      <a:pt x="207" y="37"/>
                    </a:lnTo>
                    <a:lnTo>
                      <a:pt x="149" y="37"/>
                    </a:lnTo>
                    <a:lnTo>
                      <a:pt x="115" y="34"/>
                    </a:lnTo>
                    <a:lnTo>
                      <a:pt x="83" y="32"/>
                    </a:lnTo>
                    <a:lnTo>
                      <a:pt x="53" y="29"/>
                    </a:lnTo>
                    <a:lnTo>
                      <a:pt x="27" y="23"/>
                    </a:lnTo>
                    <a:lnTo>
                      <a:pt x="18" y="21"/>
                    </a:lnTo>
                    <a:lnTo>
                      <a:pt x="9" y="18"/>
                    </a:lnTo>
                    <a:lnTo>
                      <a:pt x="5" y="15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9" y="7"/>
                    </a:lnTo>
                    <a:lnTo>
                      <a:pt x="42" y="10"/>
                    </a:lnTo>
                    <a:lnTo>
                      <a:pt x="69" y="14"/>
                    </a:lnTo>
                    <a:lnTo>
                      <a:pt x="97" y="15"/>
                    </a:lnTo>
                    <a:lnTo>
                      <a:pt x="156" y="19"/>
                    </a:lnTo>
                    <a:lnTo>
                      <a:pt x="206" y="19"/>
                    </a:lnTo>
                    <a:lnTo>
                      <a:pt x="206" y="19"/>
                    </a:lnTo>
                    <a:lnTo>
                      <a:pt x="263" y="18"/>
                    </a:lnTo>
                    <a:lnTo>
                      <a:pt x="332" y="15"/>
                    </a:lnTo>
                    <a:lnTo>
                      <a:pt x="367" y="13"/>
                    </a:lnTo>
                    <a:lnTo>
                      <a:pt x="399" y="10"/>
                    </a:lnTo>
                    <a:lnTo>
                      <a:pt x="428" y="6"/>
                    </a:lnTo>
                    <a:lnTo>
                      <a:pt x="450" y="0"/>
                    </a:lnTo>
                    <a:lnTo>
                      <a:pt x="450" y="0"/>
                    </a:lnTo>
                    <a:lnTo>
                      <a:pt x="447" y="11"/>
                    </a:lnTo>
                    <a:lnTo>
                      <a:pt x="447" y="11"/>
                    </a:lnTo>
                    <a:lnTo>
                      <a:pt x="444" y="15"/>
                    </a:lnTo>
                    <a:lnTo>
                      <a:pt x="437" y="18"/>
                    </a:lnTo>
                    <a:lnTo>
                      <a:pt x="429" y="21"/>
                    </a:lnTo>
                    <a:lnTo>
                      <a:pt x="417" y="23"/>
                    </a:lnTo>
                    <a:lnTo>
                      <a:pt x="386" y="29"/>
                    </a:lnTo>
                    <a:lnTo>
                      <a:pt x="351" y="32"/>
                    </a:lnTo>
                    <a:lnTo>
                      <a:pt x="311" y="34"/>
                    </a:lnTo>
                    <a:lnTo>
                      <a:pt x="272" y="37"/>
                    </a:lnTo>
                    <a:lnTo>
                      <a:pt x="207" y="37"/>
                    </a:lnTo>
                    <a:lnTo>
                      <a:pt x="207" y="37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27" name="Freeform 10"/>
              <p:cNvSpPr>
                <a:spLocks noChangeArrowheads="1"/>
              </p:cNvSpPr>
              <p:nvPr/>
            </p:nvSpPr>
            <p:spPr bwMode="auto">
              <a:xfrm>
                <a:off x="69850" y="509588"/>
                <a:ext cx="1306513" cy="96838"/>
              </a:xfrm>
              <a:custGeom>
                <a:avLst/>
                <a:gdLst>
                  <a:gd name="T0" fmla="*/ 20 w 823"/>
                  <a:gd name="T1" fmla="*/ 37 h 61"/>
                  <a:gd name="T2" fmla="*/ 788 w 823"/>
                  <a:gd name="T3" fmla="*/ 0 h 61"/>
                  <a:gd name="T4" fmla="*/ 788 w 823"/>
                  <a:gd name="T5" fmla="*/ 0 h 61"/>
                  <a:gd name="T6" fmla="*/ 788 w 823"/>
                  <a:gd name="T7" fmla="*/ 4 h 61"/>
                  <a:gd name="T8" fmla="*/ 791 w 823"/>
                  <a:gd name="T9" fmla="*/ 7 h 61"/>
                  <a:gd name="T10" fmla="*/ 795 w 823"/>
                  <a:gd name="T11" fmla="*/ 10 h 61"/>
                  <a:gd name="T12" fmla="*/ 804 w 823"/>
                  <a:gd name="T13" fmla="*/ 12 h 61"/>
                  <a:gd name="T14" fmla="*/ 804 w 823"/>
                  <a:gd name="T15" fmla="*/ 12 h 61"/>
                  <a:gd name="T16" fmla="*/ 810 w 823"/>
                  <a:gd name="T17" fmla="*/ 15 h 61"/>
                  <a:gd name="T18" fmla="*/ 816 w 823"/>
                  <a:gd name="T19" fmla="*/ 16 h 61"/>
                  <a:gd name="T20" fmla="*/ 820 w 823"/>
                  <a:gd name="T21" fmla="*/ 19 h 61"/>
                  <a:gd name="T22" fmla="*/ 823 w 823"/>
                  <a:gd name="T23" fmla="*/ 23 h 61"/>
                  <a:gd name="T24" fmla="*/ 0 w 823"/>
                  <a:gd name="T25" fmla="*/ 61 h 61"/>
                  <a:gd name="T26" fmla="*/ 0 w 823"/>
                  <a:gd name="T27" fmla="*/ 61 h 61"/>
                  <a:gd name="T28" fmla="*/ 8 w 823"/>
                  <a:gd name="T29" fmla="*/ 58 h 61"/>
                  <a:gd name="T30" fmla="*/ 8 w 823"/>
                  <a:gd name="T31" fmla="*/ 58 h 61"/>
                  <a:gd name="T32" fmla="*/ 15 w 823"/>
                  <a:gd name="T33" fmla="*/ 57 h 61"/>
                  <a:gd name="T34" fmla="*/ 20 w 823"/>
                  <a:gd name="T35" fmla="*/ 54 h 61"/>
                  <a:gd name="T36" fmla="*/ 23 w 823"/>
                  <a:gd name="T37" fmla="*/ 52 h 61"/>
                  <a:gd name="T38" fmla="*/ 24 w 823"/>
                  <a:gd name="T39" fmla="*/ 49 h 61"/>
                  <a:gd name="T40" fmla="*/ 24 w 823"/>
                  <a:gd name="T41" fmla="*/ 46 h 61"/>
                  <a:gd name="T42" fmla="*/ 23 w 823"/>
                  <a:gd name="T43" fmla="*/ 43 h 61"/>
                  <a:gd name="T44" fmla="*/ 20 w 823"/>
                  <a:gd name="T45" fmla="*/ 37 h 61"/>
                  <a:gd name="T46" fmla="*/ 20 w 823"/>
                  <a:gd name="T47" fmla="*/ 37 h 6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823"/>
                  <a:gd name="T73" fmla="*/ 0 h 61"/>
                  <a:gd name="T74" fmla="*/ 823 w 823"/>
                  <a:gd name="T75" fmla="*/ 61 h 61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823" h="61">
                    <a:moveTo>
                      <a:pt x="20" y="37"/>
                    </a:moveTo>
                    <a:lnTo>
                      <a:pt x="788" y="0"/>
                    </a:lnTo>
                    <a:lnTo>
                      <a:pt x="788" y="0"/>
                    </a:lnTo>
                    <a:lnTo>
                      <a:pt x="788" y="4"/>
                    </a:lnTo>
                    <a:lnTo>
                      <a:pt x="791" y="7"/>
                    </a:lnTo>
                    <a:lnTo>
                      <a:pt x="795" y="10"/>
                    </a:lnTo>
                    <a:lnTo>
                      <a:pt x="804" y="12"/>
                    </a:lnTo>
                    <a:lnTo>
                      <a:pt x="804" y="12"/>
                    </a:lnTo>
                    <a:lnTo>
                      <a:pt x="810" y="15"/>
                    </a:lnTo>
                    <a:lnTo>
                      <a:pt x="816" y="16"/>
                    </a:lnTo>
                    <a:lnTo>
                      <a:pt x="820" y="19"/>
                    </a:lnTo>
                    <a:lnTo>
                      <a:pt x="823" y="23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8" y="58"/>
                    </a:lnTo>
                    <a:lnTo>
                      <a:pt x="8" y="58"/>
                    </a:lnTo>
                    <a:lnTo>
                      <a:pt x="15" y="57"/>
                    </a:lnTo>
                    <a:lnTo>
                      <a:pt x="20" y="54"/>
                    </a:lnTo>
                    <a:lnTo>
                      <a:pt x="23" y="52"/>
                    </a:lnTo>
                    <a:lnTo>
                      <a:pt x="24" y="49"/>
                    </a:lnTo>
                    <a:lnTo>
                      <a:pt x="24" y="46"/>
                    </a:lnTo>
                    <a:lnTo>
                      <a:pt x="23" y="43"/>
                    </a:lnTo>
                    <a:lnTo>
                      <a:pt x="20" y="37"/>
                    </a:lnTo>
                    <a:lnTo>
                      <a:pt x="20" y="37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28" name="Freeform 11"/>
              <p:cNvSpPr>
                <a:spLocks noChangeArrowheads="1"/>
              </p:cNvSpPr>
              <p:nvPr/>
            </p:nvSpPr>
            <p:spPr bwMode="auto">
              <a:xfrm>
                <a:off x="46037" y="401638"/>
                <a:ext cx="1325563" cy="100013"/>
              </a:xfrm>
              <a:custGeom>
                <a:avLst/>
                <a:gdLst>
                  <a:gd name="T0" fmla="*/ 0 w 835"/>
                  <a:gd name="T1" fmla="*/ 40 h 63"/>
                  <a:gd name="T2" fmla="*/ 835 w 835"/>
                  <a:gd name="T3" fmla="*/ 0 h 63"/>
                  <a:gd name="T4" fmla="*/ 835 w 835"/>
                  <a:gd name="T5" fmla="*/ 0 h 63"/>
                  <a:gd name="T6" fmla="*/ 829 w 835"/>
                  <a:gd name="T7" fmla="*/ 6 h 63"/>
                  <a:gd name="T8" fmla="*/ 821 w 835"/>
                  <a:gd name="T9" fmla="*/ 9 h 63"/>
                  <a:gd name="T10" fmla="*/ 812 w 835"/>
                  <a:gd name="T11" fmla="*/ 11 h 63"/>
                  <a:gd name="T12" fmla="*/ 806 w 835"/>
                  <a:gd name="T13" fmla="*/ 11 h 63"/>
                  <a:gd name="T14" fmla="*/ 806 w 835"/>
                  <a:gd name="T15" fmla="*/ 11 h 63"/>
                  <a:gd name="T16" fmla="*/ 800 w 835"/>
                  <a:gd name="T17" fmla="*/ 13 h 63"/>
                  <a:gd name="T18" fmla="*/ 800 w 835"/>
                  <a:gd name="T19" fmla="*/ 14 h 63"/>
                  <a:gd name="T20" fmla="*/ 800 w 835"/>
                  <a:gd name="T21" fmla="*/ 17 h 63"/>
                  <a:gd name="T22" fmla="*/ 802 w 835"/>
                  <a:gd name="T23" fmla="*/ 21 h 63"/>
                  <a:gd name="T24" fmla="*/ 804 w 835"/>
                  <a:gd name="T25" fmla="*/ 26 h 63"/>
                  <a:gd name="T26" fmla="*/ 42 w 835"/>
                  <a:gd name="T27" fmla="*/ 63 h 63"/>
                  <a:gd name="T28" fmla="*/ 42 w 835"/>
                  <a:gd name="T29" fmla="*/ 63 h 63"/>
                  <a:gd name="T30" fmla="*/ 42 w 835"/>
                  <a:gd name="T31" fmla="*/ 60 h 63"/>
                  <a:gd name="T32" fmla="*/ 41 w 835"/>
                  <a:gd name="T33" fmla="*/ 60 h 63"/>
                  <a:gd name="T34" fmla="*/ 36 w 835"/>
                  <a:gd name="T35" fmla="*/ 59 h 63"/>
                  <a:gd name="T36" fmla="*/ 36 w 835"/>
                  <a:gd name="T37" fmla="*/ 59 h 63"/>
                  <a:gd name="T38" fmla="*/ 27 w 835"/>
                  <a:gd name="T39" fmla="*/ 57 h 63"/>
                  <a:gd name="T40" fmla="*/ 16 w 835"/>
                  <a:gd name="T41" fmla="*/ 53 h 63"/>
                  <a:gd name="T42" fmla="*/ 7 w 835"/>
                  <a:gd name="T43" fmla="*/ 48 h 63"/>
                  <a:gd name="T44" fmla="*/ 3 w 835"/>
                  <a:gd name="T45" fmla="*/ 44 h 63"/>
                  <a:gd name="T46" fmla="*/ 0 w 835"/>
                  <a:gd name="T47" fmla="*/ 40 h 63"/>
                  <a:gd name="T48" fmla="*/ 0 w 835"/>
                  <a:gd name="T49" fmla="*/ 40 h 63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835"/>
                  <a:gd name="T76" fmla="*/ 0 h 63"/>
                  <a:gd name="T77" fmla="*/ 835 w 835"/>
                  <a:gd name="T78" fmla="*/ 63 h 63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835" h="63">
                    <a:moveTo>
                      <a:pt x="0" y="40"/>
                    </a:moveTo>
                    <a:lnTo>
                      <a:pt x="835" y="0"/>
                    </a:lnTo>
                    <a:lnTo>
                      <a:pt x="835" y="0"/>
                    </a:lnTo>
                    <a:lnTo>
                      <a:pt x="829" y="6"/>
                    </a:lnTo>
                    <a:lnTo>
                      <a:pt x="821" y="9"/>
                    </a:lnTo>
                    <a:lnTo>
                      <a:pt x="812" y="11"/>
                    </a:lnTo>
                    <a:lnTo>
                      <a:pt x="806" y="11"/>
                    </a:lnTo>
                    <a:lnTo>
                      <a:pt x="806" y="11"/>
                    </a:lnTo>
                    <a:lnTo>
                      <a:pt x="800" y="13"/>
                    </a:lnTo>
                    <a:lnTo>
                      <a:pt x="800" y="14"/>
                    </a:lnTo>
                    <a:lnTo>
                      <a:pt x="800" y="17"/>
                    </a:lnTo>
                    <a:lnTo>
                      <a:pt x="802" y="21"/>
                    </a:lnTo>
                    <a:lnTo>
                      <a:pt x="804" y="26"/>
                    </a:lnTo>
                    <a:lnTo>
                      <a:pt x="42" y="63"/>
                    </a:lnTo>
                    <a:lnTo>
                      <a:pt x="42" y="63"/>
                    </a:lnTo>
                    <a:lnTo>
                      <a:pt x="42" y="60"/>
                    </a:lnTo>
                    <a:lnTo>
                      <a:pt x="41" y="60"/>
                    </a:lnTo>
                    <a:lnTo>
                      <a:pt x="36" y="59"/>
                    </a:lnTo>
                    <a:lnTo>
                      <a:pt x="36" y="59"/>
                    </a:lnTo>
                    <a:lnTo>
                      <a:pt x="27" y="57"/>
                    </a:lnTo>
                    <a:lnTo>
                      <a:pt x="16" y="53"/>
                    </a:lnTo>
                    <a:lnTo>
                      <a:pt x="7" y="48"/>
                    </a:lnTo>
                    <a:lnTo>
                      <a:pt x="3" y="44"/>
                    </a:lnTo>
                    <a:lnTo>
                      <a:pt x="0" y="40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29" name="Freeform 12"/>
              <p:cNvSpPr>
                <a:spLocks noChangeArrowheads="1"/>
              </p:cNvSpPr>
              <p:nvPr/>
            </p:nvSpPr>
            <p:spPr bwMode="auto">
              <a:xfrm>
                <a:off x="73025" y="598488"/>
                <a:ext cx="1268413" cy="96838"/>
              </a:xfrm>
              <a:custGeom>
                <a:avLst/>
                <a:gdLst>
                  <a:gd name="T0" fmla="*/ 0 w 799"/>
                  <a:gd name="T1" fmla="*/ 36 h 61"/>
                  <a:gd name="T2" fmla="*/ 795 w 799"/>
                  <a:gd name="T3" fmla="*/ 0 h 61"/>
                  <a:gd name="T4" fmla="*/ 795 w 799"/>
                  <a:gd name="T5" fmla="*/ 0 h 61"/>
                  <a:gd name="T6" fmla="*/ 794 w 799"/>
                  <a:gd name="T7" fmla="*/ 4 h 61"/>
                  <a:gd name="T8" fmla="*/ 795 w 799"/>
                  <a:gd name="T9" fmla="*/ 10 h 61"/>
                  <a:gd name="T10" fmla="*/ 799 w 799"/>
                  <a:gd name="T11" fmla="*/ 23 h 61"/>
                  <a:gd name="T12" fmla="*/ 11 w 799"/>
                  <a:gd name="T13" fmla="*/ 61 h 61"/>
                  <a:gd name="T14" fmla="*/ 11 w 799"/>
                  <a:gd name="T15" fmla="*/ 61 h 61"/>
                  <a:gd name="T16" fmla="*/ 13 w 799"/>
                  <a:gd name="T17" fmla="*/ 52 h 61"/>
                  <a:gd name="T18" fmla="*/ 13 w 799"/>
                  <a:gd name="T19" fmla="*/ 46 h 61"/>
                  <a:gd name="T20" fmla="*/ 11 w 799"/>
                  <a:gd name="T21" fmla="*/ 43 h 61"/>
                  <a:gd name="T22" fmla="*/ 10 w 799"/>
                  <a:gd name="T23" fmla="*/ 40 h 61"/>
                  <a:gd name="T24" fmla="*/ 6 w 799"/>
                  <a:gd name="T25" fmla="*/ 39 h 61"/>
                  <a:gd name="T26" fmla="*/ 0 w 799"/>
                  <a:gd name="T27" fmla="*/ 36 h 61"/>
                  <a:gd name="T28" fmla="*/ 0 w 799"/>
                  <a:gd name="T29" fmla="*/ 36 h 6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799"/>
                  <a:gd name="T46" fmla="*/ 0 h 61"/>
                  <a:gd name="T47" fmla="*/ 799 w 799"/>
                  <a:gd name="T48" fmla="*/ 61 h 6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799" h="61">
                    <a:moveTo>
                      <a:pt x="0" y="36"/>
                    </a:moveTo>
                    <a:lnTo>
                      <a:pt x="795" y="0"/>
                    </a:lnTo>
                    <a:lnTo>
                      <a:pt x="795" y="0"/>
                    </a:lnTo>
                    <a:lnTo>
                      <a:pt x="794" y="4"/>
                    </a:lnTo>
                    <a:lnTo>
                      <a:pt x="795" y="10"/>
                    </a:lnTo>
                    <a:lnTo>
                      <a:pt x="799" y="23"/>
                    </a:lnTo>
                    <a:lnTo>
                      <a:pt x="11" y="61"/>
                    </a:lnTo>
                    <a:lnTo>
                      <a:pt x="11" y="61"/>
                    </a:lnTo>
                    <a:lnTo>
                      <a:pt x="13" y="52"/>
                    </a:lnTo>
                    <a:lnTo>
                      <a:pt x="13" y="46"/>
                    </a:lnTo>
                    <a:lnTo>
                      <a:pt x="11" y="43"/>
                    </a:lnTo>
                    <a:lnTo>
                      <a:pt x="10" y="40"/>
                    </a:lnTo>
                    <a:lnTo>
                      <a:pt x="6" y="39"/>
                    </a:lnTo>
                    <a:lnTo>
                      <a:pt x="0" y="36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30" name="Freeform 13"/>
              <p:cNvSpPr>
                <a:spLocks noChangeArrowheads="1"/>
              </p:cNvSpPr>
              <p:nvPr/>
            </p:nvSpPr>
            <p:spPr bwMode="auto">
              <a:xfrm>
                <a:off x="84137" y="684213"/>
                <a:ext cx="1285875" cy="96838"/>
              </a:xfrm>
              <a:custGeom>
                <a:avLst/>
                <a:gdLst>
                  <a:gd name="T0" fmla="*/ 3 w 810"/>
                  <a:gd name="T1" fmla="*/ 36 h 61"/>
                  <a:gd name="T2" fmla="*/ 788 w 810"/>
                  <a:gd name="T3" fmla="*/ 0 h 61"/>
                  <a:gd name="T4" fmla="*/ 788 w 810"/>
                  <a:gd name="T5" fmla="*/ 0 h 61"/>
                  <a:gd name="T6" fmla="*/ 788 w 810"/>
                  <a:gd name="T7" fmla="*/ 5 h 61"/>
                  <a:gd name="T8" fmla="*/ 790 w 810"/>
                  <a:gd name="T9" fmla="*/ 11 h 61"/>
                  <a:gd name="T10" fmla="*/ 795 w 810"/>
                  <a:gd name="T11" fmla="*/ 16 h 61"/>
                  <a:gd name="T12" fmla="*/ 803 w 810"/>
                  <a:gd name="T13" fmla="*/ 20 h 61"/>
                  <a:gd name="T14" fmla="*/ 803 w 810"/>
                  <a:gd name="T15" fmla="*/ 20 h 61"/>
                  <a:gd name="T16" fmla="*/ 810 w 810"/>
                  <a:gd name="T17" fmla="*/ 23 h 61"/>
                  <a:gd name="T18" fmla="*/ 0 w 810"/>
                  <a:gd name="T19" fmla="*/ 61 h 61"/>
                  <a:gd name="T20" fmla="*/ 0 w 810"/>
                  <a:gd name="T21" fmla="*/ 61 h 61"/>
                  <a:gd name="T22" fmla="*/ 4 w 810"/>
                  <a:gd name="T23" fmla="*/ 55 h 61"/>
                  <a:gd name="T24" fmla="*/ 6 w 810"/>
                  <a:gd name="T25" fmla="*/ 50 h 61"/>
                  <a:gd name="T26" fmla="*/ 4 w 810"/>
                  <a:gd name="T27" fmla="*/ 43 h 61"/>
                  <a:gd name="T28" fmla="*/ 3 w 810"/>
                  <a:gd name="T29" fmla="*/ 36 h 61"/>
                  <a:gd name="T30" fmla="*/ 3 w 810"/>
                  <a:gd name="T31" fmla="*/ 36 h 6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810"/>
                  <a:gd name="T49" fmla="*/ 0 h 61"/>
                  <a:gd name="T50" fmla="*/ 810 w 810"/>
                  <a:gd name="T51" fmla="*/ 61 h 6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810" h="61">
                    <a:moveTo>
                      <a:pt x="3" y="36"/>
                    </a:moveTo>
                    <a:lnTo>
                      <a:pt x="788" y="0"/>
                    </a:lnTo>
                    <a:lnTo>
                      <a:pt x="788" y="0"/>
                    </a:lnTo>
                    <a:lnTo>
                      <a:pt x="788" y="5"/>
                    </a:lnTo>
                    <a:lnTo>
                      <a:pt x="790" y="11"/>
                    </a:lnTo>
                    <a:lnTo>
                      <a:pt x="795" y="16"/>
                    </a:lnTo>
                    <a:lnTo>
                      <a:pt x="803" y="20"/>
                    </a:lnTo>
                    <a:lnTo>
                      <a:pt x="803" y="20"/>
                    </a:lnTo>
                    <a:lnTo>
                      <a:pt x="810" y="23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4" y="55"/>
                    </a:lnTo>
                    <a:lnTo>
                      <a:pt x="6" y="50"/>
                    </a:lnTo>
                    <a:lnTo>
                      <a:pt x="4" y="43"/>
                    </a:lnTo>
                    <a:lnTo>
                      <a:pt x="3" y="36"/>
                    </a:lnTo>
                    <a:lnTo>
                      <a:pt x="3" y="3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31" name="Freeform 14"/>
              <p:cNvSpPr>
                <a:spLocks noChangeArrowheads="1"/>
              </p:cNvSpPr>
              <p:nvPr/>
            </p:nvSpPr>
            <p:spPr bwMode="auto">
              <a:xfrm>
                <a:off x="76200" y="782638"/>
                <a:ext cx="1262063" cy="96838"/>
              </a:xfrm>
              <a:custGeom>
                <a:avLst/>
                <a:gdLst>
                  <a:gd name="T0" fmla="*/ 0 w 795"/>
                  <a:gd name="T1" fmla="*/ 38 h 61"/>
                  <a:gd name="T2" fmla="*/ 788 w 795"/>
                  <a:gd name="T3" fmla="*/ 0 h 61"/>
                  <a:gd name="T4" fmla="*/ 788 w 795"/>
                  <a:gd name="T5" fmla="*/ 0 h 61"/>
                  <a:gd name="T6" fmla="*/ 792 w 795"/>
                  <a:gd name="T7" fmla="*/ 8 h 61"/>
                  <a:gd name="T8" fmla="*/ 795 w 795"/>
                  <a:gd name="T9" fmla="*/ 15 h 61"/>
                  <a:gd name="T10" fmla="*/ 795 w 795"/>
                  <a:gd name="T11" fmla="*/ 22 h 61"/>
                  <a:gd name="T12" fmla="*/ 795 w 795"/>
                  <a:gd name="T13" fmla="*/ 22 h 61"/>
                  <a:gd name="T14" fmla="*/ 795 w 795"/>
                  <a:gd name="T15" fmla="*/ 24 h 61"/>
                  <a:gd name="T16" fmla="*/ 9 w 795"/>
                  <a:gd name="T17" fmla="*/ 61 h 61"/>
                  <a:gd name="T18" fmla="*/ 9 w 795"/>
                  <a:gd name="T19" fmla="*/ 61 h 61"/>
                  <a:gd name="T20" fmla="*/ 11 w 795"/>
                  <a:gd name="T21" fmla="*/ 56 h 61"/>
                  <a:gd name="T22" fmla="*/ 13 w 795"/>
                  <a:gd name="T23" fmla="*/ 50 h 61"/>
                  <a:gd name="T24" fmla="*/ 17 w 795"/>
                  <a:gd name="T25" fmla="*/ 43 h 61"/>
                  <a:gd name="T26" fmla="*/ 17 w 795"/>
                  <a:gd name="T27" fmla="*/ 41 h 61"/>
                  <a:gd name="T28" fmla="*/ 15 w 795"/>
                  <a:gd name="T29" fmla="*/ 39 h 61"/>
                  <a:gd name="T30" fmla="*/ 9 w 795"/>
                  <a:gd name="T31" fmla="*/ 38 h 61"/>
                  <a:gd name="T32" fmla="*/ 0 w 795"/>
                  <a:gd name="T33" fmla="*/ 38 h 61"/>
                  <a:gd name="T34" fmla="*/ 0 w 795"/>
                  <a:gd name="T35" fmla="*/ 38 h 6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795"/>
                  <a:gd name="T55" fmla="*/ 0 h 61"/>
                  <a:gd name="T56" fmla="*/ 795 w 795"/>
                  <a:gd name="T57" fmla="*/ 61 h 61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795" h="61">
                    <a:moveTo>
                      <a:pt x="0" y="38"/>
                    </a:moveTo>
                    <a:lnTo>
                      <a:pt x="788" y="0"/>
                    </a:lnTo>
                    <a:lnTo>
                      <a:pt x="788" y="0"/>
                    </a:lnTo>
                    <a:lnTo>
                      <a:pt x="792" y="8"/>
                    </a:lnTo>
                    <a:lnTo>
                      <a:pt x="795" y="15"/>
                    </a:lnTo>
                    <a:lnTo>
                      <a:pt x="795" y="22"/>
                    </a:lnTo>
                    <a:lnTo>
                      <a:pt x="795" y="22"/>
                    </a:lnTo>
                    <a:lnTo>
                      <a:pt x="795" y="24"/>
                    </a:lnTo>
                    <a:lnTo>
                      <a:pt x="9" y="61"/>
                    </a:lnTo>
                    <a:lnTo>
                      <a:pt x="9" y="61"/>
                    </a:lnTo>
                    <a:lnTo>
                      <a:pt x="11" y="56"/>
                    </a:lnTo>
                    <a:lnTo>
                      <a:pt x="13" y="50"/>
                    </a:lnTo>
                    <a:lnTo>
                      <a:pt x="17" y="43"/>
                    </a:lnTo>
                    <a:lnTo>
                      <a:pt x="17" y="41"/>
                    </a:lnTo>
                    <a:lnTo>
                      <a:pt x="15" y="39"/>
                    </a:lnTo>
                    <a:lnTo>
                      <a:pt x="9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32" name="Freeform 15"/>
              <p:cNvSpPr>
                <a:spLocks noChangeArrowheads="1"/>
              </p:cNvSpPr>
              <p:nvPr/>
            </p:nvSpPr>
            <p:spPr bwMode="auto">
              <a:xfrm>
                <a:off x="71437" y="873125"/>
                <a:ext cx="1306513" cy="96838"/>
              </a:xfrm>
              <a:custGeom>
                <a:avLst/>
                <a:gdLst>
                  <a:gd name="T0" fmla="*/ 15 w 823"/>
                  <a:gd name="T1" fmla="*/ 36 h 61"/>
                  <a:gd name="T2" fmla="*/ 794 w 823"/>
                  <a:gd name="T3" fmla="*/ 0 h 61"/>
                  <a:gd name="T4" fmla="*/ 794 w 823"/>
                  <a:gd name="T5" fmla="*/ 0 h 61"/>
                  <a:gd name="T6" fmla="*/ 794 w 823"/>
                  <a:gd name="T7" fmla="*/ 4 h 61"/>
                  <a:gd name="T8" fmla="*/ 796 w 823"/>
                  <a:gd name="T9" fmla="*/ 7 h 61"/>
                  <a:gd name="T10" fmla="*/ 800 w 823"/>
                  <a:gd name="T11" fmla="*/ 11 h 61"/>
                  <a:gd name="T12" fmla="*/ 807 w 823"/>
                  <a:gd name="T13" fmla="*/ 13 h 61"/>
                  <a:gd name="T14" fmla="*/ 807 w 823"/>
                  <a:gd name="T15" fmla="*/ 13 h 61"/>
                  <a:gd name="T16" fmla="*/ 817 w 823"/>
                  <a:gd name="T17" fmla="*/ 18 h 61"/>
                  <a:gd name="T18" fmla="*/ 823 w 823"/>
                  <a:gd name="T19" fmla="*/ 22 h 61"/>
                  <a:gd name="T20" fmla="*/ 0 w 823"/>
                  <a:gd name="T21" fmla="*/ 61 h 61"/>
                  <a:gd name="T22" fmla="*/ 0 w 823"/>
                  <a:gd name="T23" fmla="*/ 61 h 61"/>
                  <a:gd name="T24" fmla="*/ 3 w 823"/>
                  <a:gd name="T25" fmla="*/ 59 h 61"/>
                  <a:gd name="T26" fmla="*/ 3 w 823"/>
                  <a:gd name="T27" fmla="*/ 59 h 61"/>
                  <a:gd name="T28" fmla="*/ 11 w 823"/>
                  <a:gd name="T29" fmla="*/ 55 h 61"/>
                  <a:gd name="T30" fmla="*/ 14 w 823"/>
                  <a:gd name="T31" fmla="*/ 53 h 61"/>
                  <a:gd name="T32" fmla="*/ 15 w 823"/>
                  <a:gd name="T33" fmla="*/ 50 h 61"/>
                  <a:gd name="T34" fmla="*/ 16 w 823"/>
                  <a:gd name="T35" fmla="*/ 43 h 61"/>
                  <a:gd name="T36" fmla="*/ 15 w 823"/>
                  <a:gd name="T37" fmla="*/ 36 h 61"/>
                  <a:gd name="T38" fmla="*/ 15 w 823"/>
                  <a:gd name="T39" fmla="*/ 36 h 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823"/>
                  <a:gd name="T61" fmla="*/ 0 h 61"/>
                  <a:gd name="T62" fmla="*/ 823 w 823"/>
                  <a:gd name="T63" fmla="*/ 61 h 61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823" h="61">
                    <a:moveTo>
                      <a:pt x="15" y="36"/>
                    </a:moveTo>
                    <a:lnTo>
                      <a:pt x="794" y="0"/>
                    </a:lnTo>
                    <a:lnTo>
                      <a:pt x="794" y="0"/>
                    </a:lnTo>
                    <a:lnTo>
                      <a:pt x="794" y="4"/>
                    </a:lnTo>
                    <a:lnTo>
                      <a:pt x="796" y="7"/>
                    </a:lnTo>
                    <a:lnTo>
                      <a:pt x="800" y="11"/>
                    </a:lnTo>
                    <a:lnTo>
                      <a:pt x="807" y="13"/>
                    </a:lnTo>
                    <a:lnTo>
                      <a:pt x="807" y="13"/>
                    </a:lnTo>
                    <a:lnTo>
                      <a:pt x="817" y="18"/>
                    </a:lnTo>
                    <a:lnTo>
                      <a:pt x="823" y="22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3" y="59"/>
                    </a:lnTo>
                    <a:lnTo>
                      <a:pt x="3" y="59"/>
                    </a:lnTo>
                    <a:lnTo>
                      <a:pt x="11" y="55"/>
                    </a:lnTo>
                    <a:lnTo>
                      <a:pt x="14" y="53"/>
                    </a:lnTo>
                    <a:lnTo>
                      <a:pt x="15" y="50"/>
                    </a:lnTo>
                    <a:lnTo>
                      <a:pt x="16" y="43"/>
                    </a:lnTo>
                    <a:lnTo>
                      <a:pt x="15" y="36"/>
                    </a:lnTo>
                    <a:lnTo>
                      <a:pt x="15" y="3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33" name="Freeform 16"/>
              <p:cNvSpPr>
                <a:spLocks noChangeArrowheads="1"/>
              </p:cNvSpPr>
              <p:nvPr/>
            </p:nvSpPr>
            <p:spPr bwMode="auto">
              <a:xfrm>
                <a:off x="84137" y="965200"/>
                <a:ext cx="1250950" cy="96838"/>
              </a:xfrm>
              <a:custGeom>
                <a:avLst/>
                <a:gdLst>
                  <a:gd name="T0" fmla="*/ 0 w 788"/>
                  <a:gd name="T1" fmla="*/ 37 h 61"/>
                  <a:gd name="T2" fmla="*/ 786 w 788"/>
                  <a:gd name="T3" fmla="*/ 0 h 61"/>
                  <a:gd name="T4" fmla="*/ 786 w 788"/>
                  <a:gd name="T5" fmla="*/ 0 h 61"/>
                  <a:gd name="T6" fmla="*/ 784 w 788"/>
                  <a:gd name="T7" fmla="*/ 6 h 61"/>
                  <a:gd name="T8" fmla="*/ 786 w 788"/>
                  <a:gd name="T9" fmla="*/ 11 h 61"/>
                  <a:gd name="T10" fmla="*/ 788 w 788"/>
                  <a:gd name="T11" fmla="*/ 25 h 61"/>
                  <a:gd name="T12" fmla="*/ 7 w 788"/>
                  <a:gd name="T13" fmla="*/ 61 h 61"/>
                  <a:gd name="T14" fmla="*/ 7 w 788"/>
                  <a:gd name="T15" fmla="*/ 61 h 61"/>
                  <a:gd name="T16" fmla="*/ 8 w 788"/>
                  <a:gd name="T17" fmla="*/ 54 h 61"/>
                  <a:gd name="T18" fmla="*/ 8 w 788"/>
                  <a:gd name="T19" fmla="*/ 48 h 61"/>
                  <a:gd name="T20" fmla="*/ 6 w 788"/>
                  <a:gd name="T21" fmla="*/ 42 h 61"/>
                  <a:gd name="T22" fmla="*/ 0 w 788"/>
                  <a:gd name="T23" fmla="*/ 37 h 61"/>
                  <a:gd name="T24" fmla="*/ 0 w 788"/>
                  <a:gd name="T25" fmla="*/ 37 h 6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88"/>
                  <a:gd name="T40" fmla="*/ 0 h 61"/>
                  <a:gd name="T41" fmla="*/ 788 w 788"/>
                  <a:gd name="T42" fmla="*/ 61 h 6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88" h="61">
                    <a:moveTo>
                      <a:pt x="0" y="37"/>
                    </a:moveTo>
                    <a:lnTo>
                      <a:pt x="786" y="0"/>
                    </a:lnTo>
                    <a:lnTo>
                      <a:pt x="786" y="0"/>
                    </a:lnTo>
                    <a:lnTo>
                      <a:pt x="784" y="6"/>
                    </a:lnTo>
                    <a:lnTo>
                      <a:pt x="786" y="11"/>
                    </a:lnTo>
                    <a:lnTo>
                      <a:pt x="788" y="25"/>
                    </a:lnTo>
                    <a:lnTo>
                      <a:pt x="7" y="61"/>
                    </a:lnTo>
                    <a:lnTo>
                      <a:pt x="7" y="61"/>
                    </a:lnTo>
                    <a:lnTo>
                      <a:pt x="8" y="54"/>
                    </a:lnTo>
                    <a:lnTo>
                      <a:pt x="8" y="48"/>
                    </a:lnTo>
                    <a:lnTo>
                      <a:pt x="6" y="42"/>
                    </a:lnTo>
                    <a:lnTo>
                      <a:pt x="0" y="37"/>
                    </a:lnTo>
                    <a:lnTo>
                      <a:pt x="0" y="37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34" name="Freeform 17"/>
              <p:cNvSpPr>
                <a:spLocks noChangeArrowheads="1"/>
              </p:cNvSpPr>
              <p:nvPr/>
            </p:nvSpPr>
            <p:spPr bwMode="auto">
              <a:xfrm>
                <a:off x="103187" y="1098550"/>
                <a:ext cx="1254125" cy="311150"/>
              </a:xfrm>
              <a:custGeom>
                <a:avLst/>
                <a:gdLst>
                  <a:gd name="T0" fmla="*/ 370 w 790"/>
                  <a:gd name="T1" fmla="*/ 196 h 196"/>
                  <a:gd name="T2" fmla="*/ 370 w 790"/>
                  <a:gd name="T3" fmla="*/ 196 h 196"/>
                  <a:gd name="T4" fmla="*/ 305 w 790"/>
                  <a:gd name="T5" fmla="*/ 195 h 196"/>
                  <a:gd name="T6" fmla="*/ 269 w 790"/>
                  <a:gd name="T7" fmla="*/ 194 h 196"/>
                  <a:gd name="T8" fmla="*/ 233 w 790"/>
                  <a:gd name="T9" fmla="*/ 191 h 196"/>
                  <a:gd name="T10" fmla="*/ 201 w 790"/>
                  <a:gd name="T11" fmla="*/ 187 h 196"/>
                  <a:gd name="T12" fmla="*/ 172 w 790"/>
                  <a:gd name="T13" fmla="*/ 182 h 196"/>
                  <a:gd name="T14" fmla="*/ 163 w 790"/>
                  <a:gd name="T15" fmla="*/ 179 h 196"/>
                  <a:gd name="T16" fmla="*/ 155 w 790"/>
                  <a:gd name="T17" fmla="*/ 176 h 196"/>
                  <a:gd name="T18" fmla="*/ 148 w 790"/>
                  <a:gd name="T19" fmla="*/ 172 h 196"/>
                  <a:gd name="T20" fmla="*/ 147 w 790"/>
                  <a:gd name="T21" fmla="*/ 168 h 196"/>
                  <a:gd name="T22" fmla="*/ 147 w 790"/>
                  <a:gd name="T23" fmla="*/ 168 h 196"/>
                  <a:gd name="T24" fmla="*/ 144 w 790"/>
                  <a:gd name="T25" fmla="*/ 160 h 196"/>
                  <a:gd name="T26" fmla="*/ 140 w 790"/>
                  <a:gd name="T27" fmla="*/ 153 h 196"/>
                  <a:gd name="T28" fmla="*/ 133 w 790"/>
                  <a:gd name="T29" fmla="*/ 145 h 196"/>
                  <a:gd name="T30" fmla="*/ 125 w 790"/>
                  <a:gd name="T31" fmla="*/ 138 h 196"/>
                  <a:gd name="T32" fmla="*/ 99 w 790"/>
                  <a:gd name="T33" fmla="*/ 121 h 196"/>
                  <a:gd name="T34" fmla="*/ 64 w 790"/>
                  <a:gd name="T35" fmla="*/ 99 h 196"/>
                  <a:gd name="T36" fmla="*/ 64 w 790"/>
                  <a:gd name="T37" fmla="*/ 99 h 196"/>
                  <a:gd name="T38" fmla="*/ 52 w 790"/>
                  <a:gd name="T39" fmla="*/ 92 h 196"/>
                  <a:gd name="T40" fmla="*/ 42 w 790"/>
                  <a:gd name="T41" fmla="*/ 84 h 196"/>
                  <a:gd name="T42" fmla="*/ 33 w 790"/>
                  <a:gd name="T43" fmla="*/ 76 h 196"/>
                  <a:gd name="T44" fmla="*/ 23 w 790"/>
                  <a:gd name="T45" fmla="*/ 68 h 196"/>
                  <a:gd name="T46" fmla="*/ 11 w 790"/>
                  <a:gd name="T47" fmla="*/ 53 h 196"/>
                  <a:gd name="T48" fmla="*/ 0 w 790"/>
                  <a:gd name="T49" fmla="*/ 37 h 196"/>
                  <a:gd name="T50" fmla="*/ 790 w 790"/>
                  <a:gd name="T51" fmla="*/ 0 h 196"/>
                  <a:gd name="T52" fmla="*/ 790 w 790"/>
                  <a:gd name="T53" fmla="*/ 0 h 196"/>
                  <a:gd name="T54" fmla="*/ 786 w 790"/>
                  <a:gd name="T55" fmla="*/ 12 h 196"/>
                  <a:gd name="T56" fmla="*/ 778 w 790"/>
                  <a:gd name="T57" fmla="*/ 24 h 196"/>
                  <a:gd name="T58" fmla="*/ 770 w 790"/>
                  <a:gd name="T59" fmla="*/ 38 h 196"/>
                  <a:gd name="T60" fmla="*/ 760 w 790"/>
                  <a:gd name="T61" fmla="*/ 50 h 196"/>
                  <a:gd name="T62" fmla="*/ 749 w 790"/>
                  <a:gd name="T63" fmla="*/ 62 h 196"/>
                  <a:gd name="T64" fmla="*/ 738 w 790"/>
                  <a:gd name="T65" fmla="*/ 76 h 196"/>
                  <a:gd name="T66" fmla="*/ 711 w 790"/>
                  <a:gd name="T67" fmla="*/ 99 h 196"/>
                  <a:gd name="T68" fmla="*/ 711 w 790"/>
                  <a:gd name="T69" fmla="*/ 99 h 196"/>
                  <a:gd name="T70" fmla="*/ 696 w 790"/>
                  <a:gd name="T71" fmla="*/ 111 h 196"/>
                  <a:gd name="T72" fmla="*/ 682 w 790"/>
                  <a:gd name="T73" fmla="*/ 122 h 196"/>
                  <a:gd name="T74" fmla="*/ 657 w 790"/>
                  <a:gd name="T75" fmla="*/ 138 h 196"/>
                  <a:gd name="T76" fmla="*/ 646 w 790"/>
                  <a:gd name="T77" fmla="*/ 146 h 196"/>
                  <a:gd name="T78" fmla="*/ 638 w 790"/>
                  <a:gd name="T79" fmla="*/ 153 h 196"/>
                  <a:gd name="T80" fmla="*/ 633 w 790"/>
                  <a:gd name="T81" fmla="*/ 160 h 196"/>
                  <a:gd name="T82" fmla="*/ 630 w 790"/>
                  <a:gd name="T83" fmla="*/ 168 h 196"/>
                  <a:gd name="T84" fmla="*/ 630 w 790"/>
                  <a:gd name="T85" fmla="*/ 168 h 196"/>
                  <a:gd name="T86" fmla="*/ 629 w 790"/>
                  <a:gd name="T87" fmla="*/ 169 h 196"/>
                  <a:gd name="T88" fmla="*/ 627 w 790"/>
                  <a:gd name="T89" fmla="*/ 172 h 196"/>
                  <a:gd name="T90" fmla="*/ 621 w 790"/>
                  <a:gd name="T91" fmla="*/ 176 h 196"/>
                  <a:gd name="T92" fmla="*/ 610 w 790"/>
                  <a:gd name="T93" fmla="*/ 179 h 196"/>
                  <a:gd name="T94" fmla="*/ 598 w 790"/>
                  <a:gd name="T95" fmla="*/ 182 h 196"/>
                  <a:gd name="T96" fmla="*/ 564 w 790"/>
                  <a:gd name="T97" fmla="*/ 187 h 196"/>
                  <a:gd name="T98" fmla="*/ 525 w 790"/>
                  <a:gd name="T99" fmla="*/ 191 h 196"/>
                  <a:gd name="T100" fmla="*/ 483 w 790"/>
                  <a:gd name="T101" fmla="*/ 194 h 196"/>
                  <a:gd name="T102" fmla="*/ 439 w 790"/>
                  <a:gd name="T103" fmla="*/ 195 h 196"/>
                  <a:gd name="T104" fmla="*/ 370 w 790"/>
                  <a:gd name="T105" fmla="*/ 196 h 196"/>
                  <a:gd name="T106" fmla="*/ 370 w 790"/>
                  <a:gd name="T107" fmla="*/ 196 h 19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790"/>
                  <a:gd name="T163" fmla="*/ 0 h 196"/>
                  <a:gd name="T164" fmla="*/ 790 w 790"/>
                  <a:gd name="T165" fmla="*/ 196 h 19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790" h="196">
                    <a:moveTo>
                      <a:pt x="370" y="196"/>
                    </a:moveTo>
                    <a:lnTo>
                      <a:pt x="370" y="196"/>
                    </a:lnTo>
                    <a:lnTo>
                      <a:pt x="305" y="195"/>
                    </a:lnTo>
                    <a:lnTo>
                      <a:pt x="269" y="194"/>
                    </a:lnTo>
                    <a:lnTo>
                      <a:pt x="233" y="191"/>
                    </a:lnTo>
                    <a:lnTo>
                      <a:pt x="201" y="187"/>
                    </a:lnTo>
                    <a:lnTo>
                      <a:pt x="172" y="182"/>
                    </a:lnTo>
                    <a:lnTo>
                      <a:pt x="163" y="179"/>
                    </a:lnTo>
                    <a:lnTo>
                      <a:pt x="155" y="176"/>
                    </a:lnTo>
                    <a:lnTo>
                      <a:pt x="148" y="172"/>
                    </a:lnTo>
                    <a:lnTo>
                      <a:pt x="147" y="168"/>
                    </a:lnTo>
                    <a:lnTo>
                      <a:pt x="147" y="168"/>
                    </a:lnTo>
                    <a:lnTo>
                      <a:pt x="144" y="160"/>
                    </a:lnTo>
                    <a:lnTo>
                      <a:pt x="140" y="153"/>
                    </a:lnTo>
                    <a:lnTo>
                      <a:pt x="133" y="145"/>
                    </a:lnTo>
                    <a:lnTo>
                      <a:pt x="125" y="138"/>
                    </a:lnTo>
                    <a:lnTo>
                      <a:pt x="99" y="121"/>
                    </a:lnTo>
                    <a:lnTo>
                      <a:pt x="64" y="99"/>
                    </a:lnTo>
                    <a:lnTo>
                      <a:pt x="64" y="99"/>
                    </a:lnTo>
                    <a:lnTo>
                      <a:pt x="52" y="92"/>
                    </a:lnTo>
                    <a:lnTo>
                      <a:pt x="42" y="84"/>
                    </a:lnTo>
                    <a:lnTo>
                      <a:pt x="33" y="76"/>
                    </a:lnTo>
                    <a:lnTo>
                      <a:pt x="23" y="68"/>
                    </a:lnTo>
                    <a:lnTo>
                      <a:pt x="11" y="53"/>
                    </a:lnTo>
                    <a:lnTo>
                      <a:pt x="0" y="37"/>
                    </a:lnTo>
                    <a:lnTo>
                      <a:pt x="790" y="0"/>
                    </a:lnTo>
                    <a:lnTo>
                      <a:pt x="790" y="0"/>
                    </a:lnTo>
                    <a:lnTo>
                      <a:pt x="786" y="12"/>
                    </a:lnTo>
                    <a:lnTo>
                      <a:pt x="778" y="24"/>
                    </a:lnTo>
                    <a:lnTo>
                      <a:pt x="770" y="38"/>
                    </a:lnTo>
                    <a:lnTo>
                      <a:pt x="760" y="50"/>
                    </a:lnTo>
                    <a:lnTo>
                      <a:pt x="749" y="62"/>
                    </a:lnTo>
                    <a:lnTo>
                      <a:pt x="738" y="76"/>
                    </a:lnTo>
                    <a:lnTo>
                      <a:pt x="711" y="99"/>
                    </a:lnTo>
                    <a:lnTo>
                      <a:pt x="711" y="99"/>
                    </a:lnTo>
                    <a:lnTo>
                      <a:pt x="696" y="111"/>
                    </a:lnTo>
                    <a:lnTo>
                      <a:pt x="682" y="122"/>
                    </a:lnTo>
                    <a:lnTo>
                      <a:pt x="657" y="138"/>
                    </a:lnTo>
                    <a:lnTo>
                      <a:pt x="646" y="146"/>
                    </a:lnTo>
                    <a:lnTo>
                      <a:pt x="638" y="153"/>
                    </a:lnTo>
                    <a:lnTo>
                      <a:pt x="633" y="160"/>
                    </a:lnTo>
                    <a:lnTo>
                      <a:pt x="630" y="168"/>
                    </a:lnTo>
                    <a:lnTo>
                      <a:pt x="630" y="168"/>
                    </a:lnTo>
                    <a:lnTo>
                      <a:pt x="629" y="169"/>
                    </a:lnTo>
                    <a:lnTo>
                      <a:pt x="627" y="172"/>
                    </a:lnTo>
                    <a:lnTo>
                      <a:pt x="621" y="176"/>
                    </a:lnTo>
                    <a:lnTo>
                      <a:pt x="610" y="179"/>
                    </a:lnTo>
                    <a:lnTo>
                      <a:pt x="598" y="182"/>
                    </a:lnTo>
                    <a:lnTo>
                      <a:pt x="564" y="187"/>
                    </a:lnTo>
                    <a:lnTo>
                      <a:pt x="525" y="191"/>
                    </a:lnTo>
                    <a:lnTo>
                      <a:pt x="483" y="194"/>
                    </a:lnTo>
                    <a:lnTo>
                      <a:pt x="439" y="195"/>
                    </a:lnTo>
                    <a:lnTo>
                      <a:pt x="370" y="196"/>
                    </a:lnTo>
                    <a:lnTo>
                      <a:pt x="370" y="19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35" name="Freeform 18"/>
              <p:cNvSpPr>
                <a:spLocks noChangeArrowheads="1"/>
              </p:cNvSpPr>
              <p:nvPr/>
            </p:nvSpPr>
            <p:spPr bwMode="auto">
              <a:xfrm>
                <a:off x="327025" y="1130300"/>
                <a:ext cx="361950" cy="279400"/>
              </a:xfrm>
              <a:custGeom>
                <a:avLst/>
                <a:gdLst>
                  <a:gd name="T0" fmla="*/ 82 w 228"/>
                  <a:gd name="T1" fmla="*/ 170 h 176"/>
                  <a:gd name="T2" fmla="*/ 82 w 228"/>
                  <a:gd name="T3" fmla="*/ 170 h 176"/>
                  <a:gd name="T4" fmla="*/ 73 w 228"/>
                  <a:gd name="T5" fmla="*/ 149 h 176"/>
                  <a:gd name="T6" fmla="*/ 65 w 228"/>
                  <a:gd name="T7" fmla="*/ 130 h 176"/>
                  <a:gd name="T8" fmla="*/ 52 w 228"/>
                  <a:gd name="T9" fmla="*/ 109 h 176"/>
                  <a:gd name="T10" fmla="*/ 34 w 228"/>
                  <a:gd name="T11" fmla="*/ 80 h 176"/>
                  <a:gd name="T12" fmla="*/ 34 w 228"/>
                  <a:gd name="T13" fmla="*/ 80 h 176"/>
                  <a:gd name="T14" fmla="*/ 25 w 228"/>
                  <a:gd name="T15" fmla="*/ 64 h 176"/>
                  <a:gd name="T16" fmla="*/ 15 w 228"/>
                  <a:gd name="T17" fmla="*/ 46 h 176"/>
                  <a:gd name="T18" fmla="*/ 0 w 228"/>
                  <a:gd name="T19" fmla="*/ 10 h 176"/>
                  <a:gd name="T20" fmla="*/ 225 w 228"/>
                  <a:gd name="T21" fmla="*/ 0 h 176"/>
                  <a:gd name="T22" fmla="*/ 225 w 228"/>
                  <a:gd name="T23" fmla="*/ 0 h 176"/>
                  <a:gd name="T24" fmla="*/ 228 w 228"/>
                  <a:gd name="T25" fmla="*/ 41 h 176"/>
                  <a:gd name="T26" fmla="*/ 228 w 228"/>
                  <a:gd name="T27" fmla="*/ 80 h 176"/>
                  <a:gd name="T28" fmla="*/ 228 w 228"/>
                  <a:gd name="T29" fmla="*/ 80 h 176"/>
                  <a:gd name="T30" fmla="*/ 226 w 228"/>
                  <a:gd name="T31" fmla="*/ 110 h 176"/>
                  <a:gd name="T32" fmla="*/ 224 w 228"/>
                  <a:gd name="T33" fmla="*/ 133 h 176"/>
                  <a:gd name="T34" fmla="*/ 224 w 228"/>
                  <a:gd name="T35" fmla="*/ 152 h 176"/>
                  <a:gd name="T36" fmla="*/ 224 w 228"/>
                  <a:gd name="T37" fmla="*/ 162 h 176"/>
                  <a:gd name="T38" fmla="*/ 226 w 228"/>
                  <a:gd name="T39" fmla="*/ 172 h 176"/>
                  <a:gd name="T40" fmla="*/ 226 w 228"/>
                  <a:gd name="T41" fmla="*/ 172 h 176"/>
                  <a:gd name="T42" fmla="*/ 226 w 228"/>
                  <a:gd name="T43" fmla="*/ 176 h 176"/>
                  <a:gd name="T44" fmla="*/ 226 w 228"/>
                  <a:gd name="T45" fmla="*/ 176 h 176"/>
                  <a:gd name="T46" fmla="*/ 157 w 228"/>
                  <a:gd name="T47" fmla="*/ 175 h 176"/>
                  <a:gd name="T48" fmla="*/ 118 w 228"/>
                  <a:gd name="T49" fmla="*/ 172 h 176"/>
                  <a:gd name="T50" fmla="*/ 82 w 228"/>
                  <a:gd name="T51" fmla="*/ 170 h 176"/>
                  <a:gd name="T52" fmla="*/ 82 w 228"/>
                  <a:gd name="T53" fmla="*/ 170 h 17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228"/>
                  <a:gd name="T82" fmla="*/ 0 h 176"/>
                  <a:gd name="T83" fmla="*/ 228 w 228"/>
                  <a:gd name="T84" fmla="*/ 176 h 17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228" h="176">
                    <a:moveTo>
                      <a:pt x="82" y="170"/>
                    </a:moveTo>
                    <a:lnTo>
                      <a:pt x="82" y="170"/>
                    </a:lnTo>
                    <a:lnTo>
                      <a:pt x="73" y="149"/>
                    </a:lnTo>
                    <a:lnTo>
                      <a:pt x="65" y="130"/>
                    </a:lnTo>
                    <a:lnTo>
                      <a:pt x="52" y="109"/>
                    </a:lnTo>
                    <a:lnTo>
                      <a:pt x="34" y="80"/>
                    </a:lnTo>
                    <a:lnTo>
                      <a:pt x="34" y="80"/>
                    </a:lnTo>
                    <a:lnTo>
                      <a:pt x="25" y="64"/>
                    </a:lnTo>
                    <a:lnTo>
                      <a:pt x="15" y="46"/>
                    </a:lnTo>
                    <a:lnTo>
                      <a:pt x="0" y="10"/>
                    </a:lnTo>
                    <a:lnTo>
                      <a:pt x="225" y="0"/>
                    </a:lnTo>
                    <a:lnTo>
                      <a:pt x="225" y="0"/>
                    </a:lnTo>
                    <a:lnTo>
                      <a:pt x="228" y="41"/>
                    </a:lnTo>
                    <a:lnTo>
                      <a:pt x="228" y="80"/>
                    </a:lnTo>
                    <a:lnTo>
                      <a:pt x="228" y="80"/>
                    </a:lnTo>
                    <a:lnTo>
                      <a:pt x="226" y="110"/>
                    </a:lnTo>
                    <a:lnTo>
                      <a:pt x="224" y="133"/>
                    </a:lnTo>
                    <a:lnTo>
                      <a:pt x="224" y="152"/>
                    </a:lnTo>
                    <a:lnTo>
                      <a:pt x="224" y="162"/>
                    </a:lnTo>
                    <a:lnTo>
                      <a:pt x="226" y="172"/>
                    </a:lnTo>
                    <a:lnTo>
                      <a:pt x="226" y="172"/>
                    </a:lnTo>
                    <a:lnTo>
                      <a:pt x="226" y="176"/>
                    </a:lnTo>
                    <a:lnTo>
                      <a:pt x="226" y="176"/>
                    </a:lnTo>
                    <a:lnTo>
                      <a:pt x="157" y="175"/>
                    </a:lnTo>
                    <a:lnTo>
                      <a:pt x="118" y="172"/>
                    </a:lnTo>
                    <a:lnTo>
                      <a:pt x="82" y="170"/>
                    </a:lnTo>
                    <a:lnTo>
                      <a:pt x="82" y="17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36" name="Freeform 19"/>
              <p:cNvSpPr>
                <a:spLocks noChangeArrowheads="1"/>
              </p:cNvSpPr>
              <p:nvPr/>
            </p:nvSpPr>
            <p:spPr bwMode="auto">
              <a:xfrm>
                <a:off x="901700" y="152400"/>
                <a:ext cx="512763" cy="271463"/>
              </a:xfrm>
              <a:custGeom>
                <a:avLst/>
                <a:gdLst>
                  <a:gd name="T0" fmla="*/ 0 w 323"/>
                  <a:gd name="T1" fmla="*/ 0 h 171"/>
                  <a:gd name="T2" fmla="*/ 323 w 323"/>
                  <a:gd name="T3" fmla="*/ 0 h 171"/>
                  <a:gd name="T4" fmla="*/ 306 w 323"/>
                  <a:gd name="T5" fmla="*/ 140 h 171"/>
                  <a:gd name="T6" fmla="*/ 306 w 323"/>
                  <a:gd name="T7" fmla="*/ 140 h 171"/>
                  <a:gd name="T8" fmla="*/ 305 w 323"/>
                  <a:gd name="T9" fmla="*/ 147 h 171"/>
                  <a:gd name="T10" fmla="*/ 302 w 323"/>
                  <a:gd name="T11" fmla="*/ 152 h 171"/>
                  <a:gd name="T12" fmla="*/ 296 w 323"/>
                  <a:gd name="T13" fmla="*/ 157 h 171"/>
                  <a:gd name="T14" fmla="*/ 291 w 323"/>
                  <a:gd name="T15" fmla="*/ 161 h 171"/>
                  <a:gd name="T16" fmla="*/ 286 w 323"/>
                  <a:gd name="T17" fmla="*/ 164 h 171"/>
                  <a:gd name="T18" fmla="*/ 279 w 323"/>
                  <a:gd name="T19" fmla="*/ 167 h 171"/>
                  <a:gd name="T20" fmla="*/ 272 w 323"/>
                  <a:gd name="T21" fmla="*/ 168 h 171"/>
                  <a:gd name="T22" fmla="*/ 267 w 323"/>
                  <a:gd name="T23" fmla="*/ 168 h 171"/>
                  <a:gd name="T24" fmla="*/ 0 w 323"/>
                  <a:gd name="T25" fmla="*/ 171 h 171"/>
                  <a:gd name="T26" fmla="*/ 0 w 323"/>
                  <a:gd name="T27" fmla="*/ 0 h 17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323"/>
                  <a:gd name="T43" fmla="*/ 0 h 171"/>
                  <a:gd name="T44" fmla="*/ 323 w 323"/>
                  <a:gd name="T45" fmla="*/ 171 h 17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323" h="171">
                    <a:moveTo>
                      <a:pt x="0" y="0"/>
                    </a:moveTo>
                    <a:lnTo>
                      <a:pt x="323" y="0"/>
                    </a:lnTo>
                    <a:lnTo>
                      <a:pt x="306" y="140"/>
                    </a:lnTo>
                    <a:lnTo>
                      <a:pt x="306" y="140"/>
                    </a:lnTo>
                    <a:lnTo>
                      <a:pt x="305" y="147"/>
                    </a:lnTo>
                    <a:lnTo>
                      <a:pt x="302" y="152"/>
                    </a:lnTo>
                    <a:lnTo>
                      <a:pt x="296" y="157"/>
                    </a:lnTo>
                    <a:lnTo>
                      <a:pt x="291" y="161"/>
                    </a:lnTo>
                    <a:lnTo>
                      <a:pt x="286" y="164"/>
                    </a:lnTo>
                    <a:lnTo>
                      <a:pt x="279" y="167"/>
                    </a:lnTo>
                    <a:lnTo>
                      <a:pt x="272" y="168"/>
                    </a:lnTo>
                    <a:lnTo>
                      <a:pt x="267" y="168"/>
                    </a:lnTo>
                    <a:lnTo>
                      <a:pt x="0" y="17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37" name="Freeform 20"/>
              <p:cNvSpPr>
                <a:spLocks noChangeArrowheads="1"/>
              </p:cNvSpPr>
              <p:nvPr/>
            </p:nvSpPr>
            <p:spPr bwMode="auto">
              <a:xfrm>
                <a:off x="906462" y="152400"/>
                <a:ext cx="508000" cy="269875"/>
              </a:xfrm>
              <a:custGeom>
                <a:avLst/>
                <a:gdLst>
                  <a:gd name="T0" fmla="*/ 0 w 320"/>
                  <a:gd name="T1" fmla="*/ 0 h 170"/>
                  <a:gd name="T2" fmla="*/ 0 w 320"/>
                  <a:gd name="T3" fmla="*/ 0 h 170"/>
                  <a:gd name="T4" fmla="*/ 320 w 320"/>
                  <a:gd name="T5" fmla="*/ 0 h 170"/>
                  <a:gd name="T6" fmla="*/ 320 w 320"/>
                  <a:gd name="T7" fmla="*/ 0 h 170"/>
                  <a:gd name="T8" fmla="*/ 303 w 320"/>
                  <a:gd name="T9" fmla="*/ 140 h 170"/>
                  <a:gd name="T10" fmla="*/ 303 w 320"/>
                  <a:gd name="T11" fmla="*/ 140 h 170"/>
                  <a:gd name="T12" fmla="*/ 302 w 320"/>
                  <a:gd name="T13" fmla="*/ 147 h 170"/>
                  <a:gd name="T14" fmla="*/ 299 w 320"/>
                  <a:gd name="T15" fmla="*/ 152 h 170"/>
                  <a:gd name="T16" fmla="*/ 293 w 320"/>
                  <a:gd name="T17" fmla="*/ 157 h 170"/>
                  <a:gd name="T18" fmla="*/ 288 w 320"/>
                  <a:gd name="T19" fmla="*/ 161 h 170"/>
                  <a:gd name="T20" fmla="*/ 283 w 320"/>
                  <a:gd name="T21" fmla="*/ 164 h 170"/>
                  <a:gd name="T22" fmla="*/ 276 w 320"/>
                  <a:gd name="T23" fmla="*/ 167 h 170"/>
                  <a:gd name="T24" fmla="*/ 269 w 320"/>
                  <a:gd name="T25" fmla="*/ 168 h 170"/>
                  <a:gd name="T26" fmla="*/ 264 w 320"/>
                  <a:gd name="T27" fmla="*/ 168 h 170"/>
                  <a:gd name="T28" fmla="*/ 264 w 320"/>
                  <a:gd name="T29" fmla="*/ 168 h 170"/>
                  <a:gd name="T30" fmla="*/ 1 w 320"/>
                  <a:gd name="T31" fmla="*/ 170 h 170"/>
                  <a:gd name="T32" fmla="*/ 1 w 320"/>
                  <a:gd name="T33" fmla="*/ 170 h 170"/>
                  <a:gd name="T34" fmla="*/ 0 w 320"/>
                  <a:gd name="T35" fmla="*/ 0 h 170"/>
                  <a:gd name="T36" fmla="*/ 0 w 320"/>
                  <a:gd name="T37" fmla="*/ 0 h 17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20"/>
                  <a:gd name="T58" fmla="*/ 0 h 170"/>
                  <a:gd name="T59" fmla="*/ 320 w 320"/>
                  <a:gd name="T60" fmla="*/ 170 h 17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20" h="170">
                    <a:moveTo>
                      <a:pt x="0" y="0"/>
                    </a:moveTo>
                    <a:lnTo>
                      <a:pt x="0" y="0"/>
                    </a:lnTo>
                    <a:lnTo>
                      <a:pt x="320" y="0"/>
                    </a:lnTo>
                    <a:lnTo>
                      <a:pt x="320" y="0"/>
                    </a:lnTo>
                    <a:lnTo>
                      <a:pt x="303" y="140"/>
                    </a:lnTo>
                    <a:lnTo>
                      <a:pt x="303" y="140"/>
                    </a:lnTo>
                    <a:lnTo>
                      <a:pt x="302" y="147"/>
                    </a:lnTo>
                    <a:lnTo>
                      <a:pt x="299" y="152"/>
                    </a:lnTo>
                    <a:lnTo>
                      <a:pt x="293" y="157"/>
                    </a:lnTo>
                    <a:lnTo>
                      <a:pt x="288" y="161"/>
                    </a:lnTo>
                    <a:lnTo>
                      <a:pt x="283" y="164"/>
                    </a:lnTo>
                    <a:lnTo>
                      <a:pt x="276" y="167"/>
                    </a:lnTo>
                    <a:lnTo>
                      <a:pt x="269" y="168"/>
                    </a:lnTo>
                    <a:lnTo>
                      <a:pt x="264" y="168"/>
                    </a:lnTo>
                    <a:lnTo>
                      <a:pt x="264" y="168"/>
                    </a:lnTo>
                    <a:lnTo>
                      <a:pt x="1" y="170"/>
                    </a:lnTo>
                    <a:lnTo>
                      <a:pt x="1" y="17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38" name="Freeform 21"/>
              <p:cNvSpPr>
                <a:spLocks noChangeArrowheads="1"/>
              </p:cNvSpPr>
              <p:nvPr/>
            </p:nvSpPr>
            <p:spPr bwMode="auto">
              <a:xfrm>
                <a:off x="912812" y="152400"/>
                <a:ext cx="501650" cy="269875"/>
              </a:xfrm>
              <a:custGeom>
                <a:avLst/>
                <a:gdLst>
                  <a:gd name="T0" fmla="*/ 0 w 316"/>
                  <a:gd name="T1" fmla="*/ 0 h 170"/>
                  <a:gd name="T2" fmla="*/ 0 w 316"/>
                  <a:gd name="T3" fmla="*/ 0 h 170"/>
                  <a:gd name="T4" fmla="*/ 316 w 316"/>
                  <a:gd name="T5" fmla="*/ 0 h 170"/>
                  <a:gd name="T6" fmla="*/ 316 w 316"/>
                  <a:gd name="T7" fmla="*/ 0 h 170"/>
                  <a:gd name="T8" fmla="*/ 299 w 316"/>
                  <a:gd name="T9" fmla="*/ 140 h 170"/>
                  <a:gd name="T10" fmla="*/ 299 w 316"/>
                  <a:gd name="T11" fmla="*/ 140 h 170"/>
                  <a:gd name="T12" fmla="*/ 298 w 316"/>
                  <a:gd name="T13" fmla="*/ 147 h 170"/>
                  <a:gd name="T14" fmla="*/ 295 w 316"/>
                  <a:gd name="T15" fmla="*/ 152 h 170"/>
                  <a:gd name="T16" fmla="*/ 289 w 316"/>
                  <a:gd name="T17" fmla="*/ 156 h 170"/>
                  <a:gd name="T18" fmla="*/ 284 w 316"/>
                  <a:gd name="T19" fmla="*/ 160 h 170"/>
                  <a:gd name="T20" fmla="*/ 279 w 316"/>
                  <a:gd name="T21" fmla="*/ 164 h 170"/>
                  <a:gd name="T22" fmla="*/ 272 w 316"/>
                  <a:gd name="T23" fmla="*/ 167 h 170"/>
                  <a:gd name="T24" fmla="*/ 266 w 316"/>
                  <a:gd name="T25" fmla="*/ 168 h 170"/>
                  <a:gd name="T26" fmla="*/ 260 w 316"/>
                  <a:gd name="T27" fmla="*/ 168 h 170"/>
                  <a:gd name="T28" fmla="*/ 260 w 316"/>
                  <a:gd name="T29" fmla="*/ 168 h 170"/>
                  <a:gd name="T30" fmla="*/ 1 w 316"/>
                  <a:gd name="T31" fmla="*/ 170 h 170"/>
                  <a:gd name="T32" fmla="*/ 1 w 316"/>
                  <a:gd name="T33" fmla="*/ 170 h 170"/>
                  <a:gd name="T34" fmla="*/ 0 w 316"/>
                  <a:gd name="T35" fmla="*/ 0 h 170"/>
                  <a:gd name="T36" fmla="*/ 0 w 316"/>
                  <a:gd name="T37" fmla="*/ 0 h 17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16"/>
                  <a:gd name="T58" fmla="*/ 0 h 170"/>
                  <a:gd name="T59" fmla="*/ 316 w 316"/>
                  <a:gd name="T60" fmla="*/ 170 h 17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16" h="170">
                    <a:moveTo>
                      <a:pt x="0" y="0"/>
                    </a:moveTo>
                    <a:lnTo>
                      <a:pt x="0" y="0"/>
                    </a:lnTo>
                    <a:lnTo>
                      <a:pt x="316" y="0"/>
                    </a:lnTo>
                    <a:lnTo>
                      <a:pt x="316" y="0"/>
                    </a:lnTo>
                    <a:lnTo>
                      <a:pt x="299" y="140"/>
                    </a:lnTo>
                    <a:lnTo>
                      <a:pt x="299" y="140"/>
                    </a:lnTo>
                    <a:lnTo>
                      <a:pt x="298" y="147"/>
                    </a:lnTo>
                    <a:lnTo>
                      <a:pt x="295" y="152"/>
                    </a:lnTo>
                    <a:lnTo>
                      <a:pt x="289" y="156"/>
                    </a:lnTo>
                    <a:lnTo>
                      <a:pt x="284" y="160"/>
                    </a:lnTo>
                    <a:lnTo>
                      <a:pt x="279" y="164"/>
                    </a:lnTo>
                    <a:lnTo>
                      <a:pt x="272" y="167"/>
                    </a:lnTo>
                    <a:lnTo>
                      <a:pt x="266" y="168"/>
                    </a:lnTo>
                    <a:lnTo>
                      <a:pt x="260" y="168"/>
                    </a:lnTo>
                    <a:lnTo>
                      <a:pt x="260" y="168"/>
                    </a:lnTo>
                    <a:lnTo>
                      <a:pt x="1" y="170"/>
                    </a:lnTo>
                    <a:lnTo>
                      <a:pt x="1" y="17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39" name="Freeform 22"/>
              <p:cNvSpPr>
                <a:spLocks noChangeArrowheads="1"/>
              </p:cNvSpPr>
              <p:nvPr/>
            </p:nvSpPr>
            <p:spPr bwMode="auto">
              <a:xfrm>
                <a:off x="919162" y="152400"/>
                <a:ext cx="495300" cy="266700"/>
              </a:xfrm>
              <a:custGeom>
                <a:avLst/>
                <a:gdLst>
                  <a:gd name="T0" fmla="*/ 0 w 312"/>
                  <a:gd name="T1" fmla="*/ 0 h 168"/>
                  <a:gd name="T2" fmla="*/ 0 w 312"/>
                  <a:gd name="T3" fmla="*/ 0 h 168"/>
                  <a:gd name="T4" fmla="*/ 312 w 312"/>
                  <a:gd name="T5" fmla="*/ 0 h 168"/>
                  <a:gd name="T6" fmla="*/ 312 w 312"/>
                  <a:gd name="T7" fmla="*/ 0 h 168"/>
                  <a:gd name="T8" fmla="*/ 295 w 312"/>
                  <a:gd name="T9" fmla="*/ 140 h 168"/>
                  <a:gd name="T10" fmla="*/ 295 w 312"/>
                  <a:gd name="T11" fmla="*/ 140 h 168"/>
                  <a:gd name="T12" fmla="*/ 294 w 312"/>
                  <a:gd name="T13" fmla="*/ 147 h 168"/>
                  <a:gd name="T14" fmla="*/ 291 w 312"/>
                  <a:gd name="T15" fmla="*/ 152 h 168"/>
                  <a:gd name="T16" fmla="*/ 285 w 312"/>
                  <a:gd name="T17" fmla="*/ 156 h 168"/>
                  <a:gd name="T18" fmla="*/ 280 w 312"/>
                  <a:gd name="T19" fmla="*/ 160 h 168"/>
                  <a:gd name="T20" fmla="*/ 275 w 312"/>
                  <a:gd name="T21" fmla="*/ 164 h 168"/>
                  <a:gd name="T22" fmla="*/ 269 w 312"/>
                  <a:gd name="T23" fmla="*/ 167 h 168"/>
                  <a:gd name="T24" fmla="*/ 262 w 312"/>
                  <a:gd name="T25" fmla="*/ 168 h 168"/>
                  <a:gd name="T26" fmla="*/ 257 w 312"/>
                  <a:gd name="T27" fmla="*/ 168 h 168"/>
                  <a:gd name="T28" fmla="*/ 257 w 312"/>
                  <a:gd name="T29" fmla="*/ 168 h 168"/>
                  <a:gd name="T30" fmla="*/ 0 w 312"/>
                  <a:gd name="T31" fmla="*/ 168 h 168"/>
                  <a:gd name="T32" fmla="*/ 0 w 312"/>
                  <a:gd name="T33" fmla="*/ 168 h 168"/>
                  <a:gd name="T34" fmla="*/ 0 w 312"/>
                  <a:gd name="T35" fmla="*/ 0 h 168"/>
                  <a:gd name="T36" fmla="*/ 0 w 312"/>
                  <a:gd name="T37" fmla="*/ 0 h 16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12"/>
                  <a:gd name="T58" fmla="*/ 0 h 168"/>
                  <a:gd name="T59" fmla="*/ 312 w 312"/>
                  <a:gd name="T60" fmla="*/ 168 h 16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12" h="168">
                    <a:moveTo>
                      <a:pt x="0" y="0"/>
                    </a:moveTo>
                    <a:lnTo>
                      <a:pt x="0" y="0"/>
                    </a:lnTo>
                    <a:lnTo>
                      <a:pt x="312" y="0"/>
                    </a:lnTo>
                    <a:lnTo>
                      <a:pt x="312" y="0"/>
                    </a:lnTo>
                    <a:lnTo>
                      <a:pt x="295" y="140"/>
                    </a:lnTo>
                    <a:lnTo>
                      <a:pt x="295" y="140"/>
                    </a:lnTo>
                    <a:lnTo>
                      <a:pt x="294" y="147"/>
                    </a:lnTo>
                    <a:lnTo>
                      <a:pt x="291" y="152"/>
                    </a:lnTo>
                    <a:lnTo>
                      <a:pt x="285" y="156"/>
                    </a:lnTo>
                    <a:lnTo>
                      <a:pt x="280" y="160"/>
                    </a:lnTo>
                    <a:lnTo>
                      <a:pt x="275" y="164"/>
                    </a:lnTo>
                    <a:lnTo>
                      <a:pt x="269" y="167"/>
                    </a:lnTo>
                    <a:lnTo>
                      <a:pt x="262" y="168"/>
                    </a:lnTo>
                    <a:lnTo>
                      <a:pt x="257" y="168"/>
                    </a:lnTo>
                    <a:lnTo>
                      <a:pt x="257" y="168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40" name="Freeform 23"/>
              <p:cNvSpPr>
                <a:spLocks noChangeArrowheads="1"/>
              </p:cNvSpPr>
              <p:nvPr/>
            </p:nvSpPr>
            <p:spPr bwMode="auto">
              <a:xfrm>
                <a:off x="925512" y="152400"/>
                <a:ext cx="488950" cy="266700"/>
              </a:xfrm>
              <a:custGeom>
                <a:avLst/>
                <a:gdLst>
                  <a:gd name="T0" fmla="*/ 0 w 308"/>
                  <a:gd name="T1" fmla="*/ 0 h 168"/>
                  <a:gd name="T2" fmla="*/ 0 w 308"/>
                  <a:gd name="T3" fmla="*/ 0 h 168"/>
                  <a:gd name="T4" fmla="*/ 308 w 308"/>
                  <a:gd name="T5" fmla="*/ 0 h 168"/>
                  <a:gd name="T6" fmla="*/ 308 w 308"/>
                  <a:gd name="T7" fmla="*/ 0 h 168"/>
                  <a:gd name="T8" fmla="*/ 291 w 308"/>
                  <a:gd name="T9" fmla="*/ 140 h 168"/>
                  <a:gd name="T10" fmla="*/ 291 w 308"/>
                  <a:gd name="T11" fmla="*/ 140 h 168"/>
                  <a:gd name="T12" fmla="*/ 290 w 308"/>
                  <a:gd name="T13" fmla="*/ 147 h 168"/>
                  <a:gd name="T14" fmla="*/ 287 w 308"/>
                  <a:gd name="T15" fmla="*/ 152 h 168"/>
                  <a:gd name="T16" fmla="*/ 281 w 308"/>
                  <a:gd name="T17" fmla="*/ 156 h 168"/>
                  <a:gd name="T18" fmla="*/ 277 w 308"/>
                  <a:gd name="T19" fmla="*/ 160 h 168"/>
                  <a:gd name="T20" fmla="*/ 271 w 308"/>
                  <a:gd name="T21" fmla="*/ 164 h 168"/>
                  <a:gd name="T22" fmla="*/ 265 w 308"/>
                  <a:gd name="T23" fmla="*/ 166 h 168"/>
                  <a:gd name="T24" fmla="*/ 258 w 308"/>
                  <a:gd name="T25" fmla="*/ 168 h 168"/>
                  <a:gd name="T26" fmla="*/ 253 w 308"/>
                  <a:gd name="T27" fmla="*/ 168 h 168"/>
                  <a:gd name="T28" fmla="*/ 253 w 308"/>
                  <a:gd name="T29" fmla="*/ 168 h 168"/>
                  <a:gd name="T30" fmla="*/ 0 w 308"/>
                  <a:gd name="T31" fmla="*/ 167 h 168"/>
                  <a:gd name="T32" fmla="*/ 0 w 308"/>
                  <a:gd name="T33" fmla="*/ 167 h 168"/>
                  <a:gd name="T34" fmla="*/ 0 w 308"/>
                  <a:gd name="T35" fmla="*/ 0 h 168"/>
                  <a:gd name="T36" fmla="*/ 0 w 308"/>
                  <a:gd name="T37" fmla="*/ 0 h 16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08"/>
                  <a:gd name="T58" fmla="*/ 0 h 168"/>
                  <a:gd name="T59" fmla="*/ 308 w 308"/>
                  <a:gd name="T60" fmla="*/ 168 h 16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08" h="168">
                    <a:moveTo>
                      <a:pt x="0" y="0"/>
                    </a:moveTo>
                    <a:lnTo>
                      <a:pt x="0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1" y="140"/>
                    </a:lnTo>
                    <a:lnTo>
                      <a:pt x="291" y="140"/>
                    </a:lnTo>
                    <a:lnTo>
                      <a:pt x="290" y="147"/>
                    </a:lnTo>
                    <a:lnTo>
                      <a:pt x="287" y="152"/>
                    </a:lnTo>
                    <a:lnTo>
                      <a:pt x="281" y="156"/>
                    </a:lnTo>
                    <a:lnTo>
                      <a:pt x="277" y="160"/>
                    </a:lnTo>
                    <a:lnTo>
                      <a:pt x="271" y="164"/>
                    </a:lnTo>
                    <a:lnTo>
                      <a:pt x="265" y="166"/>
                    </a:lnTo>
                    <a:lnTo>
                      <a:pt x="258" y="168"/>
                    </a:lnTo>
                    <a:lnTo>
                      <a:pt x="253" y="168"/>
                    </a:lnTo>
                    <a:lnTo>
                      <a:pt x="253" y="168"/>
                    </a:lnTo>
                    <a:lnTo>
                      <a:pt x="0" y="167"/>
                    </a:lnTo>
                    <a:lnTo>
                      <a:pt x="0" y="16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41" name="Freeform 24"/>
              <p:cNvSpPr>
                <a:spLocks noChangeArrowheads="1"/>
              </p:cNvSpPr>
              <p:nvPr/>
            </p:nvSpPr>
            <p:spPr bwMode="auto">
              <a:xfrm>
                <a:off x="931862" y="152400"/>
                <a:ext cx="482600" cy="266700"/>
              </a:xfrm>
              <a:custGeom>
                <a:avLst/>
                <a:gdLst>
                  <a:gd name="T0" fmla="*/ 0 w 304"/>
                  <a:gd name="T1" fmla="*/ 0 h 168"/>
                  <a:gd name="T2" fmla="*/ 0 w 304"/>
                  <a:gd name="T3" fmla="*/ 0 h 168"/>
                  <a:gd name="T4" fmla="*/ 304 w 304"/>
                  <a:gd name="T5" fmla="*/ 0 h 168"/>
                  <a:gd name="T6" fmla="*/ 304 w 304"/>
                  <a:gd name="T7" fmla="*/ 0 h 168"/>
                  <a:gd name="T8" fmla="*/ 287 w 304"/>
                  <a:gd name="T9" fmla="*/ 140 h 168"/>
                  <a:gd name="T10" fmla="*/ 287 w 304"/>
                  <a:gd name="T11" fmla="*/ 140 h 168"/>
                  <a:gd name="T12" fmla="*/ 286 w 304"/>
                  <a:gd name="T13" fmla="*/ 147 h 168"/>
                  <a:gd name="T14" fmla="*/ 283 w 304"/>
                  <a:gd name="T15" fmla="*/ 152 h 168"/>
                  <a:gd name="T16" fmla="*/ 279 w 304"/>
                  <a:gd name="T17" fmla="*/ 156 h 168"/>
                  <a:gd name="T18" fmla="*/ 273 w 304"/>
                  <a:gd name="T19" fmla="*/ 160 h 168"/>
                  <a:gd name="T20" fmla="*/ 267 w 304"/>
                  <a:gd name="T21" fmla="*/ 164 h 168"/>
                  <a:gd name="T22" fmla="*/ 261 w 304"/>
                  <a:gd name="T23" fmla="*/ 166 h 168"/>
                  <a:gd name="T24" fmla="*/ 254 w 304"/>
                  <a:gd name="T25" fmla="*/ 167 h 168"/>
                  <a:gd name="T26" fmla="*/ 249 w 304"/>
                  <a:gd name="T27" fmla="*/ 168 h 168"/>
                  <a:gd name="T28" fmla="*/ 249 w 304"/>
                  <a:gd name="T29" fmla="*/ 168 h 168"/>
                  <a:gd name="T30" fmla="*/ 0 w 304"/>
                  <a:gd name="T31" fmla="*/ 166 h 168"/>
                  <a:gd name="T32" fmla="*/ 0 w 304"/>
                  <a:gd name="T33" fmla="*/ 166 h 168"/>
                  <a:gd name="T34" fmla="*/ 0 w 304"/>
                  <a:gd name="T35" fmla="*/ 0 h 168"/>
                  <a:gd name="T36" fmla="*/ 0 w 304"/>
                  <a:gd name="T37" fmla="*/ 0 h 16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04"/>
                  <a:gd name="T58" fmla="*/ 0 h 168"/>
                  <a:gd name="T59" fmla="*/ 304 w 304"/>
                  <a:gd name="T60" fmla="*/ 168 h 16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04" h="168">
                    <a:moveTo>
                      <a:pt x="0" y="0"/>
                    </a:moveTo>
                    <a:lnTo>
                      <a:pt x="0" y="0"/>
                    </a:lnTo>
                    <a:lnTo>
                      <a:pt x="304" y="0"/>
                    </a:lnTo>
                    <a:lnTo>
                      <a:pt x="304" y="0"/>
                    </a:lnTo>
                    <a:lnTo>
                      <a:pt x="287" y="140"/>
                    </a:lnTo>
                    <a:lnTo>
                      <a:pt x="287" y="140"/>
                    </a:lnTo>
                    <a:lnTo>
                      <a:pt x="286" y="147"/>
                    </a:lnTo>
                    <a:lnTo>
                      <a:pt x="283" y="152"/>
                    </a:lnTo>
                    <a:lnTo>
                      <a:pt x="279" y="156"/>
                    </a:lnTo>
                    <a:lnTo>
                      <a:pt x="273" y="160"/>
                    </a:lnTo>
                    <a:lnTo>
                      <a:pt x="267" y="164"/>
                    </a:lnTo>
                    <a:lnTo>
                      <a:pt x="261" y="166"/>
                    </a:lnTo>
                    <a:lnTo>
                      <a:pt x="254" y="167"/>
                    </a:lnTo>
                    <a:lnTo>
                      <a:pt x="249" y="168"/>
                    </a:lnTo>
                    <a:lnTo>
                      <a:pt x="249" y="168"/>
                    </a:lnTo>
                    <a:lnTo>
                      <a:pt x="0" y="166"/>
                    </a:lnTo>
                    <a:lnTo>
                      <a:pt x="0" y="16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42" name="Freeform 25"/>
              <p:cNvSpPr>
                <a:spLocks noChangeArrowheads="1"/>
              </p:cNvSpPr>
              <p:nvPr/>
            </p:nvSpPr>
            <p:spPr bwMode="auto">
              <a:xfrm>
                <a:off x="938212" y="152400"/>
                <a:ext cx="476250" cy="266700"/>
              </a:xfrm>
              <a:custGeom>
                <a:avLst/>
                <a:gdLst>
                  <a:gd name="T0" fmla="*/ 0 w 300"/>
                  <a:gd name="T1" fmla="*/ 0 h 168"/>
                  <a:gd name="T2" fmla="*/ 0 w 300"/>
                  <a:gd name="T3" fmla="*/ 0 h 168"/>
                  <a:gd name="T4" fmla="*/ 300 w 300"/>
                  <a:gd name="T5" fmla="*/ 0 h 168"/>
                  <a:gd name="T6" fmla="*/ 300 w 300"/>
                  <a:gd name="T7" fmla="*/ 0 h 168"/>
                  <a:gd name="T8" fmla="*/ 283 w 300"/>
                  <a:gd name="T9" fmla="*/ 140 h 168"/>
                  <a:gd name="T10" fmla="*/ 283 w 300"/>
                  <a:gd name="T11" fmla="*/ 140 h 168"/>
                  <a:gd name="T12" fmla="*/ 282 w 300"/>
                  <a:gd name="T13" fmla="*/ 147 h 168"/>
                  <a:gd name="T14" fmla="*/ 279 w 300"/>
                  <a:gd name="T15" fmla="*/ 152 h 168"/>
                  <a:gd name="T16" fmla="*/ 275 w 300"/>
                  <a:gd name="T17" fmla="*/ 156 h 168"/>
                  <a:gd name="T18" fmla="*/ 269 w 300"/>
                  <a:gd name="T19" fmla="*/ 160 h 168"/>
                  <a:gd name="T20" fmla="*/ 264 w 300"/>
                  <a:gd name="T21" fmla="*/ 163 h 168"/>
                  <a:gd name="T22" fmla="*/ 257 w 300"/>
                  <a:gd name="T23" fmla="*/ 166 h 168"/>
                  <a:gd name="T24" fmla="*/ 252 w 300"/>
                  <a:gd name="T25" fmla="*/ 167 h 168"/>
                  <a:gd name="T26" fmla="*/ 245 w 300"/>
                  <a:gd name="T27" fmla="*/ 168 h 168"/>
                  <a:gd name="T28" fmla="*/ 245 w 300"/>
                  <a:gd name="T29" fmla="*/ 168 h 168"/>
                  <a:gd name="T30" fmla="*/ 0 w 300"/>
                  <a:gd name="T31" fmla="*/ 164 h 168"/>
                  <a:gd name="T32" fmla="*/ 0 w 300"/>
                  <a:gd name="T33" fmla="*/ 164 h 168"/>
                  <a:gd name="T34" fmla="*/ 0 w 300"/>
                  <a:gd name="T35" fmla="*/ 0 h 168"/>
                  <a:gd name="T36" fmla="*/ 0 w 300"/>
                  <a:gd name="T37" fmla="*/ 0 h 16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00"/>
                  <a:gd name="T58" fmla="*/ 0 h 168"/>
                  <a:gd name="T59" fmla="*/ 300 w 300"/>
                  <a:gd name="T60" fmla="*/ 168 h 16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00" h="168">
                    <a:moveTo>
                      <a:pt x="0" y="0"/>
                    </a:moveTo>
                    <a:lnTo>
                      <a:pt x="0" y="0"/>
                    </a:lnTo>
                    <a:lnTo>
                      <a:pt x="300" y="0"/>
                    </a:lnTo>
                    <a:lnTo>
                      <a:pt x="300" y="0"/>
                    </a:lnTo>
                    <a:lnTo>
                      <a:pt x="283" y="140"/>
                    </a:lnTo>
                    <a:lnTo>
                      <a:pt x="283" y="140"/>
                    </a:lnTo>
                    <a:lnTo>
                      <a:pt x="282" y="147"/>
                    </a:lnTo>
                    <a:lnTo>
                      <a:pt x="279" y="152"/>
                    </a:lnTo>
                    <a:lnTo>
                      <a:pt x="275" y="156"/>
                    </a:lnTo>
                    <a:lnTo>
                      <a:pt x="269" y="160"/>
                    </a:lnTo>
                    <a:lnTo>
                      <a:pt x="264" y="163"/>
                    </a:lnTo>
                    <a:lnTo>
                      <a:pt x="257" y="166"/>
                    </a:lnTo>
                    <a:lnTo>
                      <a:pt x="252" y="167"/>
                    </a:lnTo>
                    <a:lnTo>
                      <a:pt x="245" y="168"/>
                    </a:lnTo>
                    <a:lnTo>
                      <a:pt x="245" y="168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43" name="Freeform 26"/>
              <p:cNvSpPr>
                <a:spLocks noChangeArrowheads="1"/>
              </p:cNvSpPr>
              <p:nvPr/>
            </p:nvSpPr>
            <p:spPr bwMode="auto">
              <a:xfrm>
                <a:off x="942975" y="152400"/>
                <a:ext cx="471488" cy="266700"/>
              </a:xfrm>
              <a:custGeom>
                <a:avLst/>
                <a:gdLst>
                  <a:gd name="T0" fmla="*/ 0 w 297"/>
                  <a:gd name="T1" fmla="*/ 0 h 168"/>
                  <a:gd name="T2" fmla="*/ 0 w 297"/>
                  <a:gd name="T3" fmla="*/ 0 h 168"/>
                  <a:gd name="T4" fmla="*/ 297 w 297"/>
                  <a:gd name="T5" fmla="*/ 0 h 168"/>
                  <a:gd name="T6" fmla="*/ 297 w 297"/>
                  <a:gd name="T7" fmla="*/ 0 h 168"/>
                  <a:gd name="T8" fmla="*/ 280 w 297"/>
                  <a:gd name="T9" fmla="*/ 140 h 168"/>
                  <a:gd name="T10" fmla="*/ 280 w 297"/>
                  <a:gd name="T11" fmla="*/ 140 h 168"/>
                  <a:gd name="T12" fmla="*/ 279 w 297"/>
                  <a:gd name="T13" fmla="*/ 147 h 168"/>
                  <a:gd name="T14" fmla="*/ 276 w 297"/>
                  <a:gd name="T15" fmla="*/ 152 h 168"/>
                  <a:gd name="T16" fmla="*/ 272 w 297"/>
                  <a:gd name="T17" fmla="*/ 156 h 168"/>
                  <a:gd name="T18" fmla="*/ 266 w 297"/>
                  <a:gd name="T19" fmla="*/ 160 h 168"/>
                  <a:gd name="T20" fmla="*/ 261 w 297"/>
                  <a:gd name="T21" fmla="*/ 163 h 168"/>
                  <a:gd name="T22" fmla="*/ 254 w 297"/>
                  <a:gd name="T23" fmla="*/ 166 h 168"/>
                  <a:gd name="T24" fmla="*/ 249 w 297"/>
                  <a:gd name="T25" fmla="*/ 167 h 168"/>
                  <a:gd name="T26" fmla="*/ 243 w 297"/>
                  <a:gd name="T27" fmla="*/ 168 h 168"/>
                  <a:gd name="T28" fmla="*/ 243 w 297"/>
                  <a:gd name="T29" fmla="*/ 168 h 168"/>
                  <a:gd name="T30" fmla="*/ 1 w 297"/>
                  <a:gd name="T31" fmla="*/ 163 h 168"/>
                  <a:gd name="T32" fmla="*/ 1 w 297"/>
                  <a:gd name="T33" fmla="*/ 163 h 168"/>
                  <a:gd name="T34" fmla="*/ 0 w 297"/>
                  <a:gd name="T35" fmla="*/ 0 h 168"/>
                  <a:gd name="T36" fmla="*/ 0 w 297"/>
                  <a:gd name="T37" fmla="*/ 0 h 16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97"/>
                  <a:gd name="T58" fmla="*/ 0 h 168"/>
                  <a:gd name="T59" fmla="*/ 297 w 297"/>
                  <a:gd name="T60" fmla="*/ 168 h 16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97" h="168">
                    <a:moveTo>
                      <a:pt x="0" y="0"/>
                    </a:moveTo>
                    <a:lnTo>
                      <a:pt x="0" y="0"/>
                    </a:lnTo>
                    <a:lnTo>
                      <a:pt x="297" y="0"/>
                    </a:lnTo>
                    <a:lnTo>
                      <a:pt x="297" y="0"/>
                    </a:lnTo>
                    <a:lnTo>
                      <a:pt x="280" y="140"/>
                    </a:lnTo>
                    <a:lnTo>
                      <a:pt x="280" y="140"/>
                    </a:lnTo>
                    <a:lnTo>
                      <a:pt x="279" y="147"/>
                    </a:lnTo>
                    <a:lnTo>
                      <a:pt x="276" y="152"/>
                    </a:lnTo>
                    <a:lnTo>
                      <a:pt x="272" y="156"/>
                    </a:lnTo>
                    <a:lnTo>
                      <a:pt x="266" y="160"/>
                    </a:lnTo>
                    <a:lnTo>
                      <a:pt x="261" y="163"/>
                    </a:lnTo>
                    <a:lnTo>
                      <a:pt x="254" y="166"/>
                    </a:lnTo>
                    <a:lnTo>
                      <a:pt x="249" y="167"/>
                    </a:lnTo>
                    <a:lnTo>
                      <a:pt x="243" y="168"/>
                    </a:lnTo>
                    <a:lnTo>
                      <a:pt x="243" y="168"/>
                    </a:lnTo>
                    <a:lnTo>
                      <a:pt x="1" y="163"/>
                    </a:lnTo>
                    <a:lnTo>
                      <a:pt x="1" y="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44" name="Freeform 27"/>
              <p:cNvSpPr>
                <a:spLocks noChangeArrowheads="1"/>
              </p:cNvSpPr>
              <p:nvPr/>
            </p:nvSpPr>
            <p:spPr bwMode="auto">
              <a:xfrm>
                <a:off x="949325" y="152400"/>
                <a:ext cx="465138" cy="266700"/>
              </a:xfrm>
              <a:custGeom>
                <a:avLst/>
                <a:gdLst>
                  <a:gd name="T0" fmla="*/ 0 w 293"/>
                  <a:gd name="T1" fmla="*/ 0 h 168"/>
                  <a:gd name="T2" fmla="*/ 0 w 293"/>
                  <a:gd name="T3" fmla="*/ 0 h 168"/>
                  <a:gd name="T4" fmla="*/ 293 w 293"/>
                  <a:gd name="T5" fmla="*/ 0 h 168"/>
                  <a:gd name="T6" fmla="*/ 293 w 293"/>
                  <a:gd name="T7" fmla="*/ 0 h 168"/>
                  <a:gd name="T8" fmla="*/ 276 w 293"/>
                  <a:gd name="T9" fmla="*/ 140 h 168"/>
                  <a:gd name="T10" fmla="*/ 276 w 293"/>
                  <a:gd name="T11" fmla="*/ 140 h 168"/>
                  <a:gd name="T12" fmla="*/ 275 w 293"/>
                  <a:gd name="T13" fmla="*/ 147 h 168"/>
                  <a:gd name="T14" fmla="*/ 272 w 293"/>
                  <a:gd name="T15" fmla="*/ 152 h 168"/>
                  <a:gd name="T16" fmla="*/ 268 w 293"/>
                  <a:gd name="T17" fmla="*/ 156 h 168"/>
                  <a:gd name="T18" fmla="*/ 262 w 293"/>
                  <a:gd name="T19" fmla="*/ 160 h 168"/>
                  <a:gd name="T20" fmla="*/ 257 w 293"/>
                  <a:gd name="T21" fmla="*/ 163 h 168"/>
                  <a:gd name="T22" fmla="*/ 250 w 293"/>
                  <a:gd name="T23" fmla="*/ 166 h 168"/>
                  <a:gd name="T24" fmla="*/ 245 w 293"/>
                  <a:gd name="T25" fmla="*/ 167 h 168"/>
                  <a:gd name="T26" fmla="*/ 239 w 293"/>
                  <a:gd name="T27" fmla="*/ 168 h 168"/>
                  <a:gd name="T28" fmla="*/ 239 w 293"/>
                  <a:gd name="T29" fmla="*/ 168 h 168"/>
                  <a:gd name="T30" fmla="*/ 0 w 293"/>
                  <a:gd name="T31" fmla="*/ 163 h 168"/>
                  <a:gd name="T32" fmla="*/ 0 w 293"/>
                  <a:gd name="T33" fmla="*/ 163 h 168"/>
                  <a:gd name="T34" fmla="*/ 0 w 293"/>
                  <a:gd name="T35" fmla="*/ 0 h 168"/>
                  <a:gd name="T36" fmla="*/ 0 w 293"/>
                  <a:gd name="T37" fmla="*/ 0 h 16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93"/>
                  <a:gd name="T58" fmla="*/ 0 h 168"/>
                  <a:gd name="T59" fmla="*/ 293 w 293"/>
                  <a:gd name="T60" fmla="*/ 168 h 16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93" h="168">
                    <a:moveTo>
                      <a:pt x="0" y="0"/>
                    </a:moveTo>
                    <a:lnTo>
                      <a:pt x="0" y="0"/>
                    </a:lnTo>
                    <a:lnTo>
                      <a:pt x="293" y="0"/>
                    </a:lnTo>
                    <a:lnTo>
                      <a:pt x="293" y="0"/>
                    </a:lnTo>
                    <a:lnTo>
                      <a:pt x="276" y="140"/>
                    </a:lnTo>
                    <a:lnTo>
                      <a:pt x="276" y="140"/>
                    </a:lnTo>
                    <a:lnTo>
                      <a:pt x="275" y="147"/>
                    </a:lnTo>
                    <a:lnTo>
                      <a:pt x="272" y="152"/>
                    </a:lnTo>
                    <a:lnTo>
                      <a:pt x="268" y="156"/>
                    </a:lnTo>
                    <a:lnTo>
                      <a:pt x="262" y="160"/>
                    </a:lnTo>
                    <a:lnTo>
                      <a:pt x="257" y="163"/>
                    </a:lnTo>
                    <a:lnTo>
                      <a:pt x="250" y="166"/>
                    </a:lnTo>
                    <a:lnTo>
                      <a:pt x="245" y="167"/>
                    </a:lnTo>
                    <a:lnTo>
                      <a:pt x="239" y="168"/>
                    </a:lnTo>
                    <a:lnTo>
                      <a:pt x="239" y="168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45" name="Freeform 28"/>
              <p:cNvSpPr>
                <a:spLocks noChangeArrowheads="1"/>
              </p:cNvSpPr>
              <p:nvPr/>
            </p:nvSpPr>
            <p:spPr bwMode="auto">
              <a:xfrm>
                <a:off x="955675" y="152400"/>
                <a:ext cx="458788" cy="266700"/>
              </a:xfrm>
              <a:custGeom>
                <a:avLst/>
                <a:gdLst>
                  <a:gd name="T0" fmla="*/ 0 w 289"/>
                  <a:gd name="T1" fmla="*/ 0 h 168"/>
                  <a:gd name="T2" fmla="*/ 0 w 289"/>
                  <a:gd name="T3" fmla="*/ 0 h 168"/>
                  <a:gd name="T4" fmla="*/ 289 w 289"/>
                  <a:gd name="T5" fmla="*/ 0 h 168"/>
                  <a:gd name="T6" fmla="*/ 289 w 289"/>
                  <a:gd name="T7" fmla="*/ 0 h 168"/>
                  <a:gd name="T8" fmla="*/ 272 w 289"/>
                  <a:gd name="T9" fmla="*/ 140 h 168"/>
                  <a:gd name="T10" fmla="*/ 272 w 289"/>
                  <a:gd name="T11" fmla="*/ 140 h 168"/>
                  <a:gd name="T12" fmla="*/ 271 w 289"/>
                  <a:gd name="T13" fmla="*/ 147 h 168"/>
                  <a:gd name="T14" fmla="*/ 268 w 289"/>
                  <a:gd name="T15" fmla="*/ 151 h 168"/>
                  <a:gd name="T16" fmla="*/ 264 w 289"/>
                  <a:gd name="T17" fmla="*/ 156 h 168"/>
                  <a:gd name="T18" fmla="*/ 258 w 289"/>
                  <a:gd name="T19" fmla="*/ 160 h 168"/>
                  <a:gd name="T20" fmla="*/ 253 w 289"/>
                  <a:gd name="T21" fmla="*/ 163 h 168"/>
                  <a:gd name="T22" fmla="*/ 248 w 289"/>
                  <a:gd name="T23" fmla="*/ 166 h 168"/>
                  <a:gd name="T24" fmla="*/ 235 w 289"/>
                  <a:gd name="T25" fmla="*/ 168 h 168"/>
                  <a:gd name="T26" fmla="*/ 235 w 289"/>
                  <a:gd name="T27" fmla="*/ 168 h 168"/>
                  <a:gd name="T28" fmla="*/ 0 w 289"/>
                  <a:gd name="T29" fmla="*/ 161 h 168"/>
                  <a:gd name="T30" fmla="*/ 0 w 289"/>
                  <a:gd name="T31" fmla="*/ 161 h 168"/>
                  <a:gd name="T32" fmla="*/ 0 w 289"/>
                  <a:gd name="T33" fmla="*/ 0 h 168"/>
                  <a:gd name="T34" fmla="*/ 0 w 289"/>
                  <a:gd name="T35" fmla="*/ 0 h 16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89"/>
                  <a:gd name="T55" fmla="*/ 0 h 168"/>
                  <a:gd name="T56" fmla="*/ 289 w 289"/>
                  <a:gd name="T57" fmla="*/ 168 h 168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89" h="168">
                    <a:moveTo>
                      <a:pt x="0" y="0"/>
                    </a:moveTo>
                    <a:lnTo>
                      <a:pt x="0" y="0"/>
                    </a:lnTo>
                    <a:lnTo>
                      <a:pt x="289" y="0"/>
                    </a:lnTo>
                    <a:lnTo>
                      <a:pt x="289" y="0"/>
                    </a:lnTo>
                    <a:lnTo>
                      <a:pt x="272" y="140"/>
                    </a:lnTo>
                    <a:lnTo>
                      <a:pt x="272" y="140"/>
                    </a:lnTo>
                    <a:lnTo>
                      <a:pt x="271" y="147"/>
                    </a:lnTo>
                    <a:lnTo>
                      <a:pt x="268" y="151"/>
                    </a:lnTo>
                    <a:lnTo>
                      <a:pt x="264" y="156"/>
                    </a:lnTo>
                    <a:lnTo>
                      <a:pt x="258" y="160"/>
                    </a:lnTo>
                    <a:lnTo>
                      <a:pt x="253" y="163"/>
                    </a:lnTo>
                    <a:lnTo>
                      <a:pt x="248" y="166"/>
                    </a:lnTo>
                    <a:lnTo>
                      <a:pt x="235" y="168"/>
                    </a:lnTo>
                    <a:lnTo>
                      <a:pt x="235" y="168"/>
                    </a:lnTo>
                    <a:lnTo>
                      <a:pt x="0" y="161"/>
                    </a:lnTo>
                    <a:lnTo>
                      <a:pt x="0" y="16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46" name="Freeform 29"/>
              <p:cNvSpPr>
                <a:spLocks noChangeArrowheads="1"/>
              </p:cNvSpPr>
              <p:nvPr/>
            </p:nvSpPr>
            <p:spPr bwMode="auto">
              <a:xfrm>
                <a:off x="962025" y="152400"/>
                <a:ext cx="452438" cy="265113"/>
              </a:xfrm>
              <a:custGeom>
                <a:avLst/>
                <a:gdLst>
                  <a:gd name="T0" fmla="*/ 0 w 285"/>
                  <a:gd name="T1" fmla="*/ 0 h 167"/>
                  <a:gd name="T2" fmla="*/ 0 w 285"/>
                  <a:gd name="T3" fmla="*/ 0 h 167"/>
                  <a:gd name="T4" fmla="*/ 285 w 285"/>
                  <a:gd name="T5" fmla="*/ 0 h 167"/>
                  <a:gd name="T6" fmla="*/ 285 w 285"/>
                  <a:gd name="T7" fmla="*/ 0 h 167"/>
                  <a:gd name="T8" fmla="*/ 268 w 285"/>
                  <a:gd name="T9" fmla="*/ 140 h 167"/>
                  <a:gd name="T10" fmla="*/ 268 w 285"/>
                  <a:gd name="T11" fmla="*/ 140 h 167"/>
                  <a:gd name="T12" fmla="*/ 267 w 285"/>
                  <a:gd name="T13" fmla="*/ 147 h 167"/>
                  <a:gd name="T14" fmla="*/ 264 w 285"/>
                  <a:gd name="T15" fmla="*/ 151 h 167"/>
                  <a:gd name="T16" fmla="*/ 260 w 285"/>
                  <a:gd name="T17" fmla="*/ 156 h 167"/>
                  <a:gd name="T18" fmla="*/ 254 w 285"/>
                  <a:gd name="T19" fmla="*/ 160 h 167"/>
                  <a:gd name="T20" fmla="*/ 249 w 285"/>
                  <a:gd name="T21" fmla="*/ 163 h 167"/>
                  <a:gd name="T22" fmla="*/ 244 w 285"/>
                  <a:gd name="T23" fmla="*/ 166 h 167"/>
                  <a:gd name="T24" fmla="*/ 231 w 285"/>
                  <a:gd name="T25" fmla="*/ 167 h 167"/>
                  <a:gd name="T26" fmla="*/ 231 w 285"/>
                  <a:gd name="T27" fmla="*/ 167 h 167"/>
                  <a:gd name="T28" fmla="*/ 0 w 285"/>
                  <a:gd name="T29" fmla="*/ 160 h 167"/>
                  <a:gd name="T30" fmla="*/ 0 w 285"/>
                  <a:gd name="T31" fmla="*/ 160 h 167"/>
                  <a:gd name="T32" fmla="*/ 0 w 285"/>
                  <a:gd name="T33" fmla="*/ 0 h 167"/>
                  <a:gd name="T34" fmla="*/ 0 w 285"/>
                  <a:gd name="T35" fmla="*/ 0 h 16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85"/>
                  <a:gd name="T55" fmla="*/ 0 h 167"/>
                  <a:gd name="T56" fmla="*/ 285 w 285"/>
                  <a:gd name="T57" fmla="*/ 167 h 16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85" h="167">
                    <a:moveTo>
                      <a:pt x="0" y="0"/>
                    </a:moveTo>
                    <a:lnTo>
                      <a:pt x="0" y="0"/>
                    </a:lnTo>
                    <a:lnTo>
                      <a:pt x="285" y="0"/>
                    </a:lnTo>
                    <a:lnTo>
                      <a:pt x="285" y="0"/>
                    </a:lnTo>
                    <a:lnTo>
                      <a:pt x="268" y="140"/>
                    </a:lnTo>
                    <a:lnTo>
                      <a:pt x="268" y="140"/>
                    </a:lnTo>
                    <a:lnTo>
                      <a:pt x="267" y="147"/>
                    </a:lnTo>
                    <a:lnTo>
                      <a:pt x="264" y="151"/>
                    </a:lnTo>
                    <a:lnTo>
                      <a:pt x="260" y="156"/>
                    </a:lnTo>
                    <a:lnTo>
                      <a:pt x="254" y="160"/>
                    </a:lnTo>
                    <a:lnTo>
                      <a:pt x="249" y="163"/>
                    </a:lnTo>
                    <a:lnTo>
                      <a:pt x="244" y="166"/>
                    </a:lnTo>
                    <a:lnTo>
                      <a:pt x="231" y="167"/>
                    </a:lnTo>
                    <a:lnTo>
                      <a:pt x="231" y="167"/>
                    </a:lnTo>
                    <a:lnTo>
                      <a:pt x="0" y="160"/>
                    </a:lnTo>
                    <a:lnTo>
                      <a:pt x="0" y="16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47" name="Freeform 30"/>
              <p:cNvSpPr>
                <a:spLocks noChangeArrowheads="1"/>
              </p:cNvSpPr>
              <p:nvPr/>
            </p:nvSpPr>
            <p:spPr bwMode="auto">
              <a:xfrm>
                <a:off x="968375" y="152400"/>
                <a:ext cx="446088" cy="265113"/>
              </a:xfrm>
              <a:custGeom>
                <a:avLst/>
                <a:gdLst>
                  <a:gd name="T0" fmla="*/ 0 w 281"/>
                  <a:gd name="T1" fmla="*/ 0 h 167"/>
                  <a:gd name="T2" fmla="*/ 0 w 281"/>
                  <a:gd name="T3" fmla="*/ 0 h 167"/>
                  <a:gd name="T4" fmla="*/ 281 w 281"/>
                  <a:gd name="T5" fmla="*/ 0 h 167"/>
                  <a:gd name="T6" fmla="*/ 281 w 281"/>
                  <a:gd name="T7" fmla="*/ 0 h 167"/>
                  <a:gd name="T8" fmla="*/ 264 w 281"/>
                  <a:gd name="T9" fmla="*/ 140 h 167"/>
                  <a:gd name="T10" fmla="*/ 264 w 281"/>
                  <a:gd name="T11" fmla="*/ 140 h 167"/>
                  <a:gd name="T12" fmla="*/ 263 w 281"/>
                  <a:gd name="T13" fmla="*/ 145 h 167"/>
                  <a:gd name="T14" fmla="*/ 260 w 281"/>
                  <a:gd name="T15" fmla="*/ 151 h 167"/>
                  <a:gd name="T16" fmla="*/ 256 w 281"/>
                  <a:gd name="T17" fmla="*/ 156 h 167"/>
                  <a:gd name="T18" fmla="*/ 250 w 281"/>
                  <a:gd name="T19" fmla="*/ 160 h 167"/>
                  <a:gd name="T20" fmla="*/ 245 w 281"/>
                  <a:gd name="T21" fmla="*/ 163 h 167"/>
                  <a:gd name="T22" fmla="*/ 240 w 281"/>
                  <a:gd name="T23" fmla="*/ 166 h 167"/>
                  <a:gd name="T24" fmla="*/ 229 w 281"/>
                  <a:gd name="T25" fmla="*/ 167 h 167"/>
                  <a:gd name="T26" fmla="*/ 229 w 281"/>
                  <a:gd name="T27" fmla="*/ 167 h 167"/>
                  <a:gd name="T28" fmla="*/ 0 w 281"/>
                  <a:gd name="T29" fmla="*/ 159 h 167"/>
                  <a:gd name="T30" fmla="*/ 0 w 281"/>
                  <a:gd name="T31" fmla="*/ 159 h 167"/>
                  <a:gd name="T32" fmla="*/ 0 w 281"/>
                  <a:gd name="T33" fmla="*/ 0 h 167"/>
                  <a:gd name="T34" fmla="*/ 0 w 281"/>
                  <a:gd name="T35" fmla="*/ 0 h 16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81"/>
                  <a:gd name="T55" fmla="*/ 0 h 167"/>
                  <a:gd name="T56" fmla="*/ 281 w 281"/>
                  <a:gd name="T57" fmla="*/ 167 h 16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81" h="167">
                    <a:moveTo>
                      <a:pt x="0" y="0"/>
                    </a:moveTo>
                    <a:lnTo>
                      <a:pt x="0" y="0"/>
                    </a:lnTo>
                    <a:lnTo>
                      <a:pt x="281" y="0"/>
                    </a:lnTo>
                    <a:lnTo>
                      <a:pt x="281" y="0"/>
                    </a:lnTo>
                    <a:lnTo>
                      <a:pt x="264" y="140"/>
                    </a:lnTo>
                    <a:lnTo>
                      <a:pt x="264" y="140"/>
                    </a:lnTo>
                    <a:lnTo>
                      <a:pt x="263" y="145"/>
                    </a:lnTo>
                    <a:lnTo>
                      <a:pt x="260" y="151"/>
                    </a:lnTo>
                    <a:lnTo>
                      <a:pt x="256" y="156"/>
                    </a:lnTo>
                    <a:lnTo>
                      <a:pt x="250" y="160"/>
                    </a:lnTo>
                    <a:lnTo>
                      <a:pt x="245" y="163"/>
                    </a:lnTo>
                    <a:lnTo>
                      <a:pt x="240" y="166"/>
                    </a:lnTo>
                    <a:lnTo>
                      <a:pt x="229" y="167"/>
                    </a:lnTo>
                    <a:lnTo>
                      <a:pt x="229" y="167"/>
                    </a:lnTo>
                    <a:lnTo>
                      <a:pt x="0" y="159"/>
                    </a:lnTo>
                    <a:lnTo>
                      <a:pt x="0" y="159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48" name="Freeform 31"/>
              <p:cNvSpPr>
                <a:spLocks noChangeArrowheads="1"/>
              </p:cNvSpPr>
              <p:nvPr/>
            </p:nvSpPr>
            <p:spPr bwMode="auto">
              <a:xfrm>
                <a:off x="973137" y="152400"/>
                <a:ext cx="441325" cy="265113"/>
              </a:xfrm>
              <a:custGeom>
                <a:avLst/>
                <a:gdLst>
                  <a:gd name="T0" fmla="*/ 1 w 278"/>
                  <a:gd name="T1" fmla="*/ 0 h 167"/>
                  <a:gd name="T2" fmla="*/ 1 w 278"/>
                  <a:gd name="T3" fmla="*/ 0 h 167"/>
                  <a:gd name="T4" fmla="*/ 278 w 278"/>
                  <a:gd name="T5" fmla="*/ 0 h 167"/>
                  <a:gd name="T6" fmla="*/ 278 w 278"/>
                  <a:gd name="T7" fmla="*/ 0 h 167"/>
                  <a:gd name="T8" fmla="*/ 261 w 278"/>
                  <a:gd name="T9" fmla="*/ 140 h 167"/>
                  <a:gd name="T10" fmla="*/ 261 w 278"/>
                  <a:gd name="T11" fmla="*/ 140 h 167"/>
                  <a:gd name="T12" fmla="*/ 260 w 278"/>
                  <a:gd name="T13" fmla="*/ 145 h 167"/>
                  <a:gd name="T14" fmla="*/ 257 w 278"/>
                  <a:gd name="T15" fmla="*/ 151 h 167"/>
                  <a:gd name="T16" fmla="*/ 253 w 278"/>
                  <a:gd name="T17" fmla="*/ 156 h 167"/>
                  <a:gd name="T18" fmla="*/ 247 w 278"/>
                  <a:gd name="T19" fmla="*/ 159 h 167"/>
                  <a:gd name="T20" fmla="*/ 242 w 278"/>
                  <a:gd name="T21" fmla="*/ 163 h 167"/>
                  <a:gd name="T22" fmla="*/ 237 w 278"/>
                  <a:gd name="T23" fmla="*/ 166 h 167"/>
                  <a:gd name="T24" fmla="*/ 226 w 278"/>
                  <a:gd name="T25" fmla="*/ 167 h 167"/>
                  <a:gd name="T26" fmla="*/ 226 w 278"/>
                  <a:gd name="T27" fmla="*/ 167 h 167"/>
                  <a:gd name="T28" fmla="*/ 0 w 278"/>
                  <a:gd name="T29" fmla="*/ 157 h 167"/>
                  <a:gd name="T30" fmla="*/ 0 w 278"/>
                  <a:gd name="T31" fmla="*/ 157 h 167"/>
                  <a:gd name="T32" fmla="*/ 1 w 278"/>
                  <a:gd name="T33" fmla="*/ 0 h 167"/>
                  <a:gd name="T34" fmla="*/ 1 w 278"/>
                  <a:gd name="T35" fmla="*/ 0 h 16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78"/>
                  <a:gd name="T55" fmla="*/ 0 h 167"/>
                  <a:gd name="T56" fmla="*/ 278 w 278"/>
                  <a:gd name="T57" fmla="*/ 167 h 16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78" h="167">
                    <a:moveTo>
                      <a:pt x="1" y="0"/>
                    </a:moveTo>
                    <a:lnTo>
                      <a:pt x="1" y="0"/>
                    </a:lnTo>
                    <a:lnTo>
                      <a:pt x="278" y="0"/>
                    </a:lnTo>
                    <a:lnTo>
                      <a:pt x="278" y="0"/>
                    </a:lnTo>
                    <a:lnTo>
                      <a:pt x="261" y="140"/>
                    </a:lnTo>
                    <a:lnTo>
                      <a:pt x="261" y="140"/>
                    </a:lnTo>
                    <a:lnTo>
                      <a:pt x="260" y="145"/>
                    </a:lnTo>
                    <a:lnTo>
                      <a:pt x="257" y="151"/>
                    </a:lnTo>
                    <a:lnTo>
                      <a:pt x="253" y="156"/>
                    </a:lnTo>
                    <a:lnTo>
                      <a:pt x="247" y="159"/>
                    </a:lnTo>
                    <a:lnTo>
                      <a:pt x="242" y="163"/>
                    </a:lnTo>
                    <a:lnTo>
                      <a:pt x="237" y="166"/>
                    </a:lnTo>
                    <a:lnTo>
                      <a:pt x="226" y="167"/>
                    </a:lnTo>
                    <a:lnTo>
                      <a:pt x="226" y="167"/>
                    </a:lnTo>
                    <a:lnTo>
                      <a:pt x="0" y="157"/>
                    </a:lnTo>
                    <a:lnTo>
                      <a:pt x="0" y="157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49" name="Freeform 32"/>
              <p:cNvSpPr>
                <a:spLocks noChangeArrowheads="1"/>
              </p:cNvSpPr>
              <p:nvPr/>
            </p:nvSpPr>
            <p:spPr bwMode="auto">
              <a:xfrm>
                <a:off x="979487" y="152400"/>
                <a:ext cx="434975" cy="265113"/>
              </a:xfrm>
              <a:custGeom>
                <a:avLst/>
                <a:gdLst>
                  <a:gd name="T0" fmla="*/ 1 w 274"/>
                  <a:gd name="T1" fmla="*/ 0 h 167"/>
                  <a:gd name="T2" fmla="*/ 1 w 274"/>
                  <a:gd name="T3" fmla="*/ 0 h 167"/>
                  <a:gd name="T4" fmla="*/ 274 w 274"/>
                  <a:gd name="T5" fmla="*/ 0 h 167"/>
                  <a:gd name="T6" fmla="*/ 274 w 274"/>
                  <a:gd name="T7" fmla="*/ 0 h 167"/>
                  <a:gd name="T8" fmla="*/ 257 w 274"/>
                  <a:gd name="T9" fmla="*/ 140 h 167"/>
                  <a:gd name="T10" fmla="*/ 257 w 274"/>
                  <a:gd name="T11" fmla="*/ 140 h 167"/>
                  <a:gd name="T12" fmla="*/ 256 w 274"/>
                  <a:gd name="T13" fmla="*/ 145 h 167"/>
                  <a:gd name="T14" fmla="*/ 253 w 274"/>
                  <a:gd name="T15" fmla="*/ 151 h 167"/>
                  <a:gd name="T16" fmla="*/ 249 w 274"/>
                  <a:gd name="T17" fmla="*/ 156 h 167"/>
                  <a:gd name="T18" fmla="*/ 245 w 274"/>
                  <a:gd name="T19" fmla="*/ 159 h 167"/>
                  <a:gd name="T20" fmla="*/ 239 w 274"/>
                  <a:gd name="T21" fmla="*/ 163 h 167"/>
                  <a:gd name="T22" fmla="*/ 233 w 274"/>
                  <a:gd name="T23" fmla="*/ 164 h 167"/>
                  <a:gd name="T24" fmla="*/ 222 w 274"/>
                  <a:gd name="T25" fmla="*/ 167 h 167"/>
                  <a:gd name="T26" fmla="*/ 222 w 274"/>
                  <a:gd name="T27" fmla="*/ 167 h 167"/>
                  <a:gd name="T28" fmla="*/ 0 w 274"/>
                  <a:gd name="T29" fmla="*/ 156 h 167"/>
                  <a:gd name="T30" fmla="*/ 0 w 274"/>
                  <a:gd name="T31" fmla="*/ 156 h 167"/>
                  <a:gd name="T32" fmla="*/ 1 w 274"/>
                  <a:gd name="T33" fmla="*/ 0 h 167"/>
                  <a:gd name="T34" fmla="*/ 1 w 274"/>
                  <a:gd name="T35" fmla="*/ 0 h 16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74"/>
                  <a:gd name="T55" fmla="*/ 0 h 167"/>
                  <a:gd name="T56" fmla="*/ 274 w 274"/>
                  <a:gd name="T57" fmla="*/ 167 h 16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74" h="167">
                    <a:moveTo>
                      <a:pt x="1" y="0"/>
                    </a:moveTo>
                    <a:lnTo>
                      <a:pt x="1" y="0"/>
                    </a:lnTo>
                    <a:lnTo>
                      <a:pt x="274" y="0"/>
                    </a:lnTo>
                    <a:lnTo>
                      <a:pt x="274" y="0"/>
                    </a:lnTo>
                    <a:lnTo>
                      <a:pt x="257" y="140"/>
                    </a:lnTo>
                    <a:lnTo>
                      <a:pt x="257" y="140"/>
                    </a:lnTo>
                    <a:lnTo>
                      <a:pt x="256" y="145"/>
                    </a:lnTo>
                    <a:lnTo>
                      <a:pt x="253" y="151"/>
                    </a:lnTo>
                    <a:lnTo>
                      <a:pt x="249" y="156"/>
                    </a:lnTo>
                    <a:lnTo>
                      <a:pt x="245" y="159"/>
                    </a:lnTo>
                    <a:lnTo>
                      <a:pt x="239" y="163"/>
                    </a:lnTo>
                    <a:lnTo>
                      <a:pt x="233" y="164"/>
                    </a:lnTo>
                    <a:lnTo>
                      <a:pt x="222" y="167"/>
                    </a:lnTo>
                    <a:lnTo>
                      <a:pt x="222" y="167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50" name="Freeform 33"/>
              <p:cNvSpPr>
                <a:spLocks noChangeArrowheads="1"/>
              </p:cNvSpPr>
              <p:nvPr/>
            </p:nvSpPr>
            <p:spPr bwMode="auto">
              <a:xfrm>
                <a:off x="985837" y="152400"/>
                <a:ext cx="428625" cy="265113"/>
              </a:xfrm>
              <a:custGeom>
                <a:avLst/>
                <a:gdLst>
                  <a:gd name="T0" fmla="*/ 0 w 270"/>
                  <a:gd name="T1" fmla="*/ 0 h 167"/>
                  <a:gd name="T2" fmla="*/ 0 w 270"/>
                  <a:gd name="T3" fmla="*/ 0 h 167"/>
                  <a:gd name="T4" fmla="*/ 270 w 270"/>
                  <a:gd name="T5" fmla="*/ 0 h 167"/>
                  <a:gd name="T6" fmla="*/ 270 w 270"/>
                  <a:gd name="T7" fmla="*/ 0 h 167"/>
                  <a:gd name="T8" fmla="*/ 253 w 270"/>
                  <a:gd name="T9" fmla="*/ 140 h 167"/>
                  <a:gd name="T10" fmla="*/ 253 w 270"/>
                  <a:gd name="T11" fmla="*/ 140 h 167"/>
                  <a:gd name="T12" fmla="*/ 252 w 270"/>
                  <a:gd name="T13" fmla="*/ 145 h 167"/>
                  <a:gd name="T14" fmla="*/ 249 w 270"/>
                  <a:gd name="T15" fmla="*/ 151 h 167"/>
                  <a:gd name="T16" fmla="*/ 245 w 270"/>
                  <a:gd name="T17" fmla="*/ 155 h 167"/>
                  <a:gd name="T18" fmla="*/ 241 w 270"/>
                  <a:gd name="T19" fmla="*/ 159 h 167"/>
                  <a:gd name="T20" fmla="*/ 235 w 270"/>
                  <a:gd name="T21" fmla="*/ 163 h 167"/>
                  <a:gd name="T22" fmla="*/ 230 w 270"/>
                  <a:gd name="T23" fmla="*/ 164 h 167"/>
                  <a:gd name="T24" fmla="*/ 219 w 270"/>
                  <a:gd name="T25" fmla="*/ 167 h 167"/>
                  <a:gd name="T26" fmla="*/ 219 w 270"/>
                  <a:gd name="T27" fmla="*/ 167 h 167"/>
                  <a:gd name="T28" fmla="*/ 0 w 270"/>
                  <a:gd name="T29" fmla="*/ 156 h 167"/>
                  <a:gd name="T30" fmla="*/ 0 w 270"/>
                  <a:gd name="T31" fmla="*/ 156 h 167"/>
                  <a:gd name="T32" fmla="*/ 0 w 270"/>
                  <a:gd name="T33" fmla="*/ 0 h 167"/>
                  <a:gd name="T34" fmla="*/ 0 w 270"/>
                  <a:gd name="T35" fmla="*/ 0 h 16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70"/>
                  <a:gd name="T55" fmla="*/ 0 h 167"/>
                  <a:gd name="T56" fmla="*/ 270 w 270"/>
                  <a:gd name="T57" fmla="*/ 167 h 16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70" h="167">
                    <a:moveTo>
                      <a:pt x="0" y="0"/>
                    </a:moveTo>
                    <a:lnTo>
                      <a:pt x="0" y="0"/>
                    </a:lnTo>
                    <a:lnTo>
                      <a:pt x="270" y="0"/>
                    </a:lnTo>
                    <a:lnTo>
                      <a:pt x="270" y="0"/>
                    </a:lnTo>
                    <a:lnTo>
                      <a:pt x="253" y="140"/>
                    </a:lnTo>
                    <a:lnTo>
                      <a:pt x="253" y="140"/>
                    </a:lnTo>
                    <a:lnTo>
                      <a:pt x="252" y="145"/>
                    </a:lnTo>
                    <a:lnTo>
                      <a:pt x="249" y="151"/>
                    </a:lnTo>
                    <a:lnTo>
                      <a:pt x="245" y="155"/>
                    </a:lnTo>
                    <a:lnTo>
                      <a:pt x="241" y="159"/>
                    </a:lnTo>
                    <a:lnTo>
                      <a:pt x="235" y="163"/>
                    </a:lnTo>
                    <a:lnTo>
                      <a:pt x="230" y="164"/>
                    </a:lnTo>
                    <a:lnTo>
                      <a:pt x="219" y="167"/>
                    </a:lnTo>
                    <a:lnTo>
                      <a:pt x="219" y="167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51" name="Freeform 34"/>
              <p:cNvSpPr>
                <a:spLocks noChangeArrowheads="1"/>
              </p:cNvSpPr>
              <p:nvPr/>
            </p:nvSpPr>
            <p:spPr bwMode="auto">
              <a:xfrm>
                <a:off x="992187" y="152400"/>
                <a:ext cx="422275" cy="265113"/>
              </a:xfrm>
              <a:custGeom>
                <a:avLst/>
                <a:gdLst>
                  <a:gd name="T0" fmla="*/ 0 w 266"/>
                  <a:gd name="T1" fmla="*/ 0 h 167"/>
                  <a:gd name="T2" fmla="*/ 0 w 266"/>
                  <a:gd name="T3" fmla="*/ 0 h 167"/>
                  <a:gd name="T4" fmla="*/ 266 w 266"/>
                  <a:gd name="T5" fmla="*/ 0 h 167"/>
                  <a:gd name="T6" fmla="*/ 266 w 266"/>
                  <a:gd name="T7" fmla="*/ 0 h 167"/>
                  <a:gd name="T8" fmla="*/ 249 w 266"/>
                  <a:gd name="T9" fmla="*/ 140 h 167"/>
                  <a:gd name="T10" fmla="*/ 249 w 266"/>
                  <a:gd name="T11" fmla="*/ 140 h 167"/>
                  <a:gd name="T12" fmla="*/ 248 w 266"/>
                  <a:gd name="T13" fmla="*/ 145 h 167"/>
                  <a:gd name="T14" fmla="*/ 245 w 266"/>
                  <a:gd name="T15" fmla="*/ 151 h 167"/>
                  <a:gd name="T16" fmla="*/ 241 w 266"/>
                  <a:gd name="T17" fmla="*/ 155 h 167"/>
                  <a:gd name="T18" fmla="*/ 237 w 266"/>
                  <a:gd name="T19" fmla="*/ 159 h 167"/>
                  <a:gd name="T20" fmla="*/ 226 w 266"/>
                  <a:gd name="T21" fmla="*/ 164 h 167"/>
                  <a:gd name="T22" fmla="*/ 215 w 266"/>
                  <a:gd name="T23" fmla="*/ 167 h 167"/>
                  <a:gd name="T24" fmla="*/ 215 w 266"/>
                  <a:gd name="T25" fmla="*/ 167 h 167"/>
                  <a:gd name="T26" fmla="*/ 0 w 266"/>
                  <a:gd name="T27" fmla="*/ 155 h 167"/>
                  <a:gd name="T28" fmla="*/ 0 w 266"/>
                  <a:gd name="T29" fmla="*/ 155 h 167"/>
                  <a:gd name="T30" fmla="*/ 0 w 266"/>
                  <a:gd name="T31" fmla="*/ 0 h 167"/>
                  <a:gd name="T32" fmla="*/ 0 w 266"/>
                  <a:gd name="T33" fmla="*/ 0 h 16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66"/>
                  <a:gd name="T52" fmla="*/ 0 h 167"/>
                  <a:gd name="T53" fmla="*/ 266 w 266"/>
                  <a:gd name="T54" fmla="*/ 167 h 16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66" h="167">
                    <a:moveTo>
                      <a:pt x="0" y="0"/>
                    </a:moveTo>
                    <a:lnTo>
                      <a:pt x="0" y="0"/>
                    </a:lnTo>
                    <a:lnTo>
                      <a:pt x="266" y="0"/>
                    </a:lnTo>
                    <a:lnTo>
                      <a:pt x="266" y="0"/>
                    </a:lnTo>
                    <a:lnTo>
                      <a:pt x="249" y="140"/>
                    </a:lnTo>
                    <a:lnTo>
                      <a:pt x="249" y="140"/>
                    </a:lnTo>
                    <a:lnTo>
                      <a:pt x="248" y="145"/>
                    </a:lnTo>
                    <a:lnTo>
                      <a:pt x="245" y="151"/>
                    </a:lnTo>
                    <a:lnTo>
                      <a:pt x="241" y="155"/>
                    </a:lnTo>
                    <a:lnTo>
                      <a:pt x="237" y="159"/>
                    </a:lnTo>
                    <a:lnTo>
                      <a:pt x="226" y="164"/>
                    </a:lnTo>
                    <a:lnTo>
                      <a:pt x="215" y="167"/>
                    </a:lnTo>
                    <a:lnTo>
                      <a:pt x="215" y="167"/>
                    </a:lnTo>
                    <a:lnTo>
                      <a:pt x="0" y="155"/>
                    </a:lnTo>
                    <a:lnTo>
                      <a:pt x="0" y="15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52" name="Freeform 35"/>
              <p:cNvSpPr>
                <a:spLocks noChangeArrowheads="1"/>
              </p:cNvSpPr>
              <p:nvPr/>
            </p:nvSpPr>
            <p:spPr bwMode="auto">
              <a:xfrm>
                <a:off x="995362" y="152400"/>
                <a:ext cx="419100" cy="265113"/>
              </a:xfrm>
              <a:custGeom>
                <a:avLst/>
                <a:gdLst>
                  <a:gd name="T0" fmla="*/ 2 w 264"/>
                  <a:gd name="T1" fmla="*/ 0 h 167"/>
                  <a:gd name="T2" fmla="*/ 2 w 264"/>
                  <a:gd name="T3" fmla="*/ 0 h 167"/>
                  <a:gd name="T4" fmla="*/ 264 w 264"/>
                  <a:gd name="T5" fmla="*/ 0 h 167"/>
                  <a:gd name="T6" fmla="*/ 264 w 264"/>
                  <a:gd name="T7" fmla="*/ 0 h 167"/>
                  <a:gd name="T8" fmla="*/ 247 w 264"/>
                  <a:gd name="T9" fmla="*/ 140 h 167"/>
                  <a:gd name="T10" fmla="*/ 247 w 264"/>
                  <a:gd name="T11" fmla="*/ 140 h 167"/>
                  <a:gd name="T12" fmla="*/ 246 w 264"/>
                  <a:gd name="T13" fmla="*/ 145 h 167"/>
                  <a:gd name="T14" fmla="*/ 243 w 264"/>
                  <a:gd name="T15" fmla="*/ 151 h 167"/>
                  <a:gd name="T16" fmla="*/ 239 w 264"/>
                  <a:gd name="T17" fmla="*/ 155 h 167"/>
                  <a:gd name="T18" fmla="*/ 235 w 264"/>
                  <a:gd name="T19" fmla="*/ 159 h 167"/>
                  <a:gd name="T20" fmla="*/ 224 w 264"/>
                  <a:gd name="T21" fmla="*/ 164 h 167"/>
                  <a:gd name="T22" fmla="*/ 213 w 264"/>
                  <a:gd name="T23" fmla="*/ 167 h 167"/>
                  <a:gd name="T24" fmla="*/ 213 w 264"/>
                  <a:gd name="T25" fmla="*/ 167 h 167"/>
                  <a:gd name="T26" fmla="*/ 0 w 264"/>
                  <a:gd name="T27" fmla="*/ 153 h 167"/>
                  <a:gd name="T28" fmla="*/ 0 w 264"/>
                  <a:gd name="T29" fmla="*/ 153 h 167"/>
                  <a:gd name="T30" fmla="*/ 2 w 264"/>
                  <a:gd name="T31" fmla="*/ 0 h 167"/>
                  <a:gd name="T32" fmla="*/ 2 w 264"/>
                  <a:gd name="T33" fmla="*/ 0 h 16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64"/>
                  <a:gd name="T52" fmla="*/ 0 h 167"/>
                  <a:gd name="T53" fmla="*/ 264 w 264"/>
                  <a:gd name="T54" fmla="*/ 167 h 16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64" h="167">
                    <a:moveTo>
                      <a:pt x="2" y="0"/>
                    </a:moveTo>
                    <a:lnTo>
                      <a:pt x="2" y="0"/>
                    </a:lnTo>
                    <a:lnTo>
                      <a:pt x="264" y="0"/>
                    </a:lnTo>
                    <a:lnTo>
                      <a:pt x="264" y="0"/>
                    </a:lnTo>
                    <a:lnTo>
                      <a:pt x="247" y="140"/>
                    </a:lnTo>
                    <a:lnTo>
                      <a:pt x="247" y="140"/>
                    </a:lnTo>
                    <a:lnTo>
                      <a:pt x="246" y="145"/>
                    </a:lnTo>
                    <a:lnTo>
                      <a:pt x="243" y="151"/>
                    </a:lnTo>
                    <a:lnTo>
                      <a:pt x="239" y="155"/>
                    </a:lnTo>
                    <a:lnTo>
                      <a:pt x="235" y="159"/>
                    </a:lnTo>
                    <a:lnTo>
                      <a:pt x="224" y="164"/>
                    </a:lnTo>
                    <a:lnTo>
                      <a:pt x="213" y="167"/>
                    </a:lnTo>
                    <a:lnTo>
                      <a:pt x="213" y="167"/>
                    </a:lnTo>
                    <a:lnTo>
                      <a:pt x="0" y="153"/>
                    </a:lnTo>
                    <a:lnTo>
                      <a:pt x="0" y="153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53" name="Freeform 36"/>
              <p:cNvSpPr>
                <a:spLocks noChangeArrowheads="1"/>
              </p:cNvSpPr>
              <p:nvPr/>
            </p:nvSpPr>
            <p:spPr bwMode="auto">
              <a:xfrm>
                <a:off x="1001712" y="152400"/>
                <a:ext cx="412750" cy="265113"/>
              </a:xfrm>
              <a:custGeom>
                <a:avLst/>
                <a:gdLst>
                  <a:gd name="T0" fmla="*/ 2 w 260"/>
                  <a:gd name="T1" fmla="*/ 0 h 167"/>
                  <a:gd name="T2" fmla="*/ 2 w 260"/>
                  <a:gd name="T3" fmla="*/ 0 h 167"/>
                  <a:gd name="T4" fmla="*/ 260 w 260"/>
                  <a:gd name="T5" fmla="*/ 0 h 167"/>
                  <a:gd name="T6" fmla="*/ 260 w 260"/>
                  <a:gd name="T7" fmla="*/ 0 h 167"/>
                  <a:gd name="T8" fmla="*/ 243 w 260"/>
                  <a:gd name="T9" fmla="*/ 140 h 167"/>
                  <a:gd name="T10" fmla="*/ 243 w 260"/>
                  <a:gd name="T11" fmla="*/ 140 h 167"/>
                  <a:gd name="T12" fmla="*/ 242 w 260"/>
                  <a:gd name="T13" fmla="*/ 145 h 167"/>
                  <a:gd name="T14" fmla="*/ 239 w 260"/>
                  <a:gd name="T15" fmla="*/ 151 h 167"/>
                  <a:gd name="T16" fmla="*/ 235 w 260"/>
                  <a:gd name="T17" fmla="*/ 155 h 167"/>
                  <a:gd name="T18" fmla="*/ 231 w 260"/>
                  <a:gd name="T19" fmla="*/ 159 h 167"/>
                  <a:gd name="T20" fmla="*/ 220 w 260"/>
                  <a:gd name="T21" fmla="*/ 164 h 167"/>
                  <a:gd name="T22" fmla="*/ 209 w 260"/>
                  <a:gd name="T23" fmla="*/ 167 h 167"/>
                  <a:gd name="T24" fmla="*/ 209 w 260"/>
                  <a:gd name="T25" fmla="*/ 167 h 167"/>
                  <a:gd name="T26" fmla="*/ 0 w 260"/>
                  <a:gd name="T27" fmla="*/ 152 h 167"/>
                  <a:gd name="T28" fmla="*/ 0 w 260"/>
                  <a:gd name="T29" fmla="*/ 152 h 167"/>
                  <a:gd name="T30" fmla="*/ 2 w 260"/>
                  <a:gd name="T31" fmla="*/ 0 h 167"/>
                  <a:gd name="T32" fmla="*/ 2 w 260"/>
                  <a:gd name="T33" fmla="*/ 0 h 16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60"/>
                  <a:gd name="T52" fmla="*/ 0 h 167"/>
                  <a:gd name="T53" fmla="*/ 260 w 260"/>
                  <a:gd name="T54" fmla="*/ 167 h 16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60" h="167">
                    <a:moveTo>
                      <a:pt x="2" y="0"/>
                    </a:moveTo>
                    <a:lnTo>
                      <a:pt x="2" y="0"/>
                    </a:lnTo>
                    <a:lnTo>
                      <a:pt x="260" y="0"/>
                    </a:lnTo>
                    <a:lnTo>
                      <a:pt x="260" y="0"/>
                    </a:lnTo>
                    <a:lnTo>
                      <a:pt x="243" y="140"/>
                    </a:lnTo>
                    <a:lnTo>
                      <a:pt x="243" y="140"/>
                    </a:lnTo>
                    <a:lnTo>
                      <a:pt x="242" y="145"/>
                    </a:lnTo>
                    <a:lnTo>
                      <a:pt x="239" y="151"/>
                    </a:lnTo>
                    <a:lnTo>
                      <a:pt x="235" y="155"/>
                    </a:lnTo>
                    <a:lnTo>
                      <a:pt x="231" y="159"/>
                    </a:lnTo>
                    <a:lnTo>
                      <a:pt x="220" y="164"/>
                    </a:lnTo>
                    <a:lnTo>
                      <a:pt x="209" y="167"/>
                    </a:lnTo>
                    <a:lnTo>
                      <a:pt x="209" y="167"/>
                    </a:lnTo>
                    <a:lnTo>
                      <a:pt x="0" y="152"/>
                    </a:lnTo>
                    <a:lnTo>
                      <a:pt x="0" y="15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54" name="Freeform 37"/>
              <p:cNvSpPr>
                <a:spLocks noChangeArrowheads="1"/>
              </p:cNvSpPr>
              <p:nvPr/>
            </p:nvSpPr>
            <p:spPr bwMode="auto">
              <a:xfrm>
                <a:off x="1009650" y="152400"/>
                <a:ext cx="404813" cy="265113"/>
              </a:xfrm>
              <a:custGeom>
                <a:avLst/>
                <a:gdLst>
                  <a:gd name="T0" fmla="*/ 1 w 255"/>
                  <a:gd name="T1" fmla="*/ 0 h 167"/>
                  <a:gd name="T2" fmla="*/ 1 w 255"/>
                  <a:gd name="T3" fmla="*/ 0 h 167"/>
                  <a:gd name="T4" fmla="*/ 255 w 255"/>
                  <a:gd name="T5" fmla="*/ 0 h 167"/>
                  <a:gd name="T6" fmla="*/ 255 w 255"/>
                  <a:gd name="T7" fmla="*/ 0 h 167"/>
                  <a:gd name="T8" fmla="*/ 238 w 255"/>
                  <a:gd name="T9" fmla="*/ 140 h 167"/>
                  <a:gd name="T10" fmla="*/ 238 w 255"/>
                  <a:gd name="T11" fmla="*/ 140 h 167"/>
                  <a:gd name="T12" fmla="*/ 237 w 255"/>
                  <a:gd name="T13" fmla="*/ 145 h 167"/>
                  <a:gd name="T14" fmla="*/ 234 w 255"/>
                  <a:gd name="T15" fmla="*/ 151 h 167"/>
                  <a:gd name="T16" fmla="*/ 230 w 255"/>
                  <a:gd name="T17" fmla="*/ 155 h 167"/>
                  <a:gd name="T18" fmla="*/ 226 w 255"/>
                  <a:gd name="T19" fmla="*/ 159 h 167"/>
                  <a:gd name="T20" fmla="*/ 215 w 255"/>
                  <a:gd name="T21" fmla="*/ 164 h 167"/>
                  <a:gd name="T22" fmla="*/ 205 w 255"/>
                  <a:gd name="T23" fmla="*/ 167 h 167"/>
                  <a:gd name="T24" fmla="*/ 205 w 255"/>
                  <a:gd name="T25" fmla="*/ 167 h 167"/>
                  <a:gd name="T26" fmla="*/ 0 w 255"/>
                  <a:gd name="T27" fmla="*/ 151 h 167"/>
                  <a:gd name="T28" fmla="*/ 0 w 255"/>
                  <a:gd name="T29" fmla="*/ 151 h 167"/>
                  <a:gd name="T30" fmla="*/ 1 w 255"/>
                  <a:gd name="T31" fmla="*/ 0 h 167"/>
                  <a:gd name="T32" fmla="*/ 1 w 255"/>
                  <a:gd name="T33" fmla="*/ 0 h 16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55"/>
                  <a:gd name="T52" fmla="*/ 0 h 167"/>
                  <a:gd name="T53" fmla="*/ 255 w 255"/>
                  <a:gd name="T54" fmla="*/ 167 h 16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55" h="167">
                    <a:moveTo>
                      <a:pt x="1" y="0"/>
                    </a:moveTo>
                    <a:lnTo>
                      <a:pt x="1" y="0"/>
                    </a:lnTo>
                    <a:lnTo>
                      <a:pt x="255" y="0"/>
                    </a:lnTo>
                    <a:lnTo>
                      <a:pt x="255" y="0"/>
                    </a:lnTo>
                    <a:lnTo>
                      <a:pt x="238" y="140"/>
                    </a:lnTo>
                    <a:lnTo>
                      <a:pt x="238" y="140"/>
                    </a:lnTo>
                    <a:lnTo>
                      <a:pt x="237" y="145"/>
                    </a:lnTo>
                    <a:lnTo>
                      <a:pt x="234" y="151"/>
                    </a:lnTo>
                    <a:lnTo>
                      <a:pt x="230" y="155"/>
                    </a:lnTo>
                    <a:lnTo>
                      <a:pt x="226" y="159"/>
                    </a:lnTo>
                    <a:lnTo>
                      <a:pt x="215" y="164"/>
                    </a:lnTo>
                    <a:lnTo>
                      <a:pt x="205" y="167"/>
                    </a:lnTo>
                    <a:lnTo>
                      <a:pt x="205" y="167"/>
                    </a:lnTo>
                    <a:lnTo>
                      <a:pt x="0" y="151"/>
                    </a:lnTo>
                    <a:lnTo>
                      <a:pt x="0" y="151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55" name="Freeform 38"/>
              <p:cNvSpPr>
                <a:spLocks noChangeArrowheads="1"/>
              </p:cNvSpPr>
              <p:nvPr/>
            </p:nvSpPr>
            <p:spPr bwMode="auto">
              <a:xfrm>
                <a:off x="1016000" y="152400"/>
                <a:ext cx="398463" cy="265113"/>
              </a:xfrm>
              <a:custGeom>
                <a:avLst/>
                <a:gdLst>
                  <a:gd name="T0" fmla="*/ 1 w 251"/>
                  <a:gd name="T1" fmla="*/ 0 h 167"/>
                  <a:gd name="T2" fmla="*/ 1 w 251"/>
                  <a:gd name="T3" fmla="*/ 0 h 167"/>
                  <a:gd name="T4" fmla="*/ 251 w 251"/>
                  <a:gd name="T5" fmla="*/ 0 h 167"/>
                  <a:gd name="T6" fmla="*/ 251 w 251"/>
                  <a:gd name="T7" fmla="*/ 0 h 167"/>
                  <a:gd name="T8" fmla="*/ 234 w 251"/>
                  <a:gd name="T9" fmla="*/ 140 h 167"/>
                  <a:gd name="T10" fmla="*/ 234 w 251"/>
                  <a:gd name="T11" fmla="*/ 140 h 167"/>
                  <a:gd name="T12" fmla="*/ 233 w 251"/>
                  <a:gd name="T13" fmla="*/ 145 h 167"/>
                  <a:gd name="T14" fmla="*/ 230 w 251"/>
                  <a:gd name="T15" fmla="*/ 151 h 167"/>
                  <a:gd name="T16" fmla="*/ 226 w 251"/>
                  <a:gd name="T17" fmla="*/ 155 h 167"/>
                  <a:gd name="T18" fmla="*/ 222 w 251"/>
                  <a:gd name="T19" fmla="*/ 159 h 167"/>
                  <a:gd name="T20" fmla="*/ 212 w 251"/>
                  <a:gd name="T21" fmla="*/ 164 h 167"/>
                  <a:gd name="T22" fmla="*/ 201 w 251"/>
                  <a:gd name="T23" fmla="*/ 167 h 167"/>
                  <a:gd name="T24" fmla="*/ 201 w 251"/>
                  <a:gd name="T25" fmla="*/ 167 h 167"/>
                  <a:gd name="T26" fmla="*/ 0 w 251"/>
                  <a:gd name="T27" fmla="*/ 149 h 167"/>
                  <a:gd name="T28" fmla="*/ 0 w 251"/>
                  <a:gd name="T29" fmla="*/ 149 h 167"/>
                  <a:gd name="T30" fmla="*/ 1 w 251"/>
                  <a:gd name="T31" fmla="*/ 0 h 167"/>
                  <a:gd name="T32" fmla="*/ 1 w 251"/>
                  <a:gd name="T33" fmla="*/ 0 h 16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51"/>
                  <a:gd name="T52" fmla="*/ 0 h 167"/>
                  <a:gd name="T53" fmla="*/ 251 w 251"/>
                  <a:gd name="T54" fmla="*/ 167 h 16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51" h="167">
                    <a:moveTo>
                      <a:pt x="1" y="0"/>
                    </a:moveTo>
                    <a:lnTo>
                      <a:pt x="1" y="0"/>
                    </a:lnTo>
                    <a:lnTo>
                      <a:pt x="251" y="0"/>
                    </a:lnTo>
                    <a:lnTo>
                      <a:pt x="251" y="0"/>
                    </a:lnTo>
                    <a:lnTo>
                      <a:pt x="234" y="140"/>
                    </a:lnTo>
                    <a:lnTo>
                      <a:pt x="234" y="140"/>
                    </a:lnTo>
                    <a:lnTo>
                      <a:pt x="233" y="145"/>
                    </a:lnTo>
                    <a:lnTo>
                      <a:pt x="230" y="151"/>
                    </a:lnTo>
                    <a:lnTo>
                      <a:pt x="226" y="155"/>
                    </a:lnTo>
                    <a:lnTo>
                      <a:pt x="222" y="159"/>
                    </a:lnTo>
                    <a:lnTo>
                      <a:pt x="212" y="164"/>
                    </a:lnTo>
                    <a:lnTo>
                      <a:pt x="201" y="167"/>
                    </a:lnTo>
                    <a:lnTo>
                      <a:pt x="201" y="167"/>
                    </a:lnTo>
                    <a:lnTo>
                      <a:pt x="0" y="149"/>
                    </a:lnTo>
                    <a:lnTo>
                      <a:pt x="0" y="149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56" name="Freeform 39"/>
              <p:cNvSpPr>
                <a:spLocks noChangeArrowheads="1"/>
              </p:cNvSpPr>
              <p:nvPr/>
            </p:nvSpPr>
            <p:spPr bwMode="auto">
              <a:xfrm>
                <a:off x="1019175" y="152400"/>
                <a:ext cx="395288" cy="263525"/>
              </a:xfrm>
              <a:custGeom>
                <a:avLst/>
                <a:gdLst>
                  <a:gd name="T0" fmla="*/ 2 w 249"/>
                  <a:gd name="T1" fmla="*/ 0 h 166"/>
                  <a:gd name="T2" fmla="*/ 2 w 249"/>
                  <a:gd name="T3" fmla="*/ 0 h 166"/>
                  <a:gd name="T4" fmla="*/ 249 w 249"/>
                  <a:gd name="T5" fmla="*/ 0 h 166"/>
                  <a:gd name="T6" fmla="*/ 249 w 249"/>
                  <a:gd name="T7" fmla="*/ 0 h 166"/>
                  <a:gd name="T8" fmla="*/ 232 w 249"/>
                  <a:gd name="T9" fmla="*/ 140 h 166"/>
                  <a:gd name="T10" fmla="*/ 232 w 249"/>
                  <a:gd name="T11" fmla="*/ 140 h 166"/>
                  <a:gd name="T12" fmla="*/ 231 w 249"/>
                  <a:gd name="T13" fmla="*/ 145 h 166"/>
                  <a:gd name="T14" fmla="*/ 228 w 249"/>
                  <a:gd name="T15" fmla="*/ 151 h 166"/>
                  <a:gd name="T16" fmla="*/ 225 w 249"/>
                  <a:gd name="T17" fmla="*/ 155 h 166"/>
                  <a:gd name="T18" fmla="*/ 220 w 249"/>
                  <a:gd name="T19" fmla="*/ 159 h 166"/>
                  <a:gd name="T20" fmla="*/ 210 w 249"/>
                  <a:gd name="T21" fmla="*/ 164 h 166"/>
                  <a:gd name="T22" fmla="*/ 199 w 249"/>
                  <a:gd name="T23" fmla="*/ 166 h 166"/>
                  <a:gd name="T24" fmla="*/ 199 w 249"/>
                  <a:gd name="T25" fmla="*/ 166 h 166"/>
                  <a:gd name="T26" fmla="*/ 0 w 249"/>
                  <a:gd name="T27" fmla="*/ 148 h 166"/>
                  <a:gd name="T28" fmla="*/ 0 w 249"/>
                  <a:gd name="T29" fmla="*/ 148 h 166"/>
                  <a:gd name="T30" fmla="*/ 2 w 249"/>
                  <a:gd name="T31" fmla="*/ 0 h 166"/>
                  <a:gd name="T32" fmla="*/ 2 w 249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49"/>
                  <a:gd name="T52" fmla="*/ 0 h 166"/>
                  <a:gd name="T53" fmla="*/ 249 w 249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49" h="166">
                    <a:moveTo>
                      <a:pt x="2" y="0"/>
                    </a:moveTo>
                    <a:lnTo>
                      <a:pt x="2" y="0"/>
                    </a:lnTo>
                    <a:lnTo>
                      <a:pt x="249" y="0"/>
                    </a:lnTo>
                    <a:lnTo>
                      <a:pt x="249" y="0"/>
                    </a:lnTo>
                    <a:lnTo>
                      <a:pt x="232" y="140"/>
                    </a:lnTo>
                    <a:lnTo>
                      <a:pt x="232" y="140"/>
                    </a:lnTo>
                    <a:lnTo>
                      <a:pt x="231" y="145"/>
                    </a:lnTo>
                    <a:lnTo>
                      <a:pt x="228" y="151"/>
                    </a:lnTo>
                    <a:lnTo>
                      <a:pt x="225" y="155"/>
                    </a:lnTo>
                    <a:lnTo>
                      <a:pt x="220" y="159"/>
                    </a:lnTo>
                    <a:lnTo>
                      <a:pt x="210" y="164"/>
                    </a:lnTo>
                    <a:lnTo>
                      <a:pt x="199" y="166"/>
                    </a:lnTo>
                    <a:lnTo>
                      <a:pt x="199" y="166"/>
                    </a:lnTo>
                    <a:lnTo>
                      <a:pt x="0" y="148"/>
                    </a:lnTo>
                    <a:lnTo>
                      <a:pt x="0" y="148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57" name="Freeform 40"/>
              <p:cNvSpPr>
                <a:spLocks noChangeArrowheads="1"/>
              </p:cNvSpPr>
              <p:nvPr/>
            </p:nvSpPr>
            <p:spPr bwMode="auto">
              <a:xfrm>
                <a:off x="1025525" y="152400"/>
                <a:ext cx="388938" cy="263525"/>
              </a:xfrm>
              <a:custGeom>
                <a:avLst/>
                <a:gdLst>
                  <a:gd name="T0" fmla="*/ 2 w 245"/>
                  <a:gd name="T1" fmla="*/ 0 h 166"/>
                  <a:gd name="T2" fmla="*/ 2 w 245"/>
                  <a:gd name="T3" fmla="*/ 0 h 166"/>
                  <a:gd name="T4" fmla="*/ 245 w 245"/>
                  <a:gd name="T5" fmla="*/ 0 h 166"/>
                  <a:gd name="T6" fmla="*/ 245 w 245"/>
                  <a:gd name="T7" fmla="*/ 0 h 166"/>
                  <a:gd name="T8" fmla="*/ 228 w 245"/>
                  <a:gd name="T9" fmla="*/ 140 h 166"/>
                  <a:gd name="T10" fmla="*/ 228 w 245"/>
                  <a:gd name="T11" fmla="*/ 140 h 166"/>
                  <a:gd name="T12" fmla="*/ 227 w 245"/>
                  <a:gd name="T13" fmla="*/ 145 h 166"/>
                  <a:gd name="T14" fmla="*/ 224 w 245"/>
                  <a:gd name="T15" fmla="*/ 151 h 166"/>
                  <a:gd name="T16" fmla="*/ 221 w 245"/>
                  <a:gd name="T17" fmla="*/ 155 h 166"/>
                  <a:gd name="T18" fmla="*/ 216 w 245"/>
                  <a:gd name="T19" fmla="*/ 159 h 166"/>
                  <a:gd name="T20" fmla="*/ 206 w 245"/>
                  <a:gd name="T21" fmla="*/ 163 h 166"/>
                  <a:gd name="T22" fmla="*/ 195 w 245"/>
                  <a:gd name="T23" fmla="*/ 166 h 166"/>
                  <a:gd name="T24" fmla="*/ 195 w 245"/>
                  <a:gd name="T25" fmla="*/ 166 h 166"/>
                  <a:gd name="T26" fmla="*/ 0 w 245"/>
                  <a:gd name="T27" fmla="*/ 148 h 166"/>
                  <a:gd name="T28" fmla="*/ 0 w 245"/>
                  <a:gd name="T29" fmla="*/ 148 h 166"/>
                  <a:gd name="T30" fmla="*/ 2 w 245"/>
                  <a:gd name="T31" fmla="*/ 0 h 166"/>
                  <a:gd name="T32" fmla="*/ 2 w 245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45"/>
                  <a:gd name="T52" fmla="*/ 0 h 166"/>
                  <a:gd name="T53" fmla="*/ 245 w 245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45" h="166">
                    <a:moveTo>
                      <a:pt x="2" y="0"/>
                    </a:moveTo>
                    <a:lnTo>
                      <a:pt x="2" y="0"/>
                    </a:lnTo>
                    <a:lnTo>
                      <a:pt x="245" y="0"/>
                    </a:lnTo>
                    <a:lnTo>
                      <a:pt x="245" y="0"/>
                    </a:lnTo>
                    <a:lnTo>
                      <a:pt x="228" y="140"/>
                    </a:lnTo>
                    <a:lnTo>
                      <a:pt x="228" y="140"/>
                    </a:lnTo>
                    <a:lnTo>
                      <a:pt x="227" y="145"/>
                    </a:lnTo>
                    <a:lnTo>
                      <a:pt x="224" y="151"/>
                    </a:lnTo>
                    <a:lnTo>
                      <a:pt x="221" y="155"/>
                    </a:lnTo>
                    <a:lnTo>
                      <a:pt x="216" y="159"/>
                    </a:lnTo>
                    <a:lnTo>
                      <a:pt x="206" y="163"/>
                    </a:lnTo>
                    <a:lnTo>
                      <a:pt x="195" y="166"/>
                    </a:lnTo>
                    <a:lnTo>
                      <a:pt x="195" y="166"/>
                    </a:lnTo>
                    <a:lnTo>
                      <a:pt x="0" y="148"/>
                    </a:lnTo>
                    <a:lnTo>
                      <a:pt x="0" y="148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58" name="Freeform 41"/>
              <p:cNvSpPr>
                <a:spLocks noChangeArrowheads="1"/>
              </p:cNvSpPr>
              <p:nvPr/>
            </p:nvSpPr>
            <p:spPr bwMode="auto">
              <a:xfrm>
                <a:off x="1031875" y="152400"/>
                <a:ext cx="382588" cy="263525"/>
              </a:xfrm>
              <a:custGeom>
                <a:avLst/>
                <a:gdLst>
                  <a:gd name="T0" fmla="*/ 2 w 241"/>
                  <a:gd name="T1" fmla="*/ 0 h 166"/>
                  <a:gd name="T2" fmla="*/ 2 w 241"/>
                  <a:gd name="T3" fmla="*/ 0 h 166"/>
                  <a:gd name="T4" fmla="*/ 241 w 241"/>
                  <a:gd name="T5" fmla="*/ 0 h 166"/>
                  <a:gd name="T6" fmla="*/ 241 w 241"/>
                  <a:gd name="T7" fmla="*/ 0 h 166"/>
                  <a:gd name="T8" fmla="*/ 224 w 241"/>
                  <a:gd name="T9" fmla="*/ 140 h 166"/>
                  <a:gd name="T10" fmla="*/ 224 w 241"/>
                  <a:gd name="T11" fmla="*/ 140 h 166"/>
                  <a:gd name="T12" fmla="*/ 223 w 241"/>
                  <a:gd name="T13" fmla="*/ 145 h 166"/>
                  <a:gd name="T14" fmla="*/ 220 w 241"/>
                  <a:gd name="T15" fmla="*/ 151 h 166"/>
                  <a:gd name="T16" fmla="*/ 217 w 241"/>
                  <a:gd name="T17" fmla="*/ 155 h 166"/>
                  <a:gd name="T18" fmla="*/ 212 w 241"/>
                  <a:gd name="T19" fmla="*/ 157 h 166"/>
                  <a:gd name="T20" fmla="*/ 202 w 241"/>
                  <a:gd name="T21" fmla="*/ 163 h 166"/>
                  <a:gd name="T22" fmla="*/ 193 w 241"/>
                  <a:gd name="T23" fmla="*/ 166 h 166"/>
                  <a:gd name="T24" fmla="*/ 193 w 241"/>
                  <a:gd name="T25" fmla="*/ 166 h 166"/>
                  <a:gd name="T26" fmla="*/ 0 w 241"/>
                  <a:gd name="T27" fmla="*/ 147 h 166"/>
                  <a:gd name="T28" fmla="*/ 0 w 241"/>
                  <a:gd name="T29" fmla="*/ 147 h 166"/>
                  <a:gd name="T30" fmla="*/ 2 w 241"/>
                  <a:gd name="T31" fmla="*/ 0 h 166"/>
                  <a:gd name="T32" fmla="*/ 2 w 241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41"/>
                  <a:gd name="T52" fmla="*/ 0 h 166"/>
                  <a:gd name="T53" fmla="*/ 241 w 241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41" h="166">
                    <a:moveTo>
                      <a:pt x="2" y="0"/>
                    </a:moveTo>
                    <a:lnTo>
                      <a:pt x="2" y="0"/>
                    </a:lnTo>
                    <a:lnTo>
                      <a:pt x="241" y="0"/>
                    </a:lnTo>
                    <a:lnTo>
                      <a:pt x="241" y="0"/>
                    </a:lnTo>
                    <a:lnTo>
                      <a:pt x="224" y="140"/>
                    </a:lnTo>
                    <a:lnTo>
                      <a:pt x="224" y="140"/>
                    </a:lnTo>
                    <a:lnTo>
                      <a:pt x="223" y="145"/>
                    </a:lnTo>
                    <a:lnTo>
                      <a:pt x="220" y="151"/>
                    </a:lnTo>
                    <a:lnTo>
                      <a:pt x="217" y="155"/>
                    </a:lnTo>
                    <a:lnTo>
                      <a:pt x="212" y="157"/>
                    </a:lnTo>
                    <a:lnTo>
                      <a:pt x="202" y="163"/>
                    </a:lnTo>
                    <a:lnTo>
                      <a:pt x="193" y="166"/>
                    </a:lnTo>
                    <a:lnTo>
                      <a:pt x="193" y="166"/>
                    </a:lnTo>
                    <a:lnTo>
                      <a:pt x="0" y="147"/>
                    </a:lnTo>
                    <a:lnTo>
                      <a:pt x="0" y="147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59" name="Freeform 42"/>
              <p:cNvSpPr>
                <a:spLocks noChangeArrowheads="1"/>
              </p:cNvSpPr>
              <p:nvPr/>
            </p:nvSpPr>
            <p:spPr bwMode="auto">
              <a:xfrm>
                <a:off x="1039812" y="152400"/>
                <a:ext cx="374650" cy="263525"/>
              </a:xfrm>
              <a:custGeom>
                <a:avLst/>
                <a:gdLst>
                  <a:gd name="T0" fmla="*/ 1 w 236"/>
                  <a:gd name="T1" fmla="*/ 0 h 166"/>
                  <a:gd name="T2" fmla="*/ 1 w 236"/>
                  <a:gd name="T3" fmla="*/ 0 h 166"/>
                  <a:gd name="T4" fmla="*/ 236 w 236"/>
                  <a:gd name="T5" fmla="*/ 0 h 166"/>
                  <a:gd name="T6" fmla="*/ 236 w 236"/>
                  <a:gd name="T7" fmla="*/ 0 h 166"/>
                  <a:gd name="T8" fmla="*/ 219 w 236"/>
                  <a:gd name="T9" fmla="*/ 140 h 166"/>
                  <a:gd name="T10" fmla="*/ 219 w 236"/>
                  <a:gd name="T11" fmla="*/ 140 h 166"/>
                  <a:gd name="T12" fmla="*/ 218 w 236"/>
                  <a:gd name="T13" fmla="*/ 145 h 166"/>
                  <a:gd name="T14" fmla="*/ 215 w 236"/>
                  <a:gd name="T15" fmla="*/ 151 h 166"/>
                  <a:gd name="T16" fmla="*/ 212 w 236"/>
                  <a:gd name="T17" fmla="*/ 155 h 166"/>
                  <a:gd name="T18" fmla="*/ 208 w 236"/>
                  <a:gd name="T19" fmla="*/ 157 h 166"/>
                  <a:gd name="T20" fmla="*/ 197 w 236"/>
                  <a:gd name="T21" fmla="*/ 163 h 166"/>
                  <a:gd name="T22" fmla="*/ 188 w 236"/>
                  <a:gd name="T23" fmla="*/ 166 h 166"/>
                  <a:gd name="T24" fmla="*/ 188 w 236"/>
                  <a:gd name="T25" fmla="*/ 166 h 166"/>
                  <a:gd name="T26" fmla="*/ 0 w 236"/>
                  <a:gd name="T27" fmla="*/ 145 h 166"/>
                  <a:gd name="T28" fmla="*/ 0 w 236"/>
                  <a:gd name="T29" fmla="*/ 145 h 166"/>
                  <a:gd name="T30" fmla="*/ 1 w 236"/>
                  <a:gd name="T31" fmla="*/ 0 h 166"/>
                  <a:gd name="T32" fmla="*/ 1 w 236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36"/>
                  <a:gd name="T52" fmla="*/ 0 h 166"/>
                  <a:gd name="T53" fmla="*/ 236 w 236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36" h="166">
                    <a:moveTo>
                      <a:pt x="1" y="0"/>
                    </a:moveTo>
                    <a:lnTo>
                      <a:pt x="1" y="0"/>
                    </a:lnTo>
                    <a:lnTo>
                      <a:pt x="236" y="0"/>
                    </a:lnTo>
                    <a:lnTo>
                      <a:pt x="236" y="0"/>
                    </a:lnTo>
                    <a:lnTo>
                      <a:pt x="219" y="140"/>
                    </a:lnTo>
                    <a:lnTo>
                      <a:pt x="219" y="140"/>
                    </a:lnTo>
                    <a:lnTo>
                      <a:pt x="218" y="145"/>
                    </a:lnTo>
                    <a:lnTo>
                      <a:pt x="215" y="151"/>
                    </a:lnTo>
                    <a:lnTo>
                      <a:pt x="212" y="155"/>
                    </a:lnTo>
                    <a:lnTo>
                      <a:pt x="208" y="157"/>
                    </a:lnTo>
                    <a:lnTo>
                      <a:pt x="197" y="163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0" y="145"/>
                    </a:lnTo>
                    <a:lnTo>
                      <a:pt x="0" y="145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60" name="Freeform 43"/>
              <p:cNvSpPr>
                <a:spLocks noChangeArrowheads="1"/>
              </p:cNvSpPr>
              <p:nvPr/>
            </p:nvSpPr>
            <p:spPr bwMode="auto">
              <a:xfrm>
                <a:off x="1046162" y="152400"/>
                <a:ext cx="368300" cy="263525"/>
              </a:xfrm>
              <a:custGeom>
                <a:avLst/>
                <a:gdLst>
                  <a:gd name="T0" fmla="*/ 1 w 232"/>
                  <a:gd name="T1" fmla="*/ 0 h 166"/>
                  <a:gd name="T2" fmla="*/ 1 w 232"/>
                  <a:gd name="T3" fmla="*/ 0 h 166"/>
                  <a:gd name="T4" fmla="*/ 232 w 232"/>
                  <a:gd name="T5" fmla="*/ 0 h 166"/>
                  <a:gd name="T6" fmla="*/ 232 w 232"/>
                  <a:gd name="T7" fmla="*/ 0 h 166"/>
                  <a:gd name="T8" fmla="*/ 215 w 232"/>
                  <a:gd name="T9" fmla="*/ 140 h 166"/>
                  <a:gd name="T10" fmla="*/ 215 w 232"/>
                  <a:gd name="T11" fmla="*/ 140 h 166"/>
                  <a:gd name="T12" fmla="*/ 214 w 232"/>
                  <a:gd name="T13" fmla="*/ 145 h 166"/>
                  <a:gd name="T14" fmla="*/ 211 w 232"/>
                  <a:gd name="T15" fmla="*/ 151 h 166"/>
                  <a:gd name="T16" fmla="*/ 208 w 232"/>
                  <a:gd name="T17" fmla="*/ 155 h 166"/>
                  <a:gd name="T18" fmla="*/ 204 w 232"/>
                  <a:gd name="T19" fmla="*/ 157 h 166"/>
                  <a:gd name="T20" fmla="*/ 195 w 232"/>
                  <a:gd name="T21" fmla="*/ 163 h 166"/>
                  <a:gd name="T22" fmla="*/ 184 w 232"/>
                  <a:gd name="T23" fmla="*/ 166 h 166"/>
                  <a:gd name="T24" fmla="*/ 184 w 232"/>
                  <a:gd name="T25" fmla="*/ 166 h 166"/>
                  <a:gd name="T26" fmla="*/ 0 w 232"/>
                  <a:gd name="T27" fmla="*/ 144 h 166"/>
                  <a:gd name="T28" fmla="*/ 0 w 232"/>
                  <a:gd name="T29" fmla="*/ 144 h 166"/>
                  <a:gd name="T30" fmla="*/ 1 w 232"/>
                  <a:gd name="T31" fmla="*/ 0 h 166"/>
                  <a:gd name="T32" fmla="*/ 1 w 232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32"/>
                  <a:gd name="T52" fmla="*/ 0 h 166"/>
                  <a:gd name="T53" fmla="*/ 232 w 232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32" h="166">
                    <a:moveTo>
                      <a:pt x="1" y="0"/>
                    </a:moveTo>
                    <a:lnTo>
                      <a:pt x="1" y="0"/>
                    </a:lnTo>
                    <a:lnTo>
                      <a:pt x="232" y="0"/>
                    </a:lnTo>
                    <a:lnTo>
                      <a:pt x="232" y="0"/>
                    </a:lnTo>
                    <a:lnTo>
                      <a:pt x="215" y="140"/>
                    </a:lnTo>
                    <a:lnTo>
                      <a:pt x="215" y="140"/>
                    </a:lnTo>
                    <a:lnTo>
                      <a:pt x="214" y="145"/>
                    </a:lnTo>
                    <a:lnTo>
                      <a:pt x="211" y="151"/>
                    </a:lnTo>
                    <a:lnTo>
                      <a:pt x="208" y="155"/>
                    </a:lnTo>
                    <a:lnTo>
                      <a:pt x="204" y="157"/>
                    </a:lnTo>
                    <a:lnTo>
                      <a:pt x="195" y="163"/>
                    </a:lnTo>
                    <a:lnTo>
                      <a:pt x="184" y="166"/>
                    </a:lnTo>
                    <a:lnTo>
                      <a:pt x="184" y="166"/>
                    </a:lnTo>
                    <a:lnTo>
                      <a:pt x="0" y="144"/>
                    </a:lnTo>
                    <a:lnTo>
                      <a:pt x="0" y="144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61" name="Freeform 44"/>
              <p:cNvSpPr>
                <a:spLocks noChangeArrowheads="1"/>
              </p:cNvSpPr>
              <p:nvPr/>
            </p:nvSpPr>
            <p:spPr bwMode="auto">
              <a:xfrm>
                <a:off x="1049337" y="152400"/>
                <a:ext cx="365125" cy="263525"/>
              </a:xfrm>
              <a:custGeom>
                <a:avLst/>
                <a:gdLst>
                  <a:gd name="T0" fmla="*/ 3 w 230"/>
                  <a:gd name="T1" fmla="*/ 0 h 166"/>
                  <a:gd name="T2" fmla="*/ 3 w 230"/>
                  <a:gd name="T3" fmla="*/ 0 h 166"/>
                  <a:gd name="T4" fmla="*/ 230 w 230"/>
                  <a:gd name="T5" fmla="*/ 0 h 166"/>
                  <a:gd name="T6" fmla="*/ 230 w 230"/>
                  <a:gd name="T7" fmla="*/ 0 h 166"/>
                  <a:gd name="T8" fmla="*/ 213 w 230"/>
                  <a:gd name="T9" fmla="*/ 140 h 166"/>
                  <a:gd name="T10" fmla="*/ 213 w 230"/>
                  <a:gd name="T11" fmla="*/ 140 h 166"/>
                  <a:gd name="T12" fmla="*/ 212 w 230"/>
                  <a:gd name="T13" fmla="*/ 145 h 166"/>
                  <a:gd name="T14" fmla="*/ 209 w 230"/>
                  <a:gd name="T15" fmla="*/ 149 h 166"/>
                  <a:gd name="T16" fmla="*/ 206 w 230"/>
                  <a:gd name="T17" fmla="*/ 153 h 166"/>
                  <a:gd name="T18" fmla="*/ 202 w 230"/>
                  <a:gd name="T19" fmla="*/ 157 h 166"/>
                  <a:gd name="T20" fmla="*/ 193 w 230"/>
                  <a:gd name="T21" fmla="*/ 163 h 166"/>
                  <a:gd name="T22" fmla="*/ 183 w 230"/>
                  <a:gd name="T23" fmla="*/ 166 h 166"/>
                  <a:gd name="T24" fmla="*/ 183 w 230"/>
                  <a:gd name="T25" fmla="*/ 166 h 166"/>
                  <a:gd name="T26" fmla="*/ 0 w 230"/>
                  <a:gd name="T27" fmla="*/ 143 h 166"/>
                  <a:gd name="T28" fmla="*/ 0 w 230"/>
                  <a:gd name="T29" fmla="*/ 143 h 166"/>
                  <a:gd name="T30" fmla="*/ 3 w 230"/>
                  <a:gd name="T31" fmla="*/ 0 h 166"/>
                  <a:gd name="T32" fmla="*/ 3 w 230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30"/>
                  <a:gd name="T52" fmla="*/ 0 h 166"/>
                  <a:gd name="T53" fmla="*/ 230 w 230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30" h="166">
                    <a:moveTo>
                      <a:pt x="3" y="0"/>
                    </a:moveTo>
                    <a:lnTo>
                      <a:pt x="3" y="0"/>
                    </a:lnTo>
                    <a:lnTo>
                      <a:pt x="230" y="0"/>
                    </a:lnTo>
                    <a:lnTo>
                      <a:pt x="230" y="0"/>
                    </a:lnTo>
                    <a:lnTo>
                      <a:pt x="213" y="140"/>
                    </a:lnTo>
                    <a:lnTo>
                      <a:pt x="213" y="140"/>
                    </a:lnTo>
                    <a:lnTo>
                      <a:pt x="212" y="145"/>
                    </a:lnTo>
                    <a:lnTo>
                      <a:pt x="209" y="149"/>
                    </a:lnTo>
                    <a:lnTo>
                      <a:pt x="206" y="153"/>
                    </a:lnTo>
                    <a:lnTo>
                      <a:pt x="202" y="157"/>
                    </a:lnTo>
                    <a:lnTo>
                      <a:pt x="193" y="163"/>
                    </a:lnTo>
                    <a:lnTo>
                      <a:pt x="183" y="166"/>
                    </a:lnTo>
                    <a:lnTo>
                      <a:pt x="183" y="166"/>
                    </a:lnTo>
                    <a:lnTo>
                      <a:pt x="0" y="143"/>
                    </a:lnTo>
                    <a:lnTo>
                      <a:pt x="0" y="143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62" name="Freeform 45"/>
              <p:cNvSpPr>
                <a:spLocks noChangeArrowheads="1"/>
              </p:cNvSpPr>
              <p:nvPr/>
            </p:nvSpPr>
            <p:spPr bwMode="auto">
              <a:xfrm>
                <a:off x="1055687" y="152400"/>
                <a:ext cx="358775" cy="263525"/>
              </a:xfrm>
              <a:custGeom>
                <a:avLst/>
                <a:gdLst>
                  <a:gd name="T0" fmla="*/ 3 w 226"/>
                  <a:gd name="T1" fmla="*/ 0 h 166"/>
                  <a:gd name="T2" fmla="*/ 3 w 226"/>
                  <a:gd name="T3" fmla="*/ 0 h 166"/>
                  <a:gd name="T4" fmla="*/ 226 w 226"/>
                  <a:gd name="T5" fmla="*/ 0 h 166"/>
                  <a:gd name="T6" fmla="*/ 226 w 226"/>
                  <a:gd name="T7" fmla="*/ 0 h 166"/>
                  <a:gd name="T8" fmla="*/ 209 w 226"/>
                  <a:gd name="T9" fmla="*/ 140 h 166"/>
                  <a:gd name="T10" fmla="*/ 209 w 226"/>
                  <a:gd name="T11" fmla="*/ 140 h 166"/>
                  <a:gd name="T12" fmla="*/ 208 w 226"/>
                  <a:gd name="T13" fmla="*/ 145 h 166"/>
                  <a:gd name="T14" fmla="*/ 205 w 226"/>
                  <a:gd name="T15" fmla="*/ 149 h 166"/>
                  <a:gd name="T16" fmla="*/ 202 w 226"/>
                  <a:gd name="T17" fmla="*/ 153 h 166"/>
                  <a:gd name="T18" fmla="*/ 198 w 226"/>
                  <a:gd name="T19" fmla="*/ 157 h 166"/>
                  <a:gd name="T20" fmla="*/ 189 w 226"/>
                  <a:gd name="T21" fmla="*/ 163 h 166"/>
                  <a:gd name="T22" fmla="*/ 179 w 226"/>
                  <a:gd name="T23" fmla="*/ 166 h 166"/>
                  <a:gd name="T24" fmla="*/ 179 w 226"/>
                  <a:gd name="T25" fmla="*/ 166 h 166"/>
                  <a:gd name="T26" fmla="*/ 0 w 226"/>
                  <a:gd name="T27" fmla="*/ 141 h 166"/>
                  <a:gd name="T28" fmla="*/ 0 w 226"/>
                  <a:gd name="T29" fmla="*/ 141 h 166"/>
                  <a:gd name="T30" fmla="*/ 3 w 226"/>
                  <a:gd name="T31" fmla="*/ 0 h 166"/>
                  <a:gd name="T32" fmla="*/ 3 w 226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26"/>
                  <a:gd name="T52" fmla="*/ 0 h 166"/>
                  <a:gd name="T53" fmla="*/ 226 w 226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26" h="166">
                    <a:moveTo>
                      <a:pt x="3" y="0"/>
                    </a:moveTo>
                    <a:lnTo>
                      <a:pt x="3" y="0"/>
                    </a:lnTo>
                    <a:lnTo>
                      <a:pt x="226" y="0"/>
                    </a:lnTo>
                    <a:lnTo>
                      <a:pt x="226" y="0"/>
                    </a:lnTo>
                    <a:lnTo>
                      <a:pt x="209" y="140"/>
                    </a:lnTo>
                    <a:lnTo>
                      <a:pt x="209" y="140"/>
                    </a:lnTo>
                    <a:lnTo>
                      <a:pt x="208" y="145"/>
                    </a:lnTo>
                    <a:lnTo>
                      <a:pt x="205" y="149"/>
                    </a:lnTo>
                    <a:lnTo>
                      <a:pt x="202" y="153"/>
                    </a:lnTo>
                    <a:lnTo>
                      <a:pt x="198" y="157"/>
                    </a:lnTo>
                    <a:lnTo>
                      <a:pt x="189" y="163"/>
                    </a:lnTo>
                    <a:lnTo>
                      <a:pt x="179" y="166"/>
                    </a:lnTo>
                    <a:lnTo>
                      <a:pt x="179" y="166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63" name="Freeform 46"/>
              <p:cNvSpPr>
                <a:spLocks noChangeArrowheads="1"/>
              </p:cNvSpPr>
              <p:nvPr/>
            </p:nvSpPr>
            <p:spPr bwMode="auto">
              <a:xfrm>
                <a:off x="1062037" y="152400"/>
                <a:ext cx="352425" cy="263525"/>
              </a:xfrm>
              <a:custGeom>
                <a:avLst/>
                <a:gdLst>
                  <a:gd name="T0" fmla="*/ 2 w 222"/>
                  <a:gd name="T1" fmla="*/ 0 h 166"/>
                  <a:gd name="T2" fmla="*/ 2 w 222"/>
                  <a:gd name="T3" fmla="*/ 0 h 166"/>
                  <a:gd name="T4" fmla="*/ 222 w 222"/>
                  <a:gd name="T5" fmla="*/ 0 h 166"/>
                  <a:gd name="T6" fmla="*/ 222 w 222"/>
                  <a:gd name="T7" fmla="*/ 0 h 166"/>
                  <a:gd name="T8" fmla="*/ 205 w 222"/>
                  <a:gd name="T9" fmla="*/ 140 h 166"/>
                  <a:gd name="T10" fmla="*/ 205 w 222"/>
                  <a:gd name="T11" fmla="*/ 140 h 166"/>
                  <a:gd name="T12" fmla="*/ 204 w 222"/>
                  <a:gd name="T13" fmla="*/ 145 h 166"/>
                  <a:gd name="T14" fmla="*/ 201 w 222"/>
                  <a:gd name="T15" fmla="*/ 149 h 166"/>
                  <a:gd name="T16" fmla="*/ 198 w 222"/>
                  <a:gd name="T17" fmla="*/ 153 h 166"/>
                  <a:gd name="T18" fmla="*/ 194 w 222"/>
                  <a:gd name="T19" fmla="*/ 157 h 166"/>
                  <a:gd name="T20" fmla="*/ 185 w 222"/>
                  <a:gd name="T21" fmla="*/ 163 h 166"/>
                  <a:gd name="T22" fmla="*/ 175 w 222"/>
                  <a:gd name="T23" fmla="*/ 166 h 166"/>
                  <a:gd name="T24" fmla="*/ 175 w 222"/>
                  <a:gd name="T25" fmla="*/ 166 h 166"/>
                  <a:gd name="T26" fmla="*/ 0 w 222"/>
                  <a:gd name="T27" fmla="*/ 141 h 166"/>
                  <a:gd name="T28" fmla="*/ 0 w 222"/>
                  <a:gd name="T29" fmla="*/ 141 h 166"/>
                  <a:gd name="T30" fmla="*/ 2 w 222"/>
                  <a:gd name="T31" fmla="*/ 0 h 166"/>
                  <a:gd name="T32" fmla="*/ 2 w 222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22"/>
                  <a:gd name="T52" fmla="*/ 0 h 166"/>
                  <a:gd name="T53" fmla="*/ 222 w 222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22" h="166">
                    <a:moveTo>
                      <a:pt x="2" y="0"/>
                    </a:moveTo>
                    <a:lnTo>
                      <a:pt x="2" y="0"/>
                    </a:lnTo>
                    <a:lnTo>
                      <a:pt x="222" y="0"/>
                    </a:lnTo>
                    <a:lnTo>
                      <a:pt x="222" y="0"/>
                    </a:lnTo>
                    <a:lnTo>
                      <a:pt x="205" y="140"/>
                    </a:lnTo>
                    <a:lnTo>
                      <a:pt x="205" y="140"/>
                    </a:lnTo>
                    <a:lnTo>
                      <a:pt x="204" y="145"/>
                    </a:lnTo>
                    <a:lnTo>
                      <a:pt x="201" y="149"/>
                    </a:lnTo>
                    <a:lnTo>
                      <a:pt x="198" y="153"/>
                    </a:lnTo>
                    <a:lnTo>
                      <a:pt x="194" y="157"/>
                    </a:lnTo>
                    <a:lnTo>
                      <a:pt x="185" y="163"/>
                    </a:lnTo>
                    <a:lnTo>
                      <a:pt x="175" y="166"/>
                    </a:lnTo>
                    <a:lnTo>
                      <a:pt x="175" y="166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64" name="Freeform 47"/>
              <p:cNvSpPr>
                <a:spLocks noChangeArrowheads="1"/>
              </p:cNvSpPr>
              <p:nvPr/>
            </p:nvSpPr>
            <p:spPr bwMode="auto">
              <a:xfrm>
                <a:off x="1068387" y="152400"/>
                <a:ext cx="346075" cy="263525"/>
              </a:xfrm>
              <a:custGeom>
                <a:avLst/>
                <a:gdLst>
                  <a:gd name="T0" fmla="*/ 2 w 218"/>
                  <a:gd name="T1" fmla="*/ 0 h 166"/>
                  <a:gd name="T2" fmla="*/ 2 w 218"/>
                  <a:gd name="T3" fmla="*/ 0 h 166"/>
                  <a:gd name="T4" fmla="*/ 218 w 218"/>
                  <a:gd name="T5" fmla="*/ 0 h 166"/>
                  <a:gd name="T6" fmla="*/ 218 w 218"/>
                  <a:gd name="T7" fmla="*/ 0 h 166"/>
                  <a:gd name="T8" fmla="*/ 201 w 218"/>
                  <a:gd name="T9" fmla="*/ 140 h 166"/>
                  <a:gd name="T10" fmla="*/ 201 w 218"/>
                  <a:gd name="T11" fmla="*/ 140 h 166"/>
                  <a:gd name="T12" fmla="*/ 200 w 218"/>
                  <a:gd name="T13" fmla="*/ 145 h 166"/>
                  <a:gd name="T14" fmla="*/ 197 w 218"/>
                  <a:gd name="T15" fmla="*/ 149 h 166"/>
                  <a:gd name="T16" fmla="*/ 194 w 218"/>
                  <a:gd name="T17" fmla="*/ 153 h 166"/>
                  <a:gd name="T18" fmla="*/ 190 w 218"/>
                  <a:gd name="T19" fmla="*/ 157 h 166"/>
                  <a:gd name="T20" fmla="*/ 181 w 218"/>
                  <a:gd name="T21" fmla="*/ 163 h 166"/>
                  <a:gd name="T22" fmla="*/ 171 w 218"/>
                  <a:gd name="T23" fmla="*/ 166 h 166"/>
                  <a:gd name="T24" fmla="*/ 171 w 218"/>
                  <a:gd name="T25" fmla="*/ 166 h 166"/>
                  <a:gd name="T26" fmla="*/ 0 w 218"/>
                  <a:gd name="T27" fmla="*/ 140 h 166"/>
                  <a:gd name="T28" fmla="*/ 0 w 218"/>
                  <a:gd name="T29" fmla="*/ 140 h 166"/>
                  <a:gd name="T30" fmla="*/ 2 w 218"/>
                  <a:gd name="T31" fmla="*/ 0 h 166"/>
                  <a:gd name="T32" fmla="*/ 2 w 218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18"/>
                  <a:gd name="T52" fmla="*/ 0 h 166"/>
                  <a:gd name="T53" fmla="*/ 218 w 218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18" h="166">
                    <a:moveTo>
                      <a:pt x="2" y="0"/>
                    </a:moveTo>
                    <a:lnTo>
                      <a:pt x="2" y="0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01" y="140"/>
                    </a:lnTo>
                    <a:lnTo>
                      <a:pt x="201" y="140"/>
                    </a:lnTo>
                    <a:lnTo>
                      <a:pt x="200" y="145"/>
                    </a:lnTo>
                    <a:lnTo>
                      <a:pt x="197" y="149"/>
                    </a:lnTo>
                    <a:lnTo>
                      <a:pt x="194" y="153"/>
                    </a:lnTo>
                    <a:lnTo>
                      <a:pt x="190" y="157"/>
                    </a:lnTo>
                    <a:lnTo>
                      <a:pt x="181" y="163"/>
                    </a:lnTo>
                    <a:lnTo>
                      <a:pt x="171" y="166"/>
                    </a:lnTo>
                    <a:lnTo>
                      <a:pt x="171" y="166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65" name="Freeform 48"/>
              <p:cNvSpPr>
                <a:spLocks noChangeArrowheads="1"/>
              </p:cNvSpPr>
              <p:nvPr/>
            </p:nvSpPr>
            <p:spPr bwMode="auto">
              <a:xfrm>
                <a:off x="1073150" y="152400"/>
                <a:ext cx="341313" cy="260350"/>
              </a:xfrm>
              <a:custGeom>
                <a:avLst/>
                <a:gdLst>
                  <a:gd name="T0" fmla="*/ 3 w 215"/>
                  <a:gd name="T1" fmla="*/ 0 h 164"/>
                  <a:gd name="T2" fmla="*/ 3 w 215"/>
                  <a:gd name="T3" fmla="*/ 0 h 164"/>
                  <a:gd name="T4" fmla="*/ 215 w 215"/>
                  <a:gd name="T5" fmla="*/ 0 h 164"/>
                  <a:gd name="T6" fmla="*/ 215 w 215"/>
                  <a:gd name="T7" fmla="*/ 0 h 164"/>
                  <a:gd name="T8" fmla="*/ 198 w 215"/>
                  <a:gd name="T9" fmla="*/ 140 h 164"/>
                  <a:gd name="T10" fmla="*/ 198 w 215"/>
                  <a:gd name="T11" fmla="*/ 140 h 164"/>
                  <a:gd name="T12" fmla="*/ 197 w 215"/>
                  <a:gd name="T13" fmla="*/ 145 h 164"/>
                  <a:gd name="T14" fmla="*/ 195 w 215"/>
                  <a:gd name="T15" fmla="*/ 149 h 164"/>
                  <a:gd name="T16" fmla="*/ 191 w 215"/>
                  <a:gd name="T17" fmla="*/ 153 h 164"/>
                  <a:gd name="T18" fmla="*/ 187 w 215"/>
                  <a:gd name="T19" fmla="*/ 157 h 164"/>
                  <a:gd name="T20" fmla="*/ 178 w 215"/>
                  <a:gd name="T21" fmla="*/ 163 h 164"/>
                  <a:gd name="T22" fmla="*/ 169 w 215"/>
                  <a:gd name="T23" fmla="*/ 164 h 164"/>
                  <a:gd name="T24" fmla="*/ 169 w 215"/>
                  <a:gd name="T25" fmla="*/ 164 h 164"/>
                  <a:gd name="T26" fmla="*/ 0 w 215"/>
                  <a:gd name="T27" fmla="*/ 138 h 164"/>
                  <a:gd name="T28" fmla="*/ 0 w 215"/>
                  <a:gd name="T29" fmla="*/ 138 h 164"/>
                  <a:gd name="T30" fmla="*/ 3 w 215"/>
                  <a:gd name="T31" fmla="*/ 0 h 164"/>
                  <a:gd name="T32" fmla="*/ 3 w 215"/>
                  <a:gd name="T33" fmla="*/ 0 h 16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15"/>
                  <a:gd name="T52" fmla="*/ 0 h 164"/>
                  <a:gd name="T53" fmla="*/ 215 w 215"/>
                  <a:gd name="T54" fmla="*/ 164 h 16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15" h="164">
                    <a:moveTo>
                      <a:pt x="3" y="0"/>
                    </a:moveTo>
                    <a:lnTo>
                      <a:pt x="3" y="0"/>
                    </a:lnTo>
                    <a:lnTo>
                      <a:pt x="215" y="0"/>
                    </a:lnTo>
                    <a:lnTo>
                      <a:pt x="215" y="0"/>
                    </a:lnTo>
                    <a:lnTo>
                      <a:pt x="198" y="140"/>
                    </a:lnTo>
                    <a:lnTo>
                      <a:pt x="198" y="140"/>
                    </a:lnTo>
                    <a:lnTo>
                      <a:pt x="197" y="145"/>
                    </a:lnTo>
                    <a:lnTo>
                      <a:pt x="195" y="149"/>
                    </a:lnTo>
                    <a:lnTo>
                      <a:pt x="191" y="153"/>
                    </a:lnTo>
                    <a:lnTo>
                      <a:pt x="187" y="157"/>
                    </a:lnTo>
                    <a:lnTo>
                      <a:pt x="178" y="163"/>
                    </a:lnTo>
                    <a:lnTo>
                      <a:pt x="169" y="164"/>
                    </a:lnTo>
                    <a:lnTo>
                      <a:pt x="169" y="164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66" name="Freeform 49"/>
              <p:cNvSpPr>
                <a:spLocks noChangeArrowheads="1"/>
              </p:cNvSpPr>
              <p:nvPr/>
            </p:nvSpPr>
            <p:spPr bwMode="auto">
              <a:xfrm>
                <a:off x="1079500" y="152400"/>
                <a:ext cx="334963" cy="260350"/>
              </a:xfrm>
              <a:custGeom>
                <a:avLst/>
                <a:gdLst>
                  <a:gd name="T0" fmla="*/ 3 w 211"/>
                  <a:gd name="T1" fmla="*/ 0 h 164"/>
                  <a:gd name="T2" fmla="*/ 3 w 211"/>
                  <a:gd name="T3" fmla="*/ 0 h 164"/>
                  <a:gd name="T4" fmla="*/ 211 w 211"/>
                  <a:gd name="T5" fmla="*/ 0 h 164"/>
                  <a:gd name="T6" fmla="*/ 211 w 211"/>
                  <a:gd name="T7" fmla="*/ 0 h 164"/>
                  <a:gd name="T8" fmla="*/ 194 w 211"/>
                  <a:gd name="T9" fmla="*/ 140 h 164"/>
                  <a:gd name="T10" fmla="*/ 194 w 211"/>
                  <a:gd name="T11" fmla="*/ 140 h 164"/>
                  <a:gd name="T12" fmla="*/ 193 w 211"/>
                  <a:gd name="T13" fmla="*/ 145 h 164"/>
                  <a:gd name="T14" fmla="*/ 191 w 211"/>
                  <a:gd name="T15" fmla="*/ 149 h 164"/>
                  <a:gd name="T16" fmla="*/ 187 w 211"/>
                  <a:gd name="T17" fmla="*/ 153 h 164"/>
                  <a:gd name="T18" fmla="*/ 183 w 211"/>
                  <a:gd name="T19" fmla="*/ 157 h 164"/>
                  <a:gd name="T20" fmla="*/ 175 w 211"/>
                  <a:gd name="T21" fmla="*/ 161 h 164"/>
                  <a:gd name="T22" fmla="*/ 165 w 211"/>
                  <a:gd name="T23" fmla="*/ 164 h 164"/>
                  <a:gd name="T24" fmla="*/ 165 w 211"/>
                  <a:gd name="T25" fmla="*/ 164 h 164"/>
                  <a:gd name="T26" fmla="*/ 0 w 211"/>
                  <a:gd name="T27" fmla="*/ 137 h 164"/>
                  <a:gd name="T28" fmla="*/ 0 w 211"/>
                  <a:gd name="T29" fmla="*/ 137 h 164"/>
                  <a:gd name="T30" fmla="*/ 3 w 211"/>
                  <a:gd name="T31" fmla="*/ 0 h 164"/>
                  <a:gd name="T32" fmla="*/ 3 w 211"/>
                  <a:gd name="T33" fmla="*/ 0 h 16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11"/>
                  <a:gd name="T52" fmla="*/ 0 h 164"/>
                  <a:gd name="T53" fmla="*/ 211 w 211"/>
                  <a:gd name="T54" fmla="*/ 164 h 16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11" h="164">
                    <a:moveTo>
                      <a:pt x="3" y="0"/>
                    </a:moveTo>
                    <a:lnTo>
                      <a:pt x="3" y="0"/>
                    </a:lnTo>
                    <a:lnTo>
                      <a:pt x="211" y="0"/>
                    </a:lnTo>
                    <a:lnTo>
                      <a:pt x="211" y="0"/>
                    </a:lnTo>
                    <a:lnTo>
                      <a:pt x="194" y="140"/>
                    </a:lnTo>
                    <a:lnTo>
                      <a:pt x="194" y="140"/>
                    </a:lnTo>
                    <a:lnTo>
                      <a:pt x="193" y="145"/>
                    </a:lnTo>
                    <a:lnTo>
                      <a:pt x="191" y="149"/>
                    </a:lnTo>
                    <a:lnTo>
                      <a:pt x="187" y="153"/>
                    </a:lnTo>
                    <a:lnTo>
                      <a:pt x="183" y="157"/>
                    </a:lnTo>
                    <a:lnTo>
                      <a:pt x="175" y="161"/>
                    </a:lnTo>
                    <a:lnTo>
                      <a:pt x="165" y="164"/>
                    </a:lnTo>
                    <a:lnTo>
                      <a:pt x="165" y="164"/>
                    </a:lnTo>
                    <a:lnTo>
                      <a:pt x="0" y="137"/>
                    </a:lnTo>
                    <a:lnTo>
                      <a:pt x="0" y="137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67" name="Freeform 50"/>
              <p:cNvSpPr>
                <a:spLocks noChangeArrowheads="1"/>
              </p:cNvSpPr>
              <p:nvPr/>
            </p:nvSpPr>
            <p:spPr bwMode="auto">
              <a:xfrm>
                <a:off x="1085850" y="152400"/>
                <a:ext cx="328613" cy="260350"/>
              </a:xfrm>
              <a:custGeom>
                <a:avLst/>
                <a:gdLst>
                  <a:gd name="T0" fmla="*/ 3 w 207"/>
                  <a:gd name="T1" fmla="*/ 0 h 164"/>
                  <a:gd name="T2" fmla="*/ 3 w 207"/>
                  <a:gd name="T3" fmla="*/ 0 h 164"/>
                  <a:gd name="T4" fmla="*/ 207 w 207"/>
                  <a:gd name="T5" fmla="*/ 0 h 164"/>
                  <a:gd name="T6" fmla="*/ 207 w 207"/>
                  <a:gd name="T7" fmla="*/ 0 h 164"/>
                  <a:gd name="T8" fmla="*/ 190 w 207"/>
                  <a:gd name="T9" fmla="*/ 140 h 164"/>
                  <a:gd name="T10" fmla="*/ 190 w 207"/>
                  <a:gd name="T11" fmla="*/ 140 h 164"/>
                  <a:gd name="T12" fmla="*/ 189 w 207"/>
                  <a:gd name="T13" fmla="*/ 145 h 164"/>
                  <a:gd name="T14" fmla="*/ 187 w 207"/>
                  <a:gd name="T15" fmla="*/ 149 h 164"/>
                  <a:gd name="T16" fmla="*/ 183 w 207"/>
                  <a:gd name="T17" fmla="*/ 153 h 164"/>
                  <a:gd name="T18" fmla="*/ 179 w 207"/>
                  <a:gd name="T19" fmla="*/ 156 h 164"/>
                  <a:gd name="T20" fmla="*/ 171 w 207"/>
                  <a:gd name="T21" fmla="*/ 161 h 164"/>
                  <a:gd name="T22" fmla="*/ 161 w 207"/>
                  <a:gd name="T23" fmla="*/ 164 h 164"/>
                  <a:gd name="T24" fmla="*/ 161 w 207"/>
                  <a:gd name="T25" fmla="*/ 164 h 164"/>
                  <a:gd name="T26" fmla="*/ 0 w 207"/>
                  <a:gd name="T27" fmla="*/ 136 h 164"/>
                  <a:gd name="T28" fmla="*/ 0 w 207"/>
                  <a:gd name="T29" fmla="*/ 136 h 164"/>
                  <a:gd name="T30" fmla="*/ 3 w 207"/>
                  <a:gd name="T31" fmla="*/ 0 h 164"/>
                  <a:gd name="T32" fmla="*/ 3 w 207"/>
                  <a:gd name="T33" fmla="*/ 0 h 16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07"/>
                  <a:gd name="T52" fmla="*/ 0 h 164"/>
                  <a:gd name="T53" fmla="*/ 207 w 207"/>
                  <a:gd name="T54" fmla="*/ 164 h 16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07" h="164">
                    <a:moveTo>
                      <a:pt x="3" y="0"/>
                    </a:moveTo>
                    <a:lnTo>
                      <a:pt x="3" y="0"/>
                    </a:lnTo>
                    <a:lnTo>
                      <a:pt x="207" y="0"/>
                    </a:lnTo>
                    <a:lnTo>
                      <a:pt x="207" y="0"/>
                    </a:lnTo>
                    <a:lnTo>
                      <a:pt x="190" y="140"/>
                    </a:lnTo>
                    <a:lnTo>
                      <a:pt x="190" y="140"/>
                    </a:lnTo>
                    <a:lnTo>
                      <a:pt x="189" y="145"/>
                    </a:lnTo>
                    <a:lnTo>
                      <a:pt x="187" y="149"/>
                    </a:lnTo>
                    <a:lnTo>
                      <a:pt x="183" y="153"/>
                    </a:lnTo>
                    <a:lnTo>
                      <a:pt x="179" y="156"/>
                    </a:lnTo>
                    <a:lnTo>
                      <a:pt x="171" y="161"/>
                    </a:lnTo>
                    <a:lnTo>
                      <a:pt x="161" y="164"/>
                    </a:lnTo>
                    <a:lnTo>
                      <a:pt x="161" y="164"/>
                    </a:lnTo>
                    <a:lnTo>
                      <a:pt x="0" y="136"/>
                    </a:lnTo>
                    <a:lnTo>
                      <a:pt x="0" y="136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68" name="Freeform 51"/>
              <p:cNvSpPr>
                <a:spLocks noChangeArrowheads="1"/>
              </p:cNvSpPr>
              <p:nvPr/>
            </p:nvSpPr>
            <p:spPr bwMode="auto">
              <a:xfrm>
                <a:off x="1092200" y="152400"/>
                <a:ext cx="322263" cy="260350"/>
              </a:xfrm>
              <a:custGeom>
                <a:avLst/>
                <a:gdLst>
                  <a:gd name="T0" fmla="*/ 3 w 203"/>
                  <a:gd name="T1" fmla="*/ 0 h 164"/>
                  <a:gd name="T2" fmla="*/ 3 w 203"/>
                  <a:gd name="T3" fmla="*/ 0 h 164"/>
                  <a:gd name="T4" fmla="*/ 203 w 203"/>
                  <a:gd name="T5" fmla="*/ 0 h 164"/>
                  <a:gd name="T6" fmla="*/ 203 w 203"/>
                  <a:gd name="T7" fmla="*/ 0 h 164"/>
                  <a:gd name="T8" fmla="*/ 186 w 203"/>
                  <a:gd name="T9" fmla="*/ 140 h 164"/>
                  <a:gd name="T10" fmla="*/ 186 w 203"/>
                  <a:gd name="T11" fmla="*/ 140 h 164"/>
                  <a:gd name="T12" fmla="*/ 185 w 203"/>
                  <a:gd name="T13" fmla="*/ 145 h 164"/>
                  <a:gd name="T14" fmla="*/ 183 w 203"/>
                  <a:gd name="T15" fmla="*/ 149 h 164"/>
                  <a:gd name="T16" fmla="*/ 179 w 203"/>
                  <a:gd name="T17" fmla="*/ 153 h 164"/>
                  <a:gd name="T18" fmla="*/ 176 w 203"/>
                  <a:gd name="T19" fmla="*/ 156 h 164"/>
                  <a:gd name="T20" fmla="*/ 167 w 203"/>
                  <a:gd name="T21" fmla="*/ 161 h 164"/>
                  <a:gd name="T22" fmla="*/ 157 w 203"/>
                  <a:gd name="T23" fmla="*/ 164 h 164"/>
                  <a:gd name="T24" fmla="*/ 157 w 203"/>
                  <a:gd name="T25" fmla="*/ 164 h 164"/>
                  <a:gd name="T26" fmla="*/ 0 w 203"/>
                  <a:gd name="T27" fmla="*/ 134 h 164"/>
                  <a:gd name="T28" fmla="*/ 0 w 203"/>
                  <a:gd name="T29" fmla="*/ 134 h 164"/>
                  <a:gd name="T30" fmla="*/ 3 w 203"/>
                  <a:gd name="T31" fmla="*/ 0 h 164"/>
                  <a:gd name="T32" fmla="*/ 3 w 203"/>
                  <a:gd name="T33" fmla="*/ 0 h 16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03"/>
                  <a:gd name="T52" fmla="*/ 0 h 164"/>
                  <a:gd name="T53" fmla="*/ 203 w 203"/>
                  <a:gd name="T54" fmla="*/ 164 h 16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03" h="164">
                    <a:moveTo>
                      <a:pt x="3" y="0"/>
                    </a:moveTo>
                    <a:lnTo>
                      <a:pt x="3" y="0"/>
                    </a:lnTo>
                    <a:lnTo>
                      <a:pt x="203" y="0"/>
                    </a:lnTo>
                    <a:lnTo>
                      <a:pt x="203" y="0"/>
                    </a:lnTo>
                    <a:lnTo>
                      <a:pt x="186" y="140"/>
                    </a:lnTo>
                    <a:lnTo>
                      <a:pt x="186" y="140"/>
                    </a:lnTo>
                    <a:lnTo>
                      <a:pt x="185" y="145"/>
                    </a:lnTo>
                    <a:lnTo>
                      <a:pt x="183" y="149"/>
                    </a:lnTo>
                    <a:lnTo>
                      <a:pt x="179" y="153"/>
                    </a:lnTo>
                    <a:lnTo>
                      <a:pt x="176" y="156"/>
                    </a:lnTo>
                    <a:lnTo>
                      <a:pt x="167" y="161"/>
                    </a:lnTo>
                    <a:lnTo>
                      <a:pt x="157" y="164"/>
                    </a:lnTo>
                    <a:lnTo>
                      <a:pt x="157" y="164"/>
                    </a:lnTo>
                    <a:lnTo>
                      <a:pt x="0" y="134"/>
                    </a:lnTo>
                    <a:lnTo>
                      <a:pt x="0" y="134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69" name="Freeform 52"/>
              <p:cNvSpPr>
                <a:spLocks noChangeArrowheads="1"/>
              </p:cNvSpPr>
              <p:nvPr/>
            </p:nvSpPr>
            <p:spPr bwMode="auto">
              <a:xfrm>
                <a:off x="1096962" y="152400"/>
                <a:ext cx="317500" cy="260350"/>
              </a:xfrm>
              <a:custGeom>
                <a:avLst/>
                <a:gdLst>
                  <a:gd name="T0" fmla="*/ 3 w 200"/>
                  <a:gd name="T1" fmla="*/ 0 h 164"/>
                  <a:gd name="T2" fmla="*/ 3 w 200"/>
                  <a:gd name="T3" fmla="*/ 0 h 164"/>
                  <a:gd name="T4" fmla="*/ 200 w 200"/>
                  <a:gd name="T5" fmla="*/ 0 h 164"/>
                  <a:gd name="T6" fmla="*/ 200 w 200"/>
                  <a:gd name="T7" fmla="*/ 0 h 164"/>
                  <a:gd name="T8" fmla="*/ 183 w 200"/>
                  <a:gd name="T9" fmla="*/ 140 h 164"/>
                  <a:gd name="T10" fmla="*/ 183 w 200"/>
                  <a:gd name="T11" fmla="*/ 140 h 164"/>
                  <a:gd name="T12" fmla="*/ 182 w 200"/>
                  <a:gd name="T13" fmla="*/ 145 h 164"/>
                  <a:gd name="T14" fmla="*/ 180 w 200"/>
                  <a:gd name="T15" fmla="*/ 149 h 164"/>
                  <a:gd name="T16" fmla="*/ 176 w 200"/>
                  <a:gd name="T17" fmla="*/ 153 h 164"/>
                  <a:gd name="T18" fmla="*/ 173 w 200"/>
                  <a:gd name="T19" fmla="*/ 156 h 164"/>
                  <a:gd name="T20" fmla="*/ 164 w 200"/>
                  <a:gd name="T21" fmla="*/ 161 h 164"/>
                  <a:gd name="T22" fmla="*/ 156 w 200"/>
                  <a:gd name="T23" fmla="*/ 164 h 164"/>
                  <a:gd name="T24" fmla="*/ 156 w 200"/>
                  <a:gd name="T25" fmla="*/ 164 h 164"/>
                  <a:gd name="T26" fmla="*/ 0 w 200"/>
                  <a:gd name="T27" fmla="*/ 134 h 164"/>
                  <a:gd name="T28" fmla="*/ 0 w 200"/>
                  <a:gd name="T29" fmla="*/ 134 h 164"/>
                  <a:gd name="T30" fmla="*/ 3 w 200"/>
                  <a:gd name="T31" fmla="*/ 0 h 164"/>
                  <a:gd name="T32" fmla="*/ 3 w 200"/>
                  <a:gd name="T33" fmla="*/ 0 h 16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00"/>
                  <a:gd name="T52" fmla="*/ 0 h 164"/>
                  <a:gd name="T53" fmla="*/ 200 w 200"/>
                  <a:gd name="T54" fmla="*/ 164 h 16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00" h="164">
                    <a:moveTo>
                      <a:pt x="3" y="0"/>
                    </a:moveTo>
                    <a:lnTo>
                      <a:pt x="3" y="0"/>
                    </a:lnTo>
                    <a:lnTo>
                      <a:pt x="200" y="0"/>
                    </a:lnTo>
                    <a:lnTo>
                      <a:pt x="200" y="0"/>
                    </a:lnTo>
                    <a:lnTo>
                      <a:pt x="183" y="140"/>
                    </a:lnTo>
                    <a:lnTo>
                      <a:pt x="183" y="140"/>
                    </a:lnTo>
                    <a:lnTo>
                      <a:pt x="182" y="145"/>
                    </a:lnTo>
                    <a:lnTo>
                      <a:pt x="180" y="149"/>
                    </a:lnTo>
                    <a:lnTo>
                      <a:pt x="176" y="153"/>
                    </a:lnTo>
                    <a:lnTo>
                      <a:pt x="173" y="156"/>
                    </a:lnTo>
                    <a:lnTo>
                      <a:pt x="164" y="161"/>
                    </a:lnTo>
                    <a:lnTo>
                      <a:pt x="156" y="164"/>
                    </a:lnTo>
                    <a:lnTo>
                      <a:pt x="156" y="164"/>
                    </a:lnTo>
                    <a:lnTo>
                      <a:pt x="0" y="134"/>
                    </a:lnTo>
                    <a:lnTo>
                      <a:pt x="0" y="134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70" name="Freeform 53"/>
              <p:cNvSpPr>
                <a:spLocks noChangeArrowheads="1"/>
              </p:cNvSpPr>
              <p:nvPr/>
            </p:nvSpPr>
            <p:spPr bwMode="auto">
              <a:xfrm>
                <a:off x="1103312" y="152400"/>
                <a:ext cx="311150" cy="260350"/>
              </a:xfrm>
              <a:custGeom>
                <a:avLst/>
                <a:gdLst>
                  <a:gd name="T0" fmla="*/ 3 w 196"/>
                  <a:gd name="T1" fmla="*/ 0 h 164"/>
                  <a:gd name="T2" fmla="*/ 3 w 196"/>
                  <a:gd name="T3" fmla="*/ 0 h 164"/>
                  <a:gd name="T4" fmla="*/ 196 w 196"/>
                  <a:gd name="T5" fmla="*/ 0 h 164"/>
                  <a:gd name="T6" fmla="*/ 196 w 196"/>
                  <a:gd name="T7" fmla="*/ 0 h 164"/>
                  <a:gd name="T8" fmla="*/ 179 w 196"/>
                  <a:gd name="T9" fmla="*/ 140 h 164"/>
                  <a:gd name="T10" fmla="*/ 179 w 196"/>
                  <a:gd name="T11" fmla="*/ 140 h 164"/>
                  <a:gd name="T12" fmla="*/ 178 w 196"/>
                  <a:gd name="T13" fmla="*/ 145 h 164"/>
                  <a:gd name="T14" fmla="*/ 176 w 196"/>
                  <a:gd name="T15" fmla="*/ 149 h 164"/>
                  <a:gd name="T16" fmla="*/ 172 w 196"/>
                  <a:gd name="T17" fmla="*/ 153 h 164"/>
                  <a:gd name="T18" fmla="*/ 169 w 196"/>
                  <a:gd name="T19" fmla="*/ 156 h 164"/>
                  <a:gd name="T20" fmla="*/ 160 w 196"/>
                  <a:gd name="T21" fmla="*/ 161 h 164"/>
                  <a:gd name="T22" fmla="*/ 152 w 196"/>
                  <a:gd name="T23" fmla="*/ 164 h 164"/>
                  <a:gd name="T24" fmla="*/ 152 w 196"/>
                  <a:gd name="T25" fmla="*/ 164 h 164"/>
                  <a:gd name="T26" fmla="*/ 0 w 196"/>
                  <a:gd name="T27" fmla="*/ 133 h 164"/>
                  <a:gd name="T28" fmla="*/ 0 w 196"/>
                  <a:gd name="T29" fmla="*/ 133 h 164"/>
                  <a:gd name="T30" fmla="*/ 3 w 196"/>
                  <a:gd name="T31" fmla="*/ 0 h 164"/>
                  <a:gd name="T32" fmla="*/ 3 w 196"/>
                  <a:gd name="T33" fmla="*/ 0 h 16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96"/>
                  <a:gd name="T52" fmla="*/ 0 h 164"/>
                  <a:gd name="T53" fmla="*/ 196 w 196"/>
                  <a:gd name="T54" fmla="*/ 164 h 16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96" h="164">
                    <a:moveTo>
                      <a:pt x="3" y="0"/>
                    </a:moveTo>
                    <a:lnTo>
                      <a:pt x="3" y="0"/>
                    </a:lnTo>
                    <a:lnTo>
                      <a:pt x="196" y="0"/>
                    </a:lnTo>
                    <a:lnTo>
                      <a:pt x="196" y="0"/>
                    </a:lnTo>
                    <a:lnTo>
                      <a:pt x="179" y="140"/>
                    </a:lnTo>
                    <a:lnTo>
                      <a:pt x="179" y="140"/>
                    </a:lnTo>
                    <a:lnTo>
                      <a:pt x="178" y="145"/>
                    </a:lnTo>
                    <a:lnTo>
                      <a:pt x="176" y="149"/>
                    </a:lnTo>
                    <a:lnTo>
                      <a:pt x="172" y="153"/>
                    </a:lnTo>
                    <a:lnTo>
                      <a:pt x="169" y="156"/>
                    </a:lnTo>
                    <a:lnTo>
                      <a:pt x="160" y="161"/>
                    </a:lnTo>
                    <a:lnTo>
                      <a:pt x="152" y="164"/>
                    </a:lnTo>
                    <a:lnTo>
                      <a:pt x="152" y="164"/>
                    </a:lnTo>
                    <a:lnTo>
                      <a:pt x="0" y="133"/>
                    </a:lnTo>
                    <a:lnTo>
                      <a:pt x="0" y="133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71" name="Freeform 54"/>
              <p:cNvSpPr>
                <a:spLocks noChangeArrowheads="1"/>
              </p:cNvSpPr>
              <p:nvPr/>
            </p:nvSpPr>
            <p:spPr bwMode="auto">
              <a:xfrm>
                <a:off x="1109662" y="152400"/>
                <a:ext cx="304800" cy="260350"/>
              </a:xfrm>
              <a:custGeom>
                <a:avLst/>
                <a:gdLst>
                  <a:gd name="T0" fmla="*/ 3 w 192"/>
                  <a:gd name="T1" fmla="*/ 0 h 164"/>
                  <a:gd name="T2" fmla="*/ 3 w 192"/>
                  <a:gd name="T3" fmla="*/ 0 h 164"/>
                  <a:gd name="T4" fmla="*/ 192 w 192"/>
                  <a:gd name="T5" fmla="*/ 0 h 164"/>
                  <a:gd name="T6" fmla="*/ 192 w 192"/>
                  <a:gd name="T7" fmla="*/ 0 h 164"/>
                  <a:gd name="T8" fmla="*/ 175 w 192"/>
                  <a:gd name="T9" fmla="*/ 140 h 164"/>
                  <a:gd name="T10" fmla="*/ 175 w 192"/>
                  <a:gd name="T11" fmla="*/ 140 h 164"/>
                  <a:gd name="T12" fmla="*/ 174 w 192"/>
                  <a:gd name="T13" fmla="*/ 145 h 164"/>
                  <a:gd name="T14" fmla="*/ 172 w 192"/>
                  <a:gd name="T15" fmla="*/ 149 h 164"/>
                  <a:gd name="T16" fmla="*/ 169 w 192"/>
                  <a:gd name="T17" fmla="*/ 153 h 164"/>
                  <a:gd name="T18" fmla="*/ 165 w 192"/>
                  <a:gd name="T19" fmla="*/ 156 h 164"/>
                  <a:gd name="T20" fmla="*/ 157 w 192"/>
                  <a:gd name="T21" fmla="*/ 161 h 164"/>
                  <a:gd name="T22" fmla="*/ 148 w 192"/>
                  <a:gd name="T23" fmla="*/ 164 h 164"/>
                  <a:gd name="T24" fmla="*/ 148 w 192"/>
                  <a:gd name="T25" fmla="*/ 164 h 164"/>
                  <a:gd name="T26" fmla="*/ 0 w 192"/>
                  <a:gd name="T27" fmla="*/ 132 h 164"/>
                  <a:gd name="T28" fmla="*/ 0 w 192"/>
                  <a:gd name="T29" fmla="*/ 132 h 164"/>
                  <a:gd name="T30" fmla="*/ 3 w 192"/>
                  <a:gd name="T31" fmla="*/ 0 h 164"/>
                  <a:gd name="T32" fmla="*/ 3 w 192"/>
                  <a:gd name="T33" fmla="*/ 0 h 16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92"/>
                  <a:gd name="T52" fmla="*/ 0 h 164"/>
                  <a:gd name="T53" fmla="*/ 192 w 192"/>
                  <a:gd name="T54" fmla="*/ 164 h 16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92" h="164">
                    <a:moveTo>
                      <a:pt x="3" y="0"/>
                    </a:moveTo>
                    <a:lnTo>
                      <a:pt x="3" y="0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175" y="140"/>
                    </a:lnTo>
                    <a:lnTo>
                      <a:pt x="175" y="140"/>
                    </a:lnTo>
                    <a:lnTo>
                      <a:pt x="174" y="145"/>
                    </a:lnTo>
                    <a:lnTo>
                      <a:pt x="172" y="149"/>
                    </a:lnTo>
                    <a:lnTo>
                      <a:pt x="169" y="153"/>
                    </a:lnTo>
                    <a:lnTo>
                      <a:pt x="165" y="156"/>
                    </a:lnTo>
                    <a:lnTo>
                      <a:pt x="157" y="161"/>
                    </a:lnTo>
                    <a:lnTo>
                      <a:pt x="148" y="164"/>
                    </a:lnTo>
                    <a:lnTo>
                      <a:pt x="148" y="164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72" name="Freeform 55"/>
              <p:cNvSpPr>
                <a:spLocks noChangeArrowheads="1"/>
              </p:cNvSpPr>
              <p:nvPr/>
            </p:nvSpPr>
            <p:spPr bwMode="auto">
              <a:xfrm>
                <a:off x="1116012" y="152400"/>
                <a:ext cx="298450" cy="260350"/>
              </a:xfrm>
              <a:custGeom>
                <a:avLst/>
                <a:gdLst>
                  <a:gd name="T0" fmla="*/ 3 w 188"/>
                  <a:gd name="T1" fmla="*/ 0 h 164"/>
                  <a:gd name="T2" fmla="*/ 3 w 188"/>
                  <a:gd name="T3" fmla="*/ 0 h 164"/>
                  <a:gd name="T4" fmla="*/ 188 w 188"/>
                  <a:gd name="T5" fmla="*/ 0 h 164"/>
                  <a:gd name="T6" fmla="*/ 188 w 188"/>
                  <a:gd name="T7" fmla="*/ 0 h 164"/>
                  <a:gd name="T8" fmla="*/ 171 w 188"/>
                  <a:gd name="T9" fmla="*/ 140 h 164"/>
                  <a:gd name="T10" fmla="*/ 171 w 188"/>
                  <a:gd name="T11" fmla="*/ 140 h 164"/>
                  <a:gd name="T12" fmla="*/ 170 w 188"/>
                  <a:gd name="T13" fmla="*/ 145 h 164"/>
                  <a:gd name="T14" fmla="*/ 168 w 188"/>
                  <a:gd name="T15" fmla="*/ 149 h 164"/>
                  <a:gd name="T16" fmla="*/ 165 w 188"/>
                  <a:gd name="T17" fmla="*/ 153 h 164"/>
                  <a:gd name="T18" fmla="*/ 161 w 188"/>
                  <a:gd name="T19" fmla="*/ 156 h 164"/>
                  <a:gd name="T20" fmla="*/ 153 w 188"/>
                  <a:gd name="T21" fmla="*/ 161 h 164"/>
                  <a:gd name="T22" fmla="*/ 144 w 188"/>
                  <a:gd name="T23" fmla="*/ 164 h 164"/>
                  <a:gd name="T24" fmla="*/ 144 w 188"/>
                  <a:gd name="T25" fmla="*/ 164 h 164"/>
                  <a:gd name="T26" fmla="*/ 0 w 188"/>
                  <a:gd name="T27" fmla="*/ 130 h 164"/>
                  <a:gd name="T28" fmla="*/ 0 w 188"/>
                  <a:gd name="T29" fmla="*/ 130 h 164"/>
                  <a:gd name="T30" fmla="*/ 3 w 188"/>
                  <a:gd name="T31" fmla="*/ 0 h 164"/>
                  <a:gd name="T32" fmla="*/ 3 w 188"/>
                  <a:gd name="T33" fmla="*/ 0 h 16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88"/>
                  <a:gd name="T52" fmla="*/ 0 h 164"/>
                  <a:gd name="T53" fmla="*/ 188 w 188"/>
                  <a:gd name="T54" fmla="*/ 164 h 16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88" h="164">
                    <a:moveTo>
                      <a:pt x="3" y="0"/>
                    </a:moveTo>
                    <a:lnTo>
                      <a:pt x="3" y="0"/>
                    </a:lnTo>
                    <a:lnTo>
                      <a:pt x="188" y="0"/>
                    </a:lnTo>
                    <a:lnTo>
                      <a:pt x="188" y="0"/>
                    </a:lnTo>
                    <a:lnTo>
                      <a:pt x="171" y="140"/>
                    </a:lnTo>
                    <a:lnTo>
                      <a:pt x="171" y="140"/>
                    </a:lnTo>
                    <a:lnTo>
                      <a:pt x="170" y="145"/>
                    </a:lnTo>
                    <a:lnTo>
                      <a:pt x="168" y="149"/>
                    </a:lnTo>
                    <a:lnTo>
                      <a:pt x="165" y="153"/>
                    </a:lnTo>
                    <a:lnTo>
                      <a:pt x="161" y="156"/>
                    </a:lnTo>
                    <a:lnTo>
                      <a:pt x="153" y="161"/>
                    </a:lnTo>
                    <a:lnTo>
                      <a:pt x="144" y="164"/>
                    </a:lnTo>
                    <a:lnTo>
                      <a:pt x="144" y="164"/>
                    </a:lnTo>
                    <a:lnTo>
                      <a:pt x="0" y="130"/>
                    </a:lnTo>
                    <a:lnTo>
                      <a:pt x="0" y="13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73" name="Freeform 56"/>
              <p:cNvSpPr>
                <a:spLocks noChangeArrowheads="1"/>
              </p:cNvSpPr>
              <p:nvPr/>
            </p:nvSpPr>
            <p:spPr bwMode="auto">
              <a:xfrm>
                <a:off x="1122362" y="152400"/>
                <a:ext cx="292100" cy="260350"/>
              </a:xfrm>
              <a:custGeom>
                <a:avLst/>
                <a:gdLst>
                  <a:gd name="T0" fmla="*/ 3 w 184"/>
                  <a:gd name="T1" fmla="*/ 0 h 164"/>
                  <a:gd name="T2" fmla="*/ 3 w 184"/>
                  <a:gd name="T3" fmla="*/ 0 h 164"/>
                  <a:gd name="T4" fmla="*/ 184 w 184"/>
                  <a:gd name="T5" fmla="*/ 0 h 164"/>
                  <a:gd name="T6" fmla="*/ 184 w 184"/>
                  <a:gd name="T7" fmla="*/ 0 h 164"/>
                  <a:gd name="T8" fmla="*/ 167 w 184"/>
                  <a:gd name="T9" fmla="*/ 140 h 164"/>
                  <a:gd name="T10" fmla="*/ 167 w 184"/>
                  <a:gd name="T11" fmla="*/ 140 h 164"/>
                  <a:gd name="T12" fmla="*/ 166 w 184"/>
                  <a:gd name="T13" fmla="*/ 145 h 164"/>
                  <a:gd name="T14" fmla="*/ 164 w 184"/>
                  <a:gd name="T15" fmla="*/ 149 h 164"/>
                  <a:gd name="T16" fmla="*/ 157 w 184"/>
                  <a:gd name="T17" fmla="*/ 156 h 164"/>
                  <a:gd name="T18" fmla="*/ 149 w 184"/>
                  <a:gd name="T19" fmla="*/ 161 h 164"/>
                  <a:gd name="T20" fmla="*/ 141 w 184"/>
                  <a:gd name="T21" fmla="*/ 164 h 164"/>
                  <a:gd name="T22" fmla="*/ 141 w 184"/>
                  <a:gd name="T23" fmla="*/ 164 h 164"/>
                  <a:gd name="T24" fmla="*/ 0 w 184"/>
                  <a:gd name="T25" fmla="*/ 129 h 164"/>
                  <a:gd name="T26" fmla="*/ 0 w 184"/>
                  <a:gd name="T27" fmla="*/ 129 h 164"/>
                  <a:gd name="T28" fmla="*/ 3 w 184"/>
                  <a:gd name="T29" fmla="*/ 0 h 164"/>
                  <a:gd name="T30" fmla="*/ 3 w 184"/>
                  <a:gd name="T31" fmla="*/ 0 h 16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4"/>
                  <a:gd name="T49" fmla="*/ 0 h 164"/>
                  <a:gd name="T50" fmla="*/ 184 w 184"/>
                  <a:gd name="T51" fmla="*/ 164 h 164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4" h="164">
                    <a:moveTo>
                      <a:pt x="3" y="0"/>
                    </a:moveTo>
                    <a:lnTo>
                      <a:pt x="3" y="0"/>
                    </a:lnTo>
                    <a:lnTo>
                      <a:pt x="184" y="0"/>
                    </a:lnTo>
                    <a:lnTo>
                      <a:pt x="184" y="0"/>
                    </a:lnTo>
                    <a:lnTo>
                      <a:pt x="167" y="140"/>
                    </a:lnTo>
                    <a:lnTo>
                      <a:pt x="167" y="140"/>
                    </a:lnTo>
                    <a:lnTo>
                      <a:pt x="166" y="145"/>
                    </a:lnTo>
                    <a:lnTo>
                      <a:pt x="164" y="149"/>
                    </a:lnTo>
                    <a:lnTo>
                      <a:pt x="157" y="156"/>
                    </a:lnTo>
                    <a:lnTo>
                      <a:pt x="149" y="161"/>
                    </a:lnTo>
                    <a:lnTo>
                      <a:pt x="141" y="164"/>
                    </a:lnTo>
                    <a:lnTo>
                      <a:pt x="141" y="164"/>
                    </a:lnTo>
                    <a:lnTo>
                      <a:pt x="0" y="129"/>
                    </a:lnTo>
                    <a:lnTo>
                      <a:pt x="0" y="129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74" name="Freeform 57"/>
              <p:cNvSpPr>
                <a:spLocks noChangeArrowheads="1"/>
              </p:cNvSpPr>
              <p:nvPr/>
            </p:nvSpPr>
            <p:spPr bwMode="auto">
              <a:xfrm>
                <a:off x="1127125" y="152400"/>
                <a:ext cx="287338" cy="260350"/>
              </a:xfrm>
              <a:custGeom>
                <a:avLst/>
                <a:gdLst>
                  <a:gd name="T0" fmla="*/ 4 w 181"/>
                  <a:gd name="T1" fmla="*/ 0 h 164"/>
                  <a:gd name="T2" fmla="*/ 4 w 181"/>
                  <a:gd name="T3" fmla="*/ 0 h 164"/>
                  <a:gd name="T4" fmla="*/ 181 w 181"/>
                  <a:gd name="T5" fmla="*/ 0 h 164"/>
                  <a:gd name="T6" fmla="*/ 181 w 181"/>
                  <a:gd name="T7" fmla="*/ 0 h 164"/>
                  <a:gd name="T8" fmla="*/ 164 w 181"/>
                  <a:gd name="T9" fmla="*/ 140 h 164"/>
                  <a:gd name="T10" fmla="*/ 164 w 181"/>
                  <a:gd name="T11" fmla="*/ 140 h 164"/>
                  <a:gd name="T12" fmla="*/ 163 w 181"/>
                  <a:gd name="T13" fmla="*/ 145 h 164"/>
                  <a:gd name="T14" fmla="*/ 161 w 181"/>
                  <a:gd name="T15" fmla="*/ 149 h 164"/>
                  <a:gd name="T16" fmla="*/ 154 w 181"/>
                  <a:gd name="T17" fmla="*/ 156 h 164"/>
                  <a:gd name="T18" fmla="*/ 146 w 181"/>
                  <a:gd name="T19" fmla="*/ 160 h 164"/>
                  <a:gd name="T20" fmla="*/ 138 w 181"/>
                  <a:gd name="T21" fmla="*/ 164 h 164"/>
                  <a:gd name="T22" fmla="*/ 138 w 181"/>
                  <a:gd name="T23" fmla="*/ 164 h 164"/>
                  <a:gd name="T24" fmla="*/ 0 w 181"/>
                  <a:gd name="T25" fmla="*/ 128 h 164"/>
                  <a:gd name="T26" fmla="*/ 0 w 181"/>
                  <a:gd name="T27" fmla="*/ 128 h 164"/>
                  <a:gd name="T28" fmla="*/ 4 w 181"/>
                  <a:gd name="T29" fmla="*/ 0 h 164"/>
                  <a:gd name="T30" fmla="*/ 4 w 181"/>
                  <a:gd name="T31" fmla="*/ 0 h 16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1"/>
                  <a:gd name="T49" fmla="*/ 0 h 164"/>
                  <a:gd name="T50" fmla="*/ 181 w 181"/>
                  <a:gd name="T51" fmla="*/ 164 h 164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1" h="164">
                    <a:moveTo>
                      <a:pt x="4" y="0"/>
                    </a:moveTo>
                    <a:lnTo>
                      <a:pt x="4" y="0"/>
                    </a:lnTo>
                    <a:lnTo>
                      <a:pt x="181" y="0"/>
                    </a:lnTo>
                    <a:lnTo>
                      <a:pt x="181" y="0"/>
                    </a:lnTo>
                    <a:lnTo>
                      <a:pt x="164" y="140"/>
                    </a:lnTo>
                    <a:lnTo>
                      <a:pt x="164" y="140"/>
                    </a:lnTo>
                    <a:lnTo>
                      <a:pt x="163" y="145"/>
                    </a:lnTo>
                    <a:lnTo>
                      <a:pt x="161" y="149"/>
                    </a:lnTo>
                    <a:lnTo>
                      <a:pt x="154" y="156"/>
                    </a:lnTo>
                    <a:lnTo>
                      <a:pt x="146" y="160"/>
                    </a:lnTo>
                    <a:lnTo>
                      <a:pt x="138" y="164"/>
                    </a:lnTo>
                    <a:lnTo>
                      <a:pt x="138" y="164"/>
                    </a:lnTo>
                    <a:lnTo>
                      <a:pt x="0" y="128"/>
                    </a:lnTo>
                    <a:lnTo>
                      <a:pt x="0" y="128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75" name="Freeform 58"/>
              <p:cNvSpPr>
                <a:spLocks noChangeArrowheads="1"/>
              </p:cNvSpPr>
              <p:nvPr/>
            </p:nvSpPr>
            <p:spPr bwMode="auto">
              <a:xfrm>
                <a:off x="1133475" y="152400"/>
                <a:ext cx="280988" cy="258763"/>
              </a:xfrm>
              <a:custGeom>
                <a:avLst/>
                <a:gdLst>
                  <a:gd name="T0" fmla="*/ 4 w 177"/>
                  <a:gd name="T1" fmla="*/ 0 h 163"/>
                  <a:gd name="T2" fmla="*/ 4 w 177"/>
                  <a:gd name="T3" fmla="*/ 0 h 163"/>
                  <a:gd name="T4" fmla="*/ 177 w 177"/>
                  <a:gd name="T5" fmla="*/ 0 h 163"/>
                  <a:gd name="T6" fmla="*/ 177 w 177"/>
                  <a:gd name="T7" fmla="*/ 0 h 163"/>
                  <a:gd name="T8" fmla="*/ 160 w 177"/>
                  <a:gd name="T9" fmla="*/ 140 h 163"/>
                  <a:gd name="T10" fmla="*/ 160 w 177"/>
                  <a:gd name="T11" fmla="*/ 140 h 163"/>
                  <a:gd name="T12" fmla="*/ 159 w 177"/>
                  <a:gd name="T13" fmla="*/ 145 h 163"/>
                  <a:gd name="T14" fmla="*/ 157 w 177"/>
                  <a:gd name="T15" fmla="*/ 149 h 163"/>
                  <a:gd name="T16" fmla="*/ 150 w 177"/>
                  <a:gd name="T17" fmla="*/ 156 h 163"/>
                  <a:gd name="T18" fmla="*/ 142 w 177"/>
                  <a:gd name="T19" fmla="*/ 160 h 163"/>
                  <a:gd name="T20" fmla="*/ 134 w 177"/>
                  <a:gd name="T21" fmla="*/ 163 h 163"/>
                  <a:gd name="T22" fmla="*/ 134 w 177"/>
                  <a:gd name="T23" fmla="*/ 163 h 163"/>
                  <a:gd name="T24" fmla="*/ 0 w 177"/>
                  <a:gd name="T25" fmla="*/ 128 h 163"/>
                  <a:gd name="T26" fmla="*/ 0 w 177"/>
                  <a:gd name="T27" fmla="*/ 128 h 163"/>
                  <a:gd name="T28" fmla="*/ 4 w 177"/>
                  <a:gd name="T29" fmla="*/ 0 h 163"/>
                  <a:gd name="T30" fmla="*/ 4 w 177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77"/>
                  <a:gd name="T49" fmla="*/ 0 h 163"/>
                  <a:gd name="T50" fmla="*/ 177 w 177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77" h="163">
                    <a:moveTo>
                      <a:pt x="4" y="0"/>
                    </a:moveTo>
                    <a:lnTo>
                      <a:pt x="4" y="0"/>
                    </a:lnTo>
                    <a:lnTo>
                      <a:pt x="177" y="0"/>
                    </a:lnTo>
                    <a:lnTo>
                      <a:pt x="177" y="0"/>
                    </a:lnTo>
                    <a:lnTo>
                      <a:pt x="160" y="140"/>
                    </a:lnTo>
                    <a:lnTo>
                      <a:pt x="160" y="140"/>
                    </a:lnTo>
                    <a:lnTo>
                      <a:pt x="159" y="145"/>
                    </a:lnTo>
                    <a:lnTo>
                      <a:pt x="157" y="149"/>
                    </a:lnTo>
                    <a:lnTo>
                      <a:pt x="150" y="156"/>
                    </a:lnTo>
                    <a:lnTo>
                      <a:pt x="142" y="160"/>
                    </a:lnTo>
                    <a:lnTo>
                      <a:pt x="134" y="163"/>
                    </a:lnTo>
                    <a:lnTo>
                      <a:pt x="134" y="163"/>
                    </a:lnTo>
                    <a:lnTo>
                      <a:pt x="0" y="128"/>
                    </a:lnTo>
                    <a:lnTo>
                      <a:pt x="0" y="128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76" name="Freeform 59"/>
              <p:cNvSpPr>
                <a:spLocks noChangeArrowheads="1"/>
              </p:cNvSpPr>
              <p:nvPr/>
            </p:nvSpPr>
            <p:spPr bwMode="auto">
              <a:xfrm>
                <a:off x="1139825" y="152400"/>
                <a:ext cx="274638" cy="258763"/>
              </a:xfrm>
              <a:custGeom>
                <a:avLst/>
                <a:gdLst>
                  <a:gd name="T0" fmla="*/ 3 w 173"/>
                  <a:gd name="T1" fmla="*/ 0 h 163"/>
                  <a:gd name="T2" fmla="*/ 3 w 173"/>
                  <a:gd name="T3" fmla="*/ 0 h 163"/>
                  <a:gd name="T4" fmla="*/ 173 w 173"/>
                  <a:gd name="T5" fmla="*/ 0 h 163"/>
                  <a:gd name="T6" fmla="*/ 173 w 173"/>
                  <a:gd name="T7" fmla="*/ 0 h 163"/>
                  <a:gd name="T8" fmla="*/ 156 w 173"/>
                  <a:gd name="T9" fmla="*/ 140 h 163"/>
                  <a:gd name="T10" fmla="*/ 156 w 173"/>
                  <a:gd name="T11" fmla="*/ 140 h 163"/>
                  <a:gd name="T12" fmla="*/ 155 w 173"/>
                  <a:gd name="T13" fmla="*/ 145 h 163"/>
                  <a:gd name="T14" fmla="*/ 153 w 173"/>
                  <a:gd name="T15" fmla="*/ 149 h 163"/>
                  <a:gd name="T16" fmla="*/ 146 w 173"/>
                  <a:gd name="T17" fmla="*/ 156 h 163"/>
                  <a:gd name="T18" fmla="*/ 140 w 173"/>
                  <a:gd name="T19" fmla="*/ 160 h 163"/>
                  <a:gd name="T20" fmla="*/ 132 w 173"/>
                  <a:gd name="T21" fmla="*/ 163 h 163"/>
                  <a:gd name="T22" fmla="*/ 132 w 173"/>
                  <a:gd name="T23" fmla="*/ 163 h 163"/>
                  <a:gd name="T24" fmla="*/ 0 w 173"/>
                  <a:gd name="T25" fmla="*/ 126 h 163"/>
                  <a:gd name="T26" fmla="*/ 0 w 173"/>
                  <a:gd name="T27" fmla="*/ 126 h 163"/>
                  <a:gd name="T28" fmla="*/ 3 w 173"/>
                  <a:gd name="T29" fmla="*/ 0 h 163"/>
                  <a:gd name="T30" fmla="*/ 3 w 173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73"/>
                  <a:gd name="T49" fmla="*/ 0 h 163"/>
                  <a:gd name="T50" fmla="*/ 173 w 173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73" h="163">
                    <a:moveTo>
                      <a:pt x="3" y="0"/>
                    </a:moveTo>
                    <a:lnTo>
                      <a:pt x="3" y="0"/>
                    </a:lnTo>
                    <a:lnTo>
                      <a:pt x="173" y="0"/>
                    </a:lnTo>
                    <a:lnTo>
                      <a:pt x="173" y="0"/>
                    </a:lnTo>
                    <a:lnTo>
                      <a:pt x="156" y="140"/>
                    </a:lnTo>
                    <a:lnTo>
                      <a:pt x="156" y="140"/>
                    </a:lnTo>
                    <a:lnTo>
                      <a:pt x="155" y="145"/>
                    </a:lnTo>
                    <a:lnTo>
                      <a:pt x="153" y="149"/>
                    </a:lnTo>
                    <a:lnTo>
                      <a:pt x="146" y="156"/>
                    </a:lnTo>
                    <a:lnTo>
                      <a:pt x="140" y="160"/>
                    </a:lnTo>
                    <a:lnTo>
                      <a:pt x="132" y="163"/>
                    </a:lnTo>
                    <a:lnTo>
                      <a:pt x="132" y="163"/>
                    </a:lnTo>
                    <a:lnTo>
                      <a:pt x="0" y="126"/>
                    </a:lnTo>
                    <a:lnTo>
                      <a:pt x="0" y="126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77" name="Freeform 60"/>
              <p:cNvSpPr>
                <a:spLocks noChangeArrowheads="1"/>
              </p:cNvSpPr>
              <p:nvPr/>
            </p:nvSpPr>
            <p:spPr bwMode="auto">
              <a:xfrm>
                <a:off x="1146175" y="152400"/>
                <a:ext cx="268288" cy="258763"/>
              </a:xfrm>
              <a:custGeom>
                <a:avLst/>
                <a:gdLst>
                  <a:gd name="T0" fmla="*/ 3 w 169"/>
                  <a:gd name="T1" fmla="*/ 0 h 163"/>
                  <a:gd name="T2" fmla="*/ 3 w 169"/>
                  <a:gd name="T3" fmla="*/ 0 h 163"/>
                  <a:gd name="T4" fmla="*/ 169 w 169"/>
                  <a:gd name="T5" fmla="*/ 0 h 163"/>
                  <a:gd name="T6" fmla="*/ 169 w 169"/>
                  <a:gd name="T7" fmla="*/ 0 h 163"/>
                  <a:gd name="T8" fmla="*/ 152 w 169"/>
                  <a:gd name="T9" fmla="*/ 140 h 163"/>
                  <a:gd name="T10" fmla="*/ 152 w 169"/>
                  <a:gd name="T11" fmla="*/ 140 h 163"/>
                  <a:gd name="T12" fmla="*/ 151 w 169"/>
                  <a:gd name="T13" fmla="*/ 144 h 163"/>
                  <a:gd name="T14" fmla="*/ 149 w 169"/>
                  <a:gd name="T15" fmla="*/ 148 h 163"/>
                  <a:gd name="T16" fmla="*/ 142 w 169"/>
                  <a:gd name="T17" fmla="*/ 155 h 163"/>
                  <a:gd name="T18" fmla="*/ 136 w 169"/>
                  <a:gd name="T19" fmla="*/ 160 h 163"/>
                  <a:gd name="T20" fmla="*/ 128 w 169"/>
                  <a:gd name="T21" fmla="*/ 163 h 163"/>
                  <a:gd name="T22" fmla="*/ 128 w 169"/>
                  <a:gd name="T23" fmla="*/ 163 h 163"/>
                  <a:gd name="T24" fmla="*/ 0 w 169"/>
                  <a:gd name="T25" fmla="*/ 125 h 163"/>
                  <a:gd name="T26" fmla="*/ 0 w 169"/>
                  <a:gd name="T27" fmla="*/ 125 h 163"/>
                  <a:gd name="T28" fmla="*/ 3 w 169"/>
                  <a:gd name="T29" fmla="*/ 0 h 163"/>
                  <a:gd name="T30" fmla="*/ 3 w 169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69"/>
                  <a:gd name="T49" fmla="*/ 0 h 163"/>
                  <a:gd name="T50" fmla="*/ 169 w 169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69" h="163">
                    <a:moveTo>
                      <a:pt x="3" y="0"/>
                    </a:moveTo>
                    <a:lnTo>
                      <a:pt x="3" y="0"/>
                    </a:lnTo>
                    <a:lnTo>
                      <a:pt x="169" y="0"/>
                    </a:lnTo>
                    <a:lnTo>
                      <a:pt x="169" y="0"/>
                    </a:lnTo>
                    <a:lnTo>
                      <a:pt x="152" y="140"/>
                    </a:lnTo>
                    <a:lnTo>
                      <a:pt x="152" y="140"/>
                    </a:lnTo>
                    <a:lnTo>
                      <a:pt x="151" y="144"/>
                    </a:lnTo>
                    <a:lnTo>
                      <a:pt x="149" y="148"/>
                    </a:lnTo>
                    <a:lnTo>
                      <a:pt x="142" y="155"/>
                    </a:lnTo>
                    <a:lnTo>
                      <a:pt x="136" y="160"/>
                    </a:lnTo>
                    <a:lnTo>
                      <a:pt x="128" y="163"/>
                    </a:lnTo>
                    <a:lnTo>
                      <a:pt x="128" y="163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78" name="Freeform 61"/>
              <p:cNvSpPr>
                <a:spLocks noChangeArrowheads="1"/>
              </p:cNvSpPr>
              <p:nvPr/>
            </p:nvSpPr>
            <p:spPr bwMode="auto">
              <a:xfrm>
                <a:off x="1150937" y="152400"/>
                <a:ext cx="263525" cy="258763"/>
              </a:xfrm>
              <a:custGeom>
                <a:avLst/>
                <a:gdLst>
                  <a:gd name="T0" fmla="*/ 4 w 166"/>
                  <a:gd name="T1" fmla="*/ 0 h 163"/>
                  <a:gd name="T2" fmla="*/ 4 w 166"/>
                  <a:gd name="T3" fmla="*/ 0 h 163"/>
                  <a:gd name="T4" fmla="*/ 166 w 166"/>
                  <a:gd name="T5" fmla="*/ 0 h 163"/>
                  <a:gd name="T6" fmla="*/ 166 w 166"/>
                  <a:gd name="T7" fmla="*/ 0 h 163"/>
                  <a:gd name="T8" fmla="*/ 149 w 166"/>
                  <a:gd name="T9" fmla="*/ 140 h 163"/>
                  <a:gd name="T10" fmla="*/ 149 w 166"/>
                  <a:gd name="T11" fmla="*/ 140 h 163"/>
                  <a:gd name="T12" fmla="*/ 148 w 166"/>
                  <a:gd name="T13" fmla="*/ 144 h 163"/>
                  <a:gd name="T14" fmla="*/ 146 w 166"/>
                  <a:gd name="T15" fmla="*/ 148 h 163"/>
                  <a:gd name="T16" fmla="*/ 141 w 166"/>
                  <a:gd name="T17" fmla="*/ 155 h 163"/>
                  <a:gd name="T18" fmla="*/ 133 w 166"/>
                  <a:gd name="T19" fmla="*/ 160 h 163"/>
                  <a:gd name="T20" fmla="*/ 125 w 166"/>
                  <a:gd name="T21" fmla="*/ 163 h 163"/>
                  <a:gd name="T22" fmla="*/ 125 w 166"/>
                  <a:gd name="T23" fmla="*/ 163 h 163"/>
                  <a:gd name="T24" fmla="*/ 0 w 166"/>
                  <a:gd name="T25" fmla="*/ 124 h 163"/>
                  <a:gd name="T26" fmla="*/ 0 w 166"/>
                  <a:gd name="T27" fmla="*/ 124 h 163"/>
                  <a:gd name="T28" fmla="*/ 4 w 166"/>
                  <a:gd name="T29" fmla="*/ 0 h 163"/>
                  <a:gd name="T30" fmla="*/ 4 w 166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66"/>
                  <a:gd name="T49" fmla="*/ 0 h 163"/>
                  <a:gd name="T50" fmla="*/ 166 w 166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66" h="163">
                    <a:moveTo>
                      <a:pt x="4" y="0"/>
                    </a:moveTo>
                    <a:lnTo>
                      <a:pt x="4" y="0"/>
                    </a:lnTo>
                    <a:lnTo>
                      <a:pt x="166" y="0"/>
                    </a:lnTo>
                    <a:lnTo>
                      <a:pt x="166" y="0"/>
                    </a:lnTo>
                    <a:lnTo>
                      <a:pt x="149" y="140"/>
                    </a:lnTo>
                    <a:lnTo>
                      <a:pt x="149" y="140"/>
                    </a:lnTo>
                    <a:lnTo>
                      <a:pt x="148" y="144"/>
                    </a:lnTo>
                    <a:lnTo>
                      <a:pt x="146" y="148"/>
                    </a:lnTo>
                    <a:lnTo>
                      <a:pt x="141" y="155"/>
                    </a:lnTo>
                    <a:lnTo>
                      <a:pt x="133" y="160"/>
                    </a:lnTo>
                    <a:lnTo>
                      <a:pt x="125" y="163"/>
                    </a:lnTo>
                    <a:lnTo>
                      <a:pt x="125" y="163"/>
                    </a:lnTo>
                    <a:lnTo>
                      <a:pt x="0" y="124"/>
                    </a:lnTo>
                    <a:lnTo>
                      <a:pt x="0" y="124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79" name="Freeform 62"/>
              <p:cNvSpPr>
                <a:spLocks noChangeArrowheads="1"/>
              </p:cNvSpPr>
              <p:nvPr/>
            </p:nvSpPr>
            <p:spPr bwMode="auto">
              <a:xfrm>
                <a:off x="1157287" y="152400"/>
                <a:ext cx="257175" cy="258763"/>
              </a:xfrm>
              <a:custGeom>
                <a:avLst/>
                <a:gdLst>
                  <a:gd name="T0" fmla="*/ 4 w 162"/>
                  <a:gd name="T1" fmla="*/ 0 h 163"/>
                  <a:gd name="T2" fmla="*/ 4 w 162"/>
                  <a:gd name="T3" fmla="*/ 0 h 163"/>
                  <a:gd name="T4" fmla="*/ 162 w 162"/>
                  <a:gd name="T5" fmla="*/ 0 h 163"/>
                  <a:gd name="T6" fmla="*/ 162 w 162"/>
                  <a:gd name="T7" fmla="*/ 0 h 163"/>
                  <a:gd name="T8" fmla="*/ 145 w 162"/>
                  <a:gd name="T9" fmla="*/ 140 h 163"/>
                  <a:gd name="T10" fmla="*/ 145 w 162"/>
                  <a:gd name="T11" fmla="*/ 140 h 163"/>
                  <a:gd name="T12" fmla="*/ 144 w 162"/>
                  <a:gd name="T13" fmla="*/ 144 h 163"/>
                  <a:gd name="T14" fmla="*/ 142 w 162"/>
                  <a:gd name="T15" fmla="*/ 148 h 163"/>
                  <a:gd name="T16" fmla="*/ 137 w 162"/>
                  <a:gd name="T17" fmla="*/ 155 h 163"/>
                  <a:gd name="T18" fmla="*/ 129 w 162"/>
                  <a:gd name="T19" fmla="*/ 160 h 163"/>
                  <a:gd name="T20" fmla="*/ 121 w 162"/>
                  <a:gd name="T21" fmla="*/ 163 h 163"/>
                  <a:gd name="T22" fmla="*/ 121 w 162"/>
                  <a:gd name="T23" fmla="*/ 163 h 163"/>
                  <a:gd name="T24" fmla="*/ 0 w 162"/>
                  <a:gd name="T25" fmla="*/ 122 h 163"/>
                  <a:gd name="T26" fmla="*/ 0 w 162"/>
                  <a:gd name="T27" fmla="*/ 122 h 163"/>
                  <a:gd name="T28" fmla="*/ 4 w 162"/>
                  <a:gd name="T29" fmla="*/ 0 h 163"/>
                  <a:gd name="T30" fmla="*/ 4 w 162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62"/>
                  <a:gd name="T49" fmla="*/ 0 h 163"/>
                  <a:gd name="T50" fmla="*/ 162 w 162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62" h="163">
                    <a:moveTo>
                      <a:pt x="4" y="0"/>
                    </a:moveTo>
                    <a:lnTo>
                      <a:pt x="4" y="0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45" y="140"/>
                    </a:lnTo>
                    <a:lnTo>
                      <a:pt x="145" y="140"/>
                    </a:lnTo>
                    <a:lnTo>
                      <a:pt x="144" y="144"/>
                    </a:lnTo>
                    <a:lnTo>
                      <a:pt x="142" y="148"/>
                    </a:lnTo>
                    <a:lnTo>
                      <a:pt x="137" y="155"/>
                    </a:lnTo>
                    <a:lnTo>
                      <a:pt x="129" y="160"/>
                    </a:lnTo>
                    <a:lnTo>
                      <a:pt x="121" y="163"/>
                    </a:lnTo>
                    <a:lnTo>
                      <a:pt x="121" y="163"/>
                    </a:lnTo>
                    <a:lnTo>
                      <a:pt x="0" y="122"/>
                    </a:lnTo>
                    <a:lnTo>
                      <a:pt x="0" y="122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80" name="Freeform 63"/>
              <p:cNvSpPr>
                <a:spLocks noChangeArrowheads="1"/>
              </p:cNvSpPr>
              <p:nvPr/>
            </p:nvSpPr>
            <p:spPr bwMode="auto">
              <a:xfrm>
                <a:off x="1163637" y="152400"/>
                <a:ext cx="250825" cy="258763"/>
              </a:xfrm>
              <a:custGeom>
                <a:avLst/>
                <a:gdLst>
                  <a:gd name="T0" fmla="*/ 4 w 158"/>
                  <a:gd name="T1" fmla="*/ 0 h 163"/>
                  <a:gd name="T2" fmla="*/ 4 w 158"/>
                  <a:gd name="T3" fmla="*/ 0 h 163"/>
                  <a:gd name="T4" fmla="*/ 158 w 158"/>
                  <a:gd name="T5" fmla="*/ 0 h 163"/>
                  <a:gd name="T6" fmla="*/ 158 w 158"/>
                  <a:gd name="T7" fmla="*/ 0 h 163"/>
                  <a:gd name="T8" fmla="*/ 141 w 158"/>
                  <a:gd name="T9" fmla="*/ 140 h 163"/>
                  <a:gd name="T10" fmla="*/ 141 w 158"/>
                  <a:gd name="T11" fmla="*/ 140 h 163"/>
                  <a:gd name="T12" fmla="*/ 140 w 158"/>
                  <a:gd name="T13" fmla="*/ 144 h 163"/>
                  <a:gd name="T14" fmla="*/ 138 w 158"/>
                  <a:gd name="T15" fmla="*/ 148 h 163"/>
                  <a:gd name="T16" fmla="*/ 133 w 158"/>
                  <a:gd name="T17" fmla="*/ 155 h 163"/>
                  <a:gd name="T18" fmla="*/ 125 w 158"/>
                  <a:gd name="T19" fmla="*/ 160 h 163"/>
                  <a:gd name="T20" fmla="*/ 118 w 158"/>
                  <a:gd name="T21" fmla="*/ 163 h 163"/>
                  <a:gd name="T22" fmla="*/ 118 w 158"/>
                  <a:gd name="T23" fmla="*/ 163 h 163"/>
                  <a:gd name="T24" fmla="*/ 0 w 158"/>
                  <a:gd name="T25" fmla="*/ 121 h 163"/>
                  <a:gd name="T26" fmla="*/ 0 w 158"/>
                  <a:gd name="T27" fmla="*/ 121 h 163"/>
                  <a:gd name="T28" fmla="*/ 4 w 158"/>
                  <a:gd name="T29" fmla="*/ 0 h 163"/>
                  <a:gd name="T30" fmla="*/ 4 w 158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58"/>
                  <a:gd name="T49" fmla="*/ 0 h 163"/>
                  <a:gd name="T50" fmla="*/ 158 w 158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58" h="163">
                    <a:moveTo>
                      <a:pt x="4" y="0"/>
                    </a:moveTo>
                    <a:lnTo>
                      <a:pt x="4" y="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41" y="140"/>
                    </a:lnTo>
                    <a:lnTo>
                      <a:pt x="141" y="140"/>
                    </a:lnTo>
                    <a:lnTo>
                      <a:pt x="140" y="144"/>
                    </a:lnTo>
                    <a:lnTo>
                      <a:pt x="138" y="148"/>
                    </a:lnTo>
                    <a:lnTo>
                      <a:pt x="133" y="155"/>
                    </a:lnTo>
                    <a:lnTo>
                      <a:pt x="125" y="160"/>
                    </a:lnTo>
                    <a:lnTo>
                      <a:pt x="118" y="163"/>
                    </a:lnTo>
                    <a:lnTo>
                      <a:pt x="118" y="163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81" name="Freeform 64"/>
              <p:cNvSpPr>
                <a:spLocks noChangeArrowheads="1"/>
              </p:cNvSpPr>
              <p:nvPr/>
            </p:nvSpPr>
            <p:spPr bwMode="auto">
              <a:xfrm>
                <a:off x="1169987" y="152400"/>
                <a:ext cx="244475" cy="258763"/>
              </a:xfrm>
              <a:custGeom>
                <a:avLst/>
                <a:gdLst>
                  <a:gd name="T0" fmla="*/ 4 w 154"/>
                  <a:gd name="T1" fmla="*/ 0 h 163"/>
                  <a:gd name="T2" fmla="*/ 4 w 154"/>
                  <a:gd name="T3" fmla="*/ 0 h 163"/>
                  <a:gd name="T4" fmla="*/ 154 w 154"/>
                  <a:gd name="T5" fmla="*/ 0 h 163"/>
                  <a:gd name="T6" fmla="*/ 154 w 154"/>
                  <a:gd name="T7" fmla="*/ 0 h 163"/>
                  <a:gd name="T8" fmla="*/ 137 w 154"/>
                  <a:gd name="T9" fmla="*/ 140 h 163"/>
                  <a:gd name="T10" fmla="*/ 137 w 154"/>
                  <a:gd name="T11" fmla="*/ 140 h 163"/>
                  <a:gd name="T12" fmla="*/ 136 w 154"/>
                  <a:gd name="T13" fmla="*/ 144 h 163"/>
                  <a:gd name="T14" fmla="*/ 134 w 154"/>
                  <a:gd name="T15" fmla="*/ 148 h 163"/>
                  <a:gd name="T16" fmla="*/ 129 w 154"/>
                  <a:gd name="T17" fmla="*/ 155 h 163"/>
                  <a:gd name="T18" fmla="*/ 122 w 154"/>
                  <a:gd name="T19" fmla="*/ 160 h 163"/>
                  <a:gd name="T20" fmla="*/ 114 w 154"/>
                  <a:gd name="T21" fmla="*/ 163 h 163"/>
                  <a:gd name="T22" fmla="*/ 114 w 154"/>
                  <a:gd name="T23" fmla="*/ 163 h 163"/>
                  <a:gd name="T24" fmla="*/ 0 w 154"/>
                  <a:gd name="T25" fmla="*/ 119 h 163"/>
                  <a:gd name="T26" fmla="*/ 0 w 154"/>
                  <a:gd name="T27" fmla="*/ 119 h 163"/>
                  <a:gd name="T28" fmla="*/ 4 w 154"/>
                  <a:gd name="T29" fmla="*/ 0 h 163"/>
                  <a:gd name="T30" fmla="*/ 4 w 154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54"/>
                  <a:gd name="T49" fmla="*/ 0 h 163"/>
                  <a:gd name="T50" fmla="*/ 154 w 154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54" h="163">
                    <a:moveTo>
                      <a:pt x="4" y="0"/>
                    </a:moveTo>
                    <a:lnTo>
                      <a:pt x="4" y="0"/>
                    </a:lnTo>
                    <a:lnTo>
                      <a:pt x="154" y="0"/>
                    </a:lnTo>
                    <a:lnTo>
                      <a:pt x="154" y="0"/>
                    </a:lnTo>
                    <a:lnTo>
                      <a:pt x="137" y="140"/>
                    </a:lnTo>
                    <a:lnTo>
                      <a:pt x="137" y="140"/>
                    </a:lnTo>
                    <a:lnTo>
                      <a:pt x="136" y="144"/>
                    </a:lnTo>
                    <a:lnTo>
                      <a:pt x="134" y="148"/>
                    </a:lnTo>
                    <a:lnTo>
                      <a:pt x="129" y="155"/>
                    </a:lnTo>
                    <a:lnTo>
                      <a:pt x="122" y="160"/>
                    </a:lnTo>
                    <a:lnTo>
                      <a:pt x="114" y="163"/>
                    </a:lnTo>
                    <a:lnTo>
                      <a:pt x="114" y="163"/>
                    </a:lnTo>
                    <a:lnTo>
                      <a:pt x="0" y="119"/>
                    </a:lnTo>
                    <a:lnTo>
                      <a:pt x="0" y="119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82" name="Freeform 65"/>
              <p:cNvSpPr>
                <a:spLocks noChangeArrowheads="1"/>
              </p:cNvSpPr>
              <p:nvPr/>
            </p:nvSpPr>
            <p:spPr bwMode="auto">
              <a:xfrm>
                <a:off x="1174750" y="152400"/>
                <a:ext cx="239713" cy="258763"/>
              </a:xfrm>
              <a:custGeom>
                <a:avLst/>
                <a:gdLst>
                  <a:gd name="T0" fmla="*/ 4 w 151"/>
                  <a:gd name="T1" fmla="*/ 0 h 163"/>
                  <a:gd name="T2" fmla="*/ 4 w 151"/>
                  <a:gd name="T3" fmla="*/ 0 h 163"/>
                  <a:gd name="T4" fmla="*/ 151 w 151"/>
                  <a:gd name="T5" fmla="*/ 0 h 163"/>
                  <a:gd name="T6" fmla="*/ 151 w 151"/>
                  <a:gd name="T7" fmla="*/ 0 h 163"/>
                  <a:gd name="T8" fmla="*/ 134 w 151"/>
                  <a:gd name="T9" fmla="*/ 140 h 163"/>
                  <a:gd name="T10" fmla="*/ 134 w 151"/>
                  <a:gd name="T11" fmla="*/ 140 h 163"/>
                  <a:gd name="T12" fmla="*/ 133 w 151"/>
                  <a:gd name="T13" fmla="*/ 144 h 163"/>
                  <a:gd name="T14" fmla="*/ 131 w 151"/>
                  <a:gd name="T15" fmla="*/ 148 h 163"/>
                  <a:gd name="T16" fmla="*/ 126 w 151"/>
                  <a:gd name="T17" fmla="*/ 155 h 163"/>
                  <a:gd name="T18" fmla="*/ 119 w 151"/>
                  <a:gd name="T19" fmla="*/ 160 h 163"/>
                  <a:gd name="T20" fmla="*/ 111 w 151"/>
                  <a:gd name="T21" fmla="*/ 163 h 163"/>
                  <a:gd name="T22" fmla="*/ 111 w 151"/>
                  <a:gd name="T23" fmla="*/ 163 h 163"/>
                  <a:gd name="T24" fmla="*/ 0 w 151"/>
                  <a:gd name="T25" fmla="*/ 119 h 163"/>
                  <a:gd name="T26" fmla="*/ 0 w 151"/>
                  <a:gd name="T27" fmla="*/ 119 h 163"/>
                  <a:gd name="T28" fmla="*/ 4 w 151"/>
                  <a:gd name="T29" fmla="*/ 0 h 163"/>
                  <a:gd name="T30" fmla="*/ 4 w 151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51"/>
                  <a:gd name="T49" fmla="*/ 0 h 163"/>
                  <a:gd name="T50" fmla="*/ 151 w 151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51" h="163">
                    <a:moveTo>
                      <a:pt x="4" y="0"/>
                    </a:moveTo>
                    <a:lnTo>
                      <a:pt x="4" y="0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134" y="140"/>
                    </a:lnTo>
                    <a:lnTo>
                      <a:pt x="134" y="140"/>
                    </a:lnTo>
                    <a:lnTo>
                      <a:pt x="133" y="144"/>
                    </a:lnTo>
                    <a:lnTo>
                      <a:pt x="131" y="148"/>
                    </a:lnTo>
                    <a:lnTo>
                      <a:pt x="126" y="155"/>
                    </a:lnTo>
                    <a:lnTo>
                      <a:pt x="119" y="160"/>
                    </a:lnTo>
                    <a:lnTo>
                      <a:pt x="111" y="163"/>
                    </a:lnTo>
                    <a:lnTo>
                      <a:pt x="111" y="163"/>
                    </a:lnTo>
                    <a:lnTo>
                      <a:pt x="0" y="119"/>
                    </a:lnTo>
                    <a:lnTo>
                      <a:pt x="0" y="119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83" name="Freeform 66"/>
              <p:cNvSpPr>
                <a:spLocks noChangeArrowheads="1"/>
              </p:cNvSpPr>
              <p:nvPr/>
            </p:nvSpPr>
            <p:spPr bwMode="auto">
              <a:xfrm>
                <a:off x="1181100" y="152400"/>
                <a:ext cx="233363" cy="258763"/>
              </a:xfrm>
              <a:custGeom>
                <a:avLst/>
                <a:gdLst>
                  <a:gd name="T0" fmla="*/ 4 w 147"/>
                  <a:gd name="T1" fmla="*/ 0 h 163"/>
                  <a:gd name="T2" fmla="*/ 4 w 147"/>
                  <a:gd name="T3" fmla="*/ 0 h 163"/>
                  <a:gd name="T4" fmla="*/ 147 w 147"/>
                  <a:gd name="T5" fmla="*/ 0 h 163"/>
                  <a:gd name="T6" fmla="*/ 147 w 147"/>
                  <a:gd name="T7" fmla="*/ 0 h 163"/>
                  <a:gd name="T8" fmla="*/ 130 w 147"/>
                  <a:gd name="T9" fmla="*/ 140 h 163"/>
                  <a:gd name="T10" fmla="*/ 130 w 147"/>
                  <a:gd name="T11" fmla="*/ 140 h 163"/>
                  <a:gd name="T12" fmla="*/ 129 w 147"/>
                  <a:gd name="T13" fmla="*/ 144 h 163"/>
                  <a:gd name="T14" fmla="*/ 127 w 147"/>
                  <a:gd name="T15" fmla="*/ 148 h 163"/>
                  <a:gd name="T16" fmla="*/ 122 w 147"/>
                  <a:gd name="T17" fmla="*/ 155 h 163"/>
                  <a:gd name="T18" fmla="*/ 115 w 147"/>
                  <a:gd name="T19" fmla="*/ 159 h 163"/>
                  <a:gd name="T20" fmla="*/ 107 w 147"/>
                  <a:gd name="T21" fmla="*/ 163 h 163"/>
                  <a:gd name="T22" fmla="*/ 107 w 147"/>
                  <a:gd name="T23" fmla="*/ 163 h 163"/>
                  <a:gd name="T24" fmla="*/ 0 w 147"/>
                  <a:gd name="T25" fmla="*/ 118 h 163"/>
                  <a:gd name="T26" fmla="*/ 0 w 147"/>
                  <a:gd name="T27" fmla="*/ 118 h 163"/>
                  <a:gd name="T28" fmla="*/ 4 w 147"/>
                  <a:gd name="T29" fmla="*/ 0 h 163"/>
                  <a:gd name="T30" fmla="*/ 4 w 147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47"/>
                  <a:gd name="T49" fmla="*/ 0 h 163"/>
                  <a:gd name="T50" fmla="*/ 147 w 147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47" h="163">
                    <a:moveTo>
                      <a:pt x="4" y="0"/>
                    </a:moveTo>
                    <a:lnTo>
                      <a:pt x="4" y="0"/>
                    </a:lnTo>
                    <a:lnTo>
                      <a:pt x="147" y="0"/>
                    </a:lnTo>
                    <a:lnTo>
                      <a:pt x="147" y="0"/>
                    </a:lnTo>
                    <a:lnTo>
                      <a:pt x="130" y="140"/>
                    </a:lnTo>
                    <a:lnTo>
                      <a:pt x="130" y="140"/>
                    </a:lnTo>
                    <a:lnTo>
                      <a:pt x="129" y="144"/>
                    </a:lnTo>
                    <a:lnTo>
                      <a:pt x="127" y="148"/>
                    </a:lnTo>
                    <a:lnTo>
                      <a:pt x="122" y="155"/>
                    </a:lnTo>
                    <a:lnTo>
                      <a:pt x="115" y="159"/>
                    </a:lnTo>
                    <a:lnTo>
                      <a:pt x="107" y="163"/>
                    </a:lnTo>
                    <a:lnTo>
                      <a:pt x="107" y="163"/>
                    </a:lnTo>
                    <a:lnTo>
                      <a:pt x="0" y="118"/>
                    </a:lnTo>
                    <a:lnTo>
                      <a:pt x="0" y="118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84" name="Freeform 67"/>
              <p:cNvSpPr>
                <a:spLocks noChangeArrowheads="1"/>
              </p:cNvSpPr>
              <p:nvPr/>
            </p:nvSpPr>
            <p:spPr bwMode="auto">
              <a:xfrm>
                <a:off x="1187450" y="152400"/>
                <a:ext cx="227013" cy="258763"/>
              </a:xfrm>
              <a:custGeom>
                <a:avLst/>
                <a:gdLst>
                  <a:gd name="T0" fmla="*/ 4 w 143"/>
                  <a:gd name="T1" fmla="*/ 0 h 163"/>
                  <a:gd name="T2" fmla="*/ 4 w 143"/>
                  <a:gd name="T3" fmla="*/ 0 h 163"/>
                  <a:gd name="T4" fmla="*/ 143 w 143"/>
                  <a:gd name="T5" fmla="*/ 0 h 163"/>
                  <a:gd name="T6" fmla="*/ 143 w 143"/>
                  <a:gd name="T7" fmla="*/ 0 h 163"/>
                  <a:gd name="T8" fmla="*/ 126 w 143"/>
                  <a:gd name="T9" fmla="*/ 140 h 163"/>
                  <a:gd name="T10" fmla="*/ 126 w 143"/>
                  <a:gd name="T11" fmla="*/ 140 h 163"/>
                  <a:gd name="T12" fmla="*/ 125 w 143"/>
                  <a:gd name="T13" fmla="*/ 144 h 163"/>
                  <a:gd name="T14" fmla="*/ 123 w 143"/>
                  <a:gd name="T15" fmla="*/ 148 h 163"/>
                  <a:gd name="T16" fmla="*/ 118 w 143"/>
                  <a:gd name="T17" fmla="*/ 155 h 163"/>
                  <a:gd name="T18" fmla="*/ 111 w 143"/>
                  <a:gd name="T19" fmla="*/ 159 h 163"/>
                  <a:gd name="T20" fmla="*/ 104 w 143"/>
                  <a:gd name="T21" fmla="*/ 163 h 163"/>
                  <a:gd name="T22" fmla="*/ 104 w 143"/>
                  <a:gd name="T23" fmla="*/ 163 h 163"/>
                  <a:gd name="T24" fmla="*/ 0 w 143"/>
                  <a:gd name="T25" fmla="*/ 117 h 163"/>
                  <a:gd name="T26" fmla="*/ 0 w 143"/>
                  <a:gd name="T27" fmla="*/ 117 h 163"/>
                  <a:gd name="T28" fmla="*/ 4 w 143"/>
                  <a:gd name="T29" fmla="*/ 0 h 163"/>
                  <a:gd name="T30" fmla="*/ 4 w 143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43"/>
                  <a:gd name="T49" fmla="*/ 0 h 163"/>
                  <a:gd name="T50" fmla="*/ 143 w 143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43" h="163">
                    <a:moveTo>
                      <a:pt x="4" y="0"/>
                    </a:moveTo>
                    <a:lnTo>
                      <a:pt x="4" y="0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126" y="140"/>
                    </a:lnTo>
                    <a:lnTo>
                      <a:pt x="126" y="140"/>
                    </a:lnTo>
                    <a:lnTo>
                      <a:pt x="125" y="144"/>
                    </a:lnTo>
                    <a:lnTo>
                      <a:pt x="123" y="148"/>
                    </a:lnTo>
                    <a:lnTo>
                      <a:pt x="118" y="155"/>
                    </a:lnTo>
                    <a:lnTo>
                      <a:pt x="111" y="159"/>
                    </a:lnTo>
                    <a:lnTo>
                      <a:pt x="104" y="163"/>
                    </a:lnTo>
                    <a:lnTo>
                      <a:pt x="104" y="163"/>
                    </a:lnTo>
                    <a:lnTo>
                      <a:pt x="0" y="117"/>
                    </a:lnTo>
                    <a:lnTo>
                      <a:pt x="0" y="117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85" name="Freeform 68"/>
              <p:cNvSpPr>
                <a:spLocks noChangeArrowheads="1"/>
              </p:cNvSpPr>
              <p:nvPr/>
            </p:nvSpPr>
            <p:spPr bwMode="auto">
              <a:xfrm>
                <a:off x="1193800" y="152400"/>
                <a:ext cx="220663" cy="255588"/>
              </a:xfrm>
              <a:custGeom>
                <a:avLst/>
                <a:gdLst>
                  <a:gd name="T0" fmla="*/ 4 w 139"/>
                  <a:gd name="T1" fmla="*/ 0 h 161"/>
                  <a:gd name="T2" fmla="*/ 4 w 139"/>
                  <a:gd name="T3" fmla="*/ 0 h 161"/>
                  <a:gd name="T4" fmla="*/ 139 w 139"/>
                  <a:gd name="T5" fmla="*/ 0 h 161"/>
                  <a:gd name="T6" fmla="*/ 139 w 139"/>
                  <a:gd name="T7" fmla="*/ 0 h 161"/>
                  <a:gd name="T8" fmla="*/ 122 w 139"/>
                  <a:gd name="T9" fmla="*/ 140 h 161"/>
                  <a:gd name="T10" fmla="*/ 122 w 139"/>
                  <a:gd name="T11" fmla="*/ 140 h 161"/>
                  <a:gd name="T12" fmla="*/ 121 w 139"/>
                  <a:gd name="T13" fmla="*/ 144 h 161"/>
                  <a:gd name="T14" fmla="*/ 119 w 139"/>
                  <a:gd name="T15" fmla="*/ 148 h 161"/>
                  <a:gd name="T16" fmla="*/ 114 w 139"/>
                  <a:gd name="T17" fmla="*/ 155 h 161"/>
                  <a:gd name="T18" fmla="*/ 107 w 139"/>
                  <a:gd name="T19" fmla="*/ 159 h 161"/>
                  <a:gd name="T20" fmla="*/ 100 w 139"/>
                  <a:gd name="T21" fmla="*/ 161 h 161"/>
                  <a:gd name="T22" fmla="*/ 100 w 139"/>
                  <a:gd name="T23" fmla="*/ 161 h 161"/>
                  <a:gd name="T24" fmla="*/ 0 w 139"/>
                  <a:gd name="T25" fmla="*/ 115 h 161"/>
                  <a:gd name="T26" fmla="*/ 0 w 139"/>
                  <a:gd name="T27" fmla="*/ 115 h 161"/>
                  <a:gd name="T28" fmla="*/ 4 w 139"/>
                  <a:gd name="T29" fmla="*/ 0 h 161"/>
                  <a:gd name="T30" fmla="*/ 4 w 139"/>
                  <a:gd name="T31" fmla="*/ 0 h 16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39"/>
                  <a:gd name="T49" fmla="*/ 0 h 161"/>
                  <a:gd name="T50" fmla="*/ 139 w 139"/>
                  <a:gd name="T51" fmla="*/ 161 h 16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39" h="161">
                    <a:moveTo>
                      <a:pt x="4" y="0"/>
                    </a:moveTo>
                    <a:lnTo>
                      <a:pt x="4" y="0"/>
                    </a:lnTo>
                    <a:lnTo>
                      <a:pt x="139" y="0"/>
                    </a:lnTo>
                    <a:lnTo>
                      <a:pt x="139" y="0"/>
                    </a:lnTo>
                    <a:lnTo>
                      <a:pt x="122" y="140"/>
                    </a:lnTo>
                    <a:lnTo>
                      <a:pt x="122" y="140"/>
                    </a:lnTo>
                    <a:lnTo>
                      <a:pt x="121" y="144"/>
                    </a:lnTo>
                    <a:lnTo>
                      <a:pt x="119" y="148"/>
                    </a:lnTo>
                    <a:lnTo>
                      <a:pt x="114" y="155"/>
                    </a:lnTo>
                    <a:lnTo>
                      <a:pt x="107" y="159"/>
                    </a:lnTo>
                    <a:lnTo>
                      <a:pt x="100" y="161"/>
                    </a:lnTo>
                    <a:lnTo>
                      <a:pt x="100" y="161"/>
                    </a:lnTo>
                    <a:lnTo>
                      <a:pt x="0" y="115"/>
                    </a:lnTo>
                    <a:lnTo>
                      <a:pt x="0" y="115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86" name="Freeform 69"/>
              <p:cNvSpPr>
                <a:spLocks noChangeArrowheads="1"/>
              </p:cNvSpPr>
              <p:nvPr/>
            </p:nvSpPr>
            <p:spPr bwMode="auto">
              <a:xfrm>
                <a:off x="1200150" y="152400"/>
                <a:ext cx="214313" cy="255588"/>
              </a:xfrm>
              <a:custGeom>
                <a:avLst/>
                <a:gdLst>
                  <a:gd name="T0" fmla="*/ 4 w 135"/>
                  <a:gd name="T1" fmla="*/ 0 h 161"/>
                  <a:gd name="T2" fmla="*/ 4 w 135"/>
                  <a:gd name="T3" fmla="*/ 0 h 161"/>
                  <a:gd name="T4" fmla="*/ 135 w 135"/>
                  <a:gd name="T5" fmla="*/ 0 h 161"/>
                  <a:gd name="T6" fmla="*/ 135 w 135"/>
                  <a:gd name="T7" fmla="*/ 0 h 161"/>
                  <a:gd name="T8" fmla="*/ 118 w 135"/>
                  <a:gd name="T9" fmla="*/ 140 h 161"/>
                  <a:gd name="T10" fmla="*/ 118 w 135"/>
                  <a:gd name="T11" fmla="*/ 140 h 161"/>
                  <a:gd name="T12" fmla="*/ 117 w 135"/>
                  <a:gd name="T13" fmla="*/ 144 h 161"/>
                  <a:gd name="T14" fmla="*/ 115 w 135"/>
                  <a:gd name="T15" fmla="*/ 148 h 161"/>
                  <a:gd name="T16" fmla="*/ 110 w 135"/>
                  <a:gd name="T17" fmla="*/ 155 h 161"/>
                  <a:gd name="T18" fmla="*/ 103 w 135"/>
                  <a:gd name="T19" fmla="*/ 159 h 161"/>
                  <a:gd name="T20" fmla="*/ 96 w 135"/>
                  <a:gd name="T21" fmla="*/ 161 h 161"/>
                  <a:gd name="T22" fmla="*/ 96 w 135"/>
                  <a:gd name="T23" fmla="*/ 161 h 161"/>
                  <a:gd name="T24" fmla="*/ 0 w 135"/>
                  <a:gd name="T25" fmla="*/ 114 h 161"/>
                  <a:gd name="T26" fmla="*/ 0 w 135"/>
                  <a:gd name="T27" fmla="*/ 114 h 161"/>
                  <a:gd name="T28" fmla="*/ 4 w 135"/>
                  <a:gd name="T29" fmla="*/ 0 h 161"/>
                  <a:gd name="T30" fmla="*/ 4 w 135"/>
                  <a:gd name="T31" fmla="*/ 0 h 16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35"/>
                  <a:gd name="T49" fmla="*/ 0 h 161"/>
                  <a:gd name="T50" fmla="*/ 135 w 135"/>
                  <a:gd name="T51" fmla="*/ 161 h 16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35" h="161">
                    <a:moveTo>
                      <a:pt x="4" y="0"/>
                    </a:moveTo>
                    <a:lnTo>
                      <a:pt x="4" y="0"/>
                    </a:lnTo>
                    <a:lnTo>
                      <a:pt x="135" y="0"/>
                    </a:lnTo>
                    <a:lnTo>
                      <a:pt x="135" y="0"/>
                    </a:lnTo>
                    <a:lnTo>
                      <a:pt x="118" y="140"/>
                    </a:lnTo>
                    <a:lnTo>
                      <a:pt x="118" y="140"/>
                    </a:lnTo>
                    <a:lnTo>
                      <a:pt x="117" y="144"/>
                    </a:lnTo>
                    <a:lnTo>
                      <a:pt x="115" y="148"/>
                    </a:lnTo>
                    <a:lnTo>
                      <a:pt x="110" y="155"/>
                    </a:lnTo>
                    <a:lnTo>
                      <a:pt x="103" y="159"/>
                    </a:lnTo>
                    <a:lnTo>
                      <a:pt x="96" y="161"/>
                    </a:lnTo>
                    <a:lnTo>
                      <a:pt x="96" y="161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87" name="Freeform 70"/>
              <p:cNvSpPr>
                <a:spLocks noChangeArrowheads="1"/>
              </p:cNvSpPr>
              <p:nvPr/>
            </p:nvSpPr>
            <p:spPr bwMode="auto">
              <a:xfrm>
                <a:off x="1204912" y="152400"/>
                <a:ext cx="209550" cy="255588"/>
              </a:xfrm>
              <a:custGeom>
                <a:avLst/>
                <a:gdLst>
                  <a:gd name="T0" fmla="*/ 5 w 132"/>
                  <a:gd name="T1" fmla="*/ 0 h 161"/>
                  <a:gd name="T2" fmla="*/ 5 w 132"/>
                  <a:gd name="T3" fmla="*/ 0 h 161"/>
                  <a:gd name="T4" fmla="*/ 132 w 132"/>
                  <a:gd name="T5" fmla="*/ 0 h 161"/>
                  <a:gd name="T6" fmla="*/ 132 w 132"/>
                  <a:gd name="T7" fmla="*/ 0 h 161"/>
                  <a:gd name="T8" fmla="*/ 115 w 132"/>
                  <a:gd name="T9" fmla="*/ 140 h 161"/>
                  <a:gd name="T10" fmla="*/ 115 w 132"/>
                  <a:gd name="T11" fmla="*/ 140 h 161"/>
                  <a:gd name="T12" fmla="*/ 114 w 132"/>
                  <a:gd name="T13" fmla="*/ 144 h 161"/>
                  <a:gd name="T14" fmla="*/ 112 w 132"/>
                  <a:gd name="T15" fmla="*/ 148 h 161"/>
                  <a:gd name="T16" fmla="*/ 108 w 132"/>
                  <a:gd name="T17" fmla="*/ 153 h 161"/>
                  <a:gd name="T18" fmla="*/ 101 w 132"/>
                  <a:gd name="T19" fmla="*/ 159 h 161"/>
                  <a:gd name="T20" fmla="*/ 95 w 132"/>
                  <a:gd name="T21" fmla="*/ 161 h 161"/>
                  <a:gd name="T22" fmla="*/ 95 w 132"/>
                  <a:gd name="T23" fmla="*/ 161 h 161"/>
                  <a:gd name="T24" fmla="*/ 0 w 132"/>
                  <a:gd name="T25" fmla="*/ 113 h 161"/>
                  <a:gd name="T26" fmla="*/ 0 w 132"/>
                  <a:gd name="T27" fmla="*/ 113 h 161"/>
                  <a:gd name="T28" fmla="*/ 5 w 132"/>
                  <a:gd name="T29" fmla="*/ 0 h 161"/>
                  <a:gd name="T30" fmla="*/ 5 w 132"/>
                  <a:gd name="T31" fmla="*/ 0 h 16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32"/>
                  <a:gd name="T49" fmla="*/ 0 h 161"/>
                  <a:gd name="T50" fmla="*/ 132 w 132"/>
                  <a:gd name="T51" fmla="*/ 161 h 16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32" h="161">
                    <a:moveTo>
                      <a:pt x="5" y="0"/>
                    </a:moveTo>
                    <a:lnTo>
                      <a:pt x="5" y="0"/>
                    </a:lnTo>
                    <a:lnTo>
                      <a:pt x="132" y="0"/>
                    </a:lnTo>
                    <a:lnTo>
                      <a:pt x="132" y="0"/>
                    </a:lnTo>
                    <a:lnTo>
                      <a:pt x="115" y="140"/>
                    </a:lnTo>
                    <a:lnTo>
                      <a:pt x="115" y="140"/>
                    </a:lnTo>
                    <a:lnTo>
                      <a:pt x="114" y="144"/>
                    </a:lnTo>
                    <a:lnTo>
                      <a:pt x="112" y="148"/>
                    </a:lnTo>
                    <a:lnTo>
                      <a:pt x="108" y="153"/>
                    </a:lnTo>
                    <a:lnTo>
                      <a:pt x="101" y="159"/>
                    </a:lnTo>
                    <a:lnTo>
                      <a:pt x="95" y="161"/>
                    </a:lnTo>
                    <a:lnTo>
                      <a:pt x="95" y="161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88" name="Freeform 71"/>
              <p:cNvSpPr>
                <a:spLocks noChangeArrowheads="1"/>
              </p:cNvSpPr>
              <p:nvPr/>
            </p:nvSpPr>
            <p:spPr bwMode="auto">
              <a:xfrm>
                <a:off x="1211262" y="152400"/>
                <a:ext cx="203200" cy="255588"/>
              </a:xfrm>
              <a:custGeom>
                <a:avLst/>
                <a:gdLst>
                  <a:gd name="T0" fmla="*/ 4 w 128"/>
                  <a:gd name="T1" fmla="*/ 0 h 161"/>
                  <a:gd name="T2" fmla="*/ 4 w 128"/>
                  <a:gd name="T3" fmla="*/ 0 h 161"/>
                  <a:gd name="T4" fmla="*/ 128 w 128"/>
                  <a:gd name="T5" fmla="*/ 0 h 161"/>
                  <a:gd name="T6" fmla="*/ 128 w 128"/>
                  <a:gd name="T7" fmla="*/ 0 h 161"/>
                  <a:gd name="T8" fmla="*/ 111 w 128"/>
                  <a:gd name="T9" fmla="*/ 140 h 161"/>
                  <a:gd name="T10" fmla="*/ 111 w 128"/>
                  <a:gd name="T11" fmla="*/ 140 h 161"/>
                  <a:gd name="T12" fmla="*/ 111 w 128"/>
                  <a:gd name="T13" fmla="*/ 144 h 161"/>
                  <a:gd name="T14" fmla="*/ 108 w 128"/>
                  <a:gd name="T15" fmla="*/ 148 h 161"/>
                  <a:gd name="T16" fmla="*/ 104 w 128"/>
                  <a:gd name="T17" fmla="*/ 153 h 161"/>
                  <a:gd name="T18" fmla="*/ 97 w 128"/>
                  <a:gd name="T19" fmla="*/ 159 h 161"/>
                  <a:gd name="T20" fmla="*/ 91 w 128"/>
                  <a:gd name="T21" fmla="*/ 161 h 161"/>
                  <a:gd name="T22" fmla="*/ 91 w 128"/>
                  <a:gd name="T23" fmla="*/ 161 h 161"/>
                  <a:gd name="T24" fmla="*/ 0 w 128"/>
                  <a:gd name="T25" fmla="*/ 113 h 161"/>
                  <a:gd name="T26" fmla="*/ 0 w 128"/>
                  <a:gd name="T27" fmla="*/ 113 h 161"/>
                  <a:gd name="T28" fmla="*/ 4 w 128"/>
                  <a:gd name="T29" fmla="*/ 0 h 161"/>
                  <a:gd name="T30" fmla="*/ 4 w 128"/>
                  <a:gd name="T31" fmla="*/ 0 h 16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28"/>
                  <a:gd name="T49" fmla="*/ 0 h 161"/>
                  <a:gd name="T50" fmla="*/ 128 w 128"/>
                  <a:gd name="T51" fmla="*/ 161 h 16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28" h="161">
                    <a:moveTo>
                      <a:pt x="4" y="0"/>
                    </a:moveTo>
                    <a:lnTo>
                      <a:pt x="4" y="0"/>
                    </a:lnTo>
                    <a:lnTo>
                      <a:pt x="128" y="0"/>
                    </a:lnTo>
                    <a:lnTo>
                      <a:pt x="128" y="0"/>
                    </a:lnTo>
                    <a:lnTo>
                      <a:pt x="111" y="140"/>
                    </a:lnTo>
                    <a:lnTo>
                      <a:pt x="111" y="140"/>
                    </a:lnTo>
                    <a:lnTo>
                      <a:pt x="111" y="144"/>
                    </a:lnTo>
                    <a:lnTo>
                      <a:pt x="108" y="148"/>
                    </a:lnTo>
                    <a:lnTo>
                      <a:pt x="104" y="153"/>
                    </a:lnTo>
                    <a:lnTo>
                      <a:pt x="97" y="159"/>
                    </a:lnTo>
                    <a:lnTo>
                      <a:pt x="91" y="161"/>
                    </a:lnTo>
                    <a:lnTo>
                      <a:pt x="91" y="161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89" name="Freeform 72"/>
              <p:cNvSpPr>
                <a:spLocks noChangeArrowheads="1"/>
              </p:cNvSpPr>
              <p:nvPr/>
            </p:nvSpPr>
            <p:spPr bwMode="auto">
              <a:xfrm>
                <a:off x="1217612" y="152400"/>
                <a:ext cx="196850" cy="255588"/>
              </a:xfrm>
              <a:custGeom>
                <a:avLst/>
                <a:gdLst>
                  <a:gd name="T0" fmla="*/ 4 w 124"/>
                  <a:gd name="T1" fmla="*/ 0 h 161"/>
                  <a:gd name="T2" fmla="*/ 4 w 124"/>
                  <a:gd name="T3" fmla="*/ 0 h 161"/>
                  <a:gd name="T4" fmla="*/ 124 w 124"/>
                  <a:gd name="T5" fmla="*/ 0 h 161"/>
                  <a:gd name="T6" fmla="*/ 124 w 124"/>
                  <a:gd name="T7" fmla="*/ 0 h 161"/>
                  <a:gd name="T8" fmla="*/ 107 w 124"/>
                  <a:gd name="T9" fmla="*/ 140 h 161"/>
                  <a:gd name="T10" fmla="*/ 107 w 124"/>
                  <a:gd name="T11" fmla="*/ 140 h 161"/>
                  <a:gd name="T12" fmla="*/ 104 w 124"/>
                  <a:gd name="T13" fmla="*/ 148 h 161"/>
                  <a:gd name="T14" fmla="*/ 100 w 124"/>
                  <a:gd name="T15" fmla="*/ 153 h 161"/>
                  <a:gd name="T16" fmla="*/ 93 w 124"/>
                  <a:gd name="T17" fmla="*/ 159 h 161"/>
                  <a:gd name="T18" fmla="*/ 87 w 124"/>
                  <a:gd name="T19" fmla="*/ 161 h 161"/>
                  <a:gd name="T20" fmla="*/ 87 w 124"/>
                  <a:gd name="T21" fmla="*/ 161 h 161"/>
                  <a:gd name="T22" fmla="*/ 0 w 124"/>
                  <a:gd name="T23" fmla="*/ 111 h 161"/>
                  <a:gd name="T24" fmla="*/ 0 w 124"/>
                  <a:gd name="T25" fmla="*/ 111 h 161"/>
                  <a:gd name="T26" fmla="*/ 4 w 124"/>
                  <a:gd name="T27" fmla="*/ 0 h 161"/>
                  <a:gd name="T28" fmla="*/ 4 w 124"/>
                  <a:gd name="T29" fmla="*/ 0 h 16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24"/>
                  <a:gd name="T46" fmla="*/ 0 h 161"/>
                  <a:gd name="T47" fmla="*/ 124 w 124"/>
                  <a:gd name="T48" fmla="*/ 161 h 16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24" h="161">
                    <a:moveTo>
                      <a:pt x="4" y="0"/>
                    </a:moveTo>
                    <a:lnTo>
                      <a:pt x="4" y="0"/>
                    </a:lnTo>
                    <a:lnTo>
                      <a:pt x="124" y="0"/>
                    </a:lnTo>
                    <a:lnTo>
                      <a:pt x="124" y="0"/>
                    </a:lnTo>
                    <a:lnTo>
                      <a:pt x="107" y="140"/>
                    </a:lnTo>
                    <a:lnTo>
                      <a:pt x="107" y="140"/>
                    </a:lnTo>
                    <a:lnTo>
                      <a:pt x="104" y="148"/>
                    </a:lnTo>
                    <a:lnTo>
                      <a:pt x="100" y="153"/>
                    </a:lnTo>
                    <a:lnTo>
                      <a:pt x="93" y="159"/>
                    </a:lnTo>
                    <a:lnTo>
                      <a:pt x="87" y="161"/>
                    </a:lnTo>
                    <a:lnTo>
                      <a:pt x="87" y="16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90" name="Freeform 73"/>
              <p:cNvSpPr>
                <a:spLocks noChangeArrowheads="1"/>
              </p:cNvSpPr>
              <p:nvPr/>
            </p:nvSpPr>
            <p:spPr bwMode="auto">
              <a:xfrm>
                <a:off x="1223962" y="152400"/>
                <a:ext cx="190500" cy="255588"/>
              </a:xfrm>
              <a:custGeom>
                <a:avLst/>
                <a:gdLst>
                  <a:gd name="T0" fmla="*/ 4 w 120"/>
                  <a:gd name="T1" fmla="*/ 0 h 161"/>
                  <a:gd name="T2" fmla="*/ 4 w 120"/>
                  <a:gd name="T3" fmla="*/ 0 h 161"/>
                  <a:gd name="T4" fmla="*/ 120 w 120"/>
                  <a:gd name="T5" fmla="*/ 0 h 161"/>
                  <a:gd name="T6" fmla="*/ 120 w 120"/>
                  <a:gd name="T7" fmla="*/ 0 h 161"/>
                  <a:gd name="T8" fmla="*/ 103 w 120"/>
                  <a:gd name="T9" fmla="*/ 140 h 161"/>
                  <a:gd name="T10" fmla="*/ 103 w 120"/>
                  <a:gd name="T11" fmla="*/ 140 h 161"/>
                  <a:gd name="T12" fmla="*/ 100 w 120"/>
                  <a:gd name="T13" fmla="*/ 148 h 161"/>
                  <a:gd name="T14" fmla="*/ 96 w 120"/>
                  <a:gd name="T15" fmla="*/ 153 h 161"/>
                  <a:gd name="T16" fmla="*/ 89 w 120"/>
                  <a:gd name="T17" fmla="*/ 159 h 161"/>
                  <a:gd name="T18" fmla="*/ 83 w 120"/>
                  <a:gd name="T19" fmla="*/ 161 h 161"/>
                  <a:gd name="T20" fmla="*/ 83 w 120"/>
                  <a:gd name="T21" fmla="*/ 161 h 161"/>
                  <a:gd name="T22" fmla="*/ 0 w 120"/>
                  <a:gd name="T23" fmla="*/ 110 h 161"/>
                  <a:gd name="T24" fmla="*/ 0 w 120"/>
                  <a:gd name="T25" fmla="*/ 110 h 161"/>
                  <a:gd name="T26" fmla="*/ 4 w 120"/>
                  <a:gd name="T27" fmla="*/ 0 h 161"/>
                  <a:gd name="T28" fmla="*/ 4 w 120"/>
                  <a:gd name="T29" fmla="*/ 0 h 16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20"/>
                  <a:gd name="T46" fmla="*/ 0 h 161"/>
                  <a:gd name="T47" fmla="*/ 120 w 120"/>
                  <a:gd name="T48" fmla="*/ 161 h 16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20" h="161">
                    <a:moveTo>
                      <a:pt x="4" y="0"/>
                    </a:moveTo>
                    <a:lnTo>
                      <a:pt x="4" y="0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03" y="140"/>
                    </a:lnTo>
                    <a:lnTo>
                      <a:pt x="103" y="140"/>
                    </a:lnTo>
                    <a:lnTo>
                      <a:pt x="100" y="148"/>
                    </a:lnTo>
                    <a:lnTo>
                      <a:pt x="96" y="153"/>
                    </a:lnTo>
                    <a:lnTo>
                      <a:pt x="89" y="159"/>
                    </a:lnTo>
                    <a:lnTo>
                      <a:pt x="83" y="161"/>
                    </a:lnTo>
                    <a:lnTo>
                      <a:pt x="83" y="161"/>
                    </a:lnTo>
                    <a:lnTo>
                      <a:pt x="0" y="110"/>
                    </a:lnTo>
                    <a:lnTo>
                      <a:pt x="0" y="11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91" name="Freeform 74"/>
              <p:cNvSpPr>
                <a:spLocks noChangeArrowheads="1"/>
              </p:cNvSpPr>
              <p:nvPr/>
            </p:nvSpPr>
            <p:spPr bwMode="auto">
              <a:xfrm>
                <a:off x="1228725" y="152400"/>
                <a:ext cx="185738" cy="255588"/>
              </a:xfrm>
              <a:custGeom>
                <a:avLst/>
                <a:gdLst>
                  <a:gd name="T0" fmla="*/ 5 w 117"/>
                  <a:gd name="T1" fmla="*/ 0 h 161"/>
                  <a:gd name="T2" fmla="*/ 5 w 117"/>
                  <a:gd name="T3" fmla="*/ 0 h 161"/>
                  <a:gd name="T4" fmla="*/ 117 w 117"/>
                  <a:gd name="T5" fmla="*/ 0 h 161"/>
                  <a:gd name="T6" fmla="*/ 117 w 117"/>
                  <a:gd name="T7" fmla="*/ 0 h 161"/>
                  <a:gd name="T8" fmla="*/ 100 w 117"/>
                  <a:gd name="T9" fmla="*/ 140 h 161"/>
                  <a:gd name="T10" fmla="*/ 100 w 117"/>
                  <a:gd name="T11" fmla="*/ 140 h 161"/>
                  <a:gd name="T12" fmla="*/ 97 w 117"/>
                  <a:gd name="T13" fmla="*/ 148 h 161"/>
                  <a:gd name="T14" fmla="*/ 93 w 117"/>
                  <a:gd name="T15" fmla="*/ 153 h 161"/>
                  <a:gd name="T16" fmla="*/ 86 w 117"/>
                  <a:gd name="T17" fmla="*/ 157 h 161"/>
                  <a:gd name="T18" fmla="*/ 81 w 117"/>
                  <a:gd name="T19" fmla="*/ 161 h 161"/>
                  <a:gd name="T20" fmla="*/ 81 w 117"/>
                  <a:gd name="T21" fmla="*/ 161 h 161"/>
                  <a:gd name="T22" fmla="*/ 0 w 117"/>
                  <a:gd name="T23" fmla="*/ 109 h 161"/>
                  <a:gd name="T24" fmla="*/ 0 w 117"/>
                  <a:gd name="T25" fmla="*/ 109 h 161"/>
                  <a:gd name="T26" fmla="*/ 5 w 117"/>
                  <a:gd name="T27" fmla="*/ 0 h 161"/>
                  <a:gd name="T28" fmla="*/ 5 w 117"/>
                  <a:gd name="T29" fmla="*/ 0 h 16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17"/>
                  <a:gd name="T46" fmla="*/ 0 h 161"/>
                  <a:gd name="T47" fmla="*/ 117 w 117"/>
                  <a:gd name="T48" fmla="*/ 161 h 16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17" h="161">
                    <a:moveTo>
                      <a:pt x="5" y="0"/>
                    </a:moveTo>
                    <a:lnTo>
                      <a:pt x="5" y="0"/>
                    </a:lnTo>
                    <a:lnTo>
                      <a:pt x="117" y="0"/>
                    </a:lnTo>
                    <a:lnTo>
                      <a:pt x="117" y="0"/>
                    </a:lnTo>
                    <a:lnTo>
                      <a:pt x="100" y="140"/>
                    </a:lnTo>
                    <a:lnTo>
                      <a:pt x="100" y="140"/>
                    </a:lnTo>
                    <a:lnTo>
                      <a:pt x="97" y="148"/>
                    </a:lnTo>
                    <a:lnTo>
                      <a:pt x="93" y="153"/>
                    </a:lnTo>
                    <a:lnTo>
                      <a:pt x="86" y="157"/>
                    </a:lnTo>
                    <a:lnTo>
                      <a:pt x="81" y="161"/>
                    </a:lnTo>
                    <a:lnTo>
                      <a:pt x="81" y="161"/>
                    </a:lnTo>
                    <a:lnTo>
                      <a:pt x="0" y="109"/>
                    </a:lnTo>
                    <a:lnTo>
                      <a:pt x="0" y="109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92" name="Freeform 75"/>
              <p:cNvSpPr>
                <a:spLocks noChangeArrowheads="1"/>
              </p:cNvSpPr>
              <p:nvPr/>
            </p:nvSpPr>
            <p:spPr bwMode="auto">
              <a:xfrm>
                <a:off x="1235075" y="152400"/>
                <a:ext cx="179388" cy="255588"/>
              </a:xfrm>
              <a:custGeom>
                <a:avLst/>
                <a:gdLst>
                  <a:gd name="T0" fmla="*/ 5 w 113"/>
                  <a:gd name="T1" fmla="*/ 0 h 161"/>
                  <a:gd name="T2" fmla="*/ 5 w 113"/>
                  <a:gd name="T3" fmla="*/ 0 h 161"/>
                  <a:gd name="T4" fmla="*/ 113 w 113"/>
                  <a:gd name="T5" fmla="*/ 0 h 161"/>
                  <a:gd name="T6" fmla="*/ 113 w 113"/>
                  <a:gd name="T7" fmla="*/ 0 h 161"/>
                  <a:gd name="T8" fmla="*/ 96 w 113"/>
                  <a:gd name="T9" fmla="*/ 140 h 161"/>
                  <a:gd name="T10" fmla="*/ 96 w 113"/>
                  <a:gd name="T11" fmla="*/ 140 h 161"/>
                  <a:gd name="T12" fmla="*/ 93 w 113"/>
                  <a:gd name="T13" fmla="*/ 147 h 161"/>
                  <a:gd name="T14" fmla="*/ 89 w 113"/>
                  <a:gd name="T15" fmla="*/ 153 h 161"/>
                  <a:gd name="T16" fmla="*/ 84 w 113"/>
                  <a:gd name="T17" fmla="*/ 157 h 161"/>
                  <a:gd name="T18" fmla="*/ 77 w 113"/>
                  <a:gd name="T19" fmla="*/ 161 h 161"/>
                  <a:gd name="T20" fmla="*/ 77 w 113"/>
                  <a:gd name="T21" fmla="*/ 161 h 161"/>
                  <a:gd name="T22" fmla="*/ 0 w 113"/>
                  <a:gd name="T23" fmla="*/ 107 h 161"/>
                  <a:gd name="T24" fmla="*/ 0 w 113"/>
                  <a:gd name="T25" fmla="*/ 107 h 161"/>
                  <a:gd name="T26" fmla="*/ 5 w 113"/>
                  <a:gd name="T27" fmla="*/ 0 h 161"/>
                  <a:gd name="T28" fmla="*/ 5 w 113"/>
                  <a:gd name="T29" fmla="*/ 0 h 16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13"/>
                  <a:gd name="T46" fmla="*/ 0 h 161"/>
                  <a:gd name="T47" fmla="*/ 113 w 113"/>
                  <a:gd name="T48" fmla="*/ 161 h 16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13" h="161">
                    <a:moveTo>
                      <a:pt x="5" y="0"/>
                    </a:moveTo>
                    <a:lnTo>
                      <a:pt x="5" y="0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96" y="140"/>
                    </a:lnTo>
                    <a:lnTo>
                      <a:pt x="96" y="140"/>
                    </a:lnTo>
                    <a:lnTo>
                      <a:pt x="93" y="147"/>
                    </a:lnTo>
                    <a:lnTo>
                      <a:pt x="89" y="153"/>
                    </a:lnTo>
                    <a:lnTo>
                      <a:pt x="84" y="157"/>
                    </a:lnTo>
                    <a:lnTo>
                      <a:pt x="77" y="161"/>
                    </a:lnTo>
                    <a:lnTo>
                      <a:pt x="77" y="161"/>
                    </a:lnTo>
                    <a:lnTo>
                      <a:pt x="0" y="107"/>
                    </a:lnTo>
                    <a:lnTo>
                      <a:pt x="0" y="107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93" name="Freeform 76"/>
              <p:cNvSpPr>
                <a:spLocks noChangeArrowheads="1"/>
              </p:cNvSpPr>
              <p:nvPr/>
            </p:nvSpPr>
            <p:spPr bwMode="auto">
              <a:xfrm>
                <a:off x="1241425" y="152400"/>
                <a:ext cx="173038" cy="255588"/>
              </a:xfrm>
              <a:custGeom>
                <a:avLst/>
                <a:gdLst>
                  <a:gd name="T0" fmla="*/ 5 w 109"/>
                  <a:gd name="T1" fmla="*/ 0 h 161"/>
                  <a:gd name="T2" fmla="*/ 5 w 109"/>
                  <a:gd name="T3" fmla="*/ 0 h 161"/>
                  <a:gd name="T4" fmla="*/ 109 w 109"/>
                  <a:gd name="T5" fmla="*/ 0 h 161"/>
                  <a:gd name="T6" fmla="*/ 109 w 109"/>
                  <a:gd name="T7" fmla="*/ 0 h 161"/>
                  <a:gd name="T8" fmla="*/ 92 w 109"/>
                  <a:gd name="T9" fmla="*/ 140 h 161"/>
                  <a:gd name="T10" fmla="*/ 92 w 109"/>
                  <a:gd name="T11" fmla="*/ 140 h 161"/>
                  <a:gd name="T12" fmla="*/ 89 w 109"/>
                  <a:gd name="T13" fmla="*/ 147 h 161"/>
                  <a:gd name="T14" fmla="*/ 85 w 109"/>
                  <a:gd name="T15" fmla="*/ 153 h 161"/>
                  <a:gd name="T16" fmla="*/ 80 w 109"/>
                  <a:gd name="T17" fmla="*/ 157 h 161"/>
                  <a:gd name="T18" fmla="*/ 73 w 109"/>
                  <a:gd name="T19" fmla="*/ 161 h 161"/>
                  <a:gd name="T20" fmla="*/ 73 w 109"/>
                  <a:gd name="T21" fmla="*/ 161 h 161"/>
                  <a:gd name="T22" fmla="*/ 0 w 109"/>
                  <a:gd name="T23" fmla="*/ 106 h 161"/>
                  <a:gd name="T24" fmla="*/ 0 w 109"/>
                  <a:gd name="T25" fmla="*/ 106 h 161"/>
                  <a:gd name="T26" fmla="*/ 5 w 109"/>
                  <a:gd name="T27" fmla="*/ 0 h 161"/>
                  <a:gd name="T28" fmla="*/ 5 w 109"/>
                  <a:gd name="T29" fmla="*/ 0 h 16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9"/>
                  <a:gd name="T46" fmla="*/ 0 h 161"/>
                  <a:gd name="T47" fmla="*/ 109 w 109"/>
                  <a:gd name="T48" fmla="*/ 161 h 16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9" h="161">
                    <a:moveTo>
                      <a:pt x="5" y="0"/>
                    </a:moveTo>
                    <a:lnTo>
                      <a:pt x="5" y="0"/>
                    </a:lnTo>
                    <a:lnTo>
                      <a:pt x="109" y="0"/>
                    </a:lnTo>
                    <a:lnTo>
                      <a:pt x="109" y="0"/>
                    </a:lnTo>
                    <a:lnTo>
                      <a:pt x="92" y="140"/>
                    </a:lnTo>
                    <a:lnTo>
                      <a:pt x="92" y="140"/>
                    </a:lnTo>
                    <a:lnTo>
                      <a:pt x="89" y="147"/>
                    </a:lnTo>
                    <a:lnTo>
                      <a:pt x="85" y="153"/>
                    </a:lnTo>
                    <a:lnTo>
                      <a:pt x="80" y="157"/>
                    </a:lnTo>
                    <a:lnTo>
                      <a:pt x="73" y="161"/>
                    </a:lnTo>
                    <a:lnTo>
                      <a:pt x="73" y="161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94" name="Freeform 77"/>
              <p:cNvSpPr>
                <a:spLocks noChangeArrowheads="1"/>
              </p:cNvSpPr>
              <p:nvPr/>
            </p:nvSpPr>
            <p:spPr bwMode="auto">
              <a:xfrm>
                <a:off x="1247775" y="152400"/>
                <a:ext cx="166688" cy="254000"/>
              </a:xfrm>
              <a:custGeom>
                <a:avLst/>
                <a:gdLst>
                  <a:gd name="T0" fmla="*/ 5 w 105"/>
                  <a:gd name="T1" fmla="*/ 0 h 160"/>
                  <a:gd name="T2" fmla="*/ 5 w 105"/>
                  <a:gd name="T3" fmla="*/ 0 h 160"/>
                  <a:gd name="T4" fmla="*/ 105 w 105"/>
                  <a:gd name="T5" fmla="*/ 0 h 160"/>
                  <a:gd name="T6" fmla="*/ 105 w 105"/>
                  <a:gd name="T7" fmla="*/ 0 h 160"/>
                  <a:gd name="T8" fmla="*/ 88 w 105"/>
                  <a:gd name="T9" fmla="*/ 140 h 160"/>
                  <a:gd name="T10" fmla="*/ 88 w 105"/>
                  <a:gd name="T11" fmla="*/ 140 h 160"/>
                  <a:gd name="T12" fmla="*/ 87 w 105"/>
                  <a:gd name="T13" fmla="*/ 147 h 160"/>
                  <a:gd name="T14" fmla="*/ 81 w 105"/>
                  <a:gd name="T15" fmla="*/ 153 h 160"/>
                  <a:gd name="T16" fmla="*/ 76 w 105"/>
                  <a:gd name="T17" fmla="*/ 157 h 160"/>
                  <a:gd name="T18" fmla="*/ 69 w 105"/>
                  <a:gd name="T19" fmla="*/ 160 h 160"/>
                  <a:gd name="T20" fmla="*/ 69 w 105"/>
                  <a:gd name="T21" fmla="*/ 160 h 160"/>
                  <a:gd name="T22" fmla="*/ 0 w 105"/>
                  <a:gd name="T23" fmla="*/ 106 h 160"/>
                  <a:gd name="T24" fmla="*/ 0 w 105"/>
                  <a:gd name="T25" fmla="*/ 106 h 160"/>
                  <a:gd name="T26" fmla="*/ 5 w 105"/>
                  <a:gd name="T27" fmla="*/ 0 h 160"/>
                  <a:gd name="T28" fmla="*/ 5 w 105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5"/>
                  <a:gd name="T46" fmla="*/ 0 h 160"/>
                  <a:gd name="T47" fmla="*/ 105 w 105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5" h="160">
                    <a:moveTo>
                      <a:pt x="5" y="0"/>
                    </a:moveTo>
                    <a:lnTo>
                      <a:pt x="5" y="0"/>
                    </a:lnTo>
                    <a:lnTo>
                      <a:pt x="105" y="0"/>
                    </a:lnTo>
                    <a:lnTo>
                      <a:pt x="105" y="0"/>
                    </a:lnTo>
                    <a:lnTo>
                      <a:pt x="88" y="140"/>
                    </a:lnTo>
                    <a:lnTo>
                      <a:pt x="88" y="140"/>
                    </a:lnTo>
                    <a:lnTo>
                      <a:pt x="87" y="147"/>
                    </a:lnTo>
                    <a:lnTo>
                      <a:pt x="81" y="153"/>
                    </a:lnTo>
                    <a:lnTo>
                      <a:pt x="76" y="157"/>
                    </a:lnTo>
                    <a:lnTo>
                      <a:pt x="69" y="160"/>
                    </a:lnTo>
                    <a:lnTo>
                      <a:pt x="69" y="160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95" name="Freeform 78"/>
              <p:cNvSpPr>
                <a:spLocks noChangeArrowheads="1"/>
              </p:cNvSpPr>
              <p:nvPr/>
            </p:nvSpPr>
            <p:spPr bwMode="auto">
              <a:xfrm>
                <a:off x="1252537" y="152400"/>
                <a:ext cx="161925" cy="254000"/>
              </a:xfrm>
              <a:custGeom>
                <a:avLst/>
                <a:gdLst>
                  <a:gd name="T0" fmla="*/ 5 w 102"/>
                  <a:gd name="T1" fmla="*/ 0 h 160"/>
                  <a:gd name="T2" fmla="*/ 5 w 102"/>
                  <a:gd name="T3" fmla="*/ 0 h 160"/>
                  <a:gd name="T4" fmla="*/ 102 w 102"/>
                  <a:gd name="T5" fmla="*/ 0 h 160"/>
                  <a:gd name="T6" fmla="*/ 102 w 102"/>
                  <a:gd name="T7" fmla="*/ 0 h 160"/>
                  <a:gd name="T8" fmla="*/ 85 w 102"/>
                  <a:gd name="T9" fmla="*/ 140 h 160"/>
                  <a:gd name="T10" fmla="*/ 85 w 102"/>
                  <a:gd name="T11" fmla="*/ 140 h 160"/>
                  <a:gd name="T12" fmla="*/ 84 w 102"/>
                  <a:gd name="T13" fmla="*/ 147 h 160"/>
                  <a:gd name="T14" fmla="*/ 78 w 102"/>
                  <a:gd name="T15" fmla="*/ 153 h 160"/>
                  <a:gd name="T16" fmla="*/ 73 w 102"/>
                  <a:gd name="T17" fmla="*/ 157 h 160"/>
                  <a:gd name="T18" fmla="*/ 67 w 102"/>
                  <a:gd name="T19" fmla="*/ 160 h 160"/>
                  <a:gd name="T20" fmla="*/ 67 w 102"/>
                  <a:gd name="T21" fmla="*/ 160 h 160"/>
                  <a:gd name="T22" fmla="*/ 0 w 102"/>
                  <a:gd name="T23" fmla="*/ 105 h 160"/>
                  <a:gd name="T24" fmla="*/ 0 w 102"/>
                  <a:gd name="T25" fmla="*/ 105 h 160"/>
                  <a:gd name="T26" fmla="*/ 5 w 102"/>
                  <a:gd name="T27" fmla="*/ 0 h 160"/>
                  <a:gd name="T28" fmla="*/ 5 w 102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2"/>
                  <a:gd name="T46" fmla="*/ 0 h 160"/>
                  <a:gd name="T47" fmla="*/ 102 w 102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2" h="160">
                    <a:moveTo>
                      <a:pt x="5" y="0"/>
                    </a:moveTo>
                    <a:lnTo>
                      <a:pt x="5" y="0"/>
                    </a:lnTo>
                    <a:lnTo>
                      <a:pt x="102" y="0"/>
                    </a:lnTo>
                    <a:lnTo>
                      <a:pt x="102" y="0"/>
                    </a:lnTo>
                    <a:lnTo>
                      <a:pt x="85" y="140"/>
                    </a:lnTo>
                    <a:lnTo>
                      <a:pt x="85" y="140"/>
                    </a:lnTo>
                    <a:lnTo>
                      <a:pt x="84" y="147"/>
                    </a:lnTo>
                    <a:lnTo>
                      <a:pt x="78" y="153"/>
                    </a:lnTo>
                    <a:lnTo>
                      <a:pt x="73" y="157"/>
                    </a:lnTo>
                    <a:lnTo>
                      <a:pt x="67" y="160"/>
                    </a:lnTo>
                    <a:lnTo>
                      <a:pt x="67" y="160"/>
                    </a:lnTo>
                    <a:lnTo>
                      <a:pt x="0" y="105"/>
                    </a:lnTo>
                    <a:lnTo>
                      <a:pt x="0" y="105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96" name="Freeform 79"/>
              <p:cNvSpPr>
                <a:spLocks noChangeArrowheads="1"/>
              </p:cNvSpPr>
              <p:nvPr/>
            </p:nvSpPr>
            <p:spPr bwMode="auto">
              <a:xfrm>
                <a:off x="1258887" y="152400"/>
                <a:ext cx="155575" cy="254000"/>
              </a:xfrm>
              <a:custGeom>
                <a:avLst/>
                <a:gdLst>
                  <a:gd name="T0" fmla="*/ 5 w 98"/>
                  <a:gd name="T1" fmla="*/ 0 h 160"/>
                  <a:gd name="T2" fmla="*/ 5 w 98"/>
                  <a:gd name="T3" fmla="*/ 0 h 160"/>
                  <a:gd name="T4" fmla="*/ 98 w 98"/>
                  <a:gd name="T5" fmla="*/ 0 h 160"/>
                  <a:gd name="T6" fmla="*/ 98 w 98"/>
                  <a:gd name="T7" fmla="*/ 0 h 160"/>
                  <a:gd name="T8" fmla="*/ 81 w 98"/>
                  <a:gd name="T9" fmla="*/ 140 h 160"/>
                  <a:gd name="T10" fmla="*/ 81 w 98"/>
                  <a:gd name="T11" fmla="*/ 140 h 160"/>
                  <a:gd name="T12" fmla="*/ 80 w 98"/>
                  <a:gd name="T13" fmla="*/ 147 h 160"/>
                  <a:gd name="T14" fmla="*/ 74 w 98"/>
                  <a:gd name="T15" fmla="*/ 152 h 160"/>
                  <a:gd name="T16" fmla="*/ 69 w 98"/>
                  <a:gd name="T17" fmla="*/ 157 h 160"/>
                  <a:gd name="T18" fmla="*/ 63 w 98"/>
                  <a:gd name="T19" fmla="*/ 160 h 160"/>
                  <a:gd name="T20" fmla="*/ 63 w 98"/>
                  <a:gd name="T21" fmla="*/ 160 h 160"/>
                  <a:gd name="T22" fmla="*/ 0 w 98"/>
                  <a:gd name="T23" fmla="*/ 103 h 160"/>
                  <a:gd name="T24" fmla="*/ 0 w 98"/>
                  <a:gd name="T25" fmla="*/ 103 h 160"/>
                  <a:gd name="T26" fmla="*/ 5 w 98"/>
                  <a:gd name="T27" fmla="*/ 0 h 160"/>
                  <a:gd name="T28" fmla="*/ 5 w 98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98"/>
                  <a:gd name="T46" fmla="*/ 0 h 160"/>
                  <a:gd name="T47" fmla="*/ 98 w 98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98" h="160">
                    <a:moveTo>
                      <a:pt x="5" y="0"/>
                    </a:moveTo>
                    <a:lnTo>
                      <a:pt x="5" y="0"/>
                    </a:lnTo>
                    <a:lnTo>
                      <a:pt x="98" y="0"/>
                    </a:lnTo>
                    <a:lnTo>
                      <a:pt x="98" y="0"/>
                    </a:lnTo>
                    <a:lnTo>
                      <a:pt x="81" y="140"/>
                    </a:lnTo>
                    <a:lnTo>
                      <a:pt x="81" y="140"/>
                    </a:lnTo>
                    <a:lnTo>
                      <a:pt x="80" y="147"/>
                    </a:lnTo>
                    <a:lnTo>
                      <a:pt x="74" y="152"/>
                    </a:lnTo>
                    <a:lnTo>
                      <a:pt x="69" y="157"/>
                    </a:lnTo>
                    <a:lnTo>
                      <a:pt x="63" y="160"/>
                    </a:lnTo>
                    <a:lnTo>
                      <a:pt x="63" y="160"/>
                    </a:lnTo>
                    <a:lnTo>
                      <a:pt x="0" y="103"/>
                    </a:lnTo>
                    <a:lnTo>
                      <a:pt x="0" y="103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97" name="Freeform 80"/>
              <p:cNvSpPr>
                <a:spLocks noChangeArrowheads="1"/>
              </p:cNvSpPr>
              <p:nvPr/>
            </p:nvSpPr>
            <p:spPr bwMode="auto">
              <a:xfrm>
                <a:off x="1265237" y="152400"/>
                <a:ext cx="149225" cy="254000"/>
              </a:xfrm>
              <a:custGeom>
                <a:avLst/>
                <a:gdLst>
                  <a:gd name="T0" fmla="*/ 5 w 94"/>
                  <a:gd name="T1" fmla="*/ 0 h 160"/>
                  <a:gd name="T2" fmla="*/ 5 w 94"/>
                  <a:gd name="T3" fmla="*/ 0 h 160"/>
                  <a:gd name="T4" fmla="*/ 94 w 94"/>
                  <a:gd name="T5" fmla="*/ 0 h 160"/>
                  <a:gd name="T6" fmla="*/ 94 w 94"/>
                  <a:gd name="T7" fmla="*/ 0 h 160"/>
                  <a:gd name="T8" fmla="*/ 77 w 94"/>
                  <a:gd name="T9" fmla="*/ 140 h 160"/>
                  <a:gd name="T10" fmla="*/ 77 w 94"/>
                  <a:gd name="T11" fmla="*/ 140 h 160"/>
                  <a:gd name="T12" fmla="*/ 76 w 94"/>
                  <a:gd name="T13" fmla="*/ 147 h 160"/>
                  <a:gd name="T14" fmla="*/ 71 w 94"/>
                  <a:gd name="T15" fmla="*/ 152 h 160"/>
                  <a:gd name="T16" fmla="*/ 66 w 94"/>
                  <a:gd name="T17" fmla="*/ 157 h 160"/>
                  <a:gd name="T18" fmla="*/ 59 w 94"/>
                  <a:gd name="T19" fmla="*/ 160 h 160"/>
                  <a:gd name="T20" fmla="*/ 59 w 94"/>
                  <a:gd name="T21" fmla="*/ 160 h 160"/>
                  <a:gd name="T22" fmla="*/ 0 w 94"/>
                  <a:gd name="T23" fmla="*/ 102 h 160"/>
                  <a:gd name="T24" fmla="*/ 0 w 94"/>
                  <a:gd name="T25" fmla="*/ 102 h 160"/>
                  <a:gd name="T26" fmla="*/ 5 w 94"/>
                  <a:gd name="T27" fmla="*/ 0 h 160"/>
                  <a:gd name="T28" fmla="*/ 5 w 94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94"/>
                  <a:gd name="T46" fmla="*/ 0 h 160"/>
                  <a:gd name="T47" fmla="*/ 94 w 94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94" h="160">
                    <a:moveTo>
                      <a:pt x="5" y="0"/>
                    </a:moveTo>
                    <a:lnTo>
                      <a:pt x="5" y="0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77" y="140"/>
                    </a:lnTo>
                    <a:lnTo>
                      <a:pt x="77" y="140"/>
                    </a:lnTo>
                    <a:lnTo>
                      <a:pt x="76" y="147"/>
                    </a:lnTo>
                    <a:lnTo>
                      <a:pt x="71" y="152"/>
                    </a:lnTo>
                    <a:lnTo>
                      <a:pt x="66" y="157"/>
                    </a:lnTo>
                    <a:lnTo>
                      <a:pt x="59" y="160"/>
                    </a:lnTo>
                    <a:lnTo>
                      <a:pt x="59" y="160"/>
                    </a:lnTo>
                    <a:lnTo>
                      <a:pt x="0" y="102"/>
                    </a:lnTo>
                    <a:lnTo>
                      <a:pt x="0" y="102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98" name="Freeform 81"/>
              <p:cNvSpPr>
                <a:spLocks noChangeArrowheads="1"/>
              </p:cNvSpPr>
              <p:nvPr/>
            </p:nvSpPr>
            <p:spPr bwMode="auto">
              <a:xfrm>
                <a:off x="1271587" y="152400"/>
                <a:ext cx="142875" cy="254000"/>
              </a:xfrm>
              <a:custGeom>
                <a:avLst/>
                <a:gdLst>
                  <a:gd name="T0" fmla="*/ 5 w 90"/>
                  <a:gd name="T1" fmla="*/ 0 h 160"/>
                  <a:gd name="T2" fmla="*/ 5 w 90"/>
                  <a:gd name="T3" fmla="*/ 0 h 160"/>
                  <a:gd name="T4" fmla="*/ 90 w 90"/>
                  <a:gd name="T5" fmla="*/ 0 h 160"/>
                  <a:gd name="T6" fmla="*/ 90 w 90"/>
                  <a:gd name="T7" fmla="*/ 0 h 160"/>
                  <a:gd name="T8" fmla="*/ 73 w 90"/>
                  <a:gd name="T9" fmla="*/ 140 h 160"/>
                  <a:gd name="T10" fmla="*/ 73 w 90"/>
                  <a:gd name="T11" fmla="*/ 140 h 160"/>
                  <a:gd name="T12" fmla="*/ 72 w 90"/>
                  <a:gd name="T13" fmla="*/ 147 h 160"/>
                  <a:gd name="T14" fmla="*/ 67 w 90"/>
                  <a:gd name="T15" fmla="*/ 152 h 160"/>
                  <a:gd name="T16" fmla="*/ 62 w 90"/>
                  <a:gd name="T17" fmla="*/ 157 h 160"/>
                  <a:gd name="T18" fmla="*/ 55 w 90"/>
                  <a:gd name="T19" fmla="*/ 160 h 160"/>
                  <a:gd name="T20" fmla="*/ 55 w 90"/>
                  <a:gd name="T21" fmla="*/ 160 h 160"/>
                  <a:gd name="T22" fmla="*/ 0 w 90"/>
                  <a:gd name="T23" fmla="*/ 101 h 160"/>
                  <a:gd name="T24" fmla="*/ 0 w 90"/>
                  <a:gd name="T25" fmla="*/ 101 h 160"/>
                  <a:gd name="T26" fmla="*/ 5 w 90"/>
                  <a:gd name="T27" fmla="*/ 0 h 160"/>
                  <a:gd name="T28" fmla="*/ 5 w 90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90"/>
                  <a:gd name="T46" fmla="*/ 0 h 160"/>
                  <a:gd name="T47" fmla="*/ 90 w 90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90" h="160">
                    <a:moveTo>
                      <a:pt x="5" y="0"/>
                    </a:moveTo>
                    <a:lnTo>
                      <a:pt x="5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73" y="140"/>
                    </a:lnTo>
                    <a:lnTo>
                      <a:pt x="73" y="140"/>
                    </a:lnTo>
                    <a:lnTo>
                      <a:pt x="72" y="147"/>
                    </a:lnTo>
                    <a:lnTo>
                      <a:pt x="67" y="152"/>
                    </a:lnTo>
                    <a:lnTo>
                      <a:pt x="62" y="157"/>
                    </a:lnTo>
                    <a:lnTo>
                      <a:pt x="55" y="160"/>
                    </a:lnTo>
                    <a:lnTo>
                      <a:pt x="55" y="160"/>
                    </a:lnTo>
                    <a:lnTo>
                      <a:pt x="0" y="101"/>
                    </a:lnTo>
                    <a:lnTo>
                      <a:pt x="0" y="101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99" name="Freeform 82"/>
              <p:cNvSpPr>
                <a:spLocks noChangeArrowheads="1"/>
              </p:cNvSpPr>
              <p:nvPr/>
            </p:nvSpPr>
            <p:spPr bwMode="auto">
              <a:xfrm>
                <a:off x="1274762" y="152400"/>
                <a:ext cx="139700" cy="254000"/>
              </a:xfrm>
              <a:custGeom>
                <a:avLst/>
                <a:gdLst>
                  <a:gd name="T0" fmla="*/ 7 w 88"/>
                  <a:gd name="T1" fmla="*/ 0 h 160"/>
                  <a:gd name="T2" fmla="*/ 7 w 88"/>
                  <a:gd name="T3" fmla="*/ 0 h 160"/>
                  <a:gd name="T4" fmla="*/ 88 w 88"/>
                  <a:gd name="T5" fmla="*/ 0 h 160"/>
                  <a:gd name="T6" fmla="*/ 88 w 88"/>
                  <a:gd name="T7" fmla="*/ 0 h 160"/>
                  <a:gd name="T8" fmla="*/ 71 w 88"/>
                  <a:gd name="T9" fmla="*/ 140 h 160"/>
                  <a:gd name="T10" fmla="*/ 71 w 88"/>
                  <a:gd name="T11" fmla="*/ 140 h 160"/>
                  <a:gd name="T12" fmla="*/ 70 w 88"/>
                  <a:gd name="T13" fmla="*/ 147 h 160"/>
                  <a:gd name="T14" fmla="*/ 65 w 88"/>
                  <a:gd name="T15" fmla="*/ 152 h 160"/>
                  <a:gd name="T16" fmla="*/ 60 w 88"/>
                  <a:gd name="T17" fmla="*/ 157 h 160"/>
                  <a:gd name="T18" fmla="*/ 55 w 88"/>
                  <a:gd name="T19" fmla="*/ 160 h 160"/>
                  <a:gd name="T20" fmla="*/ 55 w 88"/>
                  <a:gd name="T21" fmla="*/ 160 h 160"/>
                  <a:gd name="T22" fmla="*/ 0 w 88"/>
                  <a:gd name="T23" fmla="*/ 99 h 160"/>
                  <a:gd name="T24" fmla="*/ 0 w 88"/>
                  <a:gd name="T25" fmla="*/ 99 h 160"/>
                  <a:gd name="T26" fmla="*/ 7 w 88"/>
                  <a:gd name="T27" fmla="*/ 0 h 160"/>
                  <a:gd name="T28" fmla="*/ 7 w 88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88"/>
                  <a:gd name="T46" fmla="*/ 0 h 160"/>
                  <a:gd name="T47" fmla="*/ 88 w 88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88" h="160">
                    <a:moveTo>
                      <a:pt x="7" y="0"/>
                    </a:moveTo>
                    <a:lnTo>
                      <a:pt x="7" y="0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71" y="140"/>
                    </a:lnTo>
                    <a:lnTo>
                      <a:pt x="71" y="140"/>
                    </a:lnTo>
                    <a:lnTo>
                      <a:pt x="70" y="147"/>
                    </a:lnTo>
                    <a:lnTo>
                      <a:pt x="65" y="152"/>
                    </a:lnTo>
                    <a:lnTo>
                      <a:pt x="60" y="157"/>
                    </a:lnTo>
                    <a:lnTo>
                      <a:pt x="55" y="160"/>
                    </a:lnTo>
                    <a:lnTo>
                      <a:pt x="55" y="160"/>
                    </a:lnTo>
                    <a:lnTo>
                      <a:pt x="0" y="99"/>
                    </a:lnTo>
                    <a:lnTo>
                      <a:pt x="0" y="99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00" name="Freeform 83"/>
              <p:cNvSpPr>
                <a:spLocks noChangeArrowheads="1"/>
              </p:cNvSpPr>
              <p:nvPr/>
            </p:nvSpPr>
            <p:spPr bwMode="auto">
              <a:xfrm>
                <a:off x="1282700" y="152400"/>
                <a:ext cx="131763" cy="254000"/>
              </a:xfrm>
              <a:custGeom>
                <a:avLst/>
                <a:gdLst>
                  <a:gd name="T0" fmla="*/ 6 w 83"/>
                  <a:gd name="T1" fmla="*/ 0 h 160"/>
                  <a:gd name="T2" fmla="*/ 6 w 83"/>
                  <a:gd name="T3" fmla="*/ 0 h 160"/>
                  <a:gd name="T4" fmla="*/ 83 w 83"/>
                  <a:gd name="T5" fmla="*/ 0 h 160"/>
                  <a:gd name="T6" fmla="*/ 83 w 83"/>
                  <a:gd name="T7" fmla="*/ 0 h 160"/>
                  <a:gd name="T8" fmla="*/ 66 w 83"/>
                  <a:gd name="T9" fmla="*/ 140 h 160"/>
                  <a:gd name="T10" fmla="*/ 66 w 83"/>
                  <a:gd name="T11" fmla="*/ 140 h 160"/>
                  <a:gd name="T12" fmla="*/ 65 w 83"/>
                  <a:gd name="T13" fmla="*/ 147 h 160"/>
                  <a:gd name="T14" fmla="*/ 60 w 83"/>
                  <a:gd name="T15" fmla="*/ 152 h 160"/>
                  <a:gd name="T16" fmla="*/ 55 w 83"/>
                  <a:gd name="T17" fmla="*/ 156 h 160"/>
                  <a:gd name="T18" fmla="*/ 50 w 83"/>
                  <a:gd name="T19" fmla="*/ 160 h 160"/>
                  <a:gd name="T20" fmla="*/ 50 w 83"/>
                  <a:gd name="T21" fmla="*/ 160 h 160"/>
                  <a:gd name="T22" fmla="*/ 0 w 83"/>
                  <a:gd name="T23" fmla="*/ 99 h 160"/>
                  <a:gd name="T24" fmla="*/ 0 w 83"/>
                  <a:gd name="T25" fmla="*/ 99 h 160"/>
                  <a:gd name="T26" fmla="*/ 6 w 83"/>
                  <a:gd name="T27" fmla="*/ 0 h 160"/>
                  <a:gd name="T28" fmla="*/ 6 w 83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83"/>
                  <a:gd name="T46" fmla="*/ 0 h 160"/>
                  <a:gd name="T47" fmla="*/ 83 w 83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83" h="160">
                    <a:moveTo>
                      <a:pt x="6" y="0"/>
                    </a:moveTo>
                    <a:lnTo>
                      <a:pt x="6" y="0"/>
                    </a:lnTo>
                    <a:lnTo>
                      <a:pt x="83" y="0"/>
                    </a:lnTo>
                    <a:lnTo>
                      <a:pt x="83" y="0"/>
                    </a:lnTo>
                    <a:lnTo>
                      <a:pt x="66" y="140"/>
                    </a:lnTo>
                    <a:lnTo>
                      <a:pt x="66" y="140"/>
                    </a:lnTo>
                    <a:lnTo>
                      <a:pt x="65" y="147"/>
                    </a:lnTo>
                    <a:lnTo>
                      <a:pt x="60" y="152"/>
                    </a:lnTo>
                    <a:lnTo>
                      <a:pt x="55" y="156"/>
                    </a:lnTo>
                    <a:lnTo>
                      <a:pt x="50" y="160"/>
                    </a:lnTo>
                    <a:lnTo>
                      <a:pt x="50" y="160"/>
                    </a:lnTo>
                    <a:lnTo>
                      <a:pt x="0" y="99"/>
                    </a:lnTo>
                    <a:lnTo>
                      <a:pt x="0" y="99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01" name="Freeform 84"/>
              <p:cNvSpPr>
                <a:spLocks noChangeArrowheads="1"/>
              </p:cNvSpPr>
              <p:nvPr/>
            </p:nvSpPr>
            <p:spPr bwMode="auto">
              <a:xfrm>
                <a:off x="1289050" y="152400"/>
                <a:ext cx="125413" cy="254000"/>
              </a:xfrm>
              <a:custGeom>
                <a:avLst/>
                <a:gdLst>
                  <a:gd name="T0" fmla="*/ 5 w 79"/>
                  <a:gd name="T1" fmla="*/ 0 h 160"/>
                  <a:gd name="T2" fmla="*/ 5 w 79"/>
                  <a:gd name="T3" fmla="*/ 0 h 160"/>
                  <a:gd name="T4" fmla="*/ 79 w 79"/>
                  <a:gd name="T5" fmla="*/ 0 h 160"/>
                  <a:gd name="T6" fmla="*/ 79 w 79"/>
                  <a:gd name="T7" fmla="*/ 0 h 160"/>
                  <a:gd name="T8" fmla="*/ 62 w 79"/>
                  <a:gd name="T9" fmla="*/ 140 h 160"/>
                  <a:gd name="T10" fmla="*/ 62 w 79"/>
                  <a:gd name="T11" fmla="*/ 140 h 160"/>
                  <a:gd name="T12" fmla="*/ 61 w 79"/>
                  <a:gd name="T13" fmla="*/ 147 h 160"/>
                  <a:gd name="T14" fmla="*/ 56 w 79"/>
                  <a:gd name="T15" fmla="*/ 152 h 160"/>
                  <a:gd name="T16" fmla="*/ 51 w 79"/>
                  <a:gd name="T17" fmla="*/ 156 h 160"/>
                  <a:gd name="T18" fmla="*/ 46 w 79"/>
                  <a:gd name="T19" fmla="*/ 160 h 160"/>
                  <a:gd name="T20" fmla="*/ 46 w 79"/>
                  <a:gd name="T21" fmla="*/ 160 h 160"/>
                  <a:gd name="T22" fmla="*/ 0 w 79"/>
                  <a:gd name="T23" fmla="*/ 98 h 160"/>
                  <a:gd name="T24" fmla="*/ 0 w 79"/>
                  <a:gd name="T25" fmla="*/ 98 h 160"/>
                  <a:gd name="T26" fmla="*/ 5 w 79"/>
                  <a:gd name="T27" fmla="*/ 0 h 160"/>
                  <a:gd name="T28" fmla="*/ 5 w 79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79"/>
                  <a:gd name="T46" fmla="*/ 0 h 160"/>
                  <a:gd name="T47" fmla="*/ 79 w 79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79" h="160">
                    <a:moveTo>
                      <a:pt x="5" y="0"/>
                    </a:moveTo>
                    <a:lnTo>
                      <a:pt x="5" y="0"/>
                    </a:lnTo>
                    <a:lnTo>
                      <a:pt x="79" y="0"/>
                    </a:lnTo>
                    <a:lnTo>
                      <a:pt x="79" y="0"/>
                    </a:lnTo>
                    <a:lnTo>
                      <a:pt x="62" y="140"/>
                    </a:lnTo>
                    <a:lnTo>
                      <a:pt x="62" y="140"/>
                    </a:lnTo>
                    <a:lnTo>
                      <a:pt x="61" y="147"/>
                    </a:lnTo>
                    <a:lnTo>
                      <a:pt x="56" y="152"/>
                    </a:lnTo>
                    <a:lnTo>
                      <a:pt x="51" y="156"/>
                    </a:lnTo>
                    <a:lnTo>
                      <a:pt x="46" y="160"/>
                    </a:lnTo>
                    <a:lnTo>
                      <a:pt x="46" y="160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02" name="Freeform 85"/>
              <p:cNvSpPr>
                <a:spLocks noChangeArrowheads="1"/>
              </p:cNvSpPr>
              <p:nvPr/>
            </p:nvSpPr>
            <p:spPr bwMode="auto">
              <a:xfrm>
                <a:off x="1295400" y="152400"/>
                <a:ext cx="119063" cy="254000"/>
              </a:xfrm>
              <a:custGeom>
                <a:avLst/>
                <a:gdLst>
                  <a:gd name="T0" fmla="*/ 5 w 75"/>
                  <a:gd name="T1" fmla="*/ 0 h 160"/>
                  <a:gd name="T2" fmla="*/ 5 w 75"/>
                  <a:gd name="T3" fmla="*/ 0 h 160"/>
                  <a:gd name="T4" fmla="*/ 75 w 75"/>
                  <a:gd name="T5" fmla="*/ 0 h 160"/>
                  <a:gd name="T6" fmla="*/ 75 w 75"/>
                  <a:gd name="T7" fmla="*/ 0 h 160"/>
                  <a:gd name="T8" fmla="*/ 58 w 75"/>
                  <a:gd name="T9" fmla="*/ 140 h 160"/>
                  <a:gd name="T10" fmla="*/ 58 w 75"/>
                  <a:gd name="T11" fmla="*/ 140 h 160"/>
                  <a:gd name="T12" fmla="*/ 57 w 75"/>
                  <a:gd name="T13" fmla="*/ 147 h 160"/>
                  <a:gd name="T14" fmla="*/ 52 w 75"/>
                  <a:gd name="T15" fmla="*/ 152 h 160"/>
                  <a:gd name="T16" fmla="*/ 48 w 75"/>
                  <a:gd name="T17" fmla="*/ 156 h 160"/>
                  <a:gd name="T18" fmla="*/ 43 w 75"/>
                  <a:gd name="T19" fmla="*/ 160 h 160"/>
                  <a:gd name="T20" fmla="*/ 43 w 75"/>
                  <a:gd name="T21" fmla="*/ 160 h 160"/>
                  <a:gd name="T22" fmla="*/ 0 w 75"/>
                  <a:gd name="T23" fmla="*/ 96 h 160"/>
                  <a:gd name="T24" fmla="*/ 0 w 75"/>
                  <a:gd name="T25" fmla="*/ 96 h 160"/>
                  <a:gd name="T26" fmla="*/ 5 w 75"/>
                  <a:gd name="T27" fmla="*/ 0 h 160"/>
                  <a:gd name="T28" fmla="*/ 5 w 75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75"/>
                  <a:gd name="T46" fmla="*/ 0 h 160"/>
                  <a:gd name="T47" fmla="*/ 75 w 75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75" h="160">
                    <a:moveTo>
                      <a:pt x="5" y="0"/>
                    </a:moveTo>
                    <a:lnTo>
                      <a:pt x="5" y="0"/>
                    </a:lnTo>
                    <a:lnTo>
                      <a:pt x="75" y="0"/>
                    </a:lnTo>
                    <a:lnTo>
                      <a:pt x="75" y="0"/>
                    </a:lnTo>
                    <a:lnTo>
                      <a:pt x="58" y="140"/>
                    </a:lnTo>
                    <a:lnTo>
                      <a:pt x="58" y="140"/>
                    </a:lnTo>
                    <a:lnTo>
                      <a:pt x="57" y="147"/>
                    </a:lnTo>
                    <a:lnTo>
                      <a:pt x="52" y="152"/>
                    </a:lnTo>
                    <a:lnTo>
                      <a:pt x="48" y="156"/>
                    </a:lnTo>
                    <a:lnTo>
                      <a:pt x="43" y="160"/>
                    </a:lnTo>
                    <a:lnTo>
                      <a:pt x="43" y="160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03" name="Freeform 86"/>
              <p:cNvSpPr>
                <a:spLocks noChangeArrowheads="1"/>
              </p:cNvSpPr>
              <p:nvPr/>
            </p:nvSpPr>
            <p:spPr bwMode="auto">
              <a:xfrm>
                <a:off x="1301750" y="152400"/>
                <a:ext cx="112713" cy="254000"/>
              </a:xfrm>
              <a:custGeom>
                <a:avLst/>
                <a:gdLst>
                  <a:gd name="T0" fmla="*/ 5 w 71"/>
                  <a:gd name="T1" fmla="*/ 0 h 160"/>
                  <a:gd name="T2" fmla="*/ 5 w 71"/>
                  <a:gd name="T3" fmla="*/ 0 h 160"/>
                  <a:gd name="T4" fmla="*/ 71 w 71"/>
                  <a:gd name="T5" fmla="*/ 0 h 160"/>
                  <a:gd name="T6" fmla="*/ 71 w 71"/>
                  <a:gd name="T7" fmla="*/ 0 h 160"/>
                  <a:gd name="T8" fmla="*/ 54 w 71"/>
                  <a:gd name="T9" fmla="*/ 140 h 160"/>
                  <a:gd name="T10" fmla="*/ 54 w 71"/>
                  <a:gd name="T11" fmla="*/ 140 h 160"/>
                  <a:gd name="T12" fmla="*/ 53 w 71"/>
                  <a:gd name="T13" fmla="*/ 147 h 160"/>
                  <a:gd name="T14" fmla="*/ 48 w 71"/>
                  <a:gd name="T15" fmla="*/ 152 h 160"/>
                  <a:gd name="T16" fmla="*/ 44 w 71"/>
                  <a:gd name="T17" fmla="*/ 156 h 160"/>
                  <a:gd name="T18" fmla="*/ 39 w 71"/>
                  <a:gd name="T19" fmla="*/ 160 h 160"/>
                  <a:gd name="T20" fmla="*/ 39 w 71"/>
                  <a:gd name="T21" fmla="*/ 160 h 160"/>
                  <a:gd name="T22" fmla="*/ 0 w 71"/>
                  <a:gd name="T23" fmla="*/ 95 h 160"/>
                  <a:gd name="T24" fmla="*/ 0 w 71"/>
                  <a:gd name="T25" fmla="*/ 95 h 160"/>
                  <a:gd name="T26" fmla="*/ 5 w 71"/>
                  <a:gd name="T27" fmla="*/ 0 h 160"/>
                  <a:gd name="T28" fmla="*/ 5 w 71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71"/>
                  <a:gd name="T46" fmla="*/ 0 h 160"/>
                  <a:gd name="T47" fmla="*/ 71 w 71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71" h="160">
                    <a:moveTo>
                      <a:pt x="5" y="0"/>
                    </a:moveTo>
                    <a:lnTo>
                      <a:pt x="5" y="0"/>
                    </a:lnTo>
                    <a:lnTo>
                      <a:pt x="71" y="0"/>
                    </a:lnTo>
                    <a:lnTo>
                      <a:pt x="71" y="0"/>
                    </a:lnTo>
                    <a:lnTo>
                      <a:pt x="54" y="140"/>
                    </a:lnTo>
                    <a:lnTo>
                      <a:pt x="54" y="140"/>
                    </a:lnTo>
                    <a:lnTo>
                      <a:pt x="53" y="147"/>
                    </a:lnTo>
                    <a:lnTo>
                      <a:pt x="48" y="152"/>
                    </a:lnTo>
                    <a:lnTo>
                      <a:pt x="44" y="156"/>
                    </a:lnTo>
                    <a:lnTo>
                      <a:pt x="39" y="160"/>
                    </a:lnTo>
                    <a:lnTo>
                      <a:pt x="39" y="160"/>
                    </a:lnTo>
                    <a:lnTo>
                      <a:pt x="0" y="95"/>
                    </a:lnTo>
                    <a:lnTo>
                      <a:pt x="0" y="95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04" name="Freeform 87"/>
              <p:cNvSpPr>
                <a:spLocks noChangeArrowheads="1"/>
              </p:cNvSpPr>
              <p:nvPr/>
            </p:nvSpPr>
            <p:spPr bwMode="auto">
              <a:xfrm>
                <a:off x="1304925" y="152400"/>
                <a:ext cx="109538" cy="252413"/>
              </a:xfrm>
              <a:custGeom>
                <a:avLst/>
                <a:gdLst>
                  <a:gd name="T0" fmla="*/ 7 w 69"/>
                  <a:gd name="T1" fmla="*/ 0 h 159"/>
                  <a:gd name="T2" fmla="*/ 7 w 69"/>
                  <a:gd name="T3" fmla="*/ 0 h 159"/>
                  <a:gd name="T4" fmla="*/ 69 w 69"/>
                  <a:gd name="T5" fmla="*/ 0 h 159"/>
                  <a:gd name="T6" fmla="*/ 69 w 69"/>
                  <a:gd name="T7" fmla="*/ 0 h 159"/>
                  <a:gd name="T8" fmla="*/ 52 w 69"/>
                  <a:gd name="T9" fmla="*/ 140 h 159"/>
                  <a:gd name="T10" fmla="*/ 52 w 69"/>
                  <a:gd name="T11" fmla="*/ 140 h 159"/>
                  <a:gd name="T12" fmla="*/ 51 w 69"/>
                  <a:gd name="T13" fmla="*/ 147 h 159"/>
                  <a:gd name="T14" fmla="*/ 46 w 69"/>
                  <a:gd name="T15" fmla="*/ 152 h 159"/>
                  <a:gd name="T16" fmla="*/ 42 w 69"/>
                  <a:gd name="T17" fmla="*/ 156 h 159"/>
                  <a:gd name="T18" fmla="*/ 37 w 69"/>
                  <a:gd name="T19" fmla="*/ 159 h 159"/>
                  <a:gd name="T20" fmla="*/ 37 w 69"/>
                  <a:gd name="T21" fmla="*/ 159 h 159"/>
                  <a:gd name="T22" fmla="*/ 0 w 69"/>
                  <a:gd name="T23" fmla="*/ 94 h 159"/>
                  <a:gd name="T24" fmla="*/ 0 w 69"/>
                  <a:gd name="T25" fmla="*/ 94 h 159"/>
                  <a:gd name="T26" fmla="*/ 7 w 69"/>
                  <a:gd name="T27" fmla="*/ 0 h 159"/>
                  <a:gd name="T28" fmla="*/ 7 w 69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69"/>
                  <a:gd name="T46" fmla="*/ 0 h 159"/>
                  <a:gd name="T47" fmla="*/ 69 w 69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69" h="159">
                    <a:moveTo>
                      <a:pt x="7" y="0"/>
                    </a:moveTo>
                    <a:lnTo>
                      <a:pt x="7" y="0"/>
                    </a:lnTo>
                    <a:lnTo>
                      <a:pt x="69" y="0"/>
                    </a:lnTo>
                    <a:lnTo>
                      <a:pt x="69" y="0"/>
                    </a:lnTo>
                    <a:lnTo>
                      <a:pt x="52" y="140"/>
                    </a:lnTo>
                    <a:lnTo>
                      <a:pt x="52" y="140"/>
                    </a:lnTo>
                    <a:lnTo>
                      <a:pt x="51" y="147"/>
                    </a:lnTo>
                    <a:lnTo>
                      <a:pt x="46" y="152"/>
                    </a:lnTo>
                    <a:lnTo>
                      <a:pt x="42" y="156"/>
                    </a:lnTo>
                    <a:lnTo>
                      <a:pt x="37" y="159"/>
                    </a:lnTo>
                    <a:lnTo>
                      <a:pt x="37" y="159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05" name="Freeform 88"/>
              <p:cNvSpPr>
                <a:spLocks noChangeArrowheads="1"/>
              </p:cNvSpPr>
              <p:nvPr/>
            </p:nvSpPr>
            <p:spPr bwMode="auto">
              <a:xfrm>
                <a:off x="1311275" y="152400"/>
                <a:ext cx="103188" cy="252413"/>
              </a:xfrm>
              <a:custGeom>
                <a:avLst/>
                <a:gdLst>
                  <a:gd name="T0" fmla="*/ 7 w 65"/>
                  <a:gd name="T1" fmla="*/ 0 h 159"/>
                  <a:gd name="T2" fmla="*/ 7 w 65"/>
                  <a:gd name="T3" fmla="*/ 0 h 159"/>
                  <a:gd name="T4" fmla="*/ 65 w 65"/>
                  <a:gd name="T5" fmla="*/ 0 h 159"/>
                  <a:gd name="T6" fmla="*/ 65 w 65"/>
                  <a:gd name="T7" fmla="*/ 0 h 159"/>
                  <a:gd name="T8" fmla="*/ 48 w 65"/>
                  <a:gd name="T9" fmla="*/ 140 h 159"/>
                  <a:gd name="T10" fmla="*/ 48 w 65"/>
                  <a:gd name="T11" fmla="*/ 140 h 159"/>
                  <a:gd name="T12" fmla="*/ 47 w 65"/>
                  <a:gd name="T13" fmla="*/ 147 h 159"/>
                  <a:gd name="T14" fmla="*/ 42 w 65"/>
                  <a:gd name="T15" fmla="*/ 152 h 159"/>
                  <a:gd name="T16" fmla="*/ 38 w 65"/>
                  <a:gd name="T17" fmla="*/ 156 h 159"/>
                  <a:gd name="T18" fmla="*/ 33 w 65"/>
                  <a:gd name="T19" fmla="*/ 159 h 159"/>
                  <a:gd name="T20" fmla="*/ 33 w 65"/>
                  <a:gd name="T21" fmla="*/ 159 h 159"/>
                  <a:gd name="T22" fmla="*/ 0 w 65"/>
                  <a:gd name="T23" fmla="*/ 92 h 159"/>
                  <a:gd name="T24" fmla="*/ 0 w 65"/>
                  <a:gd name="T25" fmla="*/ 92 h 159"/>
                  <a:gd name="T26" fmla="*/ 7 w 65"/>
                  <a:gd name="T27" fmla="*/ 0 h 159"/>
                  <a:gd name="T28" fmla="*/ 7 w 65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65"/>
                  <a:gd name="T46" fmla="*/ 0 h 159"/>
                  <a:gd name="T47" fmla="*/ 65 w 65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65" h="159">
                    <a:moveTo>
                      <a:pt x="7" y="0"/>
                    </a:moveTo>
                    <a:lnTo>
                      <a:pt x="7" y="0"/>
                    </a:lnTo>
                    <a:lnTo>
                      <a:pt x="65" y="0"/>
                    </a:lnTo>
                    <a:lnTo>
                      <a:pt x="65" y="0"/>
                    </a:lnTo>
                    <a:lnTo>
                      <a:pt x="48" y="140"/>
                    </a:lnTo>
                    <a:lnTo>
                      <a:pt x="48" y="140"/>
                    </a:lnTo>
                    <a:lnTo>
                      <a:pt x="47" y="147"/>
                    </a:lnTo>
                    <a:lnTo>
                      <a:pt x="42" y="152"/>
                    </a:lnTo>
                    <a:lnTo>
                      <a:pt x="38" y="156"/>
                    </a:lnTo>
                    <a:lnTo>
                      <a:pt x="33" y="159"/>
                    </a:lnTo>
                    <a:lnTo>
                      <a:pt x="33" y="159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06" name="Freeform 89"/>
              <p:cNvSpPr>
                <a:spLocks noChangeArrowheads="1"/>
              </p:cNvSpPr>
              <p:nvPr/>
            </p:nvSpPr>
            <p:spPr bwMode="auto">
              <a:xfrm>
                <a:off x="1319212" y="152400"/>
                <a:ext cx="95250" cy="252413"/>
              </a:xfrm>
              <a:custGeom>
                <a:avLst/>
                <a:gdLst>
                  <a:gd name="T0" fmla="*/ 6 w 60"/>
                  <a:gd name="T1" fmla="*/ 0 h 159"/>
                  <a:gd name="T2" fmla="*/ 6 w 60"/>
                  <a:gd name="T3" fmla="*/ 0 h 159"/>
                  <a:gd name="T4" fmla="*/ 60 w 60"/>
                  <a:gd name="T5" fmla="*/ 0 h 159"/>
                  <a:gd name="T6" fmla="*/ 60 w 60"/>
                  <a:gd name="T7" fmla="*/ 0 h 159"/>
                  <a:gd name="T8" fmla="*/ 43 w 60"/>
                  <a:gd name="T9" fmla="*/ 140 h 159"/>
                  <a:gd name="T10" fmla="*/ 43 w 60"/>
                  <a:gd name="T11" fmla="*/ 140 h 159"/>
                  <a:gd name="T12" fmla="*/ 42 w 60"/>
                  <a:gd name="T13" fmla="*/ 147 h 159"/>
                  <a:gd name="T14" fmla="*/ 39 w 60"/>
                  <a:gd name="T15" fmla="*/ 151 h 159"/>
                  <a:gd name="T16" fmla="*/ 33 w 60"/>
                  <a:gd name="T17" fmla="*/ 156 h 159"/>
                  <a:gd name="T18" fmla="*/ 29 w 60"/>
                  <a:gd name="T19" fmla="*/ 159 h 159"/>
                  <a:gd name="T20" fmla="*/ 29 w 60"/>
                  <a:gd name="T21" fmla="*/ 159 h 159"/>
                  <a:gd name="T22" fmla="*/ 0 w 60"/>
                  <a:gd name="T23" fmla="*/ 91 h 159"/>
                  <a:gd name="T24" fmla="*/ 0 w 60"/>
                  <a:gd name="T25" fmla="*/ 91 h 159"/>
                  <a:gd name="T26" fmla="*/ 6 w 60"/>
                  <a:gd name="T27" fmla="*/ 0 h 159"/>
                  <a:gd name="T28" fmla="*/ 6 w 60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60"/>
                  <a:gd name="T46" fmla="*/ 0 h 159"/>
                  <a:gd name="T47" fmla="*/ 60 w 60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60" h="159">
                    <a:moveTo>
                      <a:pt x="6" y="0"/>
                    </a:moveTo>
                    <a:lnTo>
                      <a:pt x="6" y="0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43" y="140"/>
                    </a:lnTo>
                    <a:lnTo>
                      <a:pt x="43" y="140"/>
                    </a:lnTo>
                    <a:lnTo>
                      <a:pt x="42" y="147"/>
                    </a:lnTo>
                    <a:lnTo>
                      <a:pt x="39" y="151"/>
                    </a:lnTo>
                    <a:lnTo>
                      <a:pt x="33" y="156"/>
                    </a:lnTo>
                    <a:lnTo>
                      <a:pt x="29" y="159"/>
                    </a:lnTo>
                    <a:lnTo>
                      <a:pt x="29" y="159"/>
                    </a:lnTo>
                    <a:lnTo>
                      <a:pt x="0" y="91"/>
                    </a:lnTo>
                    <a:lnTo>
                      <a:pt x="0" y="91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07" name="Freeform 90"/>
              <p:cNvSpPr>
                <a:spLocks noChangeArrowheads="1"/>
              </p:cNvSpPr>
              <p:nvPr/>
            </p:nvSpPr>
            <p:spPr bwMode="auto">
              <a:xfrm>
                <a:off x="1325562" y="152400"/>
                <a:ext cx="88900" cy="252413"/>
              </a:xfrm>
              <a:custGeom>
                <a:avLst/>
                <a:gdLst>
                  <a:gd name="T0" fmla="*/ 6 w 56"/>
                  <a:gd name="T1" fmla="*/ 0 h 159"/>
                  <a:gd name="T2" fmla="*/ 6 w 56"/>
                  <a:gd name="T3" fmla="*/ 0 h 159"/>
                  <a:gd name="T4" fmla="*/ 56 w 56"/>
                  <a:gd name="T5" fmla="*/ 0 h 159"/>
                  <a:gd name="T6" fmla="*/ 56 w 56"/>
                  <a:gd name="T7" fmla="*/ 0 h 159"/>
                  <a:gd name="T8" fmla="*/ 39 w 56"/>
                  <a:gd name="T9" fmla="*/ 140 h 159"/>
                  <a:gd name="T10" fmla="*/ 39 w 56"/>
                  <a:gd name="T11" fmla="*/ 140 h 159"/>
                  <a:gd name="T12" fmla="*/ 38 w 56"/>
                  <a:gd name="T13" fmla="*/ 147 h 159"/>
                  <a:gd name="T14" fmla="*/ 35 w 56"/>
                  <a:gd name="T15" fmla="*/ 151 h 159"/>
                  <a:gd name="T16" fmla="*/ 29 w 56"/>
                  <a:gd name="T17" fmla="*/ 156 h 159"/>
                  <a:gd name="T18" fmla="*/ 25 w 56"/>
                  <a:gd name="T19" fmla="*/ 159 h 159"/>
                  <a:gd name="T20" fmla="*/ 25 w 56"/>
                  <a:gd name="T21" fmla="*/ 159 h 159"/>
                  <a:gd name="T22" fmla="*/ 0 w 56"/>
                  <a:gd name="T23" fmla="*/ 91 h 159"/>
                  <a:gd name="T24" fmla="*/ 0 w 56"/>
                  <a:gd name="T25" fmla="*/ 91 h 159"/>
                  <a:gd name="T26" fmla="*/ 6 w 56"/>
                  <a:gd name="T27" fmla="*/ 0 h 159"/>
                  <a:gd name="T28" fmla="*/ 6 w 56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56"/>
                  <a:gd name="T46" fmla="*/ 0 h 159"/>
                  <a:gd name="T47" fmla="*/ 56 w 56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56" h="159">
                    <a:moveTo>
                      <a:pt x="6" y="0"/>
                    </a:moveTo>
                    <a:lnTo>
                      <a:pt x="6" y="0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39" y="140"/>
                    </a:lnTo>
                    <a:lnTo>
                      <a:pt x="39" y="140"/>
                    </a:lnTo>
                    <a:lnTo>
                      <a:pt x="38" y="147"/>
                    </a:lnTo>
                    <a:lnTo>
                      <a:pt x="35" y="151"/>
                    </a:lnTo>
                    <a:lnTo>
                      <a:pt x="29" y="156"/>
                    </a:lnTo>
                    <a:lnTo>
                      <a:pt x="25" y="159"/>
                    </a:lnTo>
                    <a:lnTo>
                      <a:pt x="25" y="159"/>
                    </a:lnTo>
                    <a:lnTo>
                      <a:pt x="0" y="91"/>
                    </a:lnTo>
                    <a:lnTo>
                      <a:pt x="0" y="91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08" name="Freeform 91"/>
              <p:cNvSpPr>
                <a:spLocks noChangeArrowheads="1"/>
              </p:cNvSpPr>
              <p:nvPr/>
            </p:nvSpPr>
            <p:spPr bwMode="auto">
              <a:xfrm>
                <a:off x="1328737" y="152400"/>
                <a:ext cx="85725" cy="252413"/>
              </a:xfrm>
              <a:custGeom>
                <a:avLst/>
                <a:gdLst>
                  <a:gd name="T0" fmla="*/ 7 w 54"/>
                  <a:gd name="T1" fmla="*/ 0 h 159"/>
                  <a:gd name="T2" fmla="*/ 7 w 54"/>
                  <a:gd name="T3" fmla="*/ 0 h 159"/>
                  <a:gd name="T4" fmla="*/ 54 w 54"/>
                  <a:gd name="T5" fmla="*/ 0 h 159"/>
                  <a:gd name="T6" fmla="*/ 54 w 54"/>
                  <a:gd name="T7" fmla="*/ 0 h 159"/>
                  <a:gd name="T8" fmla="*/ 37 w 54"/>
                  <a:gd name="T9" fmla="*/ 140 h 159"/>
                  <a:gd name="T10" fmla="*/ 37 w 54"/>
                  <a:gd name="T11" fmla="*/ 140 h 159"/>
                  <a:gd name="T12" fmla="*/ 36 w 54"/>
                  <a:gd name="T13" fmla="*/ 145 h 159"/>
                  <a:gd name="T14" fmla="*/ 33 w 54"/>
                  <a:gd name="T15" fmla="*/ 151 h 159"/>
                  <a:gd name="T16" fmla="*/ 29 w 54"/>
                  <a:gd name="T17" fmla="*/ 155 h 159"/>
                  <a:gd name="T18" fmla="*/ 23 w 54"/>
                  <a:gd name="T19" fmla="*/ 159 h 159"/>
                  <a:gd name="T20" fmla="*/ 23 w 54"/>
                  <a:gd name="T21" fmla="*/ 159 h 159"/>
                  <a:gd name="T22" fmla="*/ 0 w 54"/>
                  <a:gd name="T23" fmla="*/ 90 h 159"/>
                  <a:gd name="T24" fmla="*/ 0 w 54"/>
                  <a:gd name="T25" fmla="*/ 90 h 159"/>
                  <a:gd name="T26" fmla="*/ 7 w 54"/>
                  <a:gd name="T27" fmla="*/ 0 h 159"/>
                  <a:gd name="T28" fmla="*/ 7 w 54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54"/>
                  <a:gd name="T46" fmla="*/ 0 h 159"/>
                  <a:gd name="T47" fmla="*/ 54 w 54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54" h="159">
                    <a:moveTo>
                      <a:pt x="7" y="0"/>
                    </a:moveTo>
                    <a:lnTo>
                      <a:pt x="7" y="0"/>
                    </a:lnTo>
                    <a:lnTo>
                      <a:pt x="54" y="0"/>
                    </a:lnTo>
                    <a:lnTo>
                      <a:pt x="54" y="0"/>
                    </a:lnTo>
                    <a:lnTo>
                      <a:pt x="37" y="140"/>
                    </a:lnTo>
                    <a:lnTo>
                      <a:pt x="37" y="140"/>
                    </a:lnTo>
                    <a:lnTo>
                      <a:pt x="36" y="145"/>
                    </a:lnTo>
                    <a:lnTo>
                      <a:pt x="33" y="151"/>
                    </a:lnTo>
                    <a:lnTo>
                      <a:pt x="29" y="155"/>
                    </a:lnTo>
                    <a:lnTo>
                      <a:pt x="23" y="159"/>
                    </a:lnTo>
                    <a:lnTo>
                      <a:pt x="23" y="159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09" name="Freeform 92"/>
              <p:cNvSpPr>
                <a:spLocks noChangeArrowheads="1"/>
              </p:cNvSpPr>
              <p:nvPr/>
            </p:nvSpPr>
            <p:spPr bwMode="auto">
              <a:xfrm>
                <a:off x="1335087" y="152400"/>
                <a:ext cx="79375" cy="252413"/>
              </a:xfrm>
              <a:custGeom>
                <a:avLst/>
                <a:gdLst>
                  <a:gd name="T0" fmla="*/ 7 w 50"/>
                  <a:gd name="T1" fmla="*/ 0 h 159"/>
                  <a:gd name="T2" fmla="*/ 7 w 50"/>
                  <a:gd name="T3" fmla="*/ 0 h 159"/>
                  <a:gd name="T4" fmla="*/ 50 w 50"/>
                  <a:gd name="T5" fmla="*/ 0 h 159"/>
                  <a:gd name="T6" fmla="*/ 50 w 50"/>
                  <a:gd name="T7" fmla="*/ 0 h 159"/>
                  <a:gd name="T8" fmla="*/ 33 w 50"/>
                  <a:gd name="T9" fmla="*/ 140 h 159"/>
                  <a:gd name="T10" fmla="*/ 33 w 50"/>
                  <a:gd name="T11" fmla="*/ 140 h 159"/>
                  <a:gd name="T12" fmla="*/ 32 w 50"/>
                  <a:gd name="T13" fmla="*/ 145 h 159"/>
                  <a:gd name="T14" fmla="*/ 29 w 50"/>
                  <a:gd name="T15" fmla="*/ 151 h 159"/>
                  <a:gd name="T16" fmla="*/ 25 w 50"/>
                  <a:gd name="T17" fmla="*/ 155 h 159"/>
                  <a:gd name="T18" fmla="*/ 19 w 50"/>
                  <a:gd name="T19" fmla="*/ 159 h 159"/>
                  <a:gd name="T20" fmla="*/ 19 w 50"/>
                  <a:gd name="T21" fmla="*/ 159 h 159"/>
                  <a:gd name="T22" fmla="*/ 0 w 50"/>
                  <a:gd name="T23" fmla="*/ 88 h 159"/>
                  <a:gd name="T24" fmla="*/ 0 w 50"/>
                  <a:gd name="T25" fmla="*/ 88 h 159"/>
                  <a:gd name="T26" fmla="*/ 7 w 50"/>
                  <a:gd name="T27" fmla="*/ 0 h 159"/>
                  <a:gd name="T28" fmla="*/ 7 w 50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50"/>
                  <a:gd name="T46" fmla="*/ 0 h 159"/>
                  <a:gd name="T47" fmla="*/ 50 w 50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50" h="159">
                    <a:moveTo>
                      <a:pt x="7" y="0"/>
                    </a:moveTo>
                    <a:lnTo>
                      <a:pt x="7" y="0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33" y="140"/>
                    </a:lnTo>
                    <a:lnTo>
                      <a:pt x="33" y="140"/>
                    </a:lnTo>
                    <a:lnTo>
                      <a:pt x="32" y="145"/>
                    </a:lnTo>
                    <a:lnTo>
                      <a:pt x="29" y="151"/>
                    </a:lnTo>
                    <a:lnTo>
                      <a:pt x="25" y="155"/>
                    </a:lnTo>
                    <a:lnTo>
                      <a:pt x="19" y="159"/>
                    </a:lnTo>
                    <a:lnTo>
                      <a:pt x="19" y="159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10" name="Freeform 93"/>
              <p:cNvSpPr>
                <a:spLocks noChangeArrowheads="1"/>
              </p:cNvSpPr>
              <p:nvPr/>
            </p:nvSpPr>
            <p:spPr bwMode="auto">
              <a:xfrm>
                <a:off x="1341437" y="152400"/>
                <a:ext cx="73025" cy="252413"/>
              </a:xfrm>
              <a:custGeom>
                <a:avLst/>
                <a:gdLst>
                  <a:gd name="T0" fmla="*/ 7 w 46"/>
                  <a:gd name="T1" fmla="*/ 0 h 159"/>
                  <a:gd name="T2" fmla="*/ 7 w 46"/>
                  <a:gd name="T3" fmla="*/ 0 h 159"/>
                  <a:gd name="T4" fmla="*/ 46 w 46"/>
                  <a:gd name="T5" fmla="*/ 0 h 159"/>
                  <a:gd name="T6" fmla="*/ 46 w 46"/>
                  <a:gd name="T7" fmla="*/ 0 h 159"/>
                  <a:gd name="T8" fmla="*/ 29 w 46"/>
                  <a:gd name="T9" fmla="*/ 140 h 159"/>
                  <a:gd name="T10" fmla="*/ 29 w 46"/>
                  <a:gd name="T11" fmla="*/ 140 h 159"/>
                  <a:gd name="T12" fmla="*/ 28 w 46"/>
                  <a:gd name="T13" fmla="*/ 145 h 159"/>
                  <a:gd name="T14" fmla="*/ 25 w 46"/>
                  <a:gd name="T15" fmla="*/ 151 h 159"/>
                  <a:gd name="T16" fmla="*/ 21 w 46"/>
                  <a:gd name="T17" fmla="*/ 155 h 159"/>
                  <a:gd name="T18" fmla="*/ 17 w 46"/>
                  <a:gd name="T19" fmla="*/ 159 h 159"/>
                  <a:gd name="T20" fmla="*/ 17 w 46"/>
                  <a:gd name="T21" fmla="*/ 159 h 159"/>
                  <a:gd name="T22" fmla="*/ 0 w 46"/>
                  <a:gd name="T23" fmla="*/ 87 h 159"/>
                  <a:gd name="T24" fmla="*/ 0 w 46"/>
                  <a:gd name="T25" fmla="*/ 87 h 159"/>
                  <a:gd name="T26" fmla="*/ 7 w 46"/>
                  <a:gd name="T27" fmla="*/ 0 h 159"/>
                  <a:gd name="T28" fmla="*/ 7 w 46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46"/>
                  <a:gd name="T46" fmla="*/ 0 h 159"/>
                  <a:gd name="T47" fmla="*/ 46 w 46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46" h="159">
                    <a:moveTo>
                      <a:pt x="7" y="0"/>
                    </a:moveTo>
                    <a:lnTo>
                      <a:pt x="7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29" y="140"/>
                    </a:lnTo>
                    <a:lnTo>
                      <a:pt x="29" y="140"/>
                    </a:lnTo>
                    <a:lnTo>
                      <a:pt x="28" y="145"/>
                    </a:lnTo>
                    <a:lnTo>
                      <a:pt x="25" y="151"/>
                    </a:lnTo>
                    <a:lnTo>
                      <a:pt x="21" y="155"/>
                    </a:lnTo>
                    <a:lnTo>
                      <a:pt x="17" y="159"/>
                    </a:lnTo>
                    <a:lnTo>
                      <a:pt x="17" y="159"/>
                    </a:lnTo>
                    <a:lnTo>
                      <a:pt x="0" y="87"/>
                    </a:lnTo>
                    <a:lnTo>
                      <a:pt x="0" y="87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11" name="Freeform 94"/>
              <p:cNvSpPr>
                <a:spLocks noChangeArrowheads="1"/>
              </p:cNvSpPr>
              <p:nvPr/>
            </p:nvSpPr>
            <p:spPr bwMode="auto">
              <a:xfrm>
                <a:off x="1349375" y="152400"/>
                <a:ext cx="65088" cy="252413"/>
              </a:xfrm>
              <a:custGeom>
                <a:avLst/>
                <a:gdLst>
                  <a:gd name="T0" fmla="*/ 6 w 41"/>
                  <a:gd name="T1" fmla="*/ 0 h 159"/>
                  <a:gd name="T2" fmla="*/ 6 w 41"/>
                  <a:gd name="T3" fmla="*/ 0 h 159"/>
                  <a:gd name="T4" fmla="*/ 41 w 41"/>
                  <a:gd name="T5" fmla="*/ 0 h 159"/>
                  <a:gd name="T6" fmla="*/ 41 w 41"/>
                  <a:gd name="T7" fmla="*/ 0 h 159"/>
                  <a:gd name="T8" fmla="*/ 24 w 41"/>
                  <a:gd name="T9" fmla="*/ 140 h 159"/>
                  <a:gd name="T10" fmla="*/ 24 w 41"/>
                  <a:gd name="T11" fmla="*/ 140 h 159"/>
                  <a:gd name="T12" fmla="*/ 23 w 41"/>
                  <a:gd name="T13" fmla="*/ 145 h 159"/>
                  <a:gd name="T14" fmla="*/ 20 w 41"/>
                  <a:gd name="T15" fmla="*/ 151 h 159"/>
                  <a:gd name="T16" fmla="*/ 16 w 41"/>
                  <a:gd name="T17" fmla="*/ 155 h 159"/>
                  <a:gd name="T18" fmla="*/ 12 w 41"/>
                  <a:gd name="T19" fmla="*/ 159 h 159"/>
                  <a:gd name="T20" fmla="*/ 12 w 41"/>
                  <a:gd name="T21" fmla="*/ 159 h 159"/>
                  <a:gd name="T22" fmla="*/ 0 w 41"/>
                  <a:gd name="T23" fmla="*/ 86 h 159"/>
                  <a:gd name="T24" fmla="*/ 0 w 41"/>
                  <a:gd name="T25" fmla="*/ 86 h 159"/>
                  <a:gd name="T26" fmla="*/ 6 w 41"/>
                  <a:gd name="T27" fmla="*/ 0 h 159"/>
                  <a:gd name="T28" fmla="*/ 6 w 41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41"/>
                  <a:gd name="T46" fmla="*/ 0 h 159"/>
                  <a:gd name="T47" fmla="*/ 41 w 41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41" h="159">
                    <a:moveTo>
                      <a:pt x="6" y="0"/>
                    </a:moveTo>
                    <a:lnTo>
                      <a:pt x="6" y="0"/>
                    </a:lnTo>
                    <a:lnTo>
                      <a:pt x="41" y="0"/>
                    </a:lnTo>
                    <a:lnTo>
                      <a:pt x="41" y="0"/>
                    </a:lnTo>
                    <a:lnTo>
                      <a:pt x="24" y="140"/>
                    </a:lnTo>
                    <a:lnTo>
                      <a:pt x="24" y="140"/>
                    </a:lnTo>
                    <a:lnTo>
                      <a:pt x="23" y="145"/>
                    </a:lnTo>
                    <a:lnTo>
                      <a:pt x="20" y="151"/>
                    </a:lnTo>
                    <a:lnTo>
                      <a:pt x="16" y="155"/>
                    </a:lnTo>
                    <a:lnTo>
                      <a:pt x="12" y="159"/>
                    </a:lnTo>
                    <a:lnTo>
                      <a:pt x="12" y="159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12" name="Freeform 95"/>
              <p:cNvSpPr>
                <a:spLocks noChangeArrowheads="1"/>
              </p:cNvSpPr>
              <p:nvPr/>
            </p:nvSpPr>
            <p:spPr bwMode="auto">
              <a:xfrm>
                <a:off x="1352550" y="152400"/>
                <a:ext cx="61913" cy="252413"/>
              </a:xfrm>
              <a:custGeom>
                <a:avLst/>
                <a:gdLst>
                  <a:gd name="T0" fmla="*/ 8 w 39"/>
                  <a:gd name="T1" fmla="*/ 0 h 159"/>
                  <a:gd name="T2" fmla="*/ 8 w 39"/>
                  <a:gd name="T3" fmla="*/ 0 h 159"/>
                  <a:gd name="T4" fmla="*/ 39 w 39"/>
                  <a:gd name="T5" fmla="*/ 0 h 159"/>
                  <a:gd name="T6" fmla="*/ 39 w 39"/>
                  <a:gd name="T7" fmla="*/ 0 h 159"/>
                  <a:gd name="T8" fmla="*/ 22 w 39"/>
                  <a:gd name="T9" fmla="*/ 140 h 159"/>
                  <a:gd name="T10" fmla="*/ 22 w 39"/>
                  <a:gd name="T11" fmla="*/ 140 h 159"/>
                  <a:gd name="T12" fmla="*/ 21 w 39"/>
                  <a:gd name="T13" fmla="*/ 145 h 159"/>
                  <a:gd name="T14" fmla="*/ 18 w 39"/>
                  <a:gd name="T15" fmla="*/ 151 h 159"/>
                  <a:gd name="T16" fmla="*/ 14 w 39"/>
                  <a:gd name="T17" fmla="*/ 155 h 159"/>
                  <a:gd name="T18" fmla="*/ 10 w 39"/>
                  <a:gd name="T19" fmla="*/ 159 h 159"/>
                  <a:gd name="T20" fmla="*/ 10 w 39"/>
                  <a:gd name="T21" fmla="*/ 159 h 159"/>
                  <a:gd name="T22" fmla="*/ 0 w 39"/>
                  <a:gd name="T23" fmla="*/ 84 h 159"/>
                  <a:gd name="T24" fmla="*/ 0 w 39"/>
                  <a:gd name="T25" fmla="*/ 84 h 159"/>
                  <a:gd name="T26" fmla="*/ 8 w 39"/>
                  <a:gd name="T27" fmla="*/ 0 h 159"/>
                  <a:gd name="T28" fmla="*/ 8 w 39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9"/>
                  <a:gd name="T46" fmla="*/ 0 h 159"/>
                  <a:gd name="T47" fmla="*/ 39 w 39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9" h="159">
                    <a:moveTo>
                      <a:pt x="8" y="0"/>
                    </a:moveTo>
                    <a:lnTo>
                      <a:pt x="8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22" y="140"/>
                    </a:lnTo>
                    <a:lnTo>
                      <a:pt x="22" y="140"/>
                    </a:lnTo>
                    <a:lnTo>
                      <a:pt x="21" y="145"/>
                    </a:lnTo>
                    <a:lnTo>
                      <a:pt x="18" y="151"/>
                    </a:lnTo>
                    <a:lnTo>
                      <a:pt x="14" y="155"/>
                    </a:lnTo>
                    <a:lnTo>
                      <a:pt x="10" y="159"/>
                    </a:lnTo>
                    <a:lnTo>
                      <a:pt x="10" y="159"/>
                    </a:lnTo>
                    <a:lnTo>
                      <a:pt x="0" y="84"/>
                    </a:lnTo>
                    <a:lnTo>
                      <a:pt x="0" y="84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13" name="Freeform 96"/>
              <p:cNvSpPr>
                <a:spLocks noChangeArrowheads="1"/>
              </p:cNvSpPr>
              <p:nvPr/>
            </p:nvSpPr>
            <p:spPr bwMode="auto">
              <a:xfrm>
                <a:off x="1358900" y="152400"/>
                <a:ext cx="55563" cy="252413"/>
              </a:xfrm>
              <a:custGeom>
                <a:avLst/>
                <a:gdLst>
                  <a:gd name="T0" fmla="*/ 8 w 35"/>
                  <a:gd name="T1" fmla="*/ 0 h 159"/>
                  <a:gd name="T2" fmla="*/ 8 w 35"/>
                  <a:gd name="T3" fmla="*/ 0 h 159"/>
                  <a:gd name="T4" fmla="*/ 35 w 35"/>
                  <a:gd name="T5" fmla="*/ 0 h 159"/>
                  <a:gd name="T6" fmla="*/ 35 w 35"/>
                  <a:gd name="T7" fmla="*/ 0 h 159"/>
                  <a:gd name="T8" fmla="*/ 18 w 35"/>
                  <a:gd name="T9" fmla="*/ 140 h 159"/>
                  <a:gd name="T10" fmla="*/ 18 w 35"/>
                  <a:gd name="T11" fmla="*/ 140 h 159"/>
                  <a:gd name="T12" fmla="*/ 17 w 35"/>
                  <a:gd name="T13" fmla="*/ 145 h 159"/>
                  <a:gd name="T14" fmla="*/ 14 w 35"/>
                  <a:gd name="T15" fmla="*/ 151 h 159"/>
                  <a:gd name="T16" fmla="*/ 11 w 35"/>
                  <a:gd name="T17" fmla="*/ 155 h 159"/>
                  <a:gd name="T18" fmla="*/ 7 w 35"/>
                  <a:gd name="T19" fmla="*/ 159 h 159"/>
                  <a:gd name="T20" fmla="*/ 7 w 35"/>
                  <a:gd name="T21" fmla="*/ 159 h 159"/>
                  <a:gd name="T22" fmla="*/ 0 w 35"/>
                  <a:gd name="T23" fmla="*/ 84 h 159"/>
                  <a:gd name="T24" fmla="*/ 0 w 35"/>
                  <a:gd name="T25" fmla="*/ 84 h 159"/>
                  <a:gd name="T26" fmla="*/ 8 w 35"/>
                  <a:gd name="T27" fmla="*/ 0 h 159"/>
                  <a:gd name="T28" fmla="*/ 8 w 35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5"/>
                  <a:gd name="T46" fmla="*/ 0 h 159"/>
                  <a:gd name="T47" fmla="*/ 35 w 35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5" h="159">
                    <a:moveTo>
                      <a:pt x="8" y="0"/>
                    </a:moveTo>
                    <a:lnTo>
                      <a:pt x="8" y="0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18" y="140"/>
                    </a:lnTo>
                    <a:lnTo>
                      <a:pt x="18" y="140"/>
                    </a:lnTo>
                    <a:lnTo>
                      <a:pt x="17" y="145"/>
                    </a:lnTo>
                    <a:lnTo>
                      <a:pt x="14" y="151"/>
                    </a:lnTo>
                    <a:lnTo>
                      <a:pt x="11" y="155"/>
                    </a:lnTo>
                    <a:lnTo>
                      <a:pt x="7" y="159"/>
                    </a:lnTo>
                    <a:lnTo>
                      <a:pt x="7" y="159"/>
                    </a:lnTo>
                    <a:lnTo>
                      <a:pt x="0" y="84"/>
                    </a:lnTo>
                    <a:lnTo>
                      <a:pt x="0" y="84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14" name="Freeform 97"/>
              <p:cNvSpPr>
                <a:spLocks noChangeArrowheads="1"/>
              </p:cNvSpPr>
              <p:nvPr/>
            </p:nvSpPr>
            <p:spPr bwMode="auto">
              <a:xfrm>
                <a:off x="1365250" y="152400"/>
                <a:ext cx="49213" cy="249238"/>
              </a:xfrm>
              <a:custGeom>
                <a:avLst/>
                <a:gdLst>
                  <a:gd name="T0" fmla="*/ 7 w 31"/>
                  <a:gd name="T1" fmla="*/ 0 h 157"/>
                  <a:gd name="T2" fmla="*/ 7 w 31"/>
                  <a:gd name="T3" fmla="*/ 0 h 157"/>
                  <a:gd name="T4" fmla="*/ 31 w 31"/>
                  <a:gd name="T5" fmla="*/ 0 h 157"/>
                  <a:gd name="T6" fmla="*/ 31 w 31"/>
                  <a:gd name="T7" fmla="*/ 0 h 157"/>
                  <a:gd name="T8" fmla="*/ 14 w 31"/>
                  <a:gd name="T9" fmla="*/ 140 h 157"/>
                  <a:gd name="T10" fmla="*/ 14 w 31"/>
                  <a:gd name="T11" fmla="*/ 140 h 157"/>
                  <a:gd name="T12" fmla="*/ 13 w 31"/>
                  <a:gd name="T13" fmla="*/ 145 h 157"/>
                  <a:gd name="T14" fmla="*/ 10 w 31"/>
                  <a:gd name="T15" fmla="*/ 151 h 157"/>
                  <a:gd name="T16" fmla="*/ 7 w 31"/>
                  <a:gd name="T17" fmla="*/ 155 h 157"/>
                  <a:gd name="T18" fmla="*/ 3 w 31"/>
                  <a:gd name="T19" fmla="*/ 157 h 157"/>
                  <a:gd name="T20" fmla="*/ 3 w 31"/>
                  <a:gd name="T21" fmla="*/ 157 h 157"/>
                  <a:gd name="T22" fmla="*/ 0 w 31"/>
                  <a:gd name="T23" fmla="*/ 83 h 157"/>
                  <a:gd name="T24" fmla="*/ 0 w 31"/>
                  <a:gd name="T25" fmla="*/ 83 h 157"/>
                  <a:gd name="T26" fmla="*/ 7 w 31"/>
                  <a:gd name="T27" fmla="*/ 0 h 157"/>
                  <a:gd name="T28" fmla="*/ 7 w 31"/>
                  <a:gd name="T29" fmla="*/ 0 h 15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"/>
                  <a:gd name="T46" fmla="*/ 0 h 157"/>
                  <a:gd name="T47" fmla="*/ 31 w 31"/>
                  <a:gd name="T48" fmla="*/ 157 h 15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" h="157">
                    <a:moveTo>
                      <a:pt x="7" y="0"/>
                    </a:moveTo>
                    <a:lnTo>
                      <a:pt x="7" y="0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14" y="140"/>
                    </a:lnTo>
                    <a:lnTo>
                      <a:pt x="14" y="140"/>
                    </a:lnTo>
                    <a:lnTo>
                      <a:pt x="13" y="145"/>
                    </a:lnTo>
                    <a:lnTo>
                      <a:pt x="10" y="151"/>
                    </a:lnTo>
                    <a:lnTo>
                      <a:pt x="7" y="155"/>
                    </a:lnTo>
                    <a:lnTo>
                      <a:pt x="3" y="157"/>
                    </a:lnTo>
                    <a:lnTo>
                      <a:pt x="3" y="157"/>
                    </a:lnTo>
                    <a:lnTo>
                      <a:pt x="0" y="83"/>
                    </a:lnTo>
                    <a:lnTo>
                      <a:pt x="0" y="83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15" name="Freeform 98"/>
              <p:cNvSpPr>
                <a:spLocks noChangeArrowheads="1"/>
              </p:cNvSpPr>
              <p:nvPr/>
            </p:nvSpPr>
            <p:spPr bwMode="auto">
              <a:xfrm>
                <a:off x="1370012" y="152400"/>
                <a:ext cx="44450" cy="249238"/>
              </a:xfrm>
              <a:custGeom>
                <a:avLst/>
                <a:gdLst>
                  <a:gd name="T0" fmla="*/ 8 w 28"/>
                  <a:gd name="T1" fmla="*/ 0 h 157"/>
                  <a:gd name="T2" fmla="*/ 8 w 28"/>
                  <a:gd name="T3" fmla="*/ 0 h 157"/>
                  <a:gd name="T4" fmla="*/ 28 w 28"/>
                  <a:gd name="T5" fmla="*/ 0 h 157"/>
                  <a:gd name="T6" fmla="*/ 28 w 28"/>
                  <a:gd name="T7" fmla="*/ 0 h 157"/>
                  <a:gd name="T8" fmla="*/ 11 w 28"/>
                  <a:gd name="T9" fmla="*/ 140 h 157"/>
                  <a:gd name="T10" fmla="*/ 11 w 28"/>
                  <a:gd name="T11" fmla="*/ 140 h 157"/>
                  <a:gd name="T12" fmla="*/ 10 w 28"/>
                  <a:gd name="T13" fmla="*/ 145 h 157"/>
                  <a:gd name="T14" fmla="*/ 7 w 28"/>
                  <a:gd name="T15" fmla="*/ 151 h 157"/>
                  <a:gd name="T16" fmla="*/ 4 w 28"/>
                  <a:gd name="T17" fmla="*/ 155 h 157"/>
                  <a:gd name="T18" fmla="*/ 0 w 28"/>
                  <a:gd name="T19" fmla="*/ 157 h 157"/>
                  <a:gd name="T20" fmla="*/ 0 w 28"/>
                  <a:gd name="T21" fmla="*/ 157 h 157"/>
                  <a:gd name="T22" fmla="*/ 1 w 28"/>
                  <a:gd name="T23" fmla="*/ 82 h 157"/>
                  <a:gd name="T24" fmla="*/ 1 w 28"/>
                  <a:gd name="T25" fmla="*/ 82 h 157"/>
                  <a:gd name="T26" fmla="*/ 8 w 28"/>
                  <a:gd name="T27" fmla="*/ 0 h 157"/>
                  <a:gd name="T28" fmla="*/ 8 w 28"/>
                  <a:gd name="T29" fmla="*/ 0 h 15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8"/>
                  <a:gd name="T46" fmla="*/ 0 h 157"/>
                  <a:gd name="T47" fmla="*/ 28 w 28"/>
                  <a:gd name="T48" fmla="*/ 157 h 15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8" h="157">
                    <a:moveTo>
                      <a:pt x="8" y="0"/>
                    </a:moveTo>
                    <a:lnTo>
                      <a:pt x="8" y="0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11" y="140"/>
                    </a:lnTo>
                    <a:lnTo>
                      <a:pt x="11" y="140"/>
                    </a:lnTo>
                    <a:lnTo>
                      <a:pt x="10" y="145"/>
                    </a:lnTo>
                    <a:lnTo>
                      <a:pt x="7" y="151"/>
                    </a:lnTo>
                    <a:lnTo>
                      <a:pt x="4" y="155"/>
                    </a:lnTo>
                    <a:lnTo>
                      <a:pt x="0" y="157"/>
                    </a:lnTo>
                    <a:lnTo>
                      <a:pt x="0" y="157"/>
                    </a:lnTo>
                    <a:lnTo>
                      <a:pt x="1" y="82"/>
                    </a:lnTo>
                    <a:lnTo>
                      <a:pt x="1" y="82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16" name="Freeform 99"/>
              <p:cNvSpPr>
                <a:spLocks noChangeArrowheads="1"/>
              </p:cNvSpPr>
              <p:nvPr/>
            </p:nvSpPr>
            <p:spPr bwMode="auto">
              <a:xfrm>
                <a:off x="1370012" y="152400"/>
                <a:ext cx="44450" cy="249238"/>
              </a:xfrm>
              <a:custGeom>
                <a:avLst/>
                <a:gdLst>
                  <a:gd name="T0" fmla="*/ 12 w 28"/>
                  <a:gd name="T1" fmla="*/ 0 h 157"/>
                  <a:gd name="T2" fmla="*/ 12 w 28"/>
                  <a:gd name="T3" fmla="*/ 0 h 157"/>
                  <a:gd name="T4" fmla="*/ 28 w 28"/>
                  <a:gd name="T5" fmla="*/ 0 h 157"/>
                  <a:gd name="T6" fmla="*/ 28 w 28"/>
                  <a:gd name="T7" fmla="*/ 0 h 157"/>
                  <a:gd name="T8" fmla="*/ 11 w 28"/>
                  <a:gd name="T9" fmla="*/ 140 h 157"/>
                  <a:gd name="T10" fmla="*/ 11 w 28"/>
                  <a:gd name="T11" fmla="*/ 140 h 157"/>
                  <a:gd name="T12" fmla="*/ 10 w 28"/>
                  <a:gd name="T13" fmla="*/ 145 h 157"/>
                  <a:gd name="T14" fmla="*/ 8 w 28"/>
                  <a:gd name="T15" fmla="*/ 149 h 157"/>
                  <a:gd name="T16" fmla="*/ 4 w 28"/>
                  <a:gd name="T17" fmla="*/ 155 h 157"/>
                  <a:gd name="T18" fmla="*/ 0 w 28"/>
                  <a:gd name="T19" fmla="*/ 157 h 157"/>
                  <a:gd name="T20" fmla="*/ 0 w 28"/>
                  <a:gd name="T21" fmla="*/ 157 h 157"/>
                  <a:gd name="T22" fmla="*/ 5 w 28"/>
                  <a:gd name="T23" fmla="*/ 80 h 157"/>
                  <a:gd name="T24" fmla="*/ 5 w 28"/>
                  <a:gd name="T25" fmla="*/ 80 h 157"/>
                  <a:gd name="T26" fmla="*/ 12 w 28"/>
                  <a:gd name="T27" fmla="*/ 0 h 157"/>
                  <a:gd name="T28" fmla="*/ 12 w 28"/>
                  <a:gd name="T29" fmla="*/ 0 h 15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8"/>
                  <a:gd name="T46" fmla="*/ 0 h 157"/>
                  <a:gd name="T47" fmla="*/ 28 w 28"/>
                  <a:gd name="T48" fmla="*/ 157 h 15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8" h="157">
                    <a:moveTo>
                      <a:pt x="12" y="0"/>
                    </a:moveTo>
                    <a:lnTo>
                      <a:pt x="12" y="0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11" y="140"/>
                    </a:lnTo>
                    <a:lnTo>
                      <a:pt x="11" y="140"/>
                    </a:lnTo>
                    <a:lnTo>
                      <a:pt x="10" y="145"/>
                    </a:lnTo>
                    <a:lnTo>
                      <a:pt x="8" y="149"/>
                    </a:lnTo>
                    <a:lnTo>
                      <a:pt x="4" y="155"/>
                    </a:lnTo>
                    <a:lnTo>
                      <a:pt x="0" y="157"/>
                    </a:lnTo>
                    <a:lnTo>
                      <a:pt x="0" y="157"/>
                    </a:lnTo>
                    <a:lnTo>
                      <a:pt x="5" y="80"/>
                    </a:lnTo>
                    <a:lnTo>
                      <a:pt x="5" y="8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17" name="Freeform 100"/>
              <p:cNvSpPr>
                <a:spLocks noChangeArrowheads="1"/>
              </p:cNvSpPr>
              <p:nvPr/>
            </p:nvSpPr>
            <p:spPr bwMode="auto">
              <a:xfrm>
                <a:off x="1371600" y="152400"/>
                <a:ext cx="42863" cy="249238"/>
              </a:xfrm>
              <a:custGeom>
                <a:avLst/>
                <a:gdLst>
                  <a:gd name="T0" fmla="*/ 15 w 27"/>
                  <a:gd name="T1" fmla="*/ 0 h 157"/>
                  <a:gd name="T2" fmla="*/ 27 w 27"/>
                  <a:gd name="T3" fmla="*/ 0 h 157"/>
                  <a:gd name="T4" fmla="*/ 10 w 27"/>
                  <a:gd name="T5" fmla="*/ 140 h 157"/>
                  <a:gd name="T6" fmla="*/ 10 w 27"/>
                  <a:gd name="T7" fmla="*/ 140 h 157"/>
                  <a:gd name="T8" fmla="*/ 9 w 27"/>
                  <a:gd name="T9" fmla="*/ 145 h 157"/>
                  <a:gd name="T10" fmla="*/ 7 w 27"/>
                  <a:gd name="T11" fmla="*/ 149 h 157"/>
                  <a:gd name="T12" fmla="*/ 3 w 27"/>
                  <a:gd name="T13" fmla="*/ 153 h 157"/>
                  <a:gd name="T14" fmla="*/ 0 w 27"/>
                  <a:gd name="T15" fmla="*/ 157 h 157"/>
                  <a:gd name="T16" fmla="*/ 15 w 27"/>
                  <a:gd name="T17" fmla="*/ 0 h 15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7"/>
                  <a:gd name="T28" fmla="*/ 0 h 157"/>
                  <a:gd name="T29" fmla="*/ 27 w 27"/>
                  <a:gd name="T30" fmla="*/ 157 h 15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7" h="157">
                    <a:moveTo>
                      <a:pt x="15" y="0"/>
                    </a:moveTo>
                    <a:lnTo>
                      <a:pt x="27" y="0"/>
                    </a:lnTo>
                    <a:lnTo>
                      <a:pt x="10" y="140"/>
                    </a:lnTo>
                    <a:lnTo>
                      <a:pt x="10" y="140"/>
                    </a:lnTo>
                    <a:lnTo>
                      <a:pt x="9" y="145"/>
                    </a:lnTo>
                    <a:lnTo>
                      <a:pt x="7" y="149"/>
                    </a:lnTo>
                    <a:lnTo>
                      <a:pt x="3" y="153"/>
                    </a:lnTo>
                    <a:lnTo>
                      <a:pt x="0" y="157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218" name="Freeform 108"/>
              <p:cNvSpPr>
                <a:spLocks noChangeArrowheads="1"/>
              </p:cNvSpPr>
              <p:nvPr/>
            </p:nvSpPr>
            <p:spPr bwMode="auto">
              <a:xfrm>
                <a:off x="544512" y="0"/>
                <a:ext cx="47625" cy="55563"/>
              </a:xfrm>
              <a:custGeom>
                <a:avLst/>
                <a:gdLst>
                  <a:gd name="T0" fmla="*/ 30 w 30"/>
                  <a:gd name="T1" fmla="*/ 2 h 35"/>
                  <a:gd name="T2" fmla="*/ 30 w 30"/>
                  <a:gd name="T3" fmla="*/ 2 h 35"/>
                  <a:gd name="T4" fmla="*/ 27 w 30"/>
                  <a:gd name="T5" fmla="*/ 14 h 35"/>
                  <a:gd name="T6" fmla="*/ 23 w 30"/>
                  <a:gd name="T7" fmla="*/ 30 h 35"/>
                  <a:gd name="T8" fmla="*/ 23 w 30"/>
                  <a:gd name="T9" fmla="*/ 30 h 35"/>
                  <a:gd name="T10" fmla="*/ 20 w 30"/>
                  <a:gd name="T11" fmla="*/ 34 h 35"/>
                  <a:gd name="T12" fmla="*/ 19 w 30"/>
                  <a:gd name="T13" fmla="*/ 35 h 35"/>
                  <a:gd name="T14" fmla="*/ 16 w 30"/>
                  <a:gd name="T15" fmla="*/ 34 h 35"/>
                  <a:gd name="T16" fmla="*/ 14 w 30"/>
                  <a:gd name="T17" fmla="*/ 31 h 35"/>
                  <a:gd name="T18" fmla="*/ 11 w 30"/>
                  <a:gd name="T19" fmla="*/ 26 h 35"/>
                  <a:gd name="T20" fmla="*/ 0 w 30"/>
                  <a:gd name="T21" fmla="*/ 7 h 35"/>
                  <a:gd name="T22" fmla="*/ 0 w 30"/>
                  <a:gd name="T23" fmla="*/ 7 h 35"/>
                  <a:gd name="T24" fmla="*/ 3 w 30"/>
                  <a:gd name="T25" fmla="*/ 6 h 35"/>
                  <a:gd name="T26" fmla="*/ 8 w 30"/>
                  <a:gd name="T27" fmla="*/ 2 h 35"/>
                  <a:gd name="T28" fmla="*/ 12 w 30"/>
                  <a:gd name="T29" fmla="*/ 0 h 35"/>
                  <a:gd name="T30" fmla="*/ 18 w 30"/>
                  <a:gd name="T31" fmla="*/ 0 h 35"/>
                  <a:gd name="T32" fmla="*/ 23 w 30"/>
                  <a:gd name="T33" fmla="*/ 0 h 35"/>
                  <a:gd name="T34" fmla="*/ 30 w 30"/>
                  <a:gd name="T35" fmla="*/ 2 h 35"/>
                  <a:gd name="T36" fmla="*/ 30 w 30"/>
                  <a:gd name="T37" fmla="*/ 2 h 3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0"/>
                  <a:gd name="T58" fmla="*/ 0 h 35"/>
                  <a:gd name="T59" fmla="*/ 30 w 30"/>
                  <a:gd name="T60" fmla="*/ 35 h 35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0" h="35">
                    <a:moveTo>
                      <a:pt x="30" y="2"/>
                    </a:moveTo>
                    <a:lnTo>
                      <a:pt x="30" y="2"/>
                    </a:lnTo>
                    <a:lnTo>
                      <a:pt x="27" y="14"/>
                    </a:lnTo>
                    <a:lnTo>
                      <a:pt x="23" y="30"/>
                    </a:lnTo>
                    <a:lnTo>
                      <a:pt x="23" y="30"/>
                    </a:lnTo>
                    <a:lnTo>
                      <a:pt x="20" y="34"/>
                    </a:lnTo>
                    <a:lnTo>
                      <a:pt x="19" y="35"/>
                    </a:lnTo>
                    <a:lnTo>
                      <a:pt x="16" y="34"/>
                    </a:lnTo>
                    <a:lnTo>
                      <a:pt x="14" y="31"/>
                    </a:lnTo>
                    <a:lnTo>
                      <a:pt x="11" y="26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3" y="6"/>
                    </a:lnTo>
                    <a:lnTo>
                      <a:pt x="8" y="2"/>
                    </a:lnTo>
                    <a:lnTo>
                      <a:pt x="12" y="0"/>
                    </a:lnTo>
                    <a:lnTo>
                      <a:pt x="18" y="0"/>
                    </a:lnTo>
                    <a:lnTo>
                      <a:pt x="23" y="0"/>
                    </a:lnTo>
                    <a:lnTo>
                      <a:pt x="30" y="2"/>
                    </a:lnTo>
                    <a:lnTo>
                      <a:pt x="30" y="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grpSp>
          <p:nvGrpSpPr>
            <p:cNvPr id="17" name="组合 209"/>
            <p:cNvGrpSpPr/>
            <p:nvPr/>
          </p:nvGrpSpPr>
          <p:grpSpPr bwMode="auto">
            <a:xfrm>
              <a:off x="4266982" y="2701574"/>
              <a:ext cx="133186" cy="402846"/>
              <a:chOff x="0" y="0"/>
              <a:chExt cx="203200" cy="601663"/>
            </a:xfrm>
            <a:grpFill/>
          </p:grpSpPr>
          <p:sp>
            <p:nvSpPr>
              <p:cNvPr id="118" name="Freeform 105"/>
              <p:cNvSpPr>
                <a:spLocks noChangeArrowheads="1"/>
              </p:cNvSpPr>
              <p:nvPr/>
            </p:nvSpPr>
            <p:spPr bwMode="auto">
              <a:xfrm>
                <a:off x="26987" y="84138"/>
                <a:ext cx="176213" cy="517525"/>
              </a:xfrm>
              <a:custGeom>
                <a:avLst/>
                <a:gdLst>
                  <a:gd name="T0" fmla="*/ 35 w 111"/>
                  <a:gd name="T1" fmla="*/ 266 h 326"/>
                  <a:gd name="T2" fmla="*/ 66 w 111"/>
                  <a:gd name="T3" fmla="*/ 326 h 326"/>
                  <a:gd name="T4" fmla="*/ 94 w 111"/>
                  <a:gd name="T5" fmla="*/ 322 h 326"/>
                  <a:gd name="T6" fmla="*/ 111 w 111"/>
                  <a:gd name="T7" fmla="*/ 256 h 326"/>
                  <a:gd name="T8" fmla="*/ 76 w 111"/>
                  <a:gd name="T9" fmla="*/ 0 h 326"/>
                  <a:gd name="T10" fmla="*/ 0 w 111"/>
                  <a:gd name="T11" fmla="*/ 11 h 326"/>
                  <a:gd name="T12" fmla="*/ 35 w 111"/>
                  <a:gd name="T13" fmla="*/ 266 h 32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11"/>
                  <a:gd name="T22" fmla="*/ 0 h 326"/>
                  <a:gd name="T23" fmla="*/ 111 w 111"/>
                  <a:gd name="T24" fmla="*/ 326 h 32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11" h="326">
                    <a:moveTo>
                      <a:pt x="35" y="266"/>
                    </a:moveTo>
                    <a:lnTo>
                      <a:pt x="66" y="326"/>
                    </a:lnTo>
                    <a:lnTo>
                      <a:pt x="94" y="322"/>
                    </a:lnTo>
                    <a:lnTo>
                      <a:pt x="111" y="256"/>
                    </a:lnTo>
                    <a:lnTo>
                      <a:pt x="76" y="0"/>
                    </a:lnTo>
                    <a:lnTo>
                      <a:pt x="0" y="11"/>
                    </a:lnTo>
                    <a:lnTo>
                      <a:pt x="35" y="26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19" name="Freeform 106"/>
              <p:cNvSpPr>
                <a:spLocks noChangeArrowheads="1"/>
              </p:cNvSpPr>
              <p:nvPr/>
            </p:nvSpPr>
            <p:spPr bwMode="auto">
              <a:xfrm>
                <a:off x="20637" y="0"/>
                <a:ext cx="127000" cy="146050"/>
              </a:xfrm>
              <a:custGeom>
                <a:avLst/>
                <a:gdLst>
                  <a:gd name="T0" fmla="*/ 4 w 80"/>
                  <a:gd name="T1" fmla="*/ 59 h 92"/>
                  <a:gd name="T2" fmla="*/ 4 w 80"/>
                  <a:gd name="T3" fmla="*/ 59 h 92"/>
                  <a:gd name="T4" fmla="*/ 5 w 80"/>
                  <a:gd name="T5" fmla="*/ 66 h 92"/>
                  <a:gd name="T6" fmla="*/ 9 w 80"/>
                  <a:gd name="T7" fmla="*/ 73 h 92"/>
                  <a:gd name="T8" fmla="*/ 13 w 80"/>
                  <a:gd name="T9" fmla="*/ 80 h 92"/>
                  <a:gd name="T10" fmla="*/ 19 w 80"/>
                  <a:gd name="T11" fmla="*/ 84 h 92"/>
                  <a:gd name="T12" fmla="*/ 24 w 80"/>
                  <a:gd name="T13" fmla="*/ 88 h 92"/>
                  <a:gd name="T14" fmla="*/ 31 w 80"/>
                  <a:gd name="T15" fmla="*/ 91 h 92"/>
                  <a:gd name="T16" fmla="*/ 39 w 80"/>
                  <a:gd name="T17" fmla="*/ 92 h 92"/>
                  <a:gd name="T18" fmla="*/ 46 w 80"/>
                  <a:gd name="T19" fmla="*/ 92 h 92"/>
                  <a:gd name="T20" fmla="*/ 47 w 80"/>
                  <a:gd name="T21" fmla="*/ 92 h 92"/>
                  <a:gd name="T22" fmla="*/ 47 w 80"/>
                  <a:gd name="T23" fmla="*/ 92 h 92"/>
                  <a:gd name="T24" fmla="*/ 55 w 80"/>
                  <a:gd name="T25" fmla="*/ 89 h 92"/>
                  <a:gd name="T26" fmla="*/ 62 w 80"/>
                  <a:gd name="T27" fmla="*/ 87 h 92"/>
                  <a:gd name="T28" fmla="*/ 67 w 80"/>
                  <a:gd name="T29" fmla="*/ 82 h 92"/>
                  <a:gd name="T30" fmla="*/ 71 w 80"/>
                  <a:gd name="T31" fmla="*/ 77 h 92"/>
                  <a:gd name="T32" fmla="*/ 75 w 80"/>
                  <a:gd name="T33" fmla="*/ 70 h 92"/>
                  <a:gd name="T34" fmla="*/ 78 w 80"/>
                  <a:gd name="T35" fmla="*/ 64 h 92"/>
                  <a:gd name="T36" fmla="*/ 80 w 80"/>
                  <a:gd name="T37" fmla="*/ 57 h 92"/>
                  <a:gd name="T38" fmla="*/ 80 w 80"/>
                  <a:gd name="T39" fmla="*/ 49 h 92"/>
                  <a:gd name="T40" fmla="*/ 75 w 80"/>
                  <a:gd name="T41" fmla="*/ 15 h 92"/>
                  <a:gd name="T42" fmla="*/ 75 w 80"/>
                  <a:gd name="T43" fmla="*/ 15 h 92"/>
                  <a:gd name="T44" fmla="*/ 73 w 80"/>
                  <a:gd name="T45" fmla="*/ 8 h 92"/>
                  <a:gd name="T46" fmla="*/ 70 w 80"/>
                  <a:gd name="T47" fmla="*/ 4 h 92"/>
                  <a:gd name="T48" fmla="*/ 66 w 80"/>
                  <a:gd name="T49" fmla="*/ 1 h 92"/>
                  <a:gd name="T50" fmla="*/ 62 w 80"/>
                  <a:gd name="T51" fmla="*/ 0 h 92"/>
                  <a:gd name="T52" fmla="*/ 50 w 80"/>
                  <a:gd name="T53" fmla="*/ 1 h 92"/>
                  <a:gd name="T54" fmla="*/ 35 w 80"/>
                  <a:gd name="T55" fmla="*/ 3 h 92"/>
                  <a:gd name="T56" fmla="*/ 35 w 80"/>
                  <a:gd name="T57" fmla="*/ 3 h 92"/>
                  <a:gd name="T58" fmla="*/ 35 w 80"/>
                  <a:gd name="T59" fmla="*/ 3 h 92"/>
                  <a:gd name="T60" fmla="*/ 20 w 80"/>
                  <a:gd name="T61" fmla="*/ 5 h 92"/>
                  <a:gd name="T62" fmla="*/ 8 w 80"/>
                  <a:gd name="T63" fmla="*/ 7 h 92"/>
                  <a:gd name="T64" fmla="*/ 4 w 80"/>
                  <a:gd name="T65" fmla="*/ 9 h 92"/>
                  <a:gd name="T66" fmla="*/ 1 w 80"/>
                  <a:gd name="T67" fmla="*/ 13 h 92"/>
                  <a:gd name="T68" fmla="*/ 0 w 80"/>
                  <a:gd name="T69" fmla="*/ 17 h 92"/>
                  <a:gd name="T70" fmla="*/ 0 w 80"/>
                  <a:gd name="T71" fmla="*/ 24 h 92"/>
                  <a:gd name="T72" fmla="*/ 4 w 80"/>
                  <a:gd name="T73" fmla="*/ 59 h 9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80"/>
                  <a:gd name="T112" fmla="*/ 0 h 92"/>
                  <a:gd name="T113" fmla="*/ 80 w 80"/>
                  <a:gd name="T114" fmla="*/ 92 h 9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80" h="92">
                    <a:moveTo>
                      <a:pt x="4" y="59"/>
                    </a:moveTo>
                    <a:lnTo>
                      <a:pt x="4" y="59"/>
                    </a:lnTo>
                    <a:lnTo>
                      <a:pt x="5" y="66"/>
                    </a:lnTo>
                    <a:lnTo>
                      <a:pt x="9" y="73"/>
                    </a:lnTo>
                    <a:lnTo>
                      <a:pt x="13" y="80"/>
                    </a:lnTo>
                    <a:lnTo>
                      <a:pt x="19" y="84"/>
                    </a:lnTo>
                    <a:lnTo>
                      <a:pt x="24" y="88"/>
                    </a:lnTo>
                    <a:lnTo>
                      <a:pt x="31" y="91"/>
                    </a:lnTo>
                    <a:lnTo>
                      <a:pt x="39" y="92"/>
                    </a:lnTo>
                    <a:lnTo>
                      <a:pt x="46" y="92"/>
                    </a:lnTo>
                    <a:lnTo>
                      <a:pt x="47" y="92"/>
                    </a:lnTo>
                    <a:lnTo>
                      <a:pt x="47" y="92"/>
                    </a:lnTo>
                    <a:lnTo>
                      <a:pt x="55" y="89"/>
                    </a:lnTo>
                    <a:lnTo>
                      <a:pt x="62" y="87"/>
                    </a:lnTo>
                    <a:lnTo>
                      <a:pt x="67" y="82"/>
                    </a:lnTo>
                    <a:lnTo>
                      <a:pt x="71" y="77"/>
                    </a:lnTo>
                    <a:lnTo>
                      <a:pt x="75" y="70"/>
                    </a:lnTo>
                    <a:lnTo>
                      <a:pt x="78" y="64"/>
                    </a:lnTo>
                    <a:lnTo>
                      <a:pt x="80" y="57"/>
                    </a:lnTo>
                    <a:lnTo>
                      <a:pt x="80" y="49"/>
                    </a:lnTo>
                    <a:lnTo>
                      <a:pt x="75" y="15"/>
                    </a:lnTo>
                    <a:lnTo>
                      <a:pt x="75" y="15"/>
                    </a:lnTo>
                    <a:lnTo>
                      <a:pt x="73" y="8"/>
                    </a:lnTo>
                    <a:lnTo>
                      <a:pt x="70" y="4"/>
                    </a:lnTo>
                    <a:lnTo>
                      <a:pt x="66" y="1"/>
                    </a:lnTo>
                    <a:lnTo>
                      <a:pt x="62" y="0"/>
                    </a:lnTo>
                    <a:lnTo>
                      <a:pt x="50" y="1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20" y="5"/>
                    </a:lnTo>
                    <a:lnTo>
                      <a:pt x="8" y="7"/>
                    </a:lnTo>
                    <a:lnTo>
                      <a:pt x="4" y="9"/>
                    </a:lnTo>
                    <a:lnTo>
                      <a:pt x="1" y="13"/>
                    </a:lnTo>
                    <a:lnTo>
                      <a:pt x="0" y="17"/>
                    </a:lnTo>
                    <a:lnTo>
                      <a:pt x="0" y="24"/>
                    </a:lnTo>
                    <a:lnTo>
                      <a:pt x="4" y="59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20" name="Freeform 107"/>
              <p:cNvSpPr>
                <a:spLocks noChangeArrowheads="1"/>
              </p:cNvSpPr>
              <p:nvPr/>
            </p:nvSpPr>
            <p:spPr bwMode="auto">
              <a:xfrm>
                <a:off x="15875" y="49213"/>
                <a:ext cx="150813" cy="144463"/>
              </a:xfrm>
              <a:custGeom>
                <a:avLst/>
                <a:gdLst>
                  <a:gd name="T0" fmla="*/ 11 w 95"/>
                  <a:gd name="T1" fmla="*/ 91 h 91"/>
                  <a:gd name="T2" fmla="*/ 95 w 95"/>
                  <a:gd name="T3" fmla="*/ 80 h 91"/>
                  <a:gd name="T4" fmla="*/ 84 w 95"/>
                  <a:gd name="T5" fmla="*/ 0 h 91"/>
                  <a:gd name="T6" fmla="*/ 0 w 95"/>
                  <a:gd name="T7" fmla="*/ 11 h 91"/>
                  <a:gd name="T8" fmla="*/ 11 w 95"/>
                  <a:gd name="T9" fmla="*/ 91 h 9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5"/>
                  <a:gd name="T16" fmla="*/ 0 h 91"/>
                  <a:gd name="T17" fmla="*/ 95 w 95"/>
                  <a:gd name="T18" fmla="*/ 91 h 9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5" h="91">
                    <a:moveTo>
                      <a:pt x="11" y="91"/>
                    </a:moveTo>
                    <a:lnTo>
                      <a:pt x="95" y="80"/>
                    </a:lnTo>
                    <a:lnTo>
                      <a:pt x="84" y="0"/>
                    </a:lnTo>
                    <a:lnTo>
                      <a:pt x="0" y="11"/>
                    </a:lnTo>
                    <a:lnTo>
                      <a:pt x="11" y="91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21" name="Freeform 109"/>
              <p:cNvSpPr>
                <a:spLocks noChangeArrowheads="1"/>
              </p:cNvSpPr>
              <p:nvPr/>
            </p:nvSpPr>
            <p:spPr bwMode="auto">
              <a:xfrm>
                <a:off x="0" y="90488"/>
                <a:ext cx="44450" cy="260350"/>
              </a:xfrm>
              <a:custGeom>
                <a:avLst/>
                <a:gdLst>
                  <a:gd name="T0" fmla="*/ 21 w 28"/>
                  <a:gd name="T1" fmla="*/ 0 h 164"/>
                  <a:gd name="T2" fmla="*/ 21 w 28"/>
                  <a:gd name="T3" fmla="*/ 0 h 164"/>
                  <a:gd name="T4" fmla="*/ 11 w 28"/>
                  <a:gd name="T5" fmla="*/ 7 h 164"/>
                  <a:gd name="T6" fmla="*/ 5 w 28"/>
                  <a:gd name="T7" fmla="*/ 13 h 164"/>
                  <a:gd name="T8" fmla="*/ 2 w 28"/>
                  <a:gd name="T9" fmla="*/ 17 h 164"/>
                  <a:gd name="T10" fmla="*/ 0 w 28"/>
                  <a:gd name="T11" fmla="*/ 20 h 164"/>
                  <a:gd name="T12" fmla="*/ 0 w 28"/>
                  <a:gd name="T13" fmla="*/ 20 h 164"/>
                  <a:gd name="T14" fmla="*/ 3 w 28"/>
                  <a:gd name="T15" fmla="*/ 44 h 164"/>
                  <a:gd name="T16" fmla="*/ 9 w 28"/>
                  <a:gd name="T17" fmla="*/ 90 h 164"/>
                  <a:gd name="T18" fmla="*/ 18 w 28"/>
                  <a:gd name="T19" fmla="*/ 154 h 164"/>
                  <a:gd name="T20" fmla="*/ 18 w 28"/>
                  <a:gd name="T21" fmla="*/ 154 h 164"/>
                  <a:gd name="T22" fmla="*/ 17 w 28"/>
                  <a:gd name="T23" fmla="*/ 155 h 164"/>
                  <a:gd name="T24" fmla="*/ 18 w 28"/>
                  <a:gd name="T25" fmla="*/ 160 h 164"/>
                  <a:gd name="T26" fmla="*/ 19 w 28"/>
                  <a:gd name="T27" fmla="*/ 161 h 164"/>
                  <a:gd name="T28" fmla="*/ 21 w 28"/>
                  <a:gd name="T29" fmla="*/ 162 h 164"/>
                  <a:gd name="T30" fmla="*/ 23 w 28"/>
                  <a:gd name="T31" fmla="*/ 164 h 164"/>
                  <a:gd name="T32" fmla="*/ 28 w 28"/>
                  <a:gd name="T33" fmla="*/ 164 h 164"/>
                  <a:gd name="T34" fmla="*/ 13 w 28"/>
                  <a:gd name="T35" fmla="*/ 58 h 164"/>
                  <a:gd name="T36" fmla="*/ 19 w 28"/>
                  <a:gd name="T37" fmla="*/ 44 h 164"/>
                  <a:gd name="T38" fmla="*/ 21 w 28"/>
                  <a:gd name="T39" fmla="*/ 0 h 164"/>
                  <a:gd name="T40" fmla="*/ 21 w 28"/>
                  <a:gd name="T41" fmla="*/ 0 h 16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8"/>
                  <a:gd name="T64" fmla="*/ 0 h 164"/>
                  <a:gd name="T65" fmla="*/ 28 w 28"/>
                  <a:gd name="T66" fmla="*/ 164 h 164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8" h="164">
                    <a:moveTo>
                      <a:pt x="21" y="0"/>
                    </a:moveTo>
                    <a:lnTo>
                      <a:pt x="21" y="0"/>
                    </a:lnTo>
                    <a:lnTo>
                      <a:pt x="11" y="7"/>
                    </a:lnTo>
                    <a:lnTo>
                      <a:pt x="5" y="13"/>
                    </a:lnTo>
                    <a:lnTo>
                      <a:pt x="2" y="17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3" y="44"/>
                    </a:lnTo>
                    <a:lnTo>
                      <a:pt x="9" y="90"/>
                    </a:lnTo>
                    <a:lnTo>
                      <a:pt x="18" y="154"/>
                    </a:lnTo>
                    <a:lnTo>
                      <a:pt x="18" y="154"/>
                    </a:lnTo>
                    <a:lnTo>
                      <a:pt x="17" y="155"/>
                    </a:lnTo>
                    <a:lnTo>
                      <a:pt x="18" y="160"/>
                    </a:lnTo>
                    <a:lnTo>
                      <a:pt x="19" y="161"/>
                    </a:lnTo>
                    <a:lnTo>
                      <a:pt x="21" y="162"/>
                    </a:lnTo>
                    <a:lnTo>
                      <a:pt x="23" y="164"/>
                    </a:lnTo>
                    <a:lnTo>
                      <a:pt x="28" y="164"/>
                    </a:lnTo>
                    <a:lnTo>
                      <a:pt x="13" y="58"/>
                    </a:lnTo>
                    <a:lnTo>
                      <a:pt x="19" y="44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grpSp>
          <p:nvGrpSpPr>
            <p:cNvPr id="18" name="组合 207"/>
            <p:cNvGrpSpPr/>
            <p:nvPr/>
          </p:nvGrpSpPr>
          <p:grpSpPr bwMode="auto">
            <a:xfrm>
              <a:off x="4570815" y="2705825"/>
              <a:ext cx="522347" cy="410289"/>
              <a:chOff x="0" y="0"/>
              <a:chExt cx="796925" cy="612776"/>
            </a:xfrm>
            <a:grpFill/>
          </p:grpSpPr>
          <p:sp>
            <p:nvSpPr>
              <p:cNvPr id="112" name="Freeform 110"/>
              <p:cNvSpPr>
                <a:spLocks noChangeArrowheads="1"/>
              </p:cNvSpPr>
              <p:nvPr/>
            </p:nvSpPr>
            <p:spPr bwMode="auto">
              <a:xfrm>
                <a:off x="20637" y="0"/>
                <a:ext cx="776288" cy="347663"/>
              </a:xfrm>
              <a:custGeom>
                <a:avLst/>
                <a:gdLst>
                  <a:gd name="T0" fmla="*/ 247 w 489"/>
                  <a:gd name="T1" fmla="*/ 219 h 219"/>
                  <a:gd name="T2" fmla="*/ 489 w 489"/>
                  <a:gd name="T3" fmla="*/ 110 h 219"/>
                  <a:gd name="T4" fmla="*/ 240 w 489"/>
                  <a:gd name="T5" fmla="*/ 0 h 219"/>
                  <a:gd name="T6" fmla="*/ 0 w 489"/>
                  <a:gd name="T7" fmla="*/ 107 h 219"/>
                  <a:gd name="T8" fmla="*/ 247 w 489"/>
                  <a:gd name="T9" fmla="*/ 219 h 2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9"/>
                  <a:gd name="T16" fmla="*/ 0 h 219"/>
                  <a:gd name="T17" fmla="*/ 489 w 489"/>
                  <a:gd name="T18" fmla="*/ 219 h 2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9" h="219">
                    <a:moveTo>
                      <a:pt x="247" y="219"/>
                    </a:moveTo>
                    <a:lnTo>
                      <a:pt x="489" y="110"/>
                    </a:lnTo>
                    <a:lnTo>
                      <a:pt x="240" y="0"/>
                    </a:lnTo>
                    <a:lnTo>
                      <a:pt x="0" y="107"/>
                    </a:lnTo>
                    <a:lnTo>
                      <a:pt x="247" y="219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13" name="Rectangle 111"/>
              <p:cNvSpPr>
                <a:spLocks noChangeArrowheads="1"/>
              </p:cNvSpPr>
              <p:nvPr/>
            </p:nvSpPr>
            <p:spPr bwMode="auto">
              <a:xfrm>
                <a:off x="30162" y="163513"/>
                <a:ext cx="22225" cy="255588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14" name="Freeform 112"/>
              <p:cNvSpPr>
                <a:spLocks noChangeArrowheads="1"/>
              </p:cNvSpPr>
              <p:nvPr/>
            </p:nvSpPr>
            <p:spPr bwMode="auto">
              <a:xfrm>
                <a:off x="3175" y="388938"/>
                <a:ext cx="76200" cy="77788"/>
              </a:xfrm>
              <a:custGeom>
                <a:avLst/>
                <a:gdLst>
                  <a:gd name="T0" fmla="*/ 0 w 48"/>
                  <a:gd name="T1" fmla="*/ 24 h 49"/>
                  <a:gd name="T2" fmla="*/ 0 w 48"/>
                  <a:gd name="T3" fmla="*/ 24 h 49"/>
                  <a:gd name="T4" fmla="*/ 0 w 48"/>
                  <a:gd name="T5" fmla="*/ 20 h 49"/>
                  <a:gd name="T6" fmla="*/ 2 w 48"/>
                  <a:gd name="T7" fmla="*/ 15 h 49"/>
                  <a:gd name="T8" fmla="*/ 4 w 48"/>
                  <a:gd name="T9" fmla="*/ 11 h 49"/>
                  <a:gd name="T10" fmla="*/ 7 w 48"/>
                  <a:gd name="T11" fmla="*/ 8 h 49"/>
                  <a:gd name="T12" fmla="*/ 11 w 48"/>
                  <a:gd name="T13" fmla="*/ 4 h 49"/>
                  <a:gd name="T14" fmla="*/ 15 w 48"/>
                  <a:gd name="T15" fmla="*/ 3 h 49"/>
                  <a:gd name="T16" fmla="*/ 19 w 48"/>
                  <a:gd name="T17" fmla="*/ 1 h 49"/>
                  <a:gd name="T18" fmla="*/ 25 w 48"/>
                  <a:gd name="T19" fmla="*/ 0 h 49"/>
                  <a:gd name="T20" fmla="*/ 25 w 48"/>
                  <a:gd name="T21" fmla="*/ 0 h 49"/>
                  <a:gd name="T22" fmla="*/ 29 w 48"/>
                  <a:gd name="T23" fmla="*/ 1 h 49"/>
                  <a:gd name="T24" fmla="*/ 34 w 48"/>
                  <a:gd name="T25" fmla="*/ 3 h 49"/>
                  <a:gd name="T26" fmla="*/ 38 w 48"/>
                  <a:gd name="T27" fmla="*/ 4 h 49"/>
                  <a:gd name="T28" fmla="*/ 41 w 48"/>
                  <a:gd name="T29" fmla="*/ 8 h 49"/>
                  <a:gd name="T30" fmla="*/ 44 w 48"/>
                  <a:gd name="T31" fmla="*/ 11 h 49"/>
                  <a:gd name="T32" fmla="*/ 46 w 48"/>
                  <a:gd name="T33" fmla="*/ 15 h 49"/>
                  <a:gd name="T34" fmla="*/ 48 w 48"/>
                  <a:gd name="T35" fmla="*/ 20 h 49"/>
                  <a:gd name="T36" fmla="*/ 48 w 48"/>
                  <a:gd name="T37" fmla="*/ 24 h 49"/>
                  <a:gd name="T38" fmla="*/ 48 w 48"/>
                  <a:gd name="T39" fmla="*/ 24 h 49"/>
                  <a:gd name="T40" fmla="*/ 48 w 48"/>
                  <a:gd name="T41" fmla="*/ 30 h 49"/>
                  <a:gd name="T42" fmla="*/ 46 w 48"/>
                  <a:gd name="T43" fmla="*/ 34 h 49"/>
                  <a:gd name="T44" fmla="*/ 44 w 48"/>
                  <a:gd name="T45" fmla="*/ 38 h 49"/>
                  <a:gd name="T46" fmla="*/ 41 w 48"/>
                  <a:gd name="T47" fmla="*/ 42 h 49"/>
                  <a:gd name="T48" fmla="*/ 38 w 48"/>
                  <a:gd name="T49" fmla="*/ 45 h 49"/>
                  <a:gd name="T50" fmla="*/ 34 w 48"/>
                  <a:gd name="T51" fmla="*/ 47 h 49"/>
                  <a:gd name="T52" fmla="*/ 29 w 48"/>
                  <a:gd name="T53" fmla="*/ 49 h 49"/>
                  <a:gd name="T54" fmla="*/ 25 w 48"/>
                  <a:gd name="T55" fmla="*/ 49 h 49"/>
                  <a:gd name="T56" fmla="*/ 25 w 48"/>
                  <a:gd name="T57" fmla="*/ 49 h 49"/>
                  <a:gd name="T58" fmla="*/ 19 w 48"/>
                  <a:gd name="T59" fmla="*/ 49 h 49"/>
                  <a:gd name="T60" fmla="*/ 15 w 48"/>
                  <a:gd name="T61" fmla="*/ 47 h 49"/>
                  <a:gd name="T62" fmla="*/ 11 w 48"/>
                  <a:gd name="T63" fmla="*/ 45 h 49"/>
                  <a:gd name="T64" fmla="*/ 7 w 48"/>
                  <a:gd name="T65" fmla="*/ 42 h 49"/>
                  <a:gd name="T66" fmla="*/ 4 w 48"/>
                  <a:gd name="T67" fmla="*/ 38 h 49"/>
                  <a:gd name="T68" fmla="*/ 2 w 48"/>
                  <a:gd name="T69" fmla="*/ 34 h 49"/>
                  <a:gd name="T70" fmla="*/ 0 w 48"/>
                  <a:gd name="T71" fmla="*/ 30 h 49"/>
                  <a:gd name="T72" fmla="*/ 0 w 48"/>
                  <a:gd name="T73" fmla="*/ 24 h 49"/>
                  <a:gd name="T74" fmla="*/ 0 w 48"/>
                  <a:gd name="T75" fmla="*/ 24 h 49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48"/>
                  <a:gd name="T115" fmla="*/ 0 h 49"/>
                  <a:gd name="T116" fmla="*/ 48 w 48"/>
                  <a:gd name="T117" fmla="*/ 49 h 49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48" h="49">
                    <a:moveTo>
                      <a:pt x="0" y="24"/>
                    </a:moveTo>
                    <a:lnTo>
                      <a:pt x="0" y="24"/>
                    </a:lnTo>
                    <a:lnTo>
                      <a:pt x="0" y="20"/>
                    </a:lnTo>
                    <a:lnTo>
                      <a:pt x="2" y="15"/>
                    </a:lnTo>
                    <a:lnTo>
                      <a:pt x="4" y="11"/>
                    </a:lnTo>
                    <a:lnTo>
                      <a:pt x="7" y="8"/>
                    </a:lnTo>
                    <a:lnTo>
                      <a:pt x="11" y="4"/>
                    </a:lnTo>
                    <a:lnTo>
                      <a:pt x="15" y="3"/>
                    </a:lnTo>
                    <a:lnTo>
                      <a:pt x="19" y="1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9" y="1"/>
                    </a:lnTo>
                    <a:lnTo>
                      <a:pt x="34" y="3"/>
                    </a:lnTo>
                    <a:lnTo>
                      <a:pt x="38" y="4"/>
                    </a:lnTo>
                    <a:lnTo>
                      <a:pt x="41" y="8"/>
                    </a:lnTo>
                    <a:lnTo>
                      <a:pt x="44" y="11"/>
                    </a:lnTo>
                    <a:lnTo>
                      <a:pt x="46" y="15"/>
                    </a:lnTo>
                    <a:lnTo>
                      <a:pt x="48" y="20"/>
                    </a:lnTo>
                    <a:lnTo>
                      <a:pt x="48" y="24"/>
                    </a:lnTo>
                    <a:lnTo>
                      <a:pt x="48" y="24"/>
                    </a:lnTo>
                    <a:lnTo>
                      <a:pt x="48" y="30"/>
                    </a:lnTo>
                    <a:lnTo>
                      <a:pt x="46" y="34"/>
                    </a:lnTo>
                    <a:lnTo>
                      <a:pt x="44" y="38"/>
                    </a:lnTo>
                    <a:lnTo>
                      <a:pt x="41" y="42"/>
                    </a:lnTo>
                    <a:lnTo>
                      <a:pt x="38" y="45"/>
                    </a:lnTo>
                    <a:lnTo>
                      <a:pt x="34" y="47"/>
                    </a:lnTo>
                    <a:lnTo>
                      <a:pt x="29" y="49"/>
                    </a:lnTo>
                    <a:lnTo>
                      <a:pt x="25" y="49"/>
                    </a:lnTo>
                    <a:lnTo>
                      <a:pt x="25" y="49"/>
                    </a:lnTo>
                    <a:lnTo>
                      <a:pt x="19" y="49"/>
                    </a:lnTo>
                    <a:lnTo>
                      <a:pt x="15" y="47"/>
                    </a:lnTo>
                    <a:lnTo>
                      <a:pt x="11" y="45"/>
                    </a:lnTo>
                    <a:lnTo>
                      <a:pt x="7" y="42"/>
                    </a:lnTo>
                    <a:lnTo>
                      <a:pt x="4" y="38"/>
                    </a:lnTo>
                    <a:lnTo>
                      <a:pt x="2" y="34"/>
                    </a:lnTo>
                    <a:lnTo>
                      <a:pt x="0" y="30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15" name="Freeform 113"/>
              <p:cNvSpPr>
                <a:spLocks noChangeArrowheads="1"/>
              </p:cNvSpPr>
              <p:nvPr/>
            </p:nvSpPr>
            <p:spPr bwMode="auto">
              <a:xfrm>
                <a:off x="33337" y="431800"/>
                <a:ext cx="46038" cy="169863"/>
              </a:xfrm>
              <a:custGeom>
                <a:avLst/>
                <a:gdLst>
                  <a:gd name="T0" fmla="*/ 17 w 29"/>
                  <a:gd name="T1" fmla="*/ 5 h 107"/>
                  <a:gd name="T2" fmla="*/ 17 w 29"/>
                  <a:gd name="T3" fmla="*/ 5 h 107"/>
                  <a:gd name="T4" fmla="*/ 19 w 29"/>
                  <a:gd name="T5" fmla="*/ 12 h 107"/>
                  <a:gd name="T6" fmla="*/ 22 w 29"/>
                  <a:gd name="T7" fmla="*/ 22 h 107"/>
                  <a:gd name="T8" fmla="*/ 25 w 29"/>
                  <a:gd name="T9" fmla="*/ 33 h 107"/>
                  <a:gd name="T10" fmla="*/ 27 w 29"/>
                  <a:gd name="T11" fmla="*/ 47 h 107"/>
                  <a:gd name="T12" fmla="*/ 29 w 29"/>
                  <a:gd name="T13" fmla="*/ 65 h 107"/>
                  <a:gd name="T14" fmla="*/ 29 w 29"/>
                  <a:gd name="T15" fmla="*/ 84 h 107"/>
                  <a:gd name="T16" fmla="*/ 27 w 29"/>
                  <a:gd name="T17" fmla="*/ 107 h 107"/>
                  <a:gd name="T18" fmla="*/ 0 w 29"/>
                  <a:gd name="T19" fmla="*/ 107 h 107"/>
                  <a:gd name="T20" fmla="*/ 0 w 29"/>
                  <a:gd name="T21" fmla="*/ 0 h 107"/>
                  <a:gd name="T22" fmla="*/ 0 w 29"/>
                  <a:gd name="T23" fmla="*/ 0 h 107"/>
                  <a:gd name="T24" fmla="*/ 8 w 29"/>
                  <a:gd name="T25" fmla="*/ 4 h 107"/>
                  <a:gd name="T26" fmla="*/ 14 w 29"/>
                  <a:gd name="T27" fmla="*/ 5 h 107"/>
                  <a:gd name="T28" fmla="*/ 15 w 29"/>
                  <a:gd name="T29" fmla="*/ 5 h 107"/>
                  <a:gd name="T30" fmla="*/ 17 w 29"/>
                  <a:gd name="T31" fmla="*/ 5 h 107"/>
                  <a:gd name="T32" fmla="*/ 17 w 29"/>
                  <a:gd name="T33" fmla="*/ 5 h 10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9"/>
                  <a:gd name="T52" fmla="*/ 0 h 107"/>
                  <a:gd name="T53" fmla="*/ 29 w 29"/>
                  <a:gd name="T54" fmla="*/ 107 h 10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9" h="107">
                    <a:moveTo>
                      <a:pt x="17" y="5"/>
                    </a:moveTo>
                    <a:lnTo>
                      <a:pt x="17" y="5"/>
                    </a:lnTo>
                    <a:lnTo>
                      <a:pt x="19" y="12"/>
                    </a:lnTo>
                    <a:lnTo>
                      <a:pt x="22" y="22"/>
                    </a:lnTo>
                    <a:lnTo>
                      <a:pt x="25" y="33"/>
                    </a:lnTo>
                    <a:lnTo>
                      <a:pt x="27" y="47"/>
                    </a:lnTo>
                    <a:lnTo>
                      <a:pt x="29" y="65"/>
                    </a:lnTo>
                    <a:lnTo>
                      <a:pt x="29" y="84"/>
                    </a:lnTo>
                    <a:lnTo>
                      <a:pt x="27" y="107"/>
                    </a:lnTo>
                    <a:lnTo>
                      <a:pt x="0" y="107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8" y="4"/>
                    </a:lnTo>
                    <a:lnTo>
                      <a:pt x="14" y="5"/>
                    </a:lnTo>
                    <a:lnTo>
                      <a:pt x="15" y="5"/>
                    </a:lnTo>
                    <a:lnTo>
                      <a:pt x="17" y="5"/>
                    </a:lnTo>
                    <a:lnTo>
                      <a:pt x="17" y="5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16" name="Freeform 114"/>
              <p:cNvSpPr>
                <a:spLocks noChangeArrowheads="1"/>
              </p:cNvSpPr>
              <p:nvPr/>
            </p:nvSpPr>
            <p:spPr bwMode="auto">
              <a:xfrm>
                <a:off x="0" y="431800"/>
                <a:ext cx="46038" cy="169863"/>
              </a:xfrm>
              <a:custGeom>
                <a:avLst/>
                <a:gdLst>
                  <a:gd name="T0" fmla="*/ 13 w 29"/>
                  <a:gd name="T1" fmla="*/ 5 h 107"/>
                  <a:gd name="T2" fmla="*/ 13 w 29"/>
                  <a:gd name="T3" fmla="*/ 5 h 107"/>
                  <a:gd name="T4" fmla="*/ 10 w 29"/>
                  <a:gd name="T5" fmla="*/ 12 h 107"/>
                  <a:gd name="T6" fmla="*/ 4 w 29"/>
                  <a:gd name="T7" fmla="*/ 33 h 107"/>
                  <a:gd name="T8" fmla="*/ 2 w 29"/>
                  <a:gd name="T9" fmla="*/ 47 h 107"/>
                  <a:gd name="T10" fmla="*/ 0 w 29"/>
                  <a:gd name="T11" fmla="*/ 65 h 107"/>
                  <a:gd name="T12" fmla="*/ 0 w 29"/>
                  <a:gd name="T13" fmla="*/ 84 h 107"/>
                  <a:gd name="T14" fmla="*/ 1 w 29"/>
                  <a:gd name="T15" fmla="*/ 107 h 107"/>
                  <a:gd name="T16" fmla="*/ 29 w 29"/>
                  <a:gd name="T17" fmla="*/ 107 h 107"/>
                  <a:gd name="T18" fmla="*/ 29 w 29"/>
                  <a:gd name="T19" fmla="*/ 0 h 107"/>
                  <a:gd name="T20" fmla="*/ 29 w 29"/>
                  <a:gd name="T21" fmla="*/ 0 h 107"/>
                  <a:gd name="T22" fmla="*/ 21 w 29"/>
                  <a:gd name="T23" fmla="*/ 4 h 107"/>
                  <a:gd name="T24" fmla="*/ 16 w 29"/>
                  <a:gd name="T25" fmla="*/ 5 h 107"/>
                  <a:gd name="T26" fmla="*/ 13 w 29"/>
                  <a:gd name="T27" fmla="*/ 5 h 107"/>
                  <a:gd name="T28" fmla="*/ 13 w 29"/>
                  <a:gd name="T29" fmla="*/ 5 h 107"/>
                  <a:gd name="T30" fmla="*/ 13 w 29"/>
                  <a:gd name="T31" fmla="*/ 5 h 107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9"/>
                  <a:gd name="T49" fmla="*/ 0 h 107"/>
                  <a:gd name="T50" fmla="*/ 29 w 29"/>
                  <a:gd name="T51" fmla="*/ 107 h 107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9" h="107">
                    <a:moveTo>
                      <a:pt x="13" y="5"/>
                    </a:moveTo>
                    <a:lnTo>
                      <a:pt x="13" y="5"/>
                    </a:lnTo>
                    <a:lnTo>
                      <a:pt x="10" y="12"/>
                    </a:lnTo>
                    <a:lnTo>
                      <a:pt x="4" y="33"/>
                    </a:lnTo>
                    <a:lnTo>
                      <a:pt x="2" y="47"/>
                    </a:lnTo>
                    <a:lnTo>
                      <a:pt x="0" y="65"/>
                    </a:lnTo>
                    <a:lnTo>
                      <a:pt x="0" y="84"/>
                    </a:lnTo>
                    <a:lnTo>
                      <a:pt x="1" y="107"/>
                    </a:lnTo>
                    <a:lnTo>
                      <a:pt x="29" y="107"/>
                    </a:lnTo>
                    <a:lnTo>
                      <a:pt x="29" y="0"/>
                    </a:lnTo>
                    <a:lnTo>
                      <a:pt x="29" y="0"/>
                    </a:lnTo>
                    <a:lnTo>
                      <a:pt x="21" y="4"/>
                    </a:lnTo>
                    <a:lnTo>
                      <a:pt x="16" y="5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3" y="5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17" name="Freeform 115"/>
              <p:cNvSpPr>
                <a:spLocks noChangeArrowheads="1"/>
              </p:cNvSpPr>
              <p:nvPr/>
            </p:nvSpPr>
            <p:spPr bwMode="auto">
              <a:xfrm>
                <a:off x="192087" y="277813"/>
                <a:ext cx="449263" cy="334963"/>
              </a:xfrm>
              <a:custGeom>
                <a:avLst/>
                <a:gdLst>
                  <a:gd name="T0" fmla="*/ 0 w 283"/>
                  <a:gd name="T1" fmla="*/ 0 h 211"/>
                  <a:gd name="T2" fmla="*/ 0 w 283"/>
                  <a:gd name="T3" fmla="*/ 0 h 211"/>
                  <a:gd name="T4" fmla="*/ 63 w 283"/>
                  <a:gd name="T5" fmla="*/ 29 h 211"/>
                  <a:gd name="T6" fmla="*/ 143 w 283"/>
                  <a:gd name="T7" fmla="*/ 67 h 211"/>
                  <a:gd name="T8" fmla="*/ 143 w 283"/>
                  <a:gd name="T9" fmla="*/ 67 h 211"/>
                  <a:gd name="T10" fmla="*/ 221 w 283"/>
                  <a:gd name="T11" fmla="*/ 29 h 211"/>
                  <a:gd name="T12" fmla="*/ 283 w 283"/>
                  <a:gd name="T13" fmla="*/ 0 h 211"/>
                  <a:gd name="T14" fmla="*/ 283 w 283"/>
                  <a:gd name="T15" fmla="*/ 163 h 211"/>
                  <a:gd name="T16" fmla="*/ 283 w 283"/>
                  <a:gd name="T17" fmla="*/ 163 h 211"/>
                  <a:gd name="T18" fmla="*/ 277 w 283"/>
                  <a:gd name="T19" fmla="*/ 170 h 211"/>
                  <a:gd name="T20" fmla="*/ 267 w 283"/>
                  <a:gd name="T21" fmla="*/ 177 h 211"/>
                  <a:gd name="T22" fmla="*/ 259 w 283"/>
                  <a:gd name="T23" fmla="*/ 182 h 211"/>
                  <a:gd name="T24" fmla="*/ 250 w 283"/>
                  <a:gd name="T25" fmla="*/ 188 h 211"/>
                  <a:gd name="T26" fmla="*/ 229 w 283"/>
                  <a:gd name="T27" fmla="*/ 196 h 211"/>
                  <a:gd name="T28" fmla="*/ 209 w 283"/>
                  <a:gd name="T29" fmla="*/ 201 h 211"/>
                  <a:gd name="T30" fmla="*/ 190 w 283"/>
                  <a:gd name="T31" fmla="*/ 205 h 211"/>
                  <a:gd name="T32" fmla="*/ 172 w 283"/>
                  <a:gd name="T33" fmla="*/ 208 h 211"/>
                  <a:gd name="T34" fmla="*/ 147 w 283"/>
                  <a:gd name="T35" fmla="*/ 211 h 211"/>
                  <a:gd name="T36" fmla="*/ 147 w 283"/>
                  <a:gd name="T37" fmla="*/ 211 h 211"/>
                  <a:gd name="T38" fmla="*/ 147 w 283"/>
                  <a:gd name="T39" fmla="*/ 211 h 211"/>
                  <a:gd name="T40" fmla="*/ 143 w 283"/>
                  <a:gd name="T41" fmla="*/ 211 h 211"/>
                  <a:gd name="T42" fmla="*/ 143 w 283"/>
                  <a:gd name="T43" fmla="*/ 211 h 211"/>
                  <a:gd name="T44" fmla="*/ 139 w 283"/>
                  <a:gd name="T45" fmla="*/ 211 h 211"/>
                  <a:gd name="T46" fmla="*/ 139 w 283"/>
                  <a:gd name="T47" fmla="*/ 211 h 211"/>
                  <a:gd name="T48" fmla="*/ 139 w 283"/>
                  <a:gd name="T49" fmla="*/ 211 h 211"/>
                  <a:gd name="T50" fmla="*/ 113 w 283"/>
                  <a:gd name="T51" fmla="*/ 208 h 211"/>
                  <a:gd name="T52" fmla="*/ 94 w 283"/>
                  <a:gd name="T53" fmla="*/ 205 h 211"/>
                  <a:gd name="T54" fmla="*/ 75 w 283"/>
                  <a:gd name="T55" fmla="*/ 201 h 211"/>
                  <a:gd name="T56" fmla="*/ 55 w 283"/>
                  <a:gd name="T57" fmla="*/ 196 h 211"/>
                  <a:gd name="T58" fmla="*/ 36 w 283"/>
                  <a:gd name="T59" fmla="*/ 188 h 211"/>
                  <a:gd name="T60" fmla="*/ 26 w 283"/>
                  <a:gd name="T61" fmla="*/ 182 h 211"/>
                  <a:gd name="T62" fmla="*/ 17 w 283"/>
                  <a:gd name="T63" fmla="*/ 177 h 211"/>
                  <a:gd name="T64" fmla="*/ 9 w 283"/>
                  <a:gd name="T65" fmla="*/ 170 h 211"/>
                  <a:gd name="T66" fmla="*/ 0 w 283"/>
                  <a:gd name="T67" fmla="*/ 163 h 211"/>
                  <a:gd name="T68" fmla="*/ 0 w 283"/>
                  <a:gd name="T69" fmla="*/ 0 h 21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283"/>
                  <a:gd name="T106" fmla="*/ 0 h 211"/>
                  <a:gd name="T107" fmla="*/ 283 w 283"/>
                  <a:gd name="T108" fmla="*/ 211 h 211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283" h="211">
                    <a:moveTo>
                      <a:pt x="0" y="0"/>
                    </a:moveTo>
                    <a:lnTo>
                      <a:pt x="0" y="0"/>
                    </a:lnTo>
                    <a:lnTo>
                      <a:pt x="63" y="29"/>
                    </a:lnTo>
                    <a:lnTo>
                      <a:pt x="143" y="67"/>
                    </a:lnTo>
                    <a:lnTo>
                      <a:pt x="143" y="67"/>
                    </a:lnTo>
                    <a:lnTo>
                      <a:pt x="221" y="29"/>
                    </a:lnTo>
                    <a:lnTo>
                      <a:pt x="283" y="0"/>
                    </a:lnTo>
                    <a:lnTo>
                      <a:pt x="283" y="163"/>
                    </a:lnTo>
                    <a:lnTo>
                      <a:pt x="283" y="163"/>
                    </a:lnTo>
                    <a:lnTo>
                      <a:pt x="277" y="170"/>
                    </a:lnTo>
                    <a:lnTo>
                      <a:pt x="267" y="177"/>
                    </a:lnTo>
                    <a:lnTo>
                      <a:pt x="259" y="182"/>
                    </a:lnTo>
                    <a:lnTo>
                      <a:pt x="250" y="188"/>
                    </a:lnTo>
                    <a:lnTo>
                      <a:pt x="229" y="196"/>
                    </a:lnTo>
                    <a:lnTo>
                      <a:pt x="209" y="201"/>
                    </a:lnTo>
                    <a:lnTo>
                      <a:pt x="190" y="205"/>
                    </a:lnTo>
                    <a:lnTo>
                      <a:pt x="172" y="208"/>
                    </a:lnTo>
                    <a:lnTo>
                      <a:pt x="147" y="211"/>
                    </a:lnTo>
                    <a:lnTo>
                      <a:pt x="147" y="211"/>
                    </a:lnTo>
                    <a:lnTo>
                      <a:pt x="147" y="211"/>
                    </a:lnTo>
                    <a:lnTo>
                      <a:pt x="143" y="211"/>
                    </a:lnTo>
                    <a:lnTo>
                      <a:pt x="143" y="211"/>
                    </a:lnTo>
                    <a:lnTo>
                      <a:pt x="139" y="211"/>
                    </a:lnTo>
                    <a:lnTo>
                      <a:pt x="139" y="211"/>
                    </a:lnTo>
                    <a:lnTo>
                      <a:pt x="139" y="211"/>
                    </a:lnTo>
                    <a:lnTo>
                      <a:pt x="113" y="208"/>
                    </a:lnTo>
                    <a:lnTo>
                      <a:pt x="94" y="205"/>
                    </a:lnTo>
                    <a:lnTo>
                      <a:pt x="75" y="201"/>
                    </a:lnTo>
                    <a:lnTo>
                      <a:pt x="55" y="196"/>
                    </a:lnTo>
                    <a:lnTo>
                      <a:pt x="36" y="188"/>
                    </a:lnTo>
                    <a:lnTo>
                      <a:pt x="26" y="182"/>
                    </a:lnTo>
                    <a:lnTo>
                      <a:pt x="17" y="177"/>
                    </a:lnTo>
                    <a:lnTo>
                      <a:pt x="9" y="170"/>
                    </a:lnTo>
                    <a:lnTo>
                      <a:pt x="0" y="16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sp>
          <p:nvSpPr>
            <p:cNvPr id="19" name="Freeform 116"/>
            <p:cNvSpPr>
              <a:spLocks noEditPoints="1"/>
            </p:cNvSpPr>
            <p:nvPr/>
          </p:nvSpPr>
          <p:spPr>
            <a:xfrm>
              <a:off x="5232594" y="1281515"/>
              <a:ext cx="258052" cy="329505"/>
            </a:xfrm>
            <a:custGeom>
              <a:avLst/>
              <a:gdLst>
                <a:gd name="txL" fmla="*/ 0 w 247"/>
                <a:gd name="txT" fmla="*/ 0 h 310"/>
                <a:gd name="txR" fmla="*/ 247 w 247"/>
                <a:gd name="txB" fmla="*/ 310 h 310"/>
              </a:gdLst>
              <a:ahLst/>
              <a:cxnLst>
                <a:cxn ang="0">
                  <a:pos x="85669" y="159438"/>
                </a:cxn>
                <a:cxn ang="0">
                  <a:pos x="90893" y="140305"/>
                </a:cxn>
                <a:cxn ang="0">
                  <a:pos x="90893" y="62712"/>
                </a:cxn>
                <a:cxn ang="0">
                  <a:pos x="82535" y="53146"/>
                </a:cxn>
                <a:cxn ang="0">
                  <a:pos x="83580" y="18070"/>
                </a:cxn>
                <a:cxn ang="0">
                  <a:pos x="83580" y="13818"/>
                </a:cxn>
                <a:cxn ang="0">
                  <a:pos x="96117" y="5315"/>
                </a:cxn>
                <a:cxn ang="0">
                  <a:pos x="130593" y="0"/>
                </a:cxn>
                <a:cxn ang="0">
                  <a:pos x="169249" y="6378"/>
                </a:cxn>
                <a:cxn ang="0">
                  <a:pos x="175517" y="17007"/>
                </a:cxn>
                <a:cxn ang="0">
                  <a:pos x="177607" y="18070"/>
                </a:cxn>
                <a:cxn ang="0">
                  <a:pos x="175517" y="53146"/>
                </a:cxn>
                <a:cxn ang="0">
                  <a:pos x="169249" y="61649"/>
                </a:cxn>
                <a:cxn ang="0">
                  <a:pos x="162980" y="140305"/>
                </a:cxn>
                <a:cxn ang="0">
                  <a:pos x="164025" y="148809"/>
                </a:cxn>
                <a:cxn ang="0">
                  <a:pos x="173428" y="159438"/>
                </a:cxn>
                <a:cxn ang="0">
                  <a:pos x="198502" y="181759"/>
                </a:cxn>
                <a:cxn ang="0">
                  <a:pos x="241336" y="235968"/>
                </a:cxn>
                <a:cxn ang="0">
                  <a:pos x="257007" y="268919"/>
                </a:cxn>
                <a:cxn ang="0">
                  <a:pos x="253873" y="295492"/>
                </a:cxn>
                <a:cxn ang="0">
                  <a:pos x="246560" y="302932"/>
                </a:cxn>
                <a:cxn ang="0">
                  <a:pos x="195367" y="323127"/>
                </a:cxn>
                <a:cxn ang="0">
                  <a:pos x="147309" y="329505"/>
                </a:cxn>
                <a:cxn ang="0">
                  <a:pos x="118056" y="329505"/>
                </a:cxn>
                <a:cxn ang="0">
                  <a:pos x="53282" y="322065"/>
                </a:cxn>
                <a:cxn ang="0">
                  <a:pos x="65819" y="302932"/>
                </a:cxn>
                <a:cxn ang="0">
                  <a:pos x="86714" y="305058"/>
                </a:cxn>
                <a:cxn ang="0">
                  <a:pos x="63729" y="297617"/>
                </a:cxn>
                <a:cxn ang="0">
                  <a:pos x="53282" y="224276"/>
                </a:cxn>
                <a:cxn ang="0">
                  <a:pos x="79401" y="191325"/>
                </a:cxn>
                <a:cxn ang="0">
                  <a:pos x="53282" y="215773"/>
                </a:cxn>
                <a:cxn ang="0">
                  <a:pos x="71043" y="169004"/>
                </a:cxn>
                <a:cxn ang="0">
                  <a:pos x="53282" y="322065"/>
                </a:cxn>
                <a:cxn ang="0">
                  <a:pos x="31342" y="314624"/>
                </a:cxn>
                <a:cxn ang="0">
                  <a:pos x="11492" y="302932"/>
                </a:cxn>
                <a:cxn ang="0">
                  <a:pos x="2089" y="286988"/>
                </a:cxn>
                <a:cxn ang="0">
                  <a:pos x="3134" y="266793"/>
                </a:cxn>
                <a:cxn ang="0">
                  <a:pos x="28208" y="217898"/>
                </a:cxn>
                <a:cxn ang="0">
                  <a:pos x="53282" y="215773"/>
                </a:cxn>
                <a:cxn ang="0">
                  <a:pos x="28208" y="242346"/>
                </a:cxn>
                <a:cxn ang="0">
                  <a:pos x="18805" y="264667"/>
                </a:cxn>
                <a:cxn ang="0">
                  <a:pos x="18805" y="277422"/>
                </a:cxn>
                <a:cxn ang="0">
                  <a:pos x="28208" y="290177"/>
                </a:cxn>
                <a:cxn ang="0">
                  <a:pos x="53282" y="322065"/>
                </a:cxn>
                <a:cxn ang="0">
                  <a:pos x="53282" y="224276"/>
                </a:cxn>
                <a:cxn ang="0">
                  <a:pos x="35521" y="258289"/>
                </a:cxn>
                <a:cxn ang="0">
                  <a:pos x="37611" y="275296"/>
                </a:cxn>
                <a:cxn ang="0">
                  <a:pos x="53282" y="291240"/>
                </a:cxn>
              </a:cxnLst>
              <a:rect l="txL" t="txT" r="txR" b="txB"/>
              <a:pathLst>
                <a:path w="247" h="310">
                  <a:moveTo>
                    <a:pt x="80" y="150"/>
                  </a:moveTo>
                  <a:lnTo>
                    <a:pt x="80" y="150"/>
                  </a:lnTo>
                  <a:lnTo>
                    <a:pt x="82" y="150"/>
                  </a:lnTo>
                  <a:lnTo>
                    <a:pt x="84" y="146"/>
                  </a:lnTo>
                  <a:lnTo>
                    <a:pt x="86" y="140"/>
                  </a:lnTo>
                  <a:lnTo>
                    <a:pt x="87" y="132"/>
                  </a:lnTo>
                  <a:lnTo>
                    <a:pt x="87" y="132"/>
                  </a:lnTo>
                  <a:lnTo>
                    <a:pt x="87" y="59"/>
                  </a:lnTo>
                  <a:lnTo>
                    <a:pt x="87" y="59"/>
                  </a:lnTo>
                  <a:lnTo>
                    <a:pt x="82" y="55"/>
                  </a:lnTo>
                  <a:lnTo>
                    <a:pt x="80" y="50"/>
                  </a:lnTo>
                  <a:lnTo>
                    <a:pt x="79" y="50"/>
                  </a:lnTo>
                  <a:lnTo>
                    <a:pt x="79" y="17"/>
                  </a:lnTo>
                  <a:lnTo>
                    <a:pt x="80" y="17"/>
                  </a:lnTo>
                  <a:lnTo>
                    <a:pt x="80" y="17"/>
                  </a:lnTo>
                  <a:lnTo>
                    <a:pt x="80" y="16"/>
                  </a:lnTo>
                  <a:lnTo>
                    <a:pt x="80" y="16"/>
                  </a:lnTo>
                  <a:lnTo>
                    <a:pt x="80" y="13"/>
                  </a:lnTo>
                  <a:lnTo>
                    <a:pt x="83" y="10"/>
                  </a:lnTo>
                  <a:lnTo>
                    <a:pt x="87" y="6"/>
                  </a:lnTo>
                  <a:lnTo>
                    <a:pt x="92" y="5"/>
                  </a:lnTo>
                  <a:lnTo>
                    <a:pt x="107" y="1"/>
                  </a:lnTo>
                  <a:lnTo>
                    <a:pt x="125" y="0"/>
                  </a:lnTo>
                  <a:lnTo>
                    <a:pt x="125" y="0"/>
                  </a:lnTo>
                  <a:lnTo>
                    <a:pt x="141" y="1"/>
                  </a:lnTo>
                  <a:lnTo>
                    <a:pt x="156" y="5"/>
                  </a:lnTo>
                  <a:lnTo>
                    <a:pt x="162" y="6"/>
                  </a:lnTo>
                  <a:lnTo>
                    <a:pt x="166" y="10"/>
                  </a:lnTo>
                  <a:lnTo>
                    <a:pt x="168" y="13"/>
                  </a:lnTo>
                  <a:lnTo>
                    <a:pt x="168" y="16"/>
                  </a:lnTo>
                  <a:lnTo>
                    <a:pt x="168" y="16"/>
                  </a:lnTo>
                  <a:lnTo>
                    <a:pt x="168" y="17"/>
                  </a:lnTo>
                  <a:lnTo>
                    <a:pt x="170" y="17"/>
                  </a:lnTo>
                  <a:lnTo>
                    <a:pt x="170" y="50"/>
                  </a:lnTo>
                  <a:lnTo>
                    <a:pt x="168" y="50"/>
                  </a:lnTo>
                  <a:lnTo>
                    <a:pt x="168" y="50"/>
                  </a:lnTo>
                  <a:lnTo>
                    <a:pt x="168" y="52"/>
                  </a:lnTo>
                  <a:lnTo>
                    <a:pt x="166" y="55"/>
                  </a:lnTo>
                  <a:lnTo>
                    <a:pt x="162" y="58"/>
                  </a:lnTo>
                  <a:lnTo>
                    <a:pt x="156" y="59"/>
                  </a:lnTo>
                  <a:lnTo>
                    <a:pt x="156" y="59"/>
                  </a:lnTo>
                  <a:lnTo>
                    <a:pt x="156" y="132"/>
                  </a:lnTo>
                  <a:lnTo>
                    <a:pt x="156" y="132"/>
                  </a:lnTo>
                  <a:lnTo>
                    <a:pt x="156" y="136"/>
                  </a:lnTo>
                  <a:lnTo>
                    <a:pt x="157" y="140"/>
                  </a:lnTo>
                  <a:lnTo>
                    <a:pt x="160" y="146"/>
                  </a:lnTo>
                  <a:lnTo>
                    <a:pt x="164" y="150"/>
                  </a:lnTo>
                  <a:lnTo>
                    <a:pt x="166" y="150"/>
                  </a:lnTo>
                  <a:lnTo>
                    <a:pt x="166" y="150"/>
                  </a:lnTo>
                  <a:lnTo>
                    <a:pt x="175" y="158"/>
                  </a:lnTo>
                  <a:lnTo>
                    <a:pt x="190" y="171"/>
                  </a:lnTo>
                  <a:lnTo>
                    <a:pt x="206" y="189"/>
                  </a:lnTo>
                  <a:lnTo>
                    <a:pt x="222" y="211"/>
                  </a:lnTo>
                  <a:lnTo>
                    <a:pt x="231" y="222"/>
                  </a:lnTo>
                  <a:lnTo>
                    <a:pt x="236" y="232"/>
                  </a:lnTo>
                  <a:lnTo>
                    <a:pt x="241" y="243"/>
                  </a:lnTo>
                  <a:lnTo>
                    <a:pt x="246" y="253"/>
                  </a:lnTo>
                  <a:lnTo>
                    <a:pt x="247" y="262"/>
                  </a:lnTo>
                  <a:lnTo>
                    <a:pt x="246" y="272"/>
                  </a:lnTo>
                  <a:lnTo>
                    <a:pt x="243" y="278"/>
                  </a:lnTo>
                  <a:lnTo>
                    <a:pt x="240" y="282"/>
                  </a:lnTo>
                  <a:lnTo>
                    <a:pt x="236" y="285"/>
                  </a:lnTo>
                  <a:lnTo>
                    <a:pt x="236" y="285"/>
                  </a:lnTo>
                  <a:lnTo>
                    <a:pt x="221" y="293"/>
                  </a:lnTo>
                  <a:lnTo>
                    <a:pt x="205" y="300"/>
                  </a:lnTo>
                  <a:lnTo>
                    <a:pt x="187" y="304"/>
                  </a:lnTo>
                  <a:lnTo>
                    <a:pt x="171" y="307"/>
                  </a:lnTo>
                  <a:lnTo>
                    <a:pt x="155" y="310"/>
                  </a:lnTo>
                  <a:lnTo>
                    <a:pt x="141" y="310"/>
                  </a:lnTo>
                  <a:lnTo>
                    <a:pt x="124" y="310"/>
                  </a:lnTo>
                  <a:lnTo>
                    <a:pt x="124" y="310"/>
                  </a:lnTo>
                  <a:lnTo>
                    <a:pt x="113" y="310"/>
                  </a:lnTo>
                  <a:lnTo>
                    <a:pt x="95" y="310"/>
                  </a:lnTo>
                  <a:lnTo>
                    <a:pt x="74" y="307"/>
                  </a:lnTo>
                  <a:lnTo>
                    <a:pt x="51" y="303"/>
                  </a:lnTo>
                  <a:lnTo>
                    <a:pt x="51" y="282"/>
                  </a:lnTo>
                  <a:lnTo>
                    <a:pt x="51" y="282"/>
                  </a:lnTo>
                  <a:lnTo>
                    <a:pt x="63" y="285"/>
                  </a:lnTo>
                  <a:lnTo>
                    <a:pt x="72" y="287"/>
                  </a:lnTo>
                  <a:lnTo>
                    <a:pt x="83" y="287"/>
                  </a:lnTo>
                  <a:lnTo>
                    <a:pt x="83" y="287"/>
                  </a:lnTo>
                  <a:lnTo>
                    <a:pt x="83" y="287"/>
                  </a:lnTo>
                  <a:lnTo>
                    <a:pt x="72" y="284"/>
                  </a:lnTo>
                  <a:lnTo>
                    <a:pt x="61" y="280"/>
                  </a:lnTo>
                  <a:lnTo>
                    <a:pt x="51" y="274"/>
                  </a:lnTo>
                  <a:lnTo>
                    <a:pt x="51" y="211"/>
                  </a:lnTo>
                  <a:lnTo>
                    <a:pt x="51" y="211"/>
                  </a:lnTo>
                  <a:lnTo>
                    <a:pt x="60" y="199"/>
                  </a:lnTo>
                  <a:lnTo>
                    <a:pt x="68" y="189"/>
                  </a:lnTo>
                  <a:lnTo>
                    <a:pt x="76" y="180"/>
                  </a:lnTo>
                  <a:lnTo>
                    <a:pt x="76" y="180"/>
                  </a:lnTo>
                  <a:lnTo>
                    <a:pt x="68" y="186"/>
                  </a:lnTo>
                  <a:lnTo>
                    <a:pt x="51" y="203"/>
                  </a:lnTo>
                  <a:lnTo>
                    <a:pt x="51" y="178"/>
                  </a:lnTo>
                  <a:lnTo>
                    <a:pt x="51" y="178"/>
                  </a:lnTo>
                  <a:lnTo>
                    <a:pt x="68" y="159"/>
                  </a:lnTo>
                  <a:lnTo>
                    <a:pt x="80" y="150"/>
                  </a:lnTo>
                  <a:lnTo>
                    <a:pt x="80" y="150"/>
                  </a:lnTo>
                  <a:close/>
                  <a:moveTo>
                    <a:pt x="51" y="303"/>
                  </a:moveTo>
                  <a:lnTo>
                    <a:pt x="51" y="303"/>
                  </a:lnTo>
                  <a:lnTo>
                    <a:pt x="40" y="299"/>
                  </a:lnTo>
                  <a:lnTo>
                    <a:pt x="30" y="296"/>
                  </a:lnTo>
                  <a:lnTo>
                    <a:pt x="21" y="291"/>
                  </a:lnTo>
                  <a:lnTo>
                    <a:pt x="11" y="285"/>
                  </a:lnTo>
                  <a:lnTo>
                    <a:pt x="11" y="285"/>
                  </a:lnTo>
                  <a:lnTo>
                    <a:pt x="6" y="281"/>
                  </a:lnTo>
                  <a:lnTo>
                    <a:pt x="3" y="276"/>
                  </a:lnTo>
                  <a:lnTo>
                    <a:pt x="2" y="270"/>
                  </a:lnTo>
                  <a:lnTo>
                    <a:pt x="0" y="265"/>
                  </a:lnTo>
                  <a:lnTo>
                    <a:pt x="0" y="258"/>
                  </a:lnTo>
                  <a:lnTo>
                    <a:pt x="3" y="251"/>
                  </a:lnTo>
                  <a:lnTo>
                    <a:pt x="9" y="236"/>
                  </a:lnTo>
                  <a:lnTo>
                    <a:pt x="17" y="222"/>
                  </a:lnTo>
                  <a:lnTo>
                    <a:pt x="27" y="205"/>
                  </a:lnTo>
                  <a:lnTo>
                    <a:pt x="38" y="192"/>
                  </a:lnTo>
                  <a:lnTo>
                    <a:pt x="51" y="178"/>
                  </a:lnTo>
                  <a:lnTo>
                    <a:pt x="51" y="203"/>
                  </a:lnTo>
                  <a:lnTo>
                    <a:pt x="51" y="203"/>
                  </a:lnTo>
                  <a:lnTo>
                    <a:pt x="38" y="215"/>
                  </a:lnTo>
                  <a:lnTo>
                    <a:pt x="27" y="228"/>
                  </a:lnTo>
                  <a:lnTo>
                    <a:pt x="23" y="235"/>
                  </a:lnTo>
                  <a:lnTo>
                    <a:pt x="21" y="242"/>
                  </a:lnTo>
                  <a:lnTo>
                    <a:pt x="18" y="249"/>
                  </a:lnTo>
                  <a:lnTo>
                    <a:pt x="18" y="255"/>
                  </a:lnTo>
                  <a:lnTo>
                    <a:pt x="18" y="255"/>
                  </a:lnTo>
                  <a:lnTo>
                    <a:pt x="18" y="261"/>
                  </a:lnTo>
                  <a:lnTo>
                    <a:pt x="21" y="266"/>
                  </a:lnTo>
                  <a:lnTo>
                    <a:pt x="23" y="270"/>
                  </a:lnTo>
                  <a:lnTo>
                    <a:pt x="27" y="273"/>
                  </a:lnTo>
                  <a:lnTo>
                    <a:pt x="38" y="278"/>
                  </a:lnTo>
                  <a:lnTo>
                    <a:pt x="51" y="282"/>
                  </a:lnTo>
                  <a:lnTo>
                    <a:pt x="51" y="303"/>
                  </a:lnTo>
                  <a:lnTo>
                    <a:pt x="51" y="303"/>
                  </a:lnTo>
                  <a:close/>
                  <a:moveTo>
                    <a:pt x="51" y="211"/>
                  </a:moveTo>
                  <a:lnTo>
                    <a:pt x="51" y="211"/>
                  </a:lnTo>
                  <a:lnTo>
                    <a:pt x="44" y="222"/>
                  </a:lnTo>
                  <a:lnTo>
                    <a:pt x="38" y="232"/>
                  </a:lnTo>
                  <a:lnTo>
                    <a:pt x="34" y="243"/>
                  </a:lnTo>
                  <a:lnTo>
                    <a:pt x="33" y="253"/>
                  </a:lnTo>
                  <a:lnTo>
                    <a:pt x="33" y="253"/>
                  </a:lnTo>
                  <a:lnTo>
                    <a:pt x="36" y="259"/>
                  </a:lnTo>
                  <a:lnTo>
                    <a:pt x="38" y="265"/>
                  </a:lnTo>
                  <a:lnTo>
                    <a:pt x="44" y="270"/>
                  </a:lnTo>
                  <a:lnTo>
                    <a:pt x="51" y="274"/>
                  </a:lnTo>
                  <a:lnTo>
                    <a:pt x="51" y="211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0" name="组合 204"/>
            <p:cNvGrpSpPr/>
            <p:nvPr/>
          </p:nvGrpSpPr>
          <p:grpSpPr bwMode="auto">
            <a:xfrm>
              <a:off x="3378365" y="1169908"/>
              <a:ext cx="266377" cy="409225"/>
              <a:chOff x="0" y="0"/>
              <a:chExt cx="404813" cy="611188"/>
            </a:xfrm>
            <a:grpFill/>
          </p:grpSpPr>
          <p:sp>
            <p:nvSpPr>
              <p:cNvPr id="108" name="Freeform 117"/>
              <p:cNvSpPr>
                <a:spLocks noChangeArrowheads="1"/>
              </p:cNvSpPr>
              <p:nvPr/>
            </p:nvSpPr>
            <p:spPr bwMode="auto">
              <a:xfrm>
                <a:off x="123825" y="49212"/>
                <a:ext cx="139700" cy="139700"/>
              </a:xfrm>
              <a:custGeom>
                <a:avLst/>
                <a:gdLst>
                  <a:gd name="T0" fmla="*/ 88 w 88"/>
                  <a:gd name="T1" fmla="*/ 44 h 88"/>
                  <a:gd name="T2" fmla="*/ 88 w 88"/>
                  <a:gd name="T3" fmla="*/ 44 h 88"/>
                  <a:gd name="T4" fmla="*/ 86 w 88"/>
                  <a:gd name="T5" fmla="*/ 36 h 88"/>
                  <a:gd name="T6" fmla="*/ 83 w 88"/>
                  <a:gd name="T7" fmla="*/ 27 h 88"/>
                  <a:gd name="T8" fmla="*/ 79 w 88"/>
                  <a:gd name="T9" fmla="*/ 19 h 88"/>
                  <a:gd name="T10" fmla="*/ 74 w 88"/>
                  <a:gd name="T11" fmla="*/ 13 h 88"/>
                  <a:gd name="T12" fmla="*/ 67 w 88"/>
                  <a:gd name="T13" fmla="*/ 7 h 88"/>
                  <a:gd name="T14" fmla="*/ 60 w 88"/>
                  <a:gd name="T15" fmla="*/ 3 h 88"/>
                  <a:gd name="T16" fmla="*/ 52 w 88"/>
                  <a:gd name="T17" fmla="*/ 0 h 88"/>
                  <a:gd name="T18" fmla="*/ 43 w 88"/>
                  <a:gd name="T19" fmla="*/ 0 h 88"/>
                  <a:gd name="T20" fmla="*/ 43 w 88"/>
                  <a:gd name="T21" fmla="*/ 0 h 88"/>
                  <a:gd name="T22" fmla="*/ 35 w 88"/>
                  <a:gd name="T23" fmla="*/ 0 h 88"/>
                  <a:gd name="T24" fmla="*/ 27 w 88"/>
                  <a:gd name="T25" fmla="*/ 3 h 88"/>
                  <a:gd name="T26" fmla="*/ 18 w 88"/>
                  <a:gd name="T27" fmla="*/ 7 h 88"/>
                  <a:gd name="T28" fmla="*/ 12 w 88"/>
                  <a:gd name="T29" fmla="*/ 13 h 88"/>
                  <a:gd name="T30" fmla="*/ 6 w 88"/>
                  <a:gd name="T31" fmla="*/ 19 h 88"/>
                  <a:gd name="T32" fmla="*/ 2 w 88"/>
                  <a:gd name="T33" fmla="*/ 27 h 88"/>
                  <a:gd name="T34" fmla="*/ 0 w 88"/>
                  <a:gd name="T35" fmla="*/ 36 h 88"/>
                  <a:gd name="T36" fmla="*/ 0 w 88"/>
                  <a:gd name="T37" fmla="*/ 44 h 88"/>
                  <a:gd name="T38" fmla="*/ 0 w 88"/>
                  <a:gd name="T39" fmla="*/ 44 h 88"/>
                  <a:gd name="T40" fmla="*/ 0 w 88"/>
                  <a:gd name="T41" fmla="*/ 53 h 88"/>
                  <a:gd name="T42" fmla="*/ 2 w 88"/>
                  <a:gd name="T43" fmla="*/ 61 h 88"/>
                  <a:gd name="T44" fmla="*/ 6 w 88"/>
                  <a:gd name="T45" fmla="*/ 68 h 88"/>
                  <a:gd name="T46" fmla="*/ 12 w 88"/>
                  <a:gd name="T47" fmla="*/ 75 h 88"/>
                  <a:gd name="T48" fmla="*/ 18 w 88"/>
                  <a:gd name="T49" fmla="*/ 80 h 88"/>
                  <a:gd name="T50" fmla="*/ 27 w 88"/>
                  <a:gd name="T51" fmla="*/ 84 h 88"/>
                  <a:gd name="T52" fmla="*/ 35 w 88"/>
                  <a:gd name="T53" fmla="*/ 87 h 88"/>
                  <a:gd name="T54" fmla="*/ 43 w 88"/>
                  <a:gd name="T55" fmla="*/ 88 h 88"/>
                  <a:gd name="T56" fmla="*/ 43 w 88"/>
                  <a:gd name="T57" fmla="*/ 88 h 88"/>
                  <a:gd name="T58" fmla="*/ 52 w 88"/>
                  <a:gd name="T59" fmla="*/ 87 h 88"/>
                  <a:gd name="T60" fmla="*/ 60 w 88"/>
                  <a:gd name="T61" fmla="*/ 84 h 88"/>
                  <a:gd name="T62" fmla="*/ 67 w 88"/>
                  <a:gd name="T63" fmla="*/ 80 h 88"/>
                  <a:gd name="T64" fmla="*/ 74 w 88"/>
                  <a:gd name="T65" fmla="*/ 75 h 88"/>
                  <a:gd name="T66" fmla="*/ 79 w 88"/>
                  <a:gd name="T67" fmla="*/ 68 h 88"/>
                  <a:gd name="T68" fmla="*/ 83 w 88"/>
                  <a:gd name="T69" fmla="*/ 61 h 88"/>
                  <a:gd name="T70" fmla="*/ 86 w 88"/>
                  <a:gd name="T71" fmla="*/ 53 h 88"/>
                  <a:gd name="T72" fmla="*/ 88 w 88"/>
                  <a:gd name="T73" fmla="*/ 44 h 88"/>
                  <a:gd name="T74" fmla="*/ 88 w 88"/>
                  <a:gd name="T75" fmla="*/ 44 h 8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88"/>
                  <a:gd name="T115" fmla="*/ 0 h 88"/>
                  <a:gd name="T116" fmla="*/ 88 w 88"/>
                  <a:gd name="T117" fmla="*/ 88 h 88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88" h="88">
                    <a:moveTo>
                      <a:pt x="88" y="44"/>
                    </a:moveTo>
                    <a:lnTo>
                      <a:pt x="88" y="44"/>
                    </a:lnTo>
                    <a:lnTo>
                      <a:pt x="86" y="36"/>
                    </a:lnTo>
                    <a:lnTo>
                      <a:pt x="83" y="27"/>
                    </a:lnTo>
                    <a:lnTo>
                      <a:pt x="79" y="19"/>
                    </a:lnTo>
                    <a:lnTo>
                      <a:pt x="74" y="13"/>
                    </a:lnTo>
                    <a:lnTo>
                      <a:pt x="67" y="7"/>
                    </a:lnTo>
                    <a:lnTo>
                      <a:pt x="60" y="3"/>
                    </a:lnTo>
                    <a:lnTo>
                      <a:pt x="52" y="0"/>
                    </a:lnTo>
                    <a:lnTo>
                      <a:pt x="43" y="0"/>
                    </a:lnTo>
                    <a:lnTo>
                      <a:pt x="43" y="0"/>
                    </a:lnTo>
                    <a:lnTo>
                      <a:pt x="35" y="0"/>
                    </a:lnTo>
                    <a:lnTo>
                      <a:pt x="27" y="3"/>
                    </a:lnTo>
                    <a:lnTo>
                      <a:pt x="18" y="7"/>
                    </a:lnTo>
                    <a:lnTo>
                      <a:pt x="12" y="13"/>
                    </a:lnTo>
                    <a:lnTo>
                      <a:pt x="6" y="19"/>
                    </a:lnTo>
                    <a:lnTo>
                      <a:pt x="2" y="27"/>
                    </a:lnTo>
                    <a:lnTo>
                      <a:pt x="0" y="36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53"/>
                    </a:lnTo>
                    <a:lnTo>
                      <a:pt x="2" y="61"/>
                    </a:lnTo>
                    <a:lnTo>
                      <a:pt x="6" y="68"/>
                    </a:lnTo>
                    <a:lnTo>
                      <a:pt x="12" y="75"/>
                    </a:lnTo>
                    <a:lnTo>
                      <a:pt x="18" y="80"/>
                    </a:lnTo>
                    <a:lnTo>
                      <a:pt x="27" y="84"/>
                    </a:lnTo>
                    <a:lnTo>
                      <a:pt x="35" y="87"/>
                    </a:lnTo>
                    <a:lnTo>
                      <a:pt x="43" y="88"/>
                    </a:lnTo>
                    <a:lnTo>
                      <a:pt x="43" y="88"/>
                    </a:lnTo>
                    <a:lnTo>
                      <a:pt x="52" y="87"/>
                    </a:lnTo>
                    <a:lnTo>
                      <a:pt x="60" y="84"/>
                    </a:lnTo>
                    <a:lnTo>
                      <a:pt x="67" y="80"/>
                    </a:lnTo>
                    <a:lnTo>
                      <a:pt x="74" y="75"/>
                    </a:lnTo>
                    <a:lnTo>
                      <a:pt x="79" y="68"/>
                    </a:lnTo>
                    <a:lnTo>
                      <a:pt x="83" y="61"/>
                    </a:lnTo>
                    <a:lnTo>
                      <a:pt x="86" y="53"/>
                    </a:lnTo>
                    <a:lnTo>
                      <a:pt x="88" y="44"/>
                    </a:lnTo>
                    <a:lnTo>
                      <a:pt x="88" y="44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09" name="Freeform 118"/>
              <p:cNvSpPr>
                <a:spLocks noChangeArrowheads="1"/>
              </p:cNvSpPr>
              <p:nvPr/>
            </p:nvSpPr>
            <p:spPr bwMode="auto">
              <a:xfrm>
                <a:off x="0" y="152400"/>
                <a:ext cx="212725" cy="458788"/>
              </a:xfrm>
              <a:custGeom>
                <a:avLst/>
                <a:gdLst>
                  <a:gd name="T0" fmla="*/ 134 w 134"/>
                  <a:gd name="T1" fmla="*/ 7 h 289"/>
                  <a:gd name="T2" fmla="*/ 134 w 134"/>
                  <a:gd name="T3" fmla="*/ 7 h 289"/>
                  <a:gd name="T4" fmla="*/ 88 w 134"/>
                  <a:gd name="T5" fmla="*/ 129 h 289"/>
                  <a:gd name="T6" fmla="*/ 42 w 134"/>
                  <a:gd name="T7" fmla="*/ 248 h 289"/>
                  <a:gd name="T8" fmla="*/ 42 w 134"/>
                  <a:gd name="T9" fmla="*/ 248 h 289"/>
                  <a:gd name="T10" fmla="*/ 22 w 134"/>
                  <a:gd name="T11" fmla="*/ 268 h 289"/>
                  <a:gd name="T12" fmla="*/ 8 w 134"/>
                  <a:gd name="T13" fmla="*/ 282 h 289"/>
                  <a:gd name="T14" fmla="*/ 3 w 134"/>
                  <a:gd name="T15" fmla="*/ 286 h 289"/>
                  <a:gd name="T16" fmla="*/ 0 w 134"/>
                  <a:gd name="T17" fmla="*/ 289 h 289"/>
                  <a:gd name="T18" fmla="*/ 0 w 134"/>
                  <a:gd name="T19" fmla="*/ 289 h 289"/>
                  <a:gd name="T20" fmla="*/ 3 w 134"/>
                  <a:gd name="T21" fmla="*/ 275 h 289"/>
                  <a:gd name="T22" fmla="*/ 15 w 134"/>
                  <a:gd name="T23" fmla="*/ 243 h 289"/>
                  <a:gd name="T24" fmla="*/ 50 w 134"/>
                  <a:gd name="T25" fmla="*/ 144 h 289"/>
                  <a:gd name="T26" fmla="*/ 105 w 134"/>
                  <a:gd name="T27" fmla="*/ 0 h 289"/>
                  <a:gd name="T28" fmla="*/ 134 w 134"/>
                  <a:gd name="T29" fmla="*/ 7 h 28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4"/>
                  <a:gd name="T46" fmla="*/ 0 h 289"/>
                  <a:gd name="T47" fmla="*/ 134 w 134"/>
                  <a:gd name="T48" fmla="*/ 289 h 28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4" h="289">
                    <a:moveTo>
                      <a:pt x="134" y="7"/>
                    </a:moveTo>
                    <a:lnTo>
                      <a:pt x="134" y="7"/>
                    </a:lnTo>
                    <a:lnTo>
                      <a:pt x="88" y="129"/>
                    </a:lnTo>
                    <a:lnTo>
                      <a:pt x="42" y="248"/>
                    </a:lnTo>
                    <a:lnTo>
                      <a:pt x="42" y="248"/>
                    </a:lnTo>
                    <a:lnTo>
                      <a:pt x="22" y="268"/>
                    </a:lnTo>
                    <a:lnTo>
                      <a:pt x="8" y="282"/>
                    </a:lnTo>
                    <a:lnTo>
                      <a:pt x="3" y="286"/>
                    </a:lnTo>
                    <a:lnTo>
                      <a:pt x="0" y="289"/>
                    </a:lnTo>
                    <a:lnTo>
                      <a:pt x="0" y="289"/>
                    </a:lnTo>
                    <a:lnTo>
                      <a:pt x="3" y="275"/>
                    </a:lnTo>
                    <a:lnTo>
                      <a:pt x="15" y="243"/>
                    </a:lnTo>
                    <a:lnTo>
                      <a:pt x="50" y="144"/>
                    </a:lnTo>
                    <a:lnTo>
                      <a:pt x="105" y="0"/>
                    </a:lnTo>
                    <a:lnTo>
                      <a:pt x="134" y="7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10" name="Freeform 119"/>
              <p:cNvSpPr>
                <a:spLocks noChangeArrowheads="1"/>
              </p:cNvSpPr>
              <p:nvPr/>
            </p:nvSpPr>
            <p:spPr bwMode="auto">
              <a:xfrm>
                <a:off x="169863" y="152400"/>
                <a:ext cx="234950" cy="449263"/>
              </a:xfrm>
              <a:custGeom>
                <a:avLst/>
                <a:gdLst>
                  <a:gd name="T0" fmla="*/ 2 w 148"/>
                  <a:gd name="T1" fmla="*/ 13 h 283"/>
                  <a:gd name="T2" fmla="*/ 109 w 148"/>
                  <a:gd name="T3" fmla="*/ 244 h 283"/>
                  <a:gd name="T4" fmla="*/ 148 w 148"/>
                  <a:gd name="T5" fmla="*/ 283 h 283"/>
                  <a:gd name="T6" fmla="*/ 137 w 148"/>
                  <a:gd name="T7" fmla="*/ 229 h 283"/>
                  <a:gd name="T8" fmla="*/ 33 w 148"/>
                  <a:gd name="T9" fmla="*/ 0 h 283"/>
                  <a:gd name="T10" fmla="*/ 0 w 148"/>
                  <a:gd name="T11" fmla="*/ 10 h 283"/>
                  <a:gd name="T12" fmla="*/ 2 w 148"/>
                  <a:gd name="T13" fmla="*/ 13 h 28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48"/>
                  <a:gd name="T22" fmla="*/ 0 h 283"/>
                  <a:gd name="T23" fmla="*/ 148 w 148"/>
                  <a:gd name="T24" fmla="*/ 283 h 28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48" h="283">
                    <a:moveTo>
                      <a:pt x="2" y="13"/>
                    </a:moveTo>
                    <a:lnTo>
                      <a:pt x="109" y="244"/>
                    </a:lnTo>
                    <a:lnTo>
                      <a:pt x="148" y="283"/>
                    </a:lnTo>
                    <a:lnTo>
                      <a:pt x="137" y="229"/>
                    </a:lnTo>
                    <a:lnTo>
                      <a:pt x="33" y="0"/>
                    </a:lnTo>
                    <a:lnTo>
                      <a:pt x="0" y="10"/>
                    </a:lnTo>
                    <a:lnTo>
                      <a:pt x="2" y="13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11" name="Freeform 120"/>
              <p:cNvSpPr>
                <a:spLocks noChangeArrowheads="1"/>
              </p:cNvSpPr>
              <p:nvPr/>
            </p:nvSpPr>
            <p:spPr bwMode="auto">
              <a:xfrm>
                <a:off x="174625" y="0"/>
                <a:ext cx="25400" cy="77788"/>
              </a:xfrm>
              <a:custGeom>
                <a:avLst/>
                <a:gdLst>
                  <a:gd name="T0" fmla="*/ 0 w 16"/>
                  <a:gd name="T1" fmla="*/ 41 h 49"/>
                  <a:gd name="T2" fmla="*/ 0 w 16"/>
                  <a:gd name="T3" fmla="*/ 41 h 49"/>
                  <a:gd name="T4" fmla="*/ 0 w 16"/>
                  <a:gd name="T5" fmla="*/ 44 h 49"/>
                  <a:gd name="T6" fmla="*/ 3 w 16"/>
                  <a:gd name="T7" fmla="*/ 46 h 49"/>
                  <a:gd name="T8" fmla="*/ 4 w 16"/>
                  <a:gd name="T9" fmla="*/ 48 h 49"/>
                  <a:gd name="T10" fmla="*/ 8 w 16"/>
                  <a:gd name="T11" fmla="*/ 49 h 49"/>
                  <a:gd name="T12" fmla="*/ 8 w 16"/>
                  <a:gd name="T13" fmla="*/ 49 h 49"/>
                  <a:gd name="T14" fmla="*/ 11 w 16"/>
                  <a:gd name="T15" fmla="*/ 48 h 49"/>
                  <a:gd name="T16" fmla="*/ 14 w 16"/>
                  <a:gd name="T17" fmla="*/ 46 h 49"/>
                  <a:gd name="T18" fmla="*/ 15 w 16"/>
                  <a:gd name="T19" fmla="*/ 44 h 49"/>
                  <a:gd name="T20" fmla="*/ 16 w 16"/>
                  <a:gd name="T21" fmla="*/ 41 h 49"/>
                  <a:gd name="T22" fmla="*/ 16 w 16"/>
                  <a:gd name="T23" fmla="*/ 8 h 49"/>
                  <a:gd name="T24" fmla="*/ 16 w 16"/>
                  <a:gd name="T25" fmla="*/ 8 h 49"/>
                  <a:gd name="T26" fmla="*/ 15 w 16"/>
                  <a:gd name="T27" fmla="*/ 6 h 49"/>
                  <a:gd name="T28" fmla="*/ 14 w 16"/>
                  <a:gd name="T29" fmla="*/ 3 h 49"/>
                  <a:gd name="T30" fmla="*/ 11 w 16"/>
                  <a:gd name="T31" fmla="*/ 0 h 49"/>
                  <a:gd name="T32" fmla="*/ 8 w 16"/>
                  <a:gd name="T33" fmla="*/ 0 h 49"/>
                  <a:gd name="T34" fmla="*/ 8 w 16"/>
                  <a:gd name="T35" fmla="*/ 0 h 49"/>
                  <a:gd name="T36" fmla="*/ 4 w 16"/>
                  <a:gd name="T37" fmla="*/ 0 h 49"/>
                  <a:gd name="T38" fmla="*/ 3 w 16"/>
                  <a:gd name="T39" fmla="*/ 3 h 49"/>
                  <a:gd name="T40" fmla="*/ 0 w 16"/>
                  <a:gd name="T41" fmla="*/ 6 h 49"/>
                  <a:gd name="T42" fmla="*/ 0 w 16"/>
                  <a:gd name="T43" fmla="*/ 8 h 49"/>
                  <a:gd name="T44" fmla="*/ 0 w 16"/>
                  <a:gd name="T45" fmla="*/ 41 h 4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6"/>
                  <a:gd name="T70" fmla="*/ 0 h 49"/>
                  <a:gd name="T71" fmla="*/ 16 w 16"/>
                  <a:gd name="T72" fmla="*/ 49 h 4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6" h="49">
                    <a:moveTo>
                      <a:pt x="0" y="41"/>
                    </a:moveTo>
                    <a:lnTo>
                      <a:pt x="0" y="41"/>
                    </a:lnTo>
                    <a:lnTo>
                      <a:pt x="0" y="44"/>
                    </a:lnTo>
                    <a:lnTo>
                      <a:pt x="3" y="46"/>
                    </a:lnTo>
                    <a:lnTo>
                      <a:pt x="4" y="48"/>
                    </a:lnTo>
                    <a:lnTo>
                      <a:pt x="8" y="49"/>
                    </a:lnTo>
                    <a:lnTo>
                      <a:pt x="8" y="49"/>
                    </a:lnTo>
                    <a:lnTo>
                      <a:pt x="11" y="48"/>
                    </a:lnTo>
                    <a:lnTo>
                      <a:pt x="14" y="46"/>
                    </a:lnTo>
                    <a:lnTo>
                      <a:pt x="15" y="44"/>
                    </a:lnTo>
                    <a:lnTo>
                      <a:pt x="16" y="4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5" y="6"/>
                    </a:lnTo>
                    <a:lnTo>
                      <a:pt x="14" y="3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41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grpSp>
          <p:nvGrpSpPr>
            <p:cNvPr id="21" name="组合 201"/>
            <p:cNvGrpSpPr/>
            <p:nvPr/>
          </p:nvGrpSpPr>
          <p:grpSpPr bwMode="auto">
            <a:xfrm>
              <a:off x="3975630" y="942444"/>
              <a:ext cx="394361" cy="402846"/>
              <a:chOff x="0" y="0"/>
              <a:chExt cx="601663" cy="601663"/>
            </a:xfrm>
            <a:grpFill/>
          </p:grpSpPr>
          <p:sp>
            <p:nvSpPr>
              <p:cNvPr id="103" name="Freeform 121"/>
              <p:cNvSpPr>
                <a:spLocks noEditPoints="1" noChangeArrowheads="1"/>
              </p:cNvSpPr>
              <p:nvPr/>
            </p:nvSpPr>
            <p:spPr bwMode="auto">
              <a:xfrm>
                <a:off x="188912" y="0"/>
                <a:ext cx="223838" cy="601663"/>
              </a:xfrm>
              <a:custGeom>
                <a:avLst/>
                <a:gdLst>
                  <a:gd name="T0" fmla="*/ 71 w 141"/>
                  <a:gd name="T1" fmla="*/ 0 h 379"/>
                  <a:gd name="T2" fmla="*/ 84 w 141"/>
                  <a:gd name="T3" fmla="*/ 4 h 379"/>
                  <a:gd name="T4" fmla="*/ 98 w 141"/>
                  <a:gd name="T5" fmla="*/ 15 h 379"/>
                  <a:gd name="T6" fmla="*/ 110 w 141"/>
                  <a:gd name="T7" fmla="*/ 33 h 379"/>
                  <a:gd name="T8" fmla="*/ 119 w 141"/>
                  <a:gd name="T9" fmla="*/ 56 h 379"/>
                  <a:gd name="T10" fmla="*/ 136 w 141"/>
                  <a:gd name="T11" fmla="*/ 117 h 379"/>
                  <a:gd name="T12" fmla="*/ 141 w 141"/>
                  <a:gd name="T13" fmla="*/ 190 h 379"/>
                  <a:gd name="T14" fmla="*/ 140 w 141"/>
                  <a:gd name="T15" fmla="*/ 228 h 379"/>
                  <a:gd name="T16" fmla="*/ 129 w 141"/>
                  <a:gd name="T17" fmla="*/ 295 h 379"/>
                  <a:gd name="T18" fmla="*/ 115 w 141"/>
                  <a:gd name="T19" fmla="*/ 336 h 379"/>
                  <a:gd name="T20" fmla="*/ 105 w 141"/>
                  <a:gd name="T21" fmla="*/ 356 h 379"/>
                  <a:gd name="T22" fmla="*/ 91 w 141"/>
                  <a:gd name="T23" fmla="*/ 371 h 379"/>
                  <a:gd name="T24" fmla="*/ 77 w 141"/>
                  <a:gd name="T25" fmla="*/ 378 h 379"/>
                  <a:gd name="T26" fmla="*/ 71 w 141"/>
                  <a:gd name="T27" fmla="*/ 379 h 379"/>
                  <a:gd name="T28" fmla="*/ 71 w 141"/>
                  <a:gd name="T29" fmla="*/ 348 h 379"/>
                  <a:gd name="T30" fmla="*/ 71 w 141"/>
                  <a:gd name="T31" fmla="*/ 348 h 379"/>
                  <a:gd name="T32" fmla="*/ 83 w 141"/>
                  <a:gd name="T33" fmla="*/ 346 h 379"/>
                  <a:gd name="T34" fmla="*/ 94 w 141"/>
                  <a:gd name="T35" fmla="*/ 336 h 379"/>
                  <a:gd name="T36" fmla="*/ 103 w 141"/>
                  <a:gd name="T37" fmla="*/ 321 h 379"/>
                  <a:gd name="T38" fmla="*/ 119 w 141"/>
                  <a:gd name="T39" fmla="*/ 279 h 379"/>
                  <a:gd name="T40" fmla="*/ 128 w 141"/>
                  <a:gd name="T41" fmla="*/ 222 h 379"/>
                  <a:gd name="T42" fmla="*/ 129 w 141"/>
                  <a:gd name="T43" fmla="*/ 190 h 379"/>
                  <a:gd name="T44" fmla="*/ 125 w 141"/>
                  <a:gd name="T45" fmla="*/ 128 h 379"/>
                  <a:gd name="T46" fmla="*/ 113 w 141"/>
                  <a:gd name="T47" fmla="*/ 77 h 379"/>
                  <a:gd name="T48" fmla="*/ 99 w 141"/>
                  <a:gd name="T49" fmla="*/ 50 h 379"/>
                  <a:gd name="T50" fmla="*/ 88 w 141"/>
                  <a:gd name="T51" fmla="*/ 38 h 379"/>
                  <a:gd name="T52" fmla="*/ 76 w 141"/>
                  <a:gd name="T53" fmla="*/ 31 h 379"/>
                  <a:gd name="T54" fmla="*/ 71 w 141"/>
                  <a:gd name="T55" fmla="*/ 31 h 379"/>
                  <a:gd name="T56" fmla="*/ 71 w 141"/>
                  <a:gd name="T57" fmla="*/ 0 h 379"/>
                  <a:gd name="T58" fmla="*/ 71 w 141"/>
                  <a:gd name="T59" fmla="*/ 379 h 379"/>
                  <a:gd name="T60" fmla="*/ 57 w 141"/>
                  <a:gd name="T61" fmla="*/ 375 h 379"/>
                  <a:gd name="T62" fmla="*/ 44 w 141"/>
                  <a:gd name="T63" fmla="*/ 365 h 379"/>
                  <a:gd name="T64" fmla="*/ 31 w 141"/>
                  <a:gd name="T65" fmla="*/ 347 h 379"/>
                  <a:gd name="T66" fmla="*/ 22 w 141"/>
                  <a:gd name="T67" fmla="*/ 324 h 379"/>
                  <a:gd name="T68" fmla="*/ 7 w 141"/>
                  <a:gd name="T69" fmla="*/ 264 h 379"/>
                  <a:gd name="T70" fmla="*/ 0 w 141"/>
                  <a:gd name="T71" fmla="*/ 190 h 379"/>
                  <a:gd name="T72" fmla="*/ 3 w 141"/>
                  <a:gd name="T73" fmla="*/ 152 h 379"/>
                  <a:gd name="T74" fmla="*/ 12 w 141"/>
                  <a:gd name="T75" fmla="*/ 84 h 379"/>
                  <a:gd name="T76" fmla="*/ 26 w 141"/>
                  <a:gd name="T77" fmla="*/ 44 h 379"/>
                  <a:gd name="T78" fmla="*/ 37 w 141"/>
                  <a:gd name="T79" fmla="*/ 23 h 379"/>
                  <a:gd name="T80" fmla="*/ 50 w 141"/>
                  <a:gd name="T81" fmla="*/ 8 h 379"/>
                  <a:gd name="T82" fmla="*/ 64 w 141"/>
                  <a:gd name="T83" fmla="*/ 2 h 379"/>
                  <a:gd name="T84" fmla="*/ 71 w 141"/>
                  <a:gd name="T85" fmla="*/ 31 h 379"/>
                  <a:gd name="T86" fmla="*/ 65 w 141"/>
                  <a:gd name="T87" fmla="*/ 31 h 379"/>
                  <a:gd name="T88" fmla="*/ 53 w 141"/>
                  <a:gd name="T89" fmla="*/ 38 h 379"/>
                  <a:gd name="T90" fmla="*/ 42 w 141"/>
                  <a:gd name="T91" fmla="*/ 50 h 379"/>
                  <a:gd name="T92" fmla="*/ 29 w 141"/>
                  <a:gd name="T93" fmla="*/ 77 h 379"/>
                  <a:gd name="T94" fmla="*/ 17 w 141"/>
                  <a:gd name="T95" fmla="*/ 128 h 379"/>
                  <a:gd name="T96" fmla="*/ 12 w 141"/>
                  <a:gd name="T97" fmla="*/ 190 h 379"/>
                  <a:gd name="T98" fmla="*/ 14 w 141"/>
                  <a:gd name="T99" fmla="*/ 222 h 379"/>
                  <a:gd name="T100" fmla="*/ 22 w 141"/>
                  <a:gd name="T101" fmla="*/ 279 h 379"/>
                  <a:gd name="T102" fmla="*/ 38 w 141"/>
                  <a:gd name="T103" fmla="*/ 321 h 379"/>
                  <a:gd name="T104" fmla="*/ 48 w 141"/>
                  <a:gd name="T105" fmla="*/ 336 h 379"/>
                  <a:gd name="T106" fmla="*/ 59 w 141"/>
                  <a:gd name="T107" fmla="*/ 346 h 379"/>
                  <a:gd name="T108" fmla="*/ 71 w 141"/>
                  <a:gd name="T109" fmla="*/ 348 h 379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w 141"/>
                  <a:gd name="T166" fmla="*/ 0 h 379"/>
                  <a:gd name="T167" fmla="*/ 141 w 141"/>
                  <a:gd name="T168" fmla="*/ 379 h 379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T165" t="T166" r="T167" b="T168"/>
                <a:pathLst>
                  <a:path w="141" h="379">
                    <a:moveTo>
                      <a:pt x="71" y="0"/>
                    </a:moveTo>
                    <a:lnTo>
                      <a:pt x="71" y="0"/>
                    </a:lnTo>
                    <a:lnTo>
                      <a:pt x="77" y="2"/>
                    </a:lnTo>
                    <a:lnTo>
                      <a:pt x="84" y="4"/>
                    </a:lnTo>
                    <a:lnTo>
                      <a:pt x="91" y="8"/>
                    </a:lnTo>
                    <a:lnTo>
                      <a:pt x="98" y="15"/>
                    </a:lnTo>
                    <a:lnTo>
                      <a:pt x="105" y="23"/>
                    </a:lnTo>
                    <a:lnTo>
                      <a:pt x="110" y="33"/>
                    </a:lnTo>
                    <a:lnTo>
                      <a:pt x="115" y="44"/>
                    </a:lnTo>
                    <a:lnTo>
                      <a:pt x="119" y="56"/>
                    </a:lnTo>
                    <a:lnTo>
                      <a:pt x="129" y="84"/>
                    </a:lnTo>
                    <a:lnTo>
                      <a:pt x="136" y="117"/>
                    </a:lnTo>
                    <a:lnTo>
                      <a:pt x="140" y="152"/>
                    </a:lnTo>
                    <a:lnTo>
                      <a:pt x="141" y="190"/>
                    </a:lnTo>
                    <a:lnTo>
                      <a:pt x="141" y="190"/>
                    </a:lnTo>
                    <a:lnTo>
                      <a:pt x="140" y="228"/>
                    </a:lnTo>
                    <a:lnTo>
                      <a:pt x="136" y="264"/>
                    </a:lnTo>
                    <a:lnTo>
                      <a:pt x="129" y="295"/>
                    </a:lnTo>
                    <a:lnTo>
                      <a:pt x="119" y="324"/>
                    </a:lnTo>
                    <a:lnTo>
                      <a:pt x="115" y="336"/>
                    </a:lnTo>
                    <a:lnTo>
                      <a:pt x="110" y="347"/>
                    </a:lnTo>
                    <a:lnTo>
                      <a:pt x="105" y="356"/>
                    </a:lnTo>
                    <a:lnTo>
                      <a:pt x="98" y="365"/>
                    </a:lnTo>
                    <a:lnTo>
                      <a:pt x="91" y="371"/>
                    </a:lnTo>
                    <a:lnTo>
                      <a:pt x="84" y="375"/>
                    </a:lnTo>
                    <a:lnTo>
                      <a:pt x="77" y="378"/>
                    </a:lnTo>
                    <a:lnTo>
                      <a:pt x="71" y="379"/>
                    </a:lnTo>
                    <a:lnTo>
                      <a:pt x="71" y="379"/>
                    </a:lnTo>
                    <a:lnTo>
                      <a:pt x="71" y="348"/>
                    </a:lnTo>
                    <a:lnTo>
                      <a:pt x="71" y="348"/>
                    </a:lnTo>
                    <a:lnTo>
                      <a:pt x="71" y="348"/>
                    </a:lnTo>
                    <a:lnTo>
                      <a:pt x="71" y="348"/>
                    </a:lnTo>
                    <a:lnTo>
                      <a:pt x="76" y="348"/>
                    </a:lnTo>
                    <a:lnTo>
                      <a:pt x="83" y="346"/>
                    </a:lnTo>
                    <a:lnTo>
                      <a:pt x="88" y="342"/>
                    </a:lnTo>
                    <a:lnTo>
                      <a:pt x="94" y="336"/>
                    </a:lnTo>
                    <a:lnTo>
                      <a:pt x="99" y="329"/>
                    </a:lnTo>
                    <a:lnTo>
                      <a:pt x="103" y="321"/>
                    </a:lnTo>
                    <a:lnTo>
                      <a:pt x="113" y="302"/>
                    </a:lnTo>
                    <a:lnTo>
                      <a:pt x="119" y="279"/>
                    </a:lnTo>
                    <a:lnTo>
                      <a:pt x="125" y="252"/>
                    </a:lnTo>
                    <a:lnTo>
                      <a:pt x="128" y="222"/>
                    </a:lnTo>
                    <a:lnTo>
                      <a:pt x="129" y="190"/>
                    </a:lnTo>
                    <a:lnTo>
                      <a:pt x="129" y="190"/>
                    </a:lnTo>
                    <a:lnTo>
                      <a:pt x="128" y="157"/>
                    </a:lnTo>
                    <a:lnTo>
                      <a:pt x="125" y="128"/>
                    </a:lnTo>
                    <a:lnTo>
                      <a:pt x="119" y="102"/>
                    </a:lnTo>
                    <a:lnTo>
                      <a:pt x="113" y="77"/>
                    </a:lnTo>
                    <a:lnTo>
                      <a:pt x="103" y="59"/>
                    </a:lnTo>
                    <a:lnTo>
                      <a:pt x="99" y="50"/>
                    </a:lnTo>
                    <a:lnTo>
                      <a:pt x="94" y="44"/>
                    </a:lnTo>
                    <a:lnTo>
                      <a:pt x="88" y="38"/>
                    </a:lnTo>
                    <a:lnTo>
                      <a:pt x="83" y="34"/>
                    </a:lnTo>
                    <a:lnTo>
                      <a:pt x="76" y="31"/>
                    </a:lnTo>
                    <a:lnTo>
                      <a:pt x="71" y="31"/>
                    </a:lnTo>
                    <a:lnTo>
                      <a:pt x="71" y="31"/>
                    </a:lnTo>
                    <a:lnTo>
                      <a:pt x="71" y="0"/>
                    </a:lnTo>
                    <a:lnTo>
                      <a:pt x="71" y="0"/>
                    </a:lnTo>
                    <a:close/>
                    <a:moveTo>
                      <a:pt x="71" y="379"/>
                    </a:moveTo>
                    <a:lnTo>
                      <a:pt x="71" y="379"/>
                    </a:lnTo>
                    <a:lnTo>
                      <a:pt x="64" y="378"/>
                    </a:lnTo>
                    <a:lnTo>
                      <a:pt x="57" y="375"/>
                    </a:lnTo>
                    <a:lnTo>
                      <a:pt x="50" y="371"/>
                    </a:lnTo>
                    <a:lnTo>
                      <a:pt x="44" y="365"/>
                    </a:lnTo>
                    <a:lnTo>
                      <a:pt x="37" y="356"/>
                    </a:lnTo>
                    <a:lnTo>
                      <a:pt x="31" y="347"/>
                    </a:lnTo>
                    <a:lnTo>
                      <a:pt x="26" y="336"/>
                    </a:lnTo>
                    <a:lnTo>
                      <a:pt x="22" y="324"/>
                    </a:lnTo>
                    <a:lnTo>
                      <a:pt x="12" y="295"/>
                    </a:lnTo>
                    <a:lnTo>
                      <a:pt x="7" y="264"/>
                    </a:lnTo>
                    <a:lnTo>
                      <a:pt x="3" y="228"/>
                    </a:lnTo>
                    <a:lnTo>
                      <a:pt x="0" y="190"/>
                    </a:lnTo>
                    <a:lnTo>
                      <a:pt x="0" y="190"/>
                    </a:lnTo>
                    <a:lnTo>
                      <a:pt x="3" y="152"/>
                    </a:lnTo>
                    <a:lnTo>
                      <a:pt x="7" y="117"/>
                    </a:lnTo>
                    <a:lnTo>
                      <a:pt x="12" y="84"/>
                    </a:lnTo>
                    <a:lnTo>
                      <a:pt x="22" y="56"/>
                    </a:lnTo>
                    <a:lnTo>
                      <a:pt x="26" y="44"/>
                    </a:lnTo>
                    <a:lnTo>
                      <a:pt x="31" y="33"/>
                    </a:lnTo>
                    <a:lnTo>
                      <a:pt x="37" y="23"/>
                    </a:lnTo>
                    <a:lnTo>
                      <a:pt x="44" y="15"/>
                    </a:lnTo>
                    <a:lnTo>
                      <a:pt x="50" y="8"/>
                    </a:lnTo>
                    <a:lnTo>
                      <a:pt x="57" y="4"/>
                    </a:lnTo>
                    <a:lnTo>
                      <a:pt x="64" y="2"/>
                    </a:lnTo>
                    <a:lnTo>
                      <a:pt x="71" y="0"/>
                    </a:lnTo>
                    <a:lnTo>
                      <a:pt x="71" y="31"/>
                    </a:lnTo>
                    <a:lnTo>
                      <a:pt x="71" y="31"/>
                    </a:lnTo>
                    <a:lnTo>
                      <a:pt x="65" y="31"/>
                    </a:lnTo>
                    <a:lnTo>
                      <a:pt x="59" y="34"/>
                    </a:lnTo>
                    <a:lnTo>
                      <a:pt x="53" y="38"/>
                    </a:lnTo>
                    <a:lnTo>
                      <a:pt x="48" y="44"/>
                    </a:lnTo>
                    <a:lnTo>
                      <a:pt x="42" y="50"/>
                    </a:lnTo>
                    <a:lnTo>
                      <a:pt x="38" y="59"/>
                    </a:lnTo>
                    <a:lnTo>
                      <a:pt x="29" y="77"/>
                    </a:lnTo>
                    <a:lnTo>
                      <a:pt x="22" y="102"/>
                    </a:lnTo>
                    <a:lnTo>
                      <a:pt x="17" y="128"/>
                    </a:lnTo>
                    <a:lnTo>
                      <a:pt x="14" y="157"/>
                    </a:lnTo>
                    <a:lnTo>
                      <a:pt x="12" y="190"/>
                    </a:lnTo>
                    <a:lnTo>
                      <a:pt x="12" y="190"/>
                    </a:lnTo>
                    <a:lnTo>
                      <a:pt x="14" y="222"/>
                    </a:lnTo>
                    <a:lnTo>
                      <a:pt x="17" y="252"/>
                    </a:lnTo>
                    <a:lnTo>
                      <a:pt x="22" y="279"/>
                    </a:lnTo>
                    <a:lnTo>
                      <a:pt x="29" y="302"/>
                    </a:lnTo>
                    <a:lnTo>
                      <a:pt x="38" y="321"/>
                    </a:lnTo>
                    <a:lnTo>
                      <a:pt x="42" y="329"/>
                    </a:lnTo>
                    <a:lnTo>
                      <a:pt x="48" y="336"/>
                    </a:lnTo>
                    <a:lnTo>
                      <a:pt x="53" y="342"/>
                    </a:lnTo>
                    <a:lnTo>
                      <a:pt x="59" y="346"/>
                    </a:lnTo>
                    <a:lnTo>
                      <a:pt x="65" y="348"/>
                    </a:lnTo>
                    <a:lnTo>
                      <a:pt x="71" y="348"/>
                    </a:lnTo>
                    <a:lnTo>
                      <a:pt x="71" y="379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04" name="Freeform 122"/>
              <p:cNvSpPr>
                <a:spLocks noEditPoints="1" noChangeArrowheads="1"/>
              </p:cNvSpPr>
              <p:nvPr/>
            </p:nvSpPr>
            <p:spPr bwMode="auto">
              <a:xfrm>
                <a:off x="0" y="192087"/>
                <a:ext cx="601663" cy="220663"/>
              </a:xfrm>
              <a:custGeom>
                <a:avLst/>
                <a:gdLst>
                  <a:gd name="T0" fmla="*/ 190 w 379"/>
                  <a:gd name="T1" fmla="*/ 0 h 139"/>
                  <a:gd name="T2" fmla="*/ 228 w 379"/>
                  <a:gd name="T3" fmla="*/ 1 h 139"/>
                  <a:gd name="T4" fmla="*/ 295 w 379"/>
                  <a:gd name="T5" fmla="*/ 11 h 139"/>
                  <a:gd name="T6" fmla="*/ 336 w 379"/>
                  <a:gd name="T7" fmla="*/ 24 h 139"/>
                  <a:gd name="T8" fmla="*/ 356 w 379"/>
                  <a:gd name="T9" fmla="*/ 35 h 139"/>
                  <a:gd name="T10" fmla="*/ 371 w 379"/>
                  <a:gd name="T11" fmla="*/ 49 h 139"/>
                  <a:gd name="T12" fmla="*/ 378 w 379"/>
                  <a:gd name="T13" fmla="*/ 62 h 139"/>
                  <a:gd name="T14" fmla="*/ 379 w 379"/>
                  <a:gd name="T15" fmla="*/ 69 h 139"/>
                  <a:gd name="T16" fmla="*/ 375 w 379"/>
                  <a:gd name="T17" fmla="*/ 82 h 139"/>
                  <a:gd name="T18" fmla="*/ 364 w 379"/>
                  <a:gd name="T19" fmla="*/ 96 h 139"/>
                  <a:gd name="T20" fmla="*/ 347 w 379"/>
                  <a:gd name="T21" fmla="*/ 108 h 139"/>
                  <a:gd name="T22" fmla="*/ 324 w 379"/>
                  <a:gd name="T23" fmla="*/ 119 h 139"/>
                  <a:gd name="T24" fmla="*/ 264 w 379"/>
                  <a:gd name="T25" fmla="*/ 134 h 139"/>
                  <a:gd name="T26" fmla="*/ 190 w 379"/>
                  <a:gd name="T27" fmla="*/ 139 h 139"/>
                  <a:gd name="T28" fmla="*/ 190 w 379"/>
                  <a:gd name="T29" fmla="*/ 127 h 139"/>
                  <a:gd name="T30" fmla="*/ 190 w 379"/>
                  <a:gd name="T31" fmla="*/ 127 h 139"/>
                  <a:gd name="T32" fmla="*/ 252 w 379"/>
                  <a:gd name="T33" fmla="*/ 123 h 139"/>
                  <a:gd name="T34" fmla="*/ 302 w 379"/>
                  <a:gd name="T35" fmla="*/ 111 h 139"/>
                  <a:gd name="T36" fmla="*/ 329 w 379"/>
                  <a:gd name="T37" fmla="*/ 97 h 139"/>
                  <a:gd name="T38" fmla="*/ 341 w 379"/>
                  <a:gd name="T39" fmla="*/ 86 h 139"/>
                  <a:gd name="T40" fmla="*/ 348 w 379"/>
                  <a:gd name="T41" fmla="*/ 74 h 139"/>
                  <a:gd name="T42" fmla="*/ 348 w 379"/>
                  <a:gd name="T43" fmla="*/ 69 h 139"/>
                  <a:gd name="T44" fmla="*/ 348 w 379"/>
                  <a:gd name="T45" fmla="*/ 63 h 139"/>
                  <a:gd name="T46" fmla="*/ 341 w 379"/>
                  <a:gd name="T47" fmla="*/ 51 h 139"/>
                  <a:gd name="T48" fmla="*/ 329 w 379"/>
                  <a:gd name="T49" fmla="*/ 40 h 139"/>
                  <a:gd name="T50" fmla="*/ 302 w 379"/>
                  <a:gd name="T51" fmla="*/ 28 h 139"/>
                  <a:gd name="T52" fmla="*/ 252 w 379"/>
                  <a:gd name="T53" fmla="*/ 15 h 139"/>
                  <a:gd name="T54" fmla="*/ 190 w 379"/>
                  <a:gd name="T55" fmla="*/ 11 h 139"/>
                  <a:gd name="T56" fmla="*/ 190 w 379"/>
                  <a:gd name="T57" fmla="*/ 0 h 139"/>
                  <a:gd name="T58" fmla="*/ 0 w 379"/>
                  <a:gd name="T59" fmla="*/ 69 h 139"/>
                  <a:gd name="T60" fmla="*/ 4 w 379"/>
                  <a:gd name="T61" fmla="*/ 55 h 139"/>
                  <a:gd name="T62" fmla="*/ 15 w 379"/>
                  <a:gd name="T63" fmla="*/ 42 h 139"/>
                  <a:gd name="T64" fmla="*/ 33 w 379"/>
                  <a:gd name="T65" fmla="*/ 30 h 139"/>
                  <a:gd name="T66" fmla="*/ 56 w 379"/>
                  <a:gd name="T67" fmla="*/ 20 h 139"/>
                  <a:gd name="T68" fmla="*/ 117 w 379"/>
                  <a:gd name="T69" fmla="*/ 5 h 139"/>
                  <a:gd name="T70" fmla="*/ 190 w 379"/>
                  <a:gd name="T71" fmla="*/ 0 h 139"/>
                  <a:gd name="T72" fmla="*/ 190 w 379"/>
                  <a:gd name="T73" fmla="*/ 11 h 139"/>
                  <a:gd name="T74" fmla="*/ 127 w 379"/>
                  <a:gd name="T75" fmla="*/ 15 h 139"/>
                  <a:gd name="T76" fmla="*/ 77 w 379"/>
                  <a:gd name="T77" fmla="*/ 28 h 139"/>
                  <a:gd name="T78" fmla="*/ 50 w 379"/>
                  <a:gd name="T79" fmla="*/ 40 h 139"/>
                  <a:gd name="T80" fmla="*/ 38 w 379"/>
                  <a:gd name="T81" fmla="*/ 51 h 139"/>
                  <a:gd name="T82" fmla="*/ 31 w 379"/>
                  <a:gd name="T83" fmla="*/ 63 h 139"/>
                  <a:gd name="T84" fmla="*/ 31 w 379"/>
                  <a:gd name="T85" fmla="*/ 69 h 139"/>
                  <a:gd name="T86" fmla="*/ 34 w 379"/>
                  <a:gd name="T87" fmla="*/ 81 h 139"/>
                  <a:gd name="T88" fmla="*/ 43 w 379"/>
                  <a:gd name="T89" fmla="*/ 92 h 139"/>
                  <a:gd name="T90" fmla="*/ 58 w 379"/>
                  <a:gd name="T91" fmla="*/ 101 h 139"/>
                  <a:gd name="T92" fmla="*/ 102 w 379"/>
                  <a:gd name="T93" fmla="*/ 118 h 139"/>
                  <a:gd name="T94" fmla="*/ 157 w 379"/>
                  <a:gd name="T95" fmla="*/ 126 h 139"/>
                  <a:gd name="T96" fmla="*/ 190 w 379"/>
                  <a:gd name="T97" fmla="*/ 139 h 139"/>
                  <a:gd name="T98" fmla="*/ 152 w 379"/>
                  <a:gd name="T99" fmla="*/ 138 h 139"/>
                  <a:gd name="T100" fmla="*/ 84 w 379"/>
                  <a:gd name="T101" fmla="*/ 127 h 139"/>
                  <a:gd name="T102" fmla="*/ 43 w 379"/>
                  <a:gd name="T103" fmla="*/ 114 h 139"/>
                  <a:gd name="T104" fmla="*/ 23 w 379"/>
                  <a:gd name="T105" fmla="*/ 103 h 139"/>
                  <a:gd name="T106" fmla="*/ 8 w 379"/>
                  <a:gd name="T107" fmla="*/ 89 h 139"/>
                  <a:gd name="T108" fmla="*/ 1 w 379"/>
                  <a:gd name="T109" fmla="*/ 76 h 139"/>
                  <a:gd name="T110" fmla="*/ 0 w 379"/>
                  <a:gd name="T111" fmla="*/ 69 h 139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379"/>
                  <a:gd name="T169" fmla="*/ 0 h 139"/>
                  <a:gd name="T170" fmla="*/ 379 w 379"/>
                  <a:gd name="T171" fmla="*/ 139 h 139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379" h="139">
                    <a:moveTo>
                      <a:pt x="190" y="0"/>
                    </a:moveTo>
                    <a:lnTo>
                      <a:pt x="190" y="0"/>
                    </a:lnTo>
                    <a:lnTo>
                      <a:pt x="190" y="0"/>
                    </a:lnTo>
                    <a:lnTo>
                      <a:pt x="228" y="1"/>
                    </a:lnTo>
                    <a:lnTo>
                      <a:pt x="264" y="5"/>
                    </a:lnTo>
                    <a:lnTo>
                      <a:pt x="295" y="11"/>
                    </a:lnTo>
                    <a:lnTo>
                      <a:pt x="324" y="20"/>
                    </a:lnTo>
                    <a:lnTo>
                      <a:pt x="336" y="24"/>
                    </a:lnTo>
                    <a:lnTo>
                      <a:pt x="347" y="30"/>
                    </a:lnTo>
                    <a:lnTo>
                      <a:pt x="356" y="35"/>
                    </a:lnTo>
                    <a:lnTo>
                      <a:pt x="364" y="42"/>
                    </a:lnTo>
                    <a:lnTo>
                      <a:pt x="371" y="49"/>
                    </a:lnTo>
                    <a:lnTo>
                      <a:pt x="375" y="55"/>
                    </a:lnTo>
                    <a:lnTo>
                      <a:pt x="378" y="62"/>
                    </a:lnTo>
                    <a:lnTo>
                      <a:pt x="379" y="69"/>
                    </a:lnTo>
                    <a:lnTo>
                      <a:pt x="379" y="69"/>
                    </a:lnTo>
                    <a:lnTo>
                      <a:pt x="378" y="76"/>
                    </a:lnTo>
                    <a:lnTo>
                      <a:pt x="375" y="82"/>
                    </a:lnTo>
                    <a:lnTo>
                      <a:pt x="371" y="89"/>
                    </a:lnTo>
                    <a:lnTo>
                      <a:pt x="364" y="96"/>
                    </a:lnTo>
                    <a:lnTo>
                      <a:pt x="356" y="103"/>
                    </a:lnTo>
                    <a:lnTo>
                      <a:pt x="347" y="108"/>
                    </a:lnTo>
                    <a:lnTo>
                      <a:pt x="336" y="114"/>
                    </a:lnTo>
                    <a:lnTo>
                      <a:pt x="324" y="119"/>
                    </a:lnTo>
                    <a:lnTo>
                      <a:pt x="295" y="127"/>
                    </a:lnTo>
                    <a:lnTo>
                      <a:pt x="264" y="134"/>
                    </a:lnTo>
                    <a:lnTo>
                      <a:pt x="228" y="138"/>
                    </a:lnTo>
                    <a:lnTo>
                      <a:pt x="190" y="139"/>
                    </a:lnTo>
                    <a:lnTo>
                      <a:pt x="190" y="139"/>
                    </a:lnTo>
                    <a:lnTo>
                      <a:pt x="190" y="127"/>
                    </a:lnTo>
                    <a:lnTo>
                      <a:pt x="190" y="127"/>
                    </a:lnTo>
                    <a:lnTo>
                      <a:pt x="190" y="127"/>
                    </a:lnTo>
                    <a:lnTo>
                      <a:pt x="222" y="126"/>
                    </a:lnTo>
                    <a:lnTo>
                      <a:pt x="252" y="123"/>
                    </a:lnTo>
                    <a:lnTo>
                      <a:pt x="279" y="118"/>
                    </a:lnTo>
                    <a:lnTo>
                      <a:pt x="302" y="111"/>
                    </a:lnTo>
                    <a:lnTo>
                      <a:pt x="321" y="101"/>
                    </a:lnTo>
                    <a:lnTo>
                      <a:pt x="329" y="97"/>
                    </a:lnTo>
                    <a:lnTo>
                      <a:pt x="336" y="92"/>
                    </a:lnTo>
                    <a:lnTo>
                      <a:pt x="341" y="86"/>
                    </a:lnTo>
                    <a:lnTo>
                      <a:pt x="345" y="81"/>
                    </a:lnTo>
                    <a:lnTo>
                      <a:pt x="348" y="74"/>
                    </a:lnTo>
                    <a:lnTo>
                      <a:pt x="348" y="69"/>
                    </a:lnTo>
                    <a:lnTo>
                      <a:pt x="348" y="69"/>
                    </a:lnTo>
                    <a:lnTo>
                      <a:pt x="348" y="69"/>
                    </a:lnTo>
                    <a:lnTo>
                      <a:pt x="348" y="63"/>
                    </a:lnTo>
                    <a:lnTo>
                      <a:pt x="345" y="57"/>
                    </a:lnTo>
                    <a:lnTo>
                      <a:pt x="341" y="51"/>
                    </a:lnTo>
                    <a:lnTo>
                      <a:pt x="336" y="46"/>
                    </a:lnTo>
                    <a:lnTo>
                      <a:pt x="329" y="40"/>
                    </a:lnTo>
                    <a:lnTo>
                      <a:pt x="321" y="36"/>
                    </a:lnTo>
                    <a:lnTo>
                      <a:pt x="302" y="28"/>
                    </a:lnTo>
                    <a:lnTo>
                      <a:pt x="279" y="20"/>
                    </a:lnTo>
                    <a:lnTo>
                      <a:pt x="252" y="15"/>
                    </a:lnTo>
                    <a:lnTo>
                      <a:pt x="222" y="12"/>
                    </a:lnTo>
                    <a:lnTo>
                      <a:pt x="190" y="11"/>
                    </a:lnTo>
                    <a:lnTo>
                      <a:pt x="190" y="11"/>
                    </a:lnTo>
                    <a:lnTo>
                      <a:pt x="190" y="0"/>
                    </a:lnTo>
                    <a:close/>
                    <a:moveTo>
                      <a:pt x="0" y="69"/>
                    </a:moveTo>
                    <a:lnTo>
                      <a:pt x="0" y="69"/>
                    </a:lnTo>
                    <a:lnTo>
                      <a:pt x="1" y="62"/>
                    </a:lnTo>
                    <a:lnTo>
                      <a:pt x="4" y="55"/>
                    </a:lnTo>
                    <a:lnTo>
                      <a:pt x="8" y="49"/>
                    </a:lnTo>
                    <a:lnTo>
                      <a:pt x="15" y="42"/>
                    </a:lnTo>
                    <a:lnTo>
                      <a:pt x="23" y="36"/>
                    </a:lnTo>
                    <a:lnTo>
                      <a:pt x="33" y="30"/>
                    </a:lnTo>
                    <a:lnTo>
                      <a:pt x="43" y="24"/>
                    </a:lnTo>
                    <a:lnTo>
                      <a:pt x="56" y="20"/>
                    </a:lnTo>
                    <a:lnTo>
                      <a:pt x="84" y="11"/>
                    </a:lnTo>
                    <a:lnTo>
                      <a:pt x="117" y="5"/>
                    </a:lnTo>
                    <a:lnTo>
                      <a:pt x="152" y="1"/>
                    </a:lnTo>
                    <a:lnTo>
                      <a:pt x="190" y="0"/>
                    </a:lnTo>
                    <a:lnTo>
                      <a:pt x="190" y="11"/>
                    </a:lnTo>
                    <a:lnTo>
                      <a:pt x="190" y="11"/>
                    </a:lnTo>
                    <a:lnTo>
                      <a:pt x="157" y="12"/>
                    </a:lnTo>
                    <a:lnTo>
                      <a:pt x="127" y="15"/>
                    </a:lnTo>
                    <a:lnTo>
                      <a:pt x="102" y="20"/>
                    </a:lnTo>
                    <a:lnTo>
                      <a:pt x="77" y="28"/>
                    </a:lnTo>
                    <a:lnTo>
                      <a:pt x="58" y="36"/>
                    </a:lnTo>
                    <a:lnTo>
                      <a:pt x="50" y="40"/>
                    </a:lnTo>
                    <a:lnTo>
                      <a:pt x="43" y="46"/>
                    </a:lnTo>
                    <a:lnTo>
                      <a:pt x="38" y="51"/>
                    </a:lnTo>
                    <a:lnTo>
                      <a:pt x="34" y="57"/>
                    </a:lnTo>
                    <a:lnTo>
                      <a:pt x="31" y="63"/>
                    </a:lnTo>
                    <a:lnTo>
                      <a:pt x="31" y="69"/>
                    </a:lnTo>
                    <a:lnTo>
                      <a:pt x="31" y="69"/>
                    </a:lnTo>
                    <a:lnTo>
                      <a:pt x="31" y="74"/>
                    </a:lnTo>
                    <a:lnTo>
                      <a:pt x="34" y="81"/>
                    </a:lnTo>
                    <a:lnTo>
                      <a:pt x="38" y="86"/>
                    </a:lnTo>
                    <a:lnTo>
                      <a:pt x="43" y="92"/>
                    </a:lnTo>
                    <a:lnTo>
                      <a:pt x="50" y="97"/>
                    </a:lnTo>
                    <a:lnTo>
                      <a:pt x="58" y="101"/>
                    </a:lnTo>
                    <a:lnTo>
                      <a:pt x="77" y="111"/>
                    </a:lnTo>
                    <a:lnTo>
                      <a:pt x="102" y="118"/>
                    </a:lnTo>
                    <a:lnTo>
                      <a:pt x="127" y="123"/>
                    </a:lnTo>
                    <a:lnTo>
                      <a:pt x="157" y="126"/>
                    </a:lnTo>
                    <a:lnTo>
                      <a:pt x="190" y="127"/>
                    </a:lnTo>
                    <a:lnTo>
                      <a:pt x="190" y="139"/>
                    </a:lnTo>
                    <a:lnTo>
                      <a:pt x="190" y="139"/>
                    </a:lnTo>
                    <a:lnTo>
                      <a:pt x="152" y="138"/>
                    </a:lnTo>
                    <a:lnTo>
                      <a:pt x="117" y="134"/>
                    </a:lnTo>
                    <a:lnTo>
                      <a:pt x="84" y="127"/>
                    </a:lnTo>
                    <a:lnTo>
                      <a:pt x="56" y="119"/>
                    </a:lnTo>
                    <a:lnTo>
                      <a:pt x="43" y="114"/>
                    </a:lnTo>
                    <a:lnTo>
                      <a:pt x="33" y="108"/>
                    </a:lnTo>
                    <a:lnTo>
                      <a:pt x="23" y="103"/>
                    </a:lnTo>
                    <a:lnTo>
                      <a:pt x="15" y="96"/>
                    </a:lnTo>
                    <a:lnTo>
                      <a:pt x="8" y="89"/>
                    </a:lnTo>
                    <a:lnTo>
                      <a:pt x="4" y="82"/>
                    </a:lnTo>
                    <a:lnTo>
                      <a:pt x="1" y="76"/>
                    </a:lnTo>
                    <a:lnTo>
                      <a:pt x="0" y="69"/>
                    </a:lnTo>
                    <a:lnTo>
                      <a:pt x="0" y="69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05" name="Freeform 123"/>
              <p:cNvSpPr>
                <a:spLocks noEditPoints="1" noChangeArrowheads="1"/>
              </p:cNvSpPr>
              <p:nvPr/>
            </p:nvSpPr>
            <p:spPr bwMode="auto">
              <a:xfrm>
                <a:off x="76200" y="76200"/>
                <a:ext cx="450850" cy="452438"/>
              </a:xfrm>
              <a:custGeom>
                <a:avLst/>
                <a:gdLst>
                  <a:gd name="T0" fmla="*/ 142 w 284"/>
                  <a:gd name="T1" fmla="*/ 50 h 285"/>
                  <a:gd name="T2" fmla="*/ 190 w 284"/>
                  <a:gd name="T3" fmla="*/ 93 h 285"/>
                  <a:gd name="T4" fmla="*/ 218 w 284"/>
                  <a:gd name="T5" fmla="*/ 120 h 285"/>
                  <a:gd name="T6" fmla="*/ 258 w 284"/>
                  <a:gd name="T7" fmla="*/ 176 h 285"/>
                  <a:gd name="T8" fmla="*/ 277 w 284"/>
                  <a:gd name="T9" fmla="*/ 214 h 285"/>
                  <a:gd name="T10" fmla="*/ 283 w 284"/>
                  <a:gd name="T11" fmla="*/ 237 h 285"/>
                  <a:gd name="T12" fmla="*/ 284 w 284"/>
                  <a:gd name="T13" fmla="*/ 256 h 285"/>
                  <a:gd name="T14" fmla="*/ 280 w 284"/>
                  <a:gd name="T15" fmla="*/ 271 h 285"/>
                  <a:gd name="T16" fmla="*/ 276 w 284"/>
                  <a:gd name="T17" fmla="*/ 276 h 285"/>
                  <a:gd name="T18" fmla="*/ 266 w 284"/>
                  <a:gd name="T19" fmla="*/ 283 h 285"/>
                  <a:gd name="T20" fmla="*/ 254 w 284"/>
                  <a:gd name="T21" fmla="*/ 285 h 285"/>
                  <a:gd name="T22" fmla="*/ 223 w 284"/>
                  <a:gd name="T23" fmla="*/ 280 h 285"/>
                  <a:gd name="T24" fmla="*/ 184 w 284"/>
                  <a:gd name="T25" fmla="*/ 262 h 285"/>
                  <a:gd name="T26" fmla="*/ 142 w 284"/>
                  <a:gd name="T27" fmla="*/ 235 h 285"/>
                  <a:gd name="T28" fmla="*/ 142 w 284"/>
                  <a:gd name="T29" fmla="*/ 219 h 285"/>
                  <a:gd name="T30" fmla="*/ 177 w 284"/>
                  <a:gd name="T31" fmla="*/ 243 h 285"/>
                  <a:gd name="T32" fmla="*/ 209 w 284"/>
                  <a:gd name="T33" fmla="*/ 257 h 285"/>
                  <a:gd name="T34" fmla="*/ 235 w 284"/>
                  <a:gd name="T35" fmla="*/ 261 h 285"/>
                  <a:gd name="T36" fmla="*/ 246 w 284"/>
                  <a:gd name="T37" fmla="*/ 260 h 285"/>
                  <a:gd name="T38" fmla="*/ 254 w 284"/>
                  <a:gd name="T39" fmla="*/ 254 h 285"/>
                  <a:gd name="T40" fmla="*/ 254 w 284"/>
                  <a:gd name="T41" fmla="*/ 254 h 285"/>
                  <a:gd name="T42" fmla="*/ 260 w 284"/>
                  <a:gd name="T43" fmla="*/ 243 h 285"/>
                  <a:gd name="T44" fmla="*/ 261 w 284"/>
                  <a:gd name="T45" fmla="*/ 230 h 285"/>
                  <a:gd name="T46" fmla="*/ 258 w 284"/>
                  <a:gd name="T47" fmla="*/ 212 h 285"/>
                  <a:gd name="T48" fmla="*/ 239 w 284"/>
                  <a:gd name="T49" fmla="*/ 170 h 285"/>
                  <a:gd name="T50" fmla="*/ 205 w 284"/>
                  <a:gd name="T51" fmla="*/ 124 h 285"/>
                  <a:gd name="T52" fmla="*/ 184 w 284"/>
                  <a:gd name="T53" fmla="*/ 101 h 285"/>
                  <a:gd name="T54" fmla="*/ 142 w 284"/>
                  <a:gd name="T55" fmla="*/ 65 h 285"/>
                  <a:gd name="T56" fmla="*/ 8 w 284"/>
                  <a:gd name="T57" fmla="*/ 8 h 285"/>
                  <a:gd name="T58" fmla="*/ 12 w 284"/>
                  <a:gd name="T59" fmla="*/ 5 h 285"/>
                  <a:gd name="T60" fmla="*/ 23 w 284"/>
                  <a:gd name="T61" fmla="*/ 0 h 285"/>
                  <a:gd name="T62" fmla="*/ 44 w 284"/>
                  <a:gd name="T63" fmla="*/ 0 h 285"/>
                  <a:gd name="T64" fmla="*/ 79 w 284"/>
                  <a:gd name="T65" fmla="*/ 11 h 285"/>
                  <a:gd name="T66" fmla="*/ 120 w 284"/>
                  <a:gd name="T67" fmla="*/ 34 h 285"/>
                  <a:gd name="T68" fmla="*/ 142 w 284"/>
                  <a:gd name="T69" fmla="*/ 65 h 285"/>
                  <a:gd name="T70" fmla="*/ 124 w 284"/>
                  <a:gd name="T71" fmla="*/ 51 h 285"/>
                  <a:gd name="T72" fmla="*/ 89 w 284"/>
                  <a:gd name="T73" fmla="*/ 32 h 285"/>
                  <a:gd name="T74" fmla="*/ 60 w 284"/>
                  <a:gd name="T75" fmla="*/ 23 h 285"/>
                  <a:gd name="T76" fmla="*/ 43 w 284"/>
                  <a:gd name="T77" fmla="*/ 23 h 285"/>
                  <a:gd name="T78" fmla="*/ 33 w 284"/>
                  <a:gd name="T79" fmla="*/ 27 h 285"/>
                  <a:gd name="T80" fmla="*/ 29 w 284"/>
                  <a:gd name="T81" fmla="*/ 29 h 285"/>
                  <a:gd name="T82" fmla="*/ 24 w 284"/>
                  <a:gd name="T83" fmla="*/ 40 h 285"/>
                  <a:gd name="T84" fmla="*/ 23 w 284"/>
                  <a:gd name="T85" fmla="*/ 55 h 285"/>
                  <a:gd name="T86" fmla="*/ 25 w 284"/>
                  <a:gd name="T87" fmla="*/ 71 h 285"/>
                  <a:gd name="T88" fmla="*/ 44 w 284"/>
                  <a:gd name="T89" fmla="*/ 113 h 285"/>
                  <a:gd name="T90" fmla="*/ 78 w 284"/>
                  <a:gd name="T91" fmla="*/ 159 h 285"/>
                  <a:gd name="T92" fmla="*/ 100 w 284"/>
                  <a:gd name="T93" fmla="*/ 184 h 285"/>
                  <a:gd name="T94" fmla="*/ 142 w 284"/>
                  <a:gd name="T95" fmla="*/ 219 h 285"/>
                  <a:gd name="T96" fmla="*/ 142 w 284"/>
                  <a:gd name="T97" fmla="*/ 235 h 285"/>
                  <a:gd name="T98" fmla="*/ 93 w 284"/>
                  <a:gd name="T99" fmla="*/ 192 h 285"/>
                  <a:gd name="T100" fmla="*/ 66 w 284"/>
                  <a:gd name="T101" fmla="*/ 164 h 285"/>
                  <a:gd name="T102" fmla="*/ 25 w 284"/>
                  <a:gd name="T103" fmla="*/ 108 h 285"/>
                  <a:gd name="T104" fmla="*/ 6 w 284"/>
                  <a:gd name="T105" fmla="*/ 70 h 285"/>
                  <a:gd name="T106" fmla="*/ 1 w 284"/>
                  <a:gd name="T107" fmla="*/ 47 h 285"/>
                  <a:gd name="T108" fmla="*/ 0 w 284"/>
                  <a:gd name="T109" fmla="*/ 28 h 285"/>
                  <a:gd name="T110" fmla="*/ 4 w 284"/>
                  <a:gd name="T111" fmla="*/ 13 h 285"/>
                  <a:gd name="T112" fmla="*/ 8 w 284"/>
                  <a:gd name="T113" fmla="*/ 8 h 2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84"/>
                  <a:gd name="T172" fmla="*/ 0 h 285"/>
                  <a:gd name="T173" fmla="*/ 284 w 284"/>
                  <a:gd name="T174" fmla="*/ 285 h 285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84" h="285">
                    <a:moveTo>
                      <a:pt x="142" y="50"/>
                    </a:moveTo>
                    <a:lnTo>
                      <a:pt x="142" y="50"/>
                    </a:lnTo>
                    <a:lnTo>
                      <a:pt x="166" y="70"/>
                    </a:lnTo>
                    <a:lnTo>
                      <a:pt x="190" y="93"/>
                    </a:lnTo>
                    <a:lnTo>
                      <a:pt x="190" y="93"/>
                    </a:lnTo>
                    <a:lnTo>
                      <a:pt x="218" y="120"/>
                    </a:lnTo>
                    <a:lnTo>
                      <a:pt x="239" y="149"/>
                    </a:lnTo>
                    <a:lnTo>
                      <a:pt x="258" y="176"/>
                    </a:lnTo>
                    <a:lnTo>
                      <a:pt x="272" y="201"/>
                    </a:lnTo>
                    <a:lnTo>
                      <a:pt x="277" y="214"/>
                    </a:lnTo>
                    <a:lnTo>
                      <a:pt x="280" y="226"/>
                    </a:lnTo>
                    <a:lnTo>
                      <a:pt x="283" y="237"/>
                    </a:lnTo>
                    <a:lnTo>
                      <a:pt x="284" y="246"/>
                    </a:lnTo>
                    <a:lnTo>
                      <a:pt x="284" y="256"/>
                    </a:lnTo>
                    <a:lnTo>
                      <a:pt x="283" y="264"/>
                    </a:lnTo>
                    <a:lnTo>
                      <a:pt x="280" y="271"/>
                    </a:lnTo>
                    <a:lnTo>
                      <a:pt x="276" y="276"/>
                    </a:lnTo>
                    <a:lnTo>
                      <a:pt x="276" y="276"/>
                    </a:lnTo>
                    <a:lnTo>
                      <a:pt x="272" y="280"/>
                    </a:lnTo>
                    <a:lnTo>
                      <a:pt x="266" y="283"/>
                    </a:lnTo>
                    <a:lnTo>
                      <a:pt x="261" y="284"/>
                    </a:lnTo>
                    <a:lnTo>
                      <a:pt x="254" y="285"/>
                    </a:lnTo>
                    <a:lnTo>
                      <a:pt x="239" y="284"/>
                    </a:lnTo>
                    <a:lnTo>
                      <a:pt x="223" y="280"/>
                    </a:lnTo>
                    <a:lnTo>
                      <a:pt x="204" y="273"/>
                    </a:lnTo>
                    <a:lnTo>
                      <a:pt x="184" y="262"/>
                    </a:lnTo>
                    <a:lnTo>
                      <a:pt x="163" y="250"/>
                    </a:lnTo>
                    <a:lnTo>
                      <a:pt x="142" y="235"/>
                    </a:lnTo>
                    <a:lnTo>
                      <a:pt x="142" y="219"/>
                    </a:lnTo>
                    <a:lnTo>
                      <a:pt x="142" y="219"/>
                    </a:lnTo>
                    <a:lnTo>
                      <a:pt x="159" y="233"/>
                    </a:lnTo>
                    <a:lnTo>
                      <a:pt x="177" y="243"/>
                    </a:lnTo>
                    <a:lnTo>
                      <a:pt x="195" y="252"/>
                    </a:lnTo>
                    <a:lnTo>
                      <a:pt x="209" y="257"/>
                    </a:lnTo>
                    <a:lnTo>
                      <a:pt x="223" y="261"/>
                    </a:lnTo>
                    <a:lnTo>
                      <a:pt x="235" y="261"/>
                    </a:lnTo>
                    <a:lnTo>
                      <a:pt x="241" y="261"/>
                    </a:lnTo>
                    <a:lnTo>
                      <a:pt x="246" y="260"/>
                    </a:lnTo>
                    <a:lnTo>
                      <a:pt x="250" y="257"/>
                    </a:lnTo>
                    <a:lnTo>
                      <a:pt x="254" y="254"/>
                    </a:lnTo>
                    <a:lnTo>
                      <a:pt x="254" y="254"/>
                    </a:lnTo>
                    <a:lnTo>
                      <a:pt x="254" y="254"/>
                    </a:lnTo>
                    <a:lnTo>
                      <a:pt x="258" y="249"/>
                    </a:lnTo>
                    <a:lnTo>
                      <a:pt x="260" y="243"/>
                    </a:lnTo>
                    <a:lnTo>
                      <a:pt x="261" y="237"/>
                    </a:lnTo>
                    <a:lnTo>
                      <a:pt x="261" y="230"/>
                    </a:lnTo>
                    <a:lnTo>
                      <a:pt x="260" y="220"/>
                    </a:lnTo>
                    <a:lnTo>
                      <a:pt x="258" y="212"/>
                    </a:lnTo>
                    <a:lnTo>
                      <a:pt x="250" y="192"/>
                    </a:lnTo>
                    <a:lnTo>
                      <a:pt x="239" y="170"/>
                    </a:lnTo>
                    <a:lnTo>
                      <a:pt x="223" y="147"/>
                    </a:lnTo>
                    <a:lnTo>
                      <a:pt x="205" y="124"/>
                    </a:lnTo>
                    <a:lnTo>
                      <a:pt x="184" y="101"/>
                    </a:lnTo>
                    <a:lnTo>
                      <a:pt x="184" y="101"/>
                    </a:lnTo>
                    <a:lnTo>
                      <a:pt x="162" y="81"/>
                    </a:lnTo>
                    <a:lnTo>
                      <a:pt x="142" y="65"/>
                    </a:lnTo>
                    <a:lnTo>
                      <a:pt x="142" y="50"/>
                    </a:lnTo>
                    <a:close/>
                    <a:moveTo>
                      <a:pt x="8" y="8"/>
                    </a:moveTo>
                    <a:lnTo>
                      <a:pt x="8" y="8"/>
                    </a:lnTo>
                    <a:lnTo>
                      <a:pt x="12" y="5"/>
                    </a:lnTo>
                    <a:lnTo>
                      <a:pt x="17" y="2"/>
                    </a:lnTo>
                    <a:lnTo>
                      <a:pt x="23" y="0"/>
                    </a:lnTo>
                    <a:lnTo>
                      <a:pt x="29" y="0"/>
                    </a:lnTo>
                    <a:lnTo>
                      <a:pt x="44" y="0"/>
                    </a:lnTo>
                    <a:lnTo>
                      <a:pt x="60" y="4"/>
                    </a:lnTo>
                    <a:lnTo>
                      <a:pt x="79" y="11"/>
                    </a:lnTo>
                    <a:lnTo>
                      <a:pt x="100" y="21"/>
                    </a:lnTo>
                    <a:lnTo>
                      <a:pt x="120" y="34"/>
                    </a:lnTo>
                    <a:lnTo>
                      <a:pt x="142" y="50"/>
                    </a:lnTo>
                    <a:lnTo>
                      <a:pt x="142" y="65"/>
                    </a:lnTo>
                    <a:lnTo>
                      <a:pt x="142" y="65"/>
                    </a:lnTo>
                    <a:lnTo>
                      <a:pt x="124" y="51"/>
                    </a:lnTo>
                    <a:lnTo>
                      <a:pt x="107" y="40"/>
                    </a:lnTo>
                    <a:lnTo>
                      <a:pt x="89" y="32"/>
                    </a:lnTo>
                    <a:lnTo>
                      <a:pt x="74" y="27"/>
                    </a:lnTo>
                    <a:lnTo>
                      <a:pt x="60" y="23"/>
                    </a:lnTo>
                    <a:lnTo>
                      <a:pt x="48" y="23"/>
                    </a:lnTo>
                    <a:lnTo>
                      <a:pt x="43" y="23"/>
                    </a:lnTo>
                    <a:lnTo>
                      <a:pt x="37" y="24"/>
                    </a:lnTo>
                    <a:lnTo>
                      <a:pt x="33" y="27"/>
                    </a:lnTo>
                    <a:lnTo>
                      <a:pt x="29" y="29"/>
                    </a:lnTo>
                    <a:lnTo>
                      <a:pt x="29" y="29"/>
                    </a:lnTo>
                    <a:lnTo>
                      <a:pt x="25" y="35"/>
                    </a:lnTo>
                    <a:lnTo>
                      <a:pt x="24" y="40"/>
                    </a:lnTo>
                    <a:lnTo>
                      <a:pt x="23" y="47"/>
                    </a:lnTo>
                    <a:lnTo>
                      <a:pt x="23" y="55"/>
                    </a:lnTo>
                    <a:lnTo>
                      <a:pt x="24" y="63"/>
                    </a:lnTo>
                    <a:lnTo>
                      <a:pt x="25" y="71"/>
                    </a:lnTo>
                    <a:lnTo>
                      <a:pt x="33" y="92"/>
                    </a:lnTo>
                    <a:lnTo>
                      <a:pt x="44" y="113"/>
                    </a:lnTo>
                    <a:lnTo>
                      <a:pt x="60" y="136"/>
                    </a:lnTo>
                    <a:lnTo>
                      <a:pt x="78" y="159"/>
                    </a:lnTo>
                    <a:lnTo>
                      <a:pt x="100" y="184"/>
                    </a:lnTo>
                    <a:lnTo>
                      <a:pt x="100" y="184"/>
                    </a:lnTo>
                    <a:lnTo>
                      <a:pt x="121" y="203"/>
                    </a:lnTo>
                    <a:lnTo>
                      <a:pt x="142" y="219"/>
                    </a:lnTo>
                    <a:lnTo>
                      <a:pt x="142" y="235"/>
                    </a:lnTo>
                    <a:lnTo>
                      <a:pt x="142" y="235"/>
                    </a:lnTo>
                    <a:lnTo>
                      <a:pt x="117" y="215"/>
                    </a:lnTo>
                    <a:lnTo>
                      <a:pt x="93" y="192"/>
                    </a:lnTo>
                    <a:lnTo>
                      <a:pt x="93" y="192"/>
                    </a:lnTo>
                    <a:lnTo>
                      <a:pt x="66" y="164"/>
                    </a:lnTo>
                    <a:lnTo>
                      <a:pt x="44" y="135"/>
                    </a:lnTo>
                    <a:lnTo>
                      <a:pt x="25" y="108"/>
                    </a:lnTo>
                    <a:lnTo>
                      <a:pt x="12" y="82"/>
                    </a:lnTo>
                    <a:lnTo>
                      <a:pt x="6" y="70"/>
                    </a:lnTo>
                    <a:lnTo>
                      <a:pt x="4" y="58"/>
                    </a:lnTo>
                    <a:lnTo>
                      <a:pt x="1" y="47"/>
                    </a:lnTo>
                    <a:lnTo>
                      <a:pt x="0" y="38"/>
                    </a:lnTo>
                    <a:lnTo>
                      <a:pt x="0" y="28"/>
                    </a:lnTo>
                    <a:lnTo>
                      <a:pt x="1" y="20"/>
                    </a:lnTo>
                    <a:lnTo>
                      <a:pt x="4" y="13"/>
                    </a:lnTo>
                    <a:lnTo>
                      <a:pt x="8" y="8"/>
                    </a:lnTo>
                    <a:lnTo>
                      <a:pt x="8" y="8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06" name="Freeform 124"/>
              <p:cNvSpPr>
                <a:spLocks noEditPoints="1" noChangeArrowheads="1"/>
              </p:cNvSpPr>
              <p:nvPr/>
            </p:nvSpPr>
            <p:spPr bwMode="auto">
              <a:xfrm>
                <a:off x="76200" y="76200"/>
                <a:ext cx="450850" cy="452438"/>
              </a:xfrm>
              <a:custGeom>
                <a:avLst/>
                <a:gdLst>
                  <a:gd name="T0" fmla="*/ 142 w 284"/>
                  <a:gd name="T1" fmla="*/ 50 h 285"/>
                  <a:gd name="T2" fmla="*/ 184 w 284"/>
                  <a:gd name="T3" fmla="*/ 21 h 285"/>
                  <a:gd name="T4" fmla="*/ 223 w 284"/>
                  <a:gd name="T5" fmla="*/ 4 h 285"/>
                  <a:gd name="T6" fmla="*/ 254 w 284"/>
                  <a:gd name="T7" fmla="*/ 0 h 285"/>
                  <a:gd name="T8" fmla="*/ 266 w 284"/>
                  <a:gd name="T9" fmla="*/ 2 h 285"/>
                  <a:gd name="T10" fmla="*/ 276 w 284"/>
                  <a:gd name="T11" fmla="*/ 8 h 285"/>
                  <a:gd name="T12" fmla="*/ 280 w 284"/>
                  <a:gd name="T13" fmla="*/ 13 h 285"/>
                  <a:gd name="T14" fmla="*/ 284 w 284"/>
                  <a:gd name="T15" fmla="*/ 28 h 285"/>
                  <a:gd name="T16" fmla="*/ 283 w 284"/>
                  <a:gd name="T17" fmla="*/ 47 h 285"/>
                  <a:gd name="T18" fmla="*/ 277 w 284"/>
                  <a:gd name="T19" fmla="*/ 70 h 285"/>
                  <a:gd name="T20" fmla="*/ 258 w 284"/>
                  <a:gd name="T21" fmla="*/ 108 h 285"/>
                  <a:gd name="T22" fmla="*/ 218 w 284"/>
                  <a:gd name="T23" fmla="*/ 164 h 285"/>
                  <a:gd name="T24" fmla="*/ 190 w 284"/>
                  <a:gd name="T25" fmla="*/ 192 h 285"/>
                  <a:gd name="T26" fmla="*/ 142 w 284"/>
                  <a:gd name="T27" fmla="*/ 235 h 285"/>
                  <a:gd name="T28" fmla="*/ 142 w 284"/>
                  <a:gd name="T29" fmla="*/ 219 h 285"/>
                  <a:gd name="T30" fmla="*/ 184 w 284"/>
                  <a:gd name="T31" fmla="*/ 184 h 285"/>
                  <a:gd name="T32" fmla="*/ 205 w 284"/>
                  <a:gd name="T33" fmla="*/ 159 h 285"/>
                  <a:gd name="T34" fmla="*/ 239 w 284"/>
                  <a:gd name="T35" fmla="*/ 113 h 285"/>
                  <a:gd name="T36" fmla="*/ 258 w 284"/>
                  <a:gd name="T37" fmla="*/ 71 h 285"/>
                  <a:gd name="T38" fmla="*/ 261 w 284"/>
                  <a:gd name="T39" fmla="*/ 55 h 285"/>
                  <a:gd name="T40" fmla="*/ 260 w 284"/>
                  <a:gd name="T41" fmla="*/ 40 h 285"/>
                  <a:gd name="T42" fmla="*/ 254 w 284"/>
                  <a:gd name="T43" fmla="*/ 29 h 285"/>
                  <a:gd name="T44" fmla="*/ 254 w 284"/>
                  <a:gd name="T45" fmla="*/ 29 h 285"/>
                  <a:gd name="T46" fmla="*/ 246 w 284"/>
                  <a:gd name="T47" fmla="*/ 24 h 285"/>
                  <a:gd name="T48" fmla="*/ 235 w 284"/>
                  <a:gd name="T49" fmla="*/ 23 h 285"/>
                  <a:gd name="T50" fmla="*/ 209 w 284"/>
                  <a:gd name="T51" fmla="*/ 27 h 285"/>
                  <a:gd name="T52" fmla="*/ 177 w 284"/>
                  <a:gd name="T53" fmla="*/ 40 h 285"/>
                  <a:gd name="T54" fmla="*/ 142 w 284"/>
                  <a:gd name="T55" fmla="*/ 65 h 285"/>
                  <a:gd name="T56" fmla="*/ 8 w 284"/>
                  <a:gd name="T57" fmla="*/ 276 h 285"/>
                  <a:gd name="T58" fmla="*/ 4 w 284"/>
                  <a:gd name="T59" fmla="*/ 271 h 285"/>
                  <a:gd name="T60" fmla="*/ 0 w 284"/>
                  <a:gd name="T61" fmla="*/ 256 h 285"/>
                  <a:gd name="T62" fmla="*/ 1 w 284"/>
                  <a:gd name="T63" fmla="*/ 237 h 285"/>
                  <a:gd name="T64" fmla="*/ 6 w 284"/>
                  <a:gd name="T65" fmla="*/ 214 h 285"/>
                  <a:gd name="T66" fmla="*/ 25 w 284"/>
                  <a:gd name="T67" fmla="*/ 176 h 285"/>
                  <a:gd name="T68" fmla="*/ 66 w 284"/>
                  <a:gd name="T69" fmla="*/ 120 h 285"/>
                  <a:gd name="T70" fmla="*/ 93 w 284"/>
                  <a:gd name="T71" fmla="*/ 93 h 285"/>
                  <a:gd name="T72" fmla="*/ 142 w 284"/>
                  <a:gd name="T73" fmla="*/ 50 h 285"/>
                  <a:gd name="T74" fmla="*/ 142 w 284"/>
                  <a:gd name="T75" fmla="*/ 65 h 285"/>
                  <a:gd name="T76" fmla="*/ 100 w 284"/>
                  <a:gd name="T77" fmla="*/ 101 h 285"/>
                  <a:gd name="T78" fmla="*/ 78 w 284"/>
                  <a:gd name="T79" fmla="*/ 124 h 285"/>
                  <a:gd name="T80" fmla="*/ 44 w 284"/>
                  <a:gd name="T81" fmla="*/ 170 h 285"/>
                  <a:gd name="T82" fmla="*/ 25 w 284"/>
                  <a:gd name="T83" fmla="*/ 212 h 285"/>
                  <a:gd name="T84" fmla="*/ 23 w 284"/>
                  <a:gd name="T85" fmla="*/ 230 h 285"/>
                  <a:gd name="T86" fmla="*/ 24 w 284"/>
                  <a:gd name="T87" fmla="*/ 243 h 285"/>
                  <a:gd name="T88" fmla="*/ 29 w 284"/>
                  <a:gd name="T89" fmla="*/ 254 h 285"/>
                  <a:gd name="T90" fmla="*/ 33 w 284"/>
                  <a:gd name="T91" fmla="*/ 257 h 285"/>
                  <a:gd name="T92" fmla="*/ 43 w 284"/>
                  <a:gd name="T93" fmla="*/ 261 h 285"/>
                  <a:gd name="T94" fmla="*/ 60 w 284"/>
                  <a:gd name="T95" fmla="*/ 261 h 285"/>
                  <a:gd name="T96" fmla="*/ 89 w 284"/>
                  <a:gd name="T97" fmla="*/ 252 h 285"/>
                  <a:gd name="T98" fmla="*/ 124 w 284"/>
                  <a:gd name="T99" fmla="*/ 233 h 285"/>
                  <a:gd name="T100" fmla="*/ 142 w 284"/>
                  <a:gd name="T101" fmla="*/ 235 h 285"/>
                  <a:gd name="T102" fmla="*/ 120 w 284"/>
                  <a:gd name="T103" fmla="*/ 250 h 285"/>
                  <a:gd name="T104" fmla="*/ 79 w 284"/>
                  <a:gd name="T105" fmla="*/ 273 h 285"/>
                  <a:gd name="T106" fmla="*/ 44 w 284"/>
                  <a:gd name="T107" fmla="*/ 284 h 285"/>
                  <a:gd name="T108" fmla="*/ 23 w 284"/>
                  <a:gd name="T109" fmla="*/ 284 h 285"/>
                  <a:gd name="T110" fmla="*/ 12 w 284"/>
                  <a:gd name="T111" fmla="*/ 280 h 285"/>
                  <a:gd name="T112" fmla="*/ 8 w 284"/>
                  <a:gd name="T113" fmla="*/ 276 h 2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84"/>
                  <a:gd name="T172" fmla="*/ 0 h 285"/>
                  <a:gd name="T173" fmla="*/ 284 w 284"/>
                  <a:gd name="T174" fmla="*/ 285 h 285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84" h="285">
                    <a:moveTo>
                      <a:pt x="142" y="50"/>
                    </a:moveTo>
                    <a:lnTo>
                      <a:pt x="142" y="50"/>
                    </a:lnTo>
                    <a:lnTo>
                      <a:pt x="163" y="34"/>
                    </a:lnTo>
                    <a:lnTo>
                      <a:pt x="184" y="21"/>
                    </a:lnTo>
                    <a:lnTo>
                      <a:pt x="204" y="11"/>
                    </a:lnTo>
                    <a:lnTo>
                      <a:pt x="223" y="4"/>
                    </a:lnTo>
                    <a:lnTo>
                      <a:pt x="239" y="0"/>
                    </a:lnTo>
                    <a:lnTo>
                      <a:pt x="254" y="0"/>
                    </a:lnTo>
                    <a:lnTo>
                      <a:pt x="261" y="0"/>
                    </a:lnTo>
                    <a:lnTo>
                      <a:pt x="266" y="2"/>
                    </a:lnTo>
                    <a:lnTo>
                      <a:pt x="272" y="4"/>
                    </a:lnTo>
                    <a:lnTo>
                      <a:pt x="276" y="8"/>
                    </a:lnTo>
                    <a:lnTo>
                      <a:pt x="276" y="8"/>
                    </a:lnTo>
                    <a:lnTo>
                      <a:pt x="280" y="13"/>
                    </a:lnTo>
                    <a:lnTo>
                      <a:pt x="283" y="20"/>
                    </a:lnTo>
                    <a:lnTo>
                      <a:pt x="284" y="28"/>
                    </a:lnTo>
                    <a:lnTo>
                      <a:pt x="284" y="38"/>
                    </a:lnTo>
                    <a:lnTo>
                      <a:pt x="283" y="47"/>
                    </a:lnTo>
                    <a:lnTo>
                      <a:pt x="280" y="58"/>
                    </a:lnTo>
                    <a:lnTo>
                      <a:pt x="277" y="70"/>
                    </a:lnTo>
                    <a:lnTo>
                      <a:pt x="272" y="82"/>
                    </a:lnTo>
                    <a:lnTo>
                      <a:pt x="258" y="108"/>
                    </a:lnTo>
                    <a:lnTo>
                      <a:pt x="239" y="135"/>
                    </a:lnTo>
                    <a:lnTo>
                      <a:pt x="218" y="164"/>
                    </a:lnTo>
                    <a:lnTo>
                      <a:pt x="190" y="192"/>
                    </a:lnTo>
                    <a:lnTo>
                      <a:pt x="190" y="192"/>
                    </a:lnTo>
                    <a:lnTo>
                      <a:pt x="166" y="215"/>
                    </a:lnTo>
                    <a:lnTo>
                      <a:pt x="142" y="235"/>
                    </a:lnTo>
                    <a:lnTo>
                      <a:pt x="142" y="219"/>
                    </a:lnTo>
                    <a:lnTo>
                      <a:pt x="142" y="219"/>
                    </a:lnTo>
                    <a:lnTo>
                      <a:pt x="162" y="203"/>
                    </a:lnTo>
                    <a:lnTo>
                      <a:pt x="184" y="184"/>
                    </a:lnTo>
                    <a:lnTo>
                      <a:pt x="184" y="184"/>
                    </a:lnTo>
                    <a:lnTo>
                      <a:pt x="205" y="159"/>
                    </a:lnTo>
                    <a:lnTo>
                      <a:pt x="223" y="136"/>
                    </a:lnTo>
                    <a:lnTo>
                      <a:pt x="239" y="113"/>
                    </a:lnTo>
                    <a:lnTo>
                      <a:pt x="250" y="92"/>
                    </a:lnTo>
                    <a:lnTo>
                      <a:pt x="258" y="71"/>
                    </a:lnTo>
                    <a:lnTo>
                      <a:pt x="260" y="63"/>
                    </a:lnTo>
                    <a:lnTo>
                      <a:pt x="261" y="55"/>
                    </a:lnTo>
                    <a:lnTo>
                      <a:pt x="261" y="47"/>
                    </a:lnTo>
                    <a:lnTo>
                      <a:pt x="260" y="40"/>
                    </a:lnTo>
                    <a:lnTo>
                      <a:pt x="258" y="35"/>
                    </a:lnTo>
                    <a:lnTo>
                      <a:pt x="254" y="29"/>
                    </a:lnTo>
                    <a:lnTo>
                      <a:pt x="254" y="29"/>
                    </a:lnTo>
                    <a:lnTo>
                      <a:pt x="254" y="29"/>
                    </a:lnTo>
                    <a:lnTo>
                      <a:pt x="250" y="27"/>
                    </a:lnTo>
                    <a:lnTo>
                      <a:pt x="246" y="24"/>
                    </a:lnTo>
                    <a:lnTo>
                      <a:pt x="241" y="23"/>
                    </a:lnTo>
                    <a:lnTo>
                      <a:pt x="235" y="23"/>
                    </a:lnTo>
                    <a:lnTo>
                      <a:pt x="223" y="23"/>
                    </a:lnTo>
                    <a:lnTo>
                      <a:pt x="209" y="27"/>
                    </a:lnTo>
                    <a:lnTo>
                      <a:pt x="195" y="32"/>
                    </a:lnTo>
                    <a:lnTo>
                      <a:pt x="177" y="40"/>
                    </a:lnTo>
                    <a:lnTo>
                      <a:pt x="159" y="51"/>
                    </a:lnTo>
                    <a:lnTo>
                      <a:pt x="142" y="65"/>
                    </a:lnTo>
                    <a:lnTo>
                      <a:pt x="142" y="50"/>
                    </a:lnTo>
                    <a:close/>
                    <a:moveTo>
                      <a:pt x="8" y="276"/>
                    </a:moveTo>
                    <a:lnTo>
                      <a:pt x="8" y="276"/>
                    </a:lnTo>
                    <a:lnTo>
                      <a:pt x="4" y="271"/>
                    </a:lnTo>
                    <a:lnTo>
                      <a:pt x="1" y="264"/>
                    </a:lnTo>
                    <a:lnTo>
                      <a:pt x="0" y="256"/>
                    </a:lnTo>
                    <a:lnTo>
                      <a:pt x="0" y="246"/>
                    </a:lnTo>
                    <a:lnTo>
                      <a:pt x="1" y="237"/>
                    </a:lnTo>
                    <a:lnTo>
                      <a:pt x="4" y="226"/>
                    </a:lnTo>
                    <a:lnTo>
                      <a:pt x="6" y="214"/>
                    </a:lnTo>
                    <a:lnTo>
                      <a:pt x="12" y="201"/>
                    </a:lnTo>
                    <a:lnTo>
                      <a:pt x="25" y="176"/>
                    </a:lnTo>
                    <a:lnTo>
                      <a:pt x="44" y="149"/>
                    </a:lnTo>
                    <a:lnTo>
                      <a:pt x="66" y="120"/>
                    </a:lnTo>
                    <a:lnTo>
                      <a:pt x="93" y="93"/>
                    </a:lnTo>
                    <a:lnTo>
                      <a:pt x="93" y="93"/>
                    </a:lnTo>
                    <a:lnTo>
                      <a:pt x="117" y="70"/>
                    </a:lnTo>
                    <a:lnTo>
                      <a:pt x="142" y="50"/>
                    </a:lnTo>
                    <a:lnTo>
                      <a:pt x="142" y="65"/>
                    </a:lnTo>
                    <a:lnTo>
                      <a:pt x="142" y="65"/>
                    </a:lnTo>
                    <a:lnTo>
                      <a:pt x="121" y="81"/>
                    </a:lnTo>
                    <a:lnTo>
                      <a:pt x="100" y="101"/>
                    </a:lnTo>
                    <a:lnTo>
                      <a:pt x="100" y="101"/>
                    </a:lnTo>
                    <a:lnTo>
                      <a:pt x="78" y="124"/>
                    </a:lnTo>
                    <a:lnTo>
                      <a:pt x="60" y="147"/>
                    </a:lnTo>
                    <a:lnTo>
                      <a:pt x="44" y="170"/>
                    </a:lnTo>
                    <a:lnTo>
                      <a:pt x="33" y="192"/>
                    </a:lnTo>
                    <a:lnTo>
                      <a:pt x="25" y="212"/>
                    </a:lnTo>
                    <a:lnTo>
                      <a:pt x="24" y="220"/>
                    </a:lnTo>
                    <a:lnTo>
                      <a:pt x="23" y="230"/>
                    </a:lnTo>
                    <a:lnTo>
                      <a:pt x="23" y="237"/>
                    </a:lnTo>
                    <a:lnTo>
                      <a:pt x="24" y="243"/>
                    </a:lnTo>
                    <a:lnTo>
                      <a:pt x="25" y="249"/>
                    </a:lnTo>
                    <a:lnTo>
                      <a:pt x="29" y="254"/>
                    </a:lnTo>
                    <a:lnTo>
                      <a:pt x="29" y="254"/>
                    </a:lnTo>
                    <a:lnTo>
                      <a:pt x="33" y="257"/>
                    </a:lnTo>
                    <a:lnTo>
                      <a:pt x="37" y="260"/>
                    </a:lnTo>
                    <a:lnTo>
                      <a:pt x="43" y="261"/>
                    </a:lnTo>
                    <a:lnTo>
                      <a:pt x="48" y="261"/>
                    </a:lnTo>
                    <a:lnTo>
                      <a:pt x="60" y="261"/>
                    </a:lnTo>
                    <a:lnTo>
                      <a:pt x="74" y="257"/>
                    </a:lnTo>
                    <a:lnTo>
                      <a:pt x="89" y="252"/>
                    </a:lnTo>
                    <a:lnTo>
                      <a:pt x="107" y="243"/>
                    </a:lnTo>
                    <a:lnTo>
                      <a:pt x="124" y="233"/>
                    </a:lnTo>
                    <a:lnTo>
                      <a:pt x="142" y="219"/>
                    </a:lnTo>
                    <a:lnTo>
                      <a:pt x="142" y="235"/>
                    </a:lnTo>
                    <a:lnTo>
                      <a:pt x="142" y="235"/>
                    </a:lnTo>
                    <a:lnTo>
                      <a:pt x="120" y="250"/>
                    </a:lnTo>
                    <a:lnTo>
                      <a:pt x="100" y="262"/>
                    </a:lnTo>
                    <a:lnTo>
                      <a:pt x="79" y="273"/>
                    </a:lnTo>
                    <a:lnTo>
                      <a:pt x="60" y="280"/>
                    </a:lnTo>
                    <a:lnTo>
                      <a:pt x="44" y="284"/>
                    </a:lnTo>
                    <a:lnTo>
                      <a:pt x="29" y="285"/>
                    </a:lnTo>
                    <a:lnTo>
                      <a:pt x="23" y="284"/>
                    </a:lnTo>
                    <a:lnTo>
                      <a:pt x="17" y="283"/>
                    </a:lnTo>
                    <a:lnTo>
                      <a:pt x="12" y="280"/>
                    </a:lnTo>
                    <a:lnTo>
                      <a:pt x="8" y="276"/>
                    </a:lnTo>
                    <a:lnTo>
                      <a:pt x="8" y="27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07" name="Freeform 125"/>
              <p:cNvSpPr>
                <a:spLocks noChangeArrowheads="1"/>
              </p:cNvSpPr>
              <p:nvPr/>
            </p:nvSpPr>
            <p:spPr bwMode="auto">
              <a:xfrm>
                <a:off x="254000" y="254000"/>
                <a:ext cx="92075" cy="95250"/>
              </a:xfrm>
              <a:custGeom>
                <a:avLst/>
                <a:gdLst>
                  <a:gd name="T0" fmla="*/ 0 w 58"/>
                  <a:gd name="T1" fmla="*/ 30 h 60"/>
                  <a:gd name="T2" fmla="*/ 0 w 58"/>
                  <a:gd name="T3" fmla="*/ 30 h 60"/>
                  <a:gd name="T4" fmla="*/ 1 w 58"/>
                  <a:gd name="T5" fmla="*/ 24 h 60"/>
                  <a:gd name="T6" fmla="*/ 3 w 58"/>
                  <a:gd name="T7" fmla="*/ 19 h 60"/>
                  <a:gd name="T8" fmla="*/ 5 w 58"/>
                  <a:gd name="T9" fmla="*/ 14 h 60"/>
                  <a:gd name="T10" fmla="*/ 9 w 58"/>
                  <a:gd name="T11" fmla="*/ 10 h 60"/>
                  <a:gd name="T12" fmla="*/ 13 w 58"/>
                  <a:gd name="T13" fmla="*/ 6 h 60"/>
                  <a:gd name="T14" fmla="*/ 18 w 58"/>
                  <a:gd name="T15" fmla="*/ 3 h 60"/>
                  <a:gd name="T16" fmla="*/ 24 w 58"/>
                  <a:gd name="T17" fmla="*/ 1 h 60"/>
                  <a:gd name="T18" fmla="*/ 30 w 58"/>
                  <a:gd name="T19" fmla="*/ 0 h 60"/>
                  <a:gd name="T20" fmla="*/ 30 w 58"/>
                  <a:gd name="T21" fmla="*/ 0 h 60"/>
                  <a:gd name="T22" fmla="*/ 35 w 58"/>
                  <a:gd name="T23" fmla="*/ 1 h 60"/>
                  <a:gd name="T24" fmla="*/ 41 w 58"/>
                  <a:gd name="T25" fmla="*/ 3 h 60"/>
                  <a:gd name="T26" fmla="*/ 46 w 58"/>
                  <a:gd name="T27" fmla="*/ 6 h 60"/>
                  <a:gd name="T28" fmla="*/ 50 w 58"/>
                  <a:gd name="T29" fmla="*/ 10 h 60"/>
                  <a:gd name="T30" fmla="*/ 54 w 58"/>
                  <a:gd name="T31" fmla="*/ 14 h 60"/>
                  <a:gd name="T32" fmla="*/ 57 w 58"/>
                  <a:gd name="T33" fmla="*/ 19 h 60"/>
                  <a:gd name="T34" fmla="*/ 58 w 58"/>
                  <a:gd name="T35" fmla="*/ 24 h 60"/>
                  <a:gd name="T36" fmla="*/ 58 w 58"/>
                  <a:gd name="T37" fmla="*/ 30 h 60"/>
                  <a:gd name="T38" fmla="*/ 58 w 58"/>
                  <a:gd name="T39" fmla="*/ 30 h 60"/>
                  <a:gd name="T40" fmla="*/ 58 w 58"/>
                  <a:gd name="T41" fmla="*/ 35 h 60"/>
                  <a:gd name="T42" fmla="*/ 57 w 58"/>
                  <a:gd name="T43" fmla="*/ 41 h 60"/>
                  <a:gd name="T44" fmla="*/ 54 w 58"/>
                  <a:gd name="T45" fmla="*/ 46 h 60"/>
                  <a:gd name="T46" fmla="*/ 50 w 58"/>
                  <a:gd name="T47" fmla="*/ 50 h 60"/>
                  <a:gd name="T48" fmla="*/ 46 w 58"/>
                  <a:gd name="T49" fmla="*/ 54 h 60"/>
                  <a:gd name="T50" fmla="*/ 41 w 58"/>
                  <a:gd name="T51" fmla="*/ 57 h 60"/>
                  <a:gd name="T52" fmla="*/ 35 w 58"/>
                  <a:gd name="T53" fmla="*/ 58 h 60"/>
                  <a:gd name="T54" fmla="*/ 30 w 58"/>
                  <a:gd name="T55" fmla="*/ 60 h 60"/>
                  <a:gd name="T56" fmla="*/ 30 w 58"/>
                  <a:gd name="T57" fmla="*/ 60 h 60"/>
                  <a:gd name="T58" fmla="*/ 24 w 58"/>
                  <a:gd name="T59" fmla="*/ 58 h 60"/>
                  <a:gd name="T60" fmla="*/ 18 w 58"/>
                  <a:gd name="T61" fmla="*/ 57 h 60"/>
                  <a:gd name="T62" fmla="*/ 13 w 58"/>
                  <a:gd name="T63" fmla="*/ 54 h 60"/>
                  <a:gd name="T64" fmla="*/ 9 w 58"/>
                  <a:gd name="T65" fmla="*/ 50 h 60"/>
                  <a:gd name="T66" fmla="*/ 5 w 58"/>
                  <a:gd name="T67" fmla="*/ 46 h 60"/>
                  <a:gd name="T68" fmla="*/ 3 w 58"/>
                  <a:gd name="T69" fmla="*/ 41 h 60"/>
                  <a:gd name="T70" fmla="*/ 1 w 58"/>
                  <a:gd name="T71" fmla="*/ 35 h 60"/>
                  <a:gd name="T72" fmla="*/ 0 w 58"/>
                  <a:gd name="T73" fmla="*/ 30 h 60"/>
                  <a:gd name="T74" fmla="*/ 0 w 58"/>
                  <a:gd name="T75" fmla="*/ 30 h 60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58"/>
                  <a:gd name="T115" fmla="*/ 0 h 60"/>
                  <a:gd name="T116" fmla="*/ 58 w 58"/>
                  <a:gd name="T117" fmla="*/ 60 h 60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58" h="60">
                    <a:moveTo>
                      <a:pt x="0" y="30"/>
                    </a:moveTo>
                    <a:lnTo>
                      <a:pt x="0" y="30"/>
                    </a:lnTo>
                    <a:lnTo>
                      <a:pt x="1" y="24"/>
                    </a:lnTo>
                    <a:lnTo>
                      <a:pt x="3" y="19"/>
                    </a:lnTo>
                    <a:lnTo>
                      <a:pt x="5" y="14"/>
                    </a:lnTo>
                    <a:lnTo>
                      <a:pt x="9" y="10"/>
                    </a:lnTo>
                    <a:lnTo>
                      <a:pt x="13" y="6"/>
                    </a:lnTo>
                    <a:lnTo>
                      <a:pt x="18" y="3"/>
                    </a:lnTo>
                    <a:lnTo>
                      <a:pt x="24" y="1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35" y="1"/>
                    </a:lnTo>
                    <a:lnTo>
                      <a:pt x="41" y="3"/>
                    </a:lnTo>
                    <a:lnTo>
                      <a:pt x="46" y="6"/>
                    </a:lnTo>
                    <a:lnTo>
                      <a:pt x="50" y="10"/>
                    </a:lnTo>
                    <a:lnTo>
                      <a:pt x="54" y="14"/>
                    </a:lnTo>
                    <a:lnTo>
                      <a:pt x="57" y="19"/>
                    </a:lnTo>
                    <a:lnTo>
                      <a:pt x="58" y="24"/>
                    </a:lnTo>
                    <a:lnTo>
                      <a:pt x="58" y="30"/>
                    </a:lnTo>
                    <a:lnTo>
                      <a:pt x="58" y="30"/>
                    </a:lnTo>
                    <a:lnTo>
                      <a:pt x="58" y="35"/>
                    </a:lnTo>
                    <a:lnTo>
                      <a:pt x="57" y="41"/>
                    </a:lnTo>
                    <a:lnTo>
                      <a:pt x="54" y="46"/>
                    </a:lnTo>
                    <a:lnTo>
                      <a:pt x="50" y="50"/>
                    </a:lnTo>
                    <a:lnTo>
                      <a:pt x="46" y="54"/>
                    </a:lnTo>
                    <a:lnTo>
                      <a:pt x="41" y="57"/>
                    </a:lnTo>
                    <a:lnTo>
                      <a:pt x="35" y="58"/>
                    </a:lnTo>
                    <a:lnTo>
                      <a:pt x="30" y="60"/>
                    </a:lnTo>
                    <a:lnTo>
                      <a:pt x="30" y="60"/>
                    </a:lnTo>
                    <a:lnTo>
                      <a:pt x="24" y="58"/>
                    </a:lnTo>
                    <a:lnTo>
                      <a:pt x="18" y="57"/>
                    </a:lnTo>
                    <a:lnTo>
                      <a:pt x="13" y="54"/>
                    </a:lnTo>
                    <a:lnTo>
                      <a:pt x="9" y="50"/>
                    </a:lnTo>
                    <a:lnTo>
                      <a:pt x="5" y="46"/>
                    </a:lnTo>
                    <a:lnTo>
                      <a:pt x="3" y="41"/>
                    </a:lnTo>
                    <a:lnTo>
                      <a:pt x="1" y="35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grpSp>
          <p:nvGrpSpPr>
            <p:cNvPr id="22" name="组合 203"/>
            <p:cNvGrpSpPr/>
            <p:nvPr/>
          </p:nvGrpSpPr>
          <p:grpSpPr bwMode="auto">
            <a:xfrm>
              <a:off x="3569823" y="827649"/>
              <a:ext cx="249728" cy="324190"/>
              <a:chOff x="0" y="0"/>
              <a:chExt cx="381000" cy="484187"/>
            </a:xfrm>
            <a:grpFill/>
          </p:grpSpPr>
          <p:sp>
            <p:nvSpPr>
              <p:cNvPr id="101" name="Freeform 126"/>
              <p:cNvSpPr>
                <a:spLocks noEditPoints="1" noChangeArrowheads="1"/>
              </p:cNvSpPr>
              <p:nvPr/>
            </p:nvSpPr>
            <p:spPr bwMode="auto">
              <a:xfrm>
                <a:off x="0" y="4762"/>
                <a:ext cx="254000" cy="479425"/>
              </a:xfrm>
              <a:custGeom>
                <a:avLst/>
                <a:gdLst>
                  <a:gd name="T0" fmla="*/ 160 w 160"/>
                  <a:gd name="T1" fmla="*/ 0 h 302"/>
                  <a:gd name="T2" fmla="*/ 160 w 160"/>
                  <a:gd name="T3" fmla="*/ 302 h 302"/>
                  <a:gd name="T4" fmla="*/ 94 w 160"/>
                  <a:gd name="T5" fmla="*/ 302 h 302"/>
                  <a:gd name="T6" fmla="*/ 94 w 160"/>
                  <a:gd name="T7" fmla="*/ 261 h 302"/>
                  <a:gd name="T8" fmla="*/ 136 w 160"/>
                  <a:gd name="T9" fmla="*/ 261 h 302"/>
                  <a:gd name="T10" fmla="*/ 136 w 160"/>
                  <a:gd name="T11" fmla="*/ 116 h 302"/>
                  <a:gd name="T12" fmla="*/ 136 w 160"/>
                  <a:gd name="T13" fmla="*/ 116 h 302"/>
                  <a:gd name="T14" fmla="*/ 94 w 160"/>
                  <a:gd name="T15" fmla="*/ 189 h 302"/>
                  <a:gd name="T16" fmla="*/ 94 w 160"/>
                  <a:gd name="T17" fmla="*/ 124 h 302"/>
                  <a:gd name="T18" fmla="*/ 160 w 160"/>
                  <a:gd name="T19" fmla="*/ 0 h 302"/>
                  <a:gd name="T20" fmla="*/ 94 w 160"/>
                  <a:gd name="T21" fmla="*/ 302 h 302"/>
                  <a:gd name="T22" fmla="*/ 0 w 160"/>
                  <a:gd name="T23" fmla="*/ 302 h 302"/>
                  <a:gd name="T24" fmla="*/ 94 w 160"/>
                  <a:gd name="T25" fmla="*/ 124 h 302"/>
                  <a:gd name="T26" fmla="*/ 94 w 160"/>
                  <a:gd name="T27" fmla="*/ 189 h 302"/>
                  <a:gd name="T28" fmla="*/ 53 w 160"/>
                  <a:gd name="T29" fmla="*/ 261 h 302"/>
                  <a:gd name="T30" fmla="*/ 94 w 160"/>
                  <a:gd name="T31" fmla="*/ 261 h 302"/>
                  <a:gd name="T32" fmla="*/ 94 w 160"/>
                  <a:gd name="T33" fmla="*/ 302 h 30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60"/>
                  <a:gd name="T52" fmla="*/ 0 h 302"/>
                  <a:gd name="T53" fmla="*/ 160 w 160"/>
                  <a:gd name="T54" fmla="*/ 302 h 302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60" h="302">
                    <a:moveTo>
                      <a:pt x="160" y="0"/>
                    </a:moveTo>
                    <a:lnTo>
                      <a:pt x="160" y="302"/>
                    </a:lnTo>
                    <a:lnTo>
                      <a:pt x="94" y="302"/>
                    </a:lnTo>
                    <a:lnTo>
                      <a:pt x="94" y="261"/>
                    </a:lnTo>
                    <a:lnTo>
                      <a:pt x="136" y="261"/>
                    </a:lnTo>
                    <a:lnTo>
                      <a:pt x="136" y="116"/>
                    </a:lnTo>
                    <a:lnTo>
                      <a:pt x="136" y="116"/>
                    </a:lnTo>
                    <a:lnTo>
                      <a:pt x="94" y="189"/>
                    </a:lnTo>
                    <a:lnTo>
                      <a:pt x="94" y="124"/>
                    </a:lnTo>
                    <a:lnTo>
                      <a:pt x="160" y="0"/>
                    </a:lnTo>
                    <a:close/>
                    <a:moveTo>
                      <a:pt x="94" y="302"/>
                    </a:moveTo>
                    <a:lnTo>
                      <a:pt x="0" y="302"/>
                    </a:lnTo>
                    <a:lnTo>
                      <a:pt x="94" y="124"/>
                    </a:lnTo>
                    <a:lnTo>
                      <a:pt x="94" y="189"/>
                    </a:lnTo>
                    <a:lnTo>
                      <a:pt x="53" y="261"/>
                    </a:lnTo>
                    <a:lnTo>
                      <a:pt x="94" y="261"/>
                    </a:lnTo>
                    <a:lnTo>
                      <a:pt x="94" y="30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02" name="Rectangle 127"/>
              <p:cNvSpPr>
                <a:spLocks noChangeArrowheads="1"/>
              </p:cNvSpPr>
              <p:nvPr/>
            </p:nvSpPr>
            <p:spPr bwMode="auto">
              <a:xfrm>
                <a:off x="317500" y="0"/>
                <a:ext cx="63500" cy="471488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sp>
          <p:nvSpPr>
            <p:cNvPr id="23" name="Freeform 128"/>
            <p:cNvSpPr>
              <a:spLocks noEditPoints="1"/>
            </p:cNvSpPr>
            <p:nvPr/>
          </p:nvSpPr>
          <p:spPr>
            <a:xfrm>
              <a:off x="4826786" y="2412460"/>
              <a:ext cx="332970" cy="265729"/>
            </a:xfrm>
            <a:custGeom>
              <a:avLst/>
              <a:gdLst>
                <a:gd name="txL" fmla="*/ 0 w 320"/>
                <a:gd name="txT" fmla="*/ 0 h 250"/>
                <a:gd name="txR" fmla="*/ 320 w 320"/>
                <a:gd name="txB" fmla="*/ 250 h 250"/>
              </a:gdLst>
              <a:ahLst/>
              <a:cxnLst>
                <a:cxn ang="0">
                  <a:pos x="310078" y="60586"/>
                </a:cxn>
                <a:cxn ang="0">
                  <a:pos x="332970" y="146682"/>
                </a:cxn>
                <a:cxn ang="0">
                  <a:pos x="315281" y="225338"/>
                </a:cxn>
                <a:cxn ang="0">
                  <a:pos x="281984" y="260414"/>
                </a:cxn>
                <a:cxn ang="0">
                  <a:pos x="273660" y="247659"/>
                </a:cxn>
                <a:cxn ang="0">
                  <a:pos x="290308" y="227464"/>
                </a:cxn>
                <a:cxn ang="0">
                  <a:pos x="287187" y="203017"/>
                </a:cxn>
                <a:cxn ang="0">
                  <a:pos x="271579" y="175381"/>
                </a:cxn>
                <a:cxn ang="0">
                  <a:pos x="298632" y="175381"/>
                </a:cxn>
                <a:cxn ang="0">
                  <a:pos x="311119" y="162626"/>
                </a:cxn>
                <a:cxn ang="0">
                  <a:pos x="311119" y="133927"/>
                </a:cxn>
                <a:cxn ang="0">
                  <a:pos x="294470" y="119047"/>
                </a:cxn>
                <a:cxn ang="0">
                  <a:pos x="271579" y="106292"/>
                </a:cxn>
                <a:cxn ang="0">
                  <a:pos x="289268" y="102040"/>
                </a:cxn>
                <a:cxn ang="0">
                  <a:pos x="298632" y="78656"/>
                </a:cxn>
                <a:cxn ang="0">
                  <a:pos x="291349" y="61649"/>
                </a:cxn>
                <a:cxn ang="0">
                  <a:pos x="247646" y="8503"/>
                </a:cxn>
                <a:cxn ang="0">
                  <a:pos x="271579" y="53146"/>
                </a:cxn>
                <a:cxn ang="0">
                  <a:pos x="251809" y="62712"/>
                </a:cxn>
                <a:cxn ang="0">
                  <a:pos x="247646" y="36139"/>
                </a:cxn>
                <a:cxn ang="0">
                  <a:pos x="271579" y="262540"/>
                </a:cxn>
                <a:cxn ang="0">
                  <a:pos x="253890" y="249785"/>
                </a:cxn>
                <a:cxn ang="0">
                  <a:pos x="271579" y="262540"/>
                </a:cxn>
                <a:cxn ang="0">
                  <a:pos x="271579" y="120110"/>
                </a:cxn>
                <a:cxn ang="0">
                  <a:pos x="254930" y="143494"/>
                </a:cxn>
                <a:cxn ang="0">
                  <a:pos x="262214" y="164752"/>
                </a:cxn>
                <a:cxn ang="0">
                  <a:pos x="266376" y="184947"/>
                </a:cxn>
                <a:cxn ang="0">
                  <a:pos x="247646" y="87159"/>
                </a:cxn>
                <a:cxn ang="0">
                  <a:pos x="265335" y="106292"/>
                </a:cxn>
                <a:cxn ang="0">
                  <a:pos x="247646" y="8503"/>
                </a:cxn>
                <a:cxn ang="0">
                  <a:pos x="243484" y="21258"/>
                </a:cxn>
                <a:cxn ang="0">
                  <a:pos x="227876" y="2126"/>
                </a:cxn>
                <a:cxn ang="0">
                  <a:pos x="227876" y="228527"/>
                </a:cxn>
                <a:cxn ang="0">
                  <a:pos x="238282" y="241282"/>
                </a:cxn>
                <a:cxn ang="0">
                  <a:pos x="247646" y="41454"/>
                </a:cxn>
                <a:cxn ang="0">
                  <a:pos x="247646" y="184947"/>
                </a:cxn>
                <a:cxn ang="0">
                  <a:pos x="235160" y="195577"/>
                </a:cxn>
                <a:cxn ang="0">
                  <a:pos x="234120" y="54209"/>
                </a:cxn>
                <a:cxn ang="0">
                  <a:pos x="247646" y="41454"/>
                </a:cxn>
                <a:cxn ang="0">
                  <a:pos x="139431" y="8503"/>
                </a:cxn>
                <a:cxn ang="0">
                  <a:pos x="227876" y="2126"/>
                </a:cxn>
                <a:cxn ang="0">
                  <a:pos x="219552" y="17007"/>
                </a:cxn>
                <a:cxn ang="0">
                  <a:pos x="211228" y="44642"/>
                </a:cxn>
                <a:cxn ang="0">
                  <a:pos x="227876" y="56335"/>
                </a:cxn>
                <a:cxn ang="0">
                  <a:pos x="226836" y="223212"/>
                </a:cxn>
                <a:cxn ang="0">
                  <a:pos x="201863" y="244471"/>
                </a:cxn>
                <a:cxn ang="0">
                  <a:pos x="130066" y="204080"/>
                </a:cxn>
                <a:cxn ang="0">
                  <a:pos x="70756" y="174318"/>
                </a:cxn>
                <a:cxn ang="0">
                  <a:pos x="87405" y="169004"/>
                </a:cxn>
                <a:cxn ang="0">
                  <a:pos x="108215" y="139242"/>
                </a:cxn>
                <a:cxn ang="0">
                  <a:pos x="98850" y="106292"/>
                </a:cxn>
                <a:cxn ang="0">
                  <a:pos x="0" y="144557"/>
                </a:cxn>
                <a:cxn ang="0">
                  <a:pos x="5203" y="102040"/>
                </a:cxn>
                <a:cxn ang="0">
                  <a:pos x="46824" y="46768"/>
                </a:cxn>
                <a:cxn ang="0">
                  <a:pos x="70756" y="93537"/>
                </a:cxn>
                <a:cxn ang="0">
                  <a:pos x="39540" y="107355"/>
                </a:cxn>
                <a:cxn ang="0">
                  <a:pos x="32256" y="143494"/>
                </a:cxn>
                <a:cxn ang="0">
                  <a:pos x="59310" y="172192"/>
                </a:cxn>
                <a:cxn ang="0">
                  <a:pos x="43702" y="200891"/>
                </a:cxn>
                <a:cxn ang="0">
                  <a:pos x="3122" y="159437"/>
                </a:cxn>
              </a:cxnLst>
              <a:rect l="txL" t="txT" r="txR" b="txB"/>
              <a:pathLst>
                <a:path w="320" h="250">
                  <a:moveTo>
                    <a:pt x="261" y="19"/>
                  </a:moveTo>
                  <a:lnTo>
                    <a:pt x="261" y="19"/>
                  </a:lnTo>
                  <a:lnTo>
                    <a:pt x="276" y="30"/>
                  </a:lnTo>
                  <a:lnTo>
                    <a:pt x="288" y="42"/>
                  </a:lnTo>
                  <a:lnTo>
                    <a:pt x="298" y="57"/>
                  </a:lnTo>
                  <a:lnTo>
                    <a:pt x="306" y="71"/>
                  </a:lnTo>
                  <a:lnTo>
                    <a:pt x="312" y="88"/>
                  </a:lnTo>
                  <a:lnTo>
                    <a:pt x="316" y="104"/>
                  </a:lnTo>
                  <a:lnTo>
                    <a:pt x="318" y="120"/>
                  </a:lnTo>
                  <a:lnTo>
                    <a:pt x="320" y="138"/>
                  </a:lnTo>
                  <a:lnTo>
                    <a:pt x="320" y="154"/>
                  </a:lnTo>
                  <a:lnTo>
                    <a:pt x="317" y="170"/>
                  </a:lnTo>
                  <a:lnTo>
                    <a:pt x="314" y="185"/>
                  </a:lnTo>
                  <a:lnTo>
                    <a:pt x="310" y="200"/>
                  </a:lnTo>
                  <a:lnTo>
                    <a:pt x="303" y="212"/>
                  </a:lnTo>
                  <a:lnTo>
                    <a:pt x="297" y="223"/>
                  </a:lnTo>
                  <a:lnTo>
                    <a:pt x="290" y="233"/>
                  </a:lnTo>
                  <a:lnTo>
                    <a:pt x="282" y="239"/>
                  </a:lnTo>
                  <a:lnTo>
                    <a:pt x="282" y="239"/>
                  </a:lnTo>
                  <a:lnTo>
                    <a:pt x="271" y="245"/>
                  </a:lnTo>
                  <a:lnTo>
                    <a:pt x="261" y="247"/>
                  </a:lnTo>
                  <a:lnTo>
                    <a:pt x="261" y="233"/>
                  </a:lnTo>
                  <a:lnTo>
                    <a:pt x="261" y="233"/>
                  </a:lnTo>
                  <a:lnTo>
                    <a:pt x="263" y="233"/>
                  </a:lnTo>
                  <a:lnTo>
                    <a:pt x="263" y="233"/>
                  </a:lnTo>
                  <a:lnTo>
                    <a:pt x="263" y="233"/>
                  </a:lnTo>
                  <a:lnTo>
                    <a:pt x="268" y="229"/>
                  </a:lnTo>
                  <a:lnTo>
                    <a:pt x="272" y="224"/>
                  </a:lnTo>
                  <a:lnTo>
                    <a:pt x="276" y="219"/>
                  </a:lnTo>
                  <a:lnTo>
                    <a:pt x="279" y="214"/>
                  </a:lnTo>
                  <a:lnTo>
                    <a:pt x="280" y="208"/>
                  </a:lnTo>
                  <a:lnTo>
                    <a:pt x="280" y="203"/>
                  </a:lnTo>
                  <a:lnTo>
                    <a:pt x="279" y="196"/>
                  </a:lnTo>
                  <a:lnTo>
                    <a:pt x="276" y="191"/>
                  </a:lnTo>
                  <a:lnTo>
                    <a:pt x="276" y="191"/>
                  </a:lnTo>
                  <a:lnTo>
                    <a:pt x="274" y="185"/>
                  </a:lnTo>
                  <a:lnTo>
                    <a:pt x="271" y="181"/>
                  </a:lnTo>
                  <a:lnTo>
                    <a:pt x="267" y="178"/>
                  </a:lnTo>
                  <a:lnTo>
                    <a:pt x="261" y="176"/>
                  </a:lnTo>
                  <a:lnTo>
                    <a:pt x="261" y="165"/>
                  </a:lnTo>
                  <a:lnTo>
                    <a:pt x="261" y="165"/>
                  </a:lnTo>
                  <a:lnTo>
                    <a:pt x="268" y="168"/>
                  </a:lnTo>
                  <a:lnTo>
                    <a:pt x="275" y="168"/>
                  </a:lnTo>
                  <a:lnTo>
                    <a:pt x="280" y="168"/>
                  </a:lnTo>
                  <a:lnTo>
                    <a:pt x="287" y="165"/>
                  </a:lnTo>
                  <a:lnTo>
                    <a:pt x="287" y="165"/>
                  </a:lnTo>
                  <a:lnTo>
                    <a:pt x="287" y="165"/>
                  </a:lnTo>
                  <a:lnTo>
                    <a:pt x="293" y="162"/>
                  </a:lnTo>
                  <a:lnTo>
                    <a:pt x="297" y="158"/>
                  </a:lnTo>
                  <a:lnTo>
                    <a:pt x="299" y="153"/>
                  </a:lnTo>
                  <a:lnTo>
                    <a:pt x="302" y="149"/>
                  </a:lnTo>
                  <a:lnTo>
                    <a:pt x="303" y="143"/>
                  </a:lnTo>
                  <a:lnTo>
                    <a:pt x="303" y="136"/>
                  </a:lnTo>
                  <a:lnTo>
                    <a:pt x="302" y="131"/>
                  </a:lnTo>
                  <a:lnTo>
                    <a:pt x="299" y="126"/>
                  </a:lnTo>
                  <a:lnTo>
                    <a:pt x="299" y="126"/>
                  </a:lnTo>
                  <a:lnTo>
                    <a:pt x="297" y="122"/>
                  </a:lnTo>
                  <a:lnTo>
                    <a:pt x="293" y="118"/>
                  </a:lnTo>
                  <a:lnTo>
                    <a:pt x="288" y="113"/>
                  </a:lnTo>
                  <a:lnTo>
                    <a:pt x="283" y="112"/>
                  </a:lnTo>
                  <a:lnTo>
                    <a:pt x="279" y="111"/>
                  </a:lnTo>
                  <a:lnTo>
                    <a:pt x="272" y="109"/>
                  </a:lnTo>
                  <a:lnTo>
                    <a:pt x="267" y="111"/>
                  </a:lnTo>
                  <a:lnTo>
                    <a:pt x="261" y="112"/>
                  </a:lnTo>
                  <a:lnTo>
                    <a:pt x="261" y="100"/>
                  </a:lnTo>
                  <a:lnTo>
                    <a:pt x="261" y="100"/>
                  </a:lnTo>
                  <a:lnTo>
                    <a:pt x="268" y="100"/>
                  </a:lnTo>
                  <a:lnTo>
                    <a:pt x="274" y="99"/>
                  </a:lnTo>
                  <a:lnTo>
                    <a:pt x="274" y="99"/>
                  </a:lnTo>
                  <a:lnTo>
                    <a:pt x="278" y="96"/>
                  </a:lnTo>
                  <a:lnTo>
                    <a:pt x="282" y="92"/>
                  </a:lnTo>
                  <a:lnTo>
                    <a:pt x="284" y="88"/>
                  </a:lnTo>
                  <a:lnTo>
                    <a:pt x="286" y="84"/>
                  </a:lnTo>
                  <a:lnTo>
                    <a:pt x="287" y="78"/>
                  </a:lnTo>
                  <a:lnTo>
                    <a:pt x="287" y="74"/>
                  </a:lnTo>
                  <a:lnTo>
                    <a:pt x="286" y="69"/>
                  </a:lnTo>
                  <a:lnTo>
                    <a:pt x="284" y="63"/>
                  </a:lnTo>
                  <a:lnTo>
                    <a:pt x="284" y="63"/>
                  </a:lnTo>
                  <a:lnTo>
                    <a:pt x="284" y="63"/>
                  </a:lnTo>
                  <a:lnTo>
                    <a:pt x="280" y="58"/>
                  </a:lnTo>
                  <a:lnTo>
                    <a:pt x="275" y="54"/>
                  </a:lnTo>
                  <a:lnTo>
                    <a:pt x="270" y="51"/>
                  </a:lnTo>
                  <a:lnTo>
                    <a:pt x="261" y="50"/>
                  </a:lnTo>
                  <a:lnTo>
                    <a:pt x="261" y="19"/>
                  </a:lnTo>
                  <a:close/>
                  <a:moveTo>
                    <a:pt x="238" y="8"/>
                  </a:moveTo>
                  <a:lnTo>
                    <a:pt x="238" y="8"/>
                  </a:lnTo>
                  <a:lnTo>
                    <a:pt x="251" y="12"/>
                  </a:lnTo>
                  <a:lnTo>
                    <a:pt x="261" y="19"/>
                  </a:lnTo>
                  <a:lnTo>
                    <a:pt x="261" y="50"/>
                  </a:lnTo>
                  <a:lnTo>
                    <a:pt x="261" y="50"/>
                  </a:lnTo>
                  <a:lnTo>
                    <a:pt x="256" y="50"/>
                  </a:lnTo>
                  <a:lnTo>
                    <a:pt x="251" y="53"/>
                  </a:lnTo>
                  <a:lnTo>
                    <a:pt x="251" y="53"/>
                  </a:lnTo>
                  <a:lnTo>
                    <a:pt x="247" y="55"/>
                  </a:lnTo>
                  <a:lnTo>
                    <a:pt x="242" y="59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8" y="39"/>
                  </a:lnTo>
                  <a:lnTo>
                    <a:pt x="238" y="39"/>
                  </a:lnTo>
                  <a:lnTo>
                    <a:pt x="238" y="34"/>
                  </a:lnTo>
                  <a:lnTo>
                    <a:pt x="238" y="27"/>
                  </a:lnTo>
                  <a:lnTo>
                    <a:pt x="238" y="8"/>
                  </a:lnTo>
                  <a:lnTo>
                    <a:pt x="238" y="8"/>
                  </a:lnTo>
                  <a:close/>
                  <a:moveTo>
                    <a:pt x="261" y="247"/>
                  </a:moveTo>
                  <a:lnTo>
                    <a:pt x="261" y="247"/>
                  </a:lnTo>
                  <a:lnTo>
                    <a:pt x="249" y="250"/>
                  </a:lnTo>
                  <a:lnTo>
                    <a:pt x="238" y="250"/>
                  </a:lnTo>
                  <a:lnTo>
                    <a:pt x="238" y="233"/>
                  </a:lnTo>
                  <a:lnTo>
                    <a:pt x="238" y="233"/>
                  </a:lnTo>
                  <a:lnTo>
                    <a:pt x="244" y="235"/>
                  </a:lnTo>
                  <a:lnTo>
                    <a:pt x="249" y="235"/>
                  </a:lnTo>
                  <a:lnTo>
                    <a:pt x="256" y="235"/>
                  </a:lnTo>
                  <a:lnTo>
                    <a:pt x="261" y="233"/>
                  </a:lnTo>
                  <a:lnTo>
                    <a:pt x="261" y="247"/>
                  </a:lnTo>
                  <a:lnTo>
                    <a:pt x="261" y="247"/>
                  </a:lnTo>
                  <a:close/>
                  <a:moveTo>
                    <a:pt x="261" y="100"/>
                  </a:moveTo>
                  <a:lnTo>
                    <a:pt x="261" y="112"/>
                  </a:lnTo>
                  <a:lnTo>
                    <a:pt x="261" y="112"/>
                  </a:lnTo>
                  <a:lnTo>
                    <a:pt x="261" y="113"/>
                  </a:lnTo>
                  <a:lnTo>
                    <a:pt x="261" y="113"/>
                  </a:lnTo>
                  <a:lnTo>
                    <a:pt x="256" y="116"/>
                  </a:lnTo>
                  <a:lnTo>
                    <a:pt x="252" y="120"/>
                  </a:lnTo>
                  <a:lnTo>
                    <a:pt x="249" y="124"/>
                  </a:lnTo>
                  <a:lnTo>
                    <a:pt x="247" y="130"/>
                  </a:lnTo>
                  <a:lnTo>
                    <a:pt x="245" y="135"/>
                  </a:lnTo>
                  <a:lnTo>
                    <a:pt x="245" y="141"/>
                  </a:lnTo>
                  <a:lnTo>
                    <a:pt x="247" y="146"/>
                  </a:lnTo>
                  <a:lnTo>
                    <a:pt x="249" y="151"/>
                  </a:lnTo>
                  <a:lnTo>
                    <a:pt x="249" y="151"/>
                  </a:lnTo>
                  <a:lnTo>
                    <a:pt x="252" y="155"/>
                  </a:lnTo>
                  <a:lnTo>
                    <a:pt x="255" y="159"/>
                  </a:lnTo>
                  <a:lnTo>
                    <a:pt x="261" y="165"/>
                  </a:lnTo>
                  <a:lnTo>
                    <a:pt x="261" y="176"/>
                  </a:lnTo>
                  <a:lnTo>
                    <a:pt x="261" y="176"/>
                  </a:lnTo>
                  <a:lnTo>
                    <a:pt x="256" y="174"/>
                  </a:lnTo>
                  <a:lnTo>
                    <a:pt x="251" y="173"/>
                  </a:lnTo>
                  <a:lnTo>
                    <a:pt x="244" y="173"/>
                  </a:lnTo>
                  <a:lnTo>
                    <a:pt x="238" y="174"/>
                  </a:lnTo>
                  <a:lnTo>
                    <a:pt x="238" y="82"/>
                  </a:lnTo>
                  <a:lnTo>
                    <a:pt x="238" y="82"/>
                  </a:lnTo>
                  <a:lnTo>
                    <a:pt x="240" y="86"/>
                  </a:lnTo>
                  <a:lnTo>
                    <a:pt x="240" y="86"/>
                  </a:lnTo>
                  <a:lnTo>
                    <a:pt x="244" y="92"/>
                  </a:lnTo>
                  <a:lnTo>
                    <a:pt x="249" y="97"/>
                  </a:lnTo>
                  <a:lnTo>
                    <a:pt x="255" y="100"/>
                  </a:lnTo>
                  <a:lnTo>
                    <a:pt x="261" y="100"/>
                  </a:lnTo>
                  <a:lnTo>
                    <a:pt x="261" y="100"/>
                  </a:lnTo>
                  <a:close/>
                  <a:moveTo>
                    <a:pt x="219" y="2"/>
                  </a:moveTo>
                  <a:lnTo>
                    <a:pt x="219" y="2"/>
                  </a:lnTo>
                  <a:lnTo>
                    <a:pt x="238" y="8"/>
                  </a:lnTo>
                  <a:lnTo>
                    <a:pt x="238" y="27"/>
                  </a:lnTo>
                  <a:lnTo>
                    <a:pt x="238" y="27"/>
                  </a:lnTo>
                  <a:lnTo>
                    <a:pt x="237" y="24"/>
                  </a:lnTo>
                  <a:lnTo>
                    <a:pt x="237" y="24"/>
                  </a:lnTo>
                  <a:lnTo>
                    <a:pt x="234" y="20"/>
                  </a:lnTo>
                  <a:lnTo>
                    <a:pt x="230" y="17"/>
                  </a:lnTo>
                  <a:lnTo>
                    <a:pt x="225" y="15"/>
                  </a:lnTo>
                  <a:lnTo>
                    <a:pt x="219" y="15"/>
                  </a:lnTo>
                  <a:lnTo>
                    <a:pt x="219" y="2"/>
                  </a:lnTo>
                  <a:lnTo>
                    <a:pt x="219" y="2"/>
                  </a:lnTo>
                  <a:close/>
                  <a:moveTo>
                    <a:pt x="238" y="250"/>
                  </a:moveTo>
                  <a:lnTo>
                    <a:pt x="238" y="250"/>
                  </a:lnTo>
                  <a:lnTo>
                    <a:pt x="229" y="247"/>
                  </a:lnTo>
                  <a:lnTo>
                    <a:pt x="219" y="245"/>
                  </a:lnTo>
                  <a:lnTo>
                    <a:pt x="219" y="215"/>
                  </a:lnTo>
                  <a:lnTo>
                    <a:pt x="219" y="215"/>
                  </a:lnTo>
                  <a:lnTo>
                    <a:pt x="221" y="218"/>
                  </a:lnTo>
                  <a:lnTo>
                    <a:pt x="221" y="218"/>
                  </a:lnTo>
                  <a:lnTo>
                    <a:pt x="225" y="223"/>
                  </a:lnTo>
                  <a:lnTo>
                    <a:pt x="229" y="227"/>
                  </a:lnTo>
                  <a:lnTo>
                    <a:pt x="233" y="231"/>
                  </a:lnTo>
                  <a:lnTo>
                    <a:pt x="238" y="233"/>
                  </a:lnTo>
                  <a:lnTo>
                    <a:pt x="238" y="250"/>
                  </a:lnTo>
                  <a:lnTo>
                    <a:pt x="238" y="250"/>
                  </a:lnTo>
                  <a:close/>
                  <a:moveTo>
                    <a:pt x="238" y="39"/>
                  </a:moveTo>
                  <a:lnTo>
                    <a:pt x="238" y="67"/>
                  </a:lnTo>
                  <a:lnTo>
                    <a:pt x="238" y="67"/>
                  </a:lnTo>
                  <a:lnTo>
                    <a:pt x="237" y="74"/>
                  </a:lnTo>
                  <a:lnTo>
                    <a:pt x="238" y="82"/>
                  </a:lnTo>
                  <a:lnTo>
                    <a:pt x="238" y="174"/>
                  </a:lnTo>
                  <a:lnTo>
                    <a:pt x="238" y="174"/>
                  </a:lnTo>
                  <a:lnTo>
                    <a:pt x="236" y="176"/>
                  </a:lnTo>
                  <a:lnTo>
                    <a:pt x="236" y="176"/>
                  </a:lnTo>
                  <a:lnTo>
                    <a:pt x="230" y="180"/>
                  </a:lnTo>
                  <a:lnTo>
                    <a:pt x="226" y="184"/>
                  </a:lnTo>
                  <a:lnTo>
                    <a:pt x="222" y="188"/>
                  </a:lnTo>
                  <a:lnTo>
                    <a:pt x="219" y="193"/>
                  </a:lnTo>
                  <a:lnTo>
                    <a:pt x="219" y="53"/>
                  </a:lnTo>
                  <a:lnTo>
                    <a:pt x="219" y="53"/>
                  </a:lnTo>
                  <a:lnTo>
                    <a:pt x="225" y="51"/>
                  </a:lnTo>
                  <a:lnTo>
                    <a:pt x="229" y="50"/>
                  </a:lnTo>
                  <a:lnTo>
                    <a:pt x="229" y="50"/>
                  </a:lnTo>
                  <a:lnTo>
                    <a:pt x="234" y="46"/>
                  </a:lnTo>
                  <a:lnTo>
                    <a:pt x="238" y="39"/>
                  </a:lnTo>
                  <a:lnTo>
                    <a:pt x="238" y="39"/>
                  </a:lnTo>
                  <a:close/>
                  <a:moveTo>
                    <a:pt x="68" y="31"/>
                  </a:moveTo>
                  <a:lnTo>
                    <a:pt x="68" y="31"/>
                  </a:lnTo>
                  <a:lnTo>
                    <a:pt x="91" y="21"/>
                  </a:lnTo>
                  <a:lnTo>
                    <a:pt x="112" y="13"/>
                  </a:lnTo>
                  <a:lnTo>
                    <a:pt x="134" y="8"/>
                  </a:lnTo>
                  <a:lnTo>
                    <a:pt x="153" y="4"/>
                  </a:lnTo>
                  <a:lnTo>
                    <a:pt x="172" y="1"/>
                  </a:lnTo>
                  <a:lnTo>
                    <a:pt x="190" y="0"/>
                  </a:lnTo>
                  <a:lnTo>
                    <a:pt x="205" y="1"/>
                  </a:lnTo>
                  <a:lnTo>
                    <a:pt x="219" y="2"/>
                  </a:lnTo>
                  <a:lnTo>
                    <a:pt x="219" y="15"/>
                  </a:lnTo>
                  <a:lnTo>
                    <a:pt x="219" y="15"/>
                  </a:lnTo>
                  <a:lnTo>
                    <a:pt x="215" y="15"/>
                  </a:lnTo>
                  <a:lnTo>
                    <a:pt x="211" y="16"/>
                  </a:lnTo>
                  <a:lnTo>
                    <a:pt x="211" y="16"/>
                  </a:lnTo>
                  <a:lnTo>
                    <a:pt x="211" y="16"/>
                  </a:lnTo>
                  <a:lnTo>
                    <a:pt x="206" y="20"/>
                  </a:lnTo>
                  <a:lnTo>
                    <a:pt x="202" y="27"/>
                  </a:lnTo>
                  <a:lnTo>
                    <a:pt x="200" y="34"/>
                  </a:lnTo>
                  <a:lnTo>
                    <a:pt x="203" y="42"/>
                  </a:lnTo>
                  <a:lnTo>
                    <a:pt x="203" y="42"/>
                  </a:lnTo>
                  <a:lnTo>
                    <a:pt x="206" y="46"/>
                  </a:lnTo>
                  <a:lnTo>
                    <a:pt x="210" y="50"/>
                  </a:lnTo>
                  <a:lnTo>
                    <a:pt x="215" y="51"/>
                  </a:lnTo>
                  <a:lnTo>
                    <a:pt x="219" y="53"/>
                  </a:lnTo>
                  <a:lnTo>
                    <a:pt x="219" y="193"/>
                  </a:lnTo>
                  <a:lnTo>
                    <a:pt x="219" y="193"/>
                  </a:lnTo>
                  <a:lnTo>
                    <a:pt x="218" y="199"/>
                  </a:lnTo>
                  <a:lnTo>
                    <a:pt x="218" y="204"/>
                  </a:lnTo>
                  <a:lnTo>
                    <a:pt x="218" y="210"/>
                  </a:lnTo>
                  <a:lnTo>
                    <a:pt x="219" y="215"/>
                  </a:lnTo>
                  <a:lnTo>
                    <a:pt x="219" y="245"/>
                  </a:lnTo>
                  <a:lnTo>
                    <a:pt x="219" y="245"/>
                  </a:lnTo>
                  <a:lnTo>
                    <a:pt x="207" y="238"/>
                  </a:lnTo>
                  <a:lnTo>
                    <a:pt x="194" y="230"/>
                  </a:lnTo>
                  <a:lnTo>
                    <a:pt x="169" y="212"/>
                  </a:lnTo>
                  <a:lnTo>
                    <a:pt x="157" y="203"/>
                  </a:lnTo>
                  <a:lnTo>
                    <a:pt x="145" y="196"/>
                  </a:lnTo>
                  <a:lnTo>
                    <a:pt x="131" y="192"/>
                  </a:lnTo>
                  <a:lnTo>
                    <a:pt x="125" y="192"/>
                  </a:lnTo>
                  <a:lnTo>
                    <a:pt x="118" y="192"/>
                  </a:lnTo>
                  <a:lnTo>
                    <a:pt x="118" y="192"/>
                  </a:lnTo>
                  <a:lnTo>
                    <a:pt x="92" y="193"/>
                  </a:lnTo>
                  <a:lnTo>
                    <a:pt x="68" y="193"/>
                  </a:lnTo>
                  <a:lnTo>
                    <a:pt x="68" y="164"/>
                  </a:lnTo>
                  <a:lnTo>
                    <a:pt x="68" y="164"/>
                  </a:lnTo>
                  <a:lnTo>
                    <a:pt x="76" y="162"/>
                  </a:lnTo>
                  <a:lnTo>
                    <a:pt x="84" y="159"/>
                  </a:lnTo>
                  <a:lnTo>
                    <a:pt x="84" y="159"/>
                  </a:lnTo>
                  <a:lnTo>
                    <a:pt x="84" y="159"/>
                  </a:lnTo>
                  <a:lnTo>
                    <a:pt x="91" y="155"/>
                  </a:lnTo>
                  <a:lnTo>
                    <a:pt x="96" y="150"/>
                  </a:lnTo>
                  <a:lnTo>
                    <a:pt x="100" y="145"/>
                  </a:lnTo>
                  <a:lnTo>
                    <a:pt x="103" y="138"/>
                  </a:lnTo>
                  <a:lnTo>
                    <a:pt x="104" y="131"/>
                  </a:lnTo>
                  <a:lnTo>
                    <a:pt x="104" y="123"/>
                  </a:lnTo>
                  <a:lnTo>
                    <a:pt x="103" y="116"/>
                  </a:lnTo>
                  <a:lnTo>
                    <a:pt x="100" y="109"/>
                  </a:lnTo>
                  <a:lnTo>
                    <a:pt x="100" y="109"/>
                  </a:lnTo>
                  <a:lnTo>
                    <a:pt x="95" y="100"/>
                  </a:lnTo>
                  <a:lnTo>
                    <a:pt x="87" y="93"/>
                  </a:lnTo>
                  <a:lnTo>
                    <a:pt x="77" y="89"/>
                  </a:lnTo>
                  <a:lnTo>
                    <a:pt x="68" y="88"/>
                  </a:lnTo>
                  <a:lnTo>
                    <a:pt x="68" y="31"/>
                  </a:lnTo>
                  <a:close/>
                  <a:moveTo>
                    <a:pt x="0" y="136"/>
                  </a:moveTo>
                  <a:lnTo>
                    <a:pt x="0" y="136"/>
                  </a:lnTo>
                  <a:lnTo>
                    <a:pt x="0" y="124"/>
                  </a:lnTo>
                  <a:lnTo>
                    <a:pt x="0" y="115"/>
                  </a:lnTo>
                  <a:lnTo>
                    <a:pt x="3" y="104"/>
                  </a:lnTo>
                  <a:lnTo>
                    <a:pt x="5" y="96"/>
                  </a:lnTo>
                  <a:lnTo>
                    <a:pt x="10" y="86"/>
                  </a:lnTo>
                  <a:lnTo>
                    <a:pt x="14" y="78"/>
                  </a:lnTo>
                  <a:lnTo>
                    <a:pt x="24" y="65"/>
                  </a:lnTo>
                  <a:lnTo>
                    <a:pt x="35" y="53"/>
                  </a:lnTo>
                  <a:lnTo>
                    <a:pt x="45" y="44"/>
                  </a:lnTo>
                  <a:lnTo>
                    <a:pt x="54" y="38"/>
                  </a:lnTo>
                  <a:lnTo>
                    <a:pt x="54" y="38"/>
                  </a:lnTo>
                  <a:lnTo>
                    <a:pt x="68" y="31"/>
                  </a:lnTo>
                  <a:lnTo>
                    <a:pt x="68" y="88"/>
                  </a:lnTo>
                  <a:lnTo>
                    <a:pt x="68" y="88"/>
                  </a:lnTo>
                  <a:lnTo>
                    <a:pt x="58" y="89"/>
                  </a:lnTo>
                  <a:lnTo>
                    <a:pt x="50" y="92"/>
                  </a:lnTo>
                  <a:lnTo>
                    <a:pt x="50" y="92"/>
                  </a:lnTo>
                  <a:lnTo>
                    <a:pt x="43" y="96"/>
                  </a:lnTo>
                  <a:lnTo>
                    <a:pt x="38" y="101"/>
                  </a:lnTo>
                  <a:lnTo>
                    <a:pt x="34" y="108"/>
                  </a:lnTo>
                  <a:lnTo>
                    <a:pt x="31" y="113"/>
                  </a:lnTo>
                  <a:lnTo>
                    <a:pt x="30" y="122"/>
                  </a:lnTo>
                  <a:lnTo>
                    <a:pt x="30" y="128"/>
                  </a:lnTo>
                  <a:lnTo>
                    <a:pt x="31" y="135"/>
                  </a:lnTo>
                  <a:lnTo>
                    <a:pt x="34" y="143"/>
                  </a:lnTo>
                  <a:lnTo>
                    <a:pt x="34" y="143"/>
                  </a:lnTo>
                  <a:lnTo>
                    <a:pt x="39" y="151"/>
                  </a:lnTo>
                  <a:lnTo>
                    <a:pt x="47" y="158"/>
                  </a:lnTo>
                  <a:lnTo>
                    <a:pt x="57" y="162"/>
                  </a:lnTo>
                  <a:lnTo>
                    <a:pt x="68" y="164"/>
                  </a:lnTo>
                  <a:lnTo>
                    <a:pt x="68" y="193"/>
                  </a:lnTo>
                  <a:lnTo>
                    <a:pt x="68" y="193"/>
                  </a:lnTo>
                  <a:lnTo>
                    <a:pt x="54" y="192"/>
                  </a:lnTo>
                  <a:lnTo>
                    <a:pt x="42" y="189"/>
                  </a:lnTo>
                  <a:lnTo>
                    <a:pt x="31" y="185"/>
                  </a:lnTo>
                  <a:lnTo>
                    <a:pt x="22" y="178"/>
                  </a:lnTo>
                  <a:lnTo>
                    <a:pt x="14" y="172"/>
                  </a:lnTo>
                  <a:lnTo>
                    <a:pt x="8" y="162"/>
                  </a:lnTo>
                  <a:lnTo>
                    <a:pt x="3" y="150"/>
                  </a:lnTo>
                  <a:lnTo>
                    <a:pt x="0" y="136"/>
                  </a:lnTo>
                  <a:lnTo>
                    <a:pt x="0" y="136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4" name="组合 206"/>
            <p:cNvGrpSpPr/>
            <p:nvPr/>
          </p:nvGrpSpPr>
          <p:grpSpPr bwMode="auto">
            <a:xfrm>
              <a:off x="3832037" y="2678189"/>
              <a:ext cx="324646" cy="431545"/>
              <a:chOff x="0" y="0"/>
              <a:chExt cx="495300" cy="644526"/>
            </a:xfrm>
            <a:grpFill/>
          </p:grpSpPr>
          <p:sp>
            <p:nvSpPr>
              <p:cNvPr id="93" name="Freeform 12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95300" cy="496888"/>
              </a:xfrm>
              <a:custGeom>
                <a:avLst/>
                <a:gdLst>
                  <a:gd name="T0" fmla="*/ 83 w 312"/>
                  <a:gd name="T1" fmla="*/ 16 h 313"/>
                  <a:gd name="T2" fmla="*/ 57 w 312"/>
                  <a:gd name="T3" fmla="*/ 41 h 313"/>
                  <a:gd name="T4" fmla="*/ 37 w 312"/>
                  <a:gd name="T5" fmla="*/ 71 h 313"/>
                  <a:gd name="T6" fmla="*/ 25 w 312"/>
                  <a:gd name="T7" fmla="*/ 103 h 313"/>
                  <a:gd name="T8" fmla="*/ 21 w 312"/>
                  <a:gd name="T9" fmla="*/ 140 h 313"/>
                  <a:gd name="T10" fmla="*/ 21 w 312"/>
                  <a:gd name="T11" fmla="*/ 156 h 313"/>
                  <a:gd name="T12" fmla="*/ 27 w 312"/>
                  <a:gd name="T13" fmla="*/ 186 h 313"/>
                  <a:gd name="T14" fmla="*/ 40 w 312"/>
                  <a:gd name="T15" fmla="*/ 213 h 313"/>
                  <a:gd name="T16" fmla="*/ 56 w 312"/>
                  <a:gd name="T17" fmla="*/ 237 h 313"/>
                  <a:gd name="T18" fmla="*/ 76 w 312"/>
                  <a:gd name="T19" fmla="*/ 259 h 313"/>
                  <a:gd name="T20" fmla="*/ 101 w 312"/>
                  <a:gd name="T21" fmla="*/ 275 h 313"/>
                  <a:gd name="T22" fmla="*/ 128 w 312"/>
                  <a:gd name="T23" fmla="*/ 287 h 313"/>
                  <a:gd name="T24" fmla="*/ 157 w 312"/>
                  <a:gd name="T25" fmla="*/ 293 h 313"/>
                  <a:gd name="T26" fmla="*/ 174 w 312"/>
                  <a:gd name="T27" fmla="*/ 294 h 313"/>
                  <a:gd name="T28" fmla="*/ 210 w 312"/>
                  <a:gd name="T29" fmla="*/ 289 h 313"/>
                  <a:gd name="T30" fmla="*/ 243 w 312"/>
                  <a:gd name="T31" fmla="*/ 276 h 313"/>
                  <a:gd name="T32" fmla="*/ 273 w 312"/>
                  <a:gd name="T33" fmla="*/ 257 h 313"/>
                  <a:gd name="T34" fmla="*/ 296 w 312"/>
                  <a:gd name="T35" fmla="*/ 233 h 313"/>
                  <a:gd name="T36" fmla="*/ 312 w 312"/>
                  <a:gd name="T37" fmla="*/ 245 h 313"/>
                  <a:gd name="T38" fmla="*/ 285 w 312"/>
                  <a:gd name="T39" fmla="*/ 274 h 313"/>
                  <a:gd name="T40" fmla="*/ 252 w 312"/>
                  <a:gd name="T41" fmla="*/ 295 h 313"/>
                  <a:gd name="T42" fmla="*/ 214 w 312"/>
                  <a:gd name="T43" fmla="*/ 309 h 313"/>
                  <a:gd name="T44" fmla="*/ 174 w 312"/>
                  <a:gd name="T45" fmla="*/ 313 h 313"/>
                  <a:gd name="T46" fmla="*/ 156 w 312"/>
                  <a:gd name="T47" fmla="*/ 313 h 313"/>
                  <a:gd name="T48" fmla="*/ 122 w 312"/>
                  <a:gd name="T49" fmla="*/ 306 h 313"/>
                  <a:gd name="T50" fmla="*/ 91 w 312"/>
                  <a:gd name="T51" fmla="*/ 293 h 313"/>
                  <a:gd name="T52" fmla="*/ 64 w 312"/>
                  <a:gd name="T53" fmla="*/ 274 h 313"/>
                  <a:gd name="T54" fmla="*/ 40 w 312"/>
                  <a:gd name="T55" fmla="*/ 251 h 313"/>
                  <a:gd name="T56" fmla="*/ 21 w 312"/>
                  <a:gd name="T57" fmla="*/ 222 h 313"/>
                  <a:gd name="T58" fmla="*/ 8 w 312"/>
                  <a:gd name="T59" fmla="*/ 191 h 313"/>
                  <a:gd name="T60" fmla="*/ 2 w 312"/>
                  <a:gd name="T61" fmla="*/ 159 h 313"/>
                  <a:gd name="T62" fmla="*/ 0 w 312"/>
                  <a:gd name="T63" fmla="*/ 140 h 313"/>
                  <a:gd name="T64" fmla="*/ 6 w 312"/>
                  <a:gd name="T65" fmla="*/ 99 h 313"/>
                  <a:gd name="T66" fmla="*/ 19 w 312"/>
                  <a:gd name="T67" fmla="*/ 61 h 313"/>
                  <a:gd name="T68" fmla="*/ 42 w 312"/>
                  <a:gd name="T69" fmla="*/ 27 h 313"/>
                  <a:gd name="T70" fmla="*/ 71 w 312"/>
                  <a:gd name="T71" fmla="*/ 0 h 313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312"/>
                  <a:gd name="T109" fmla="*/ 0 h 313"/>
                  <a:gd name="T110" fmla="*/ 312 w 312"/>
                  <a:gd name="T111" fmla="*/ 313 h 313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312" h="313">
                    <a:moveTo>
                      <a:pt x="83" y="16"/>
                    </a:moveTo>
                    <a:lnTo>
                      <a:pt x="83" y="16"/>
                    </a:lnTo>
                    <a:lnTo>
                      <a:pt x="69" y="29"/>
                    </a:lnTo>
                    <a:lnTo>
                      <a:pt x="57" y="41"/>
                    </a:lnTo>
                    <a:lnTo>
                      <a:pt x="46" y="54"/>
                    </a:lnTo>
                    <a:lnTo>
                      <a:pt x="37" y="71"/>
                    </a:lnTo>
                    <a:lnTo>
                      <a:pt x="30" y="87"/>
                    </a:lnTo>
                    <a:lnTo>
                      <a:pt x="25" y="103"/>
                    </a:lnTo>
                    <a:lnTo>
                      <a:pt x="22" y="122"/>
                    </a:lnTo>
                    <a:lnTo>
                      <a:pt x="21" y="140"/>
                    </a:lnTo>
                    <a:lnTo>
                      <a:pt x="21" y="140"/>
                    </a:lnTo>
                    <a:lnTo>
                      <a:pt x="21" y="156"/>
                    </a:lnTo>
                    <a:lnTo>
                      <a:pt x="23" y="171"/>
                    </a:lnTo>
                    <a:lnTo>
                      <a:pt x="27" y="186"/>
                    </a:lnTo>
                    <a:lnTo>
                      <a:pt x="33" y="199"/>
                    </a:lnTo>
                    <a:lnTo>
                      <a:pt x="40" y="213"/>
                    </a:lnTo>
                    <a:lnTo>
                      <a:pt x="46" y="226"/>
                    </a:lnTo>
                    <a:lnTo>
                      <a:pt x="56" y="237"/>
                    </a:lnTo>
                    <a:lnTo>
                      <a:pt x="65" y="248"/>
                    </a:lnTo>
                    <a:lnTo>
                      <a:pt x="76" y="259"/>
                    </a:lnTo>
                    <a:lnTo>
                      <a:pt x="88" y="267"/>
                    </a:lnTo>
                    <a:lnTo>
                      <a:pt x="101" y="275"/>
                    </a:lnTo>
                    <a:lnTo>
                      <a:pt x="114" y="282"/>
                    </a:lnTo>
                    <a:lnTo>
                      <a:pt x="128" y="287"/>
                    </a:lnTo>
                    <a:lnTo>
                      <a:pt x="143" y="290"/>
                    </a:lnTo>
                    <a:lnTo>
                      <a:pt x="157" y="293"/>
                    </a:lnTo>
                    <a:lnTo>
                      <a:pt x="174" y="294"/>
                    </a:lnTo>
                    <a:lnTo>
                      <a:pt x="174" y="294"/>
                    </a:lnTo>
                    <a:lnTo>
                      <a:pt x="193" y="293"/>
                    </a:lnTo>
                    <a:lnTo>
                      <a:pt x="210" y="289"/>
                    </a:lnTo>
                    <a:lnTo>
                      <a:pt x="227" y="285"/>
                    </a:lnTo>
                    <a:lnTo>
                      <a:pt x="243" y="276"/>
                    </a:lnTo>
                    <a:lnTo>
                      <a:pt x="258" y="268"/>
                    </a:lnTo>
                    <a:lnTo>
                      <a:pt x="273" y="257"/>
                    </a:lnTo>
                    <a:lnTo>
                      <a:pt x="285" y="247"/>
                    </a:lnTo>
                    <a:lnTo>
                      <a:pt x="296" y="233"/>
                    </a:lnTo>
                    <a:lnTo>
                      <a:pt x="312" y="245"/>
                    </a:lnTo>
                    <a:lnTo>
                      <a:pt x="312" y="245"/>
                    </a:lnTo>
                    <a:lnTo>
                      <a:pt x="298" y="260"/>
                    </a:lnTo>
                    <a:lnTo>
                      <a:pt x="285" y="274"/>
                    </a:lnTo>
                    <a:lnTo>
                      <a:pt x="268" y="285"/>
                    </a:lnTo>
                    <a:lnTo>
                      <a:pt x="252" y="295"/>
                    </a:lnTo>
                    <a:lnTo>
                      <a:pt x="233" y="303"/>
                    </a:lnTo>
                    <a:lnTo>
                      <a:pt x="214" y="309"/>
                    </a:lnTo>
                    <a:lnTo>
                      <a:pt x="194" y="312"/>
                    </a:lnTo>
                    <a:lnTo>
                      <a:pt x="174" y="313"/>
                    </a:lnTo>
                    <a:lnTo>
                      <a:pt x="174" y="313"/>
                    </a:lnTo>
                    <a:lnTo>
                      <a:pt x="156" y="313"/>
                    </a:lnTo>
                    <a:lnTo>
                      <a:pt x="138" y="310"/>
                    </a:lnTo>
                    <a:lnTo>
                      <a:pt x="122" y="306"/>
                    </a:lnTo>
                    <a:lnTo>
                      <a:pt x="106" y="299"/>
                    </a:lnTo>
                    <a:lnTo>
                      <a:pt x="91" y="293"/>
                    </a:lnTo>
                    <a:lnTo>
                      <a:pt x="76" y="285"/>
                    </a:lnTo>
                    <a:lnTo>
                      <a:pt x="64" y="274"/>
                    </a:lnTo>
                    <a:lnTo>
                      <a:pt x="52" y="263"/>
                    </a:lnTo>
                    <a:lnTo>
                      <a:pt x="40" y="251"/>
                    </a:lnTo>
                    <a:lnTo>
                      <a:pt x="30" y="237"/>
                    </a:lnTo>
                    <a:lnTo>
                      <a:pt x="21" y="222"/>
                    </a:lnTo>
                    <a:lnTo>
                      <a:pt x="14" y="207"/>
                    </a:lnTo>
                    <a:lnTo>
                      <a:pt x="8" y="191"/>
                    </a:lnTo>
                    <a:lnTo>
                      <a:pt x="4" y="175"/>
                    </a:lnTo>
                    <a:lnTo>
                      <a:pt x="2" y="159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2" y="119"/>
                    </a:lnTo>
                    <a:lnTo>
                      <a:pt x="6" y="99"/>
                    </a:lnTo>
                    <a:lnTo>
                      <a:pt x="11" y="79"/>
                    </a:lnTo>
                    <a:lnTo>
                      <a:pt x="19" y="61"/>
                    </a:lnTo>
                    <a:lnTo>
                      <a:pt x="30" y="44"/>
                    </a:lnTo>
                    <a:lnTo>
                      <a:pt x="42" y="27"/>
                    </a:lnTo>
                    <a:lnTo>
                      <a:pt x="56" y="14"/>
                    </a:lnTo>
                    <a:lnTo>
                      <a:pt x="71" y="0"/>
                    </a:lnTo>
                    <a:lnTo>
                      <a:pt x="83" y="1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94" name="Freeform 130"/>
              <p:cNvSpPr>
                <a:spLocks noEditPoints="1" noChangeArrowheads="1"/>
              </p:cNvSpPr>
              <p:nvPr/>
            </p:nvSpPr>
            <p:spPr bwMode="auto">
              <a:xfrm>
                <a:off x="53975" y="9525"/>
                <a:ext cx="436563" cy="434975"/>
              </a:xfrm>
              <a:custGeom>
                <a:avLst/>
                <a:gdLst>
                  <a:gd name="T0" fmla="*/ 152 w 275"/>
                  <a:gd name="T1" fmla="*/ 1 h 274"/>
                  <a:gd name="T2" fmla="*/ 191 w 275"/>
                  <a:gd name="T3" fmla="*/ 10 h 274"/>
                  <a:gd name="T4" fmla="*/ 225 w 275"/>
                  <a:gd name="T5" fmla="*/ 32 h 274"/>
                  <a:gd name="T6" fmla="*/ 252 w 275"/>
                  <a:gd name="T7" fmla="*/ 61 h 274"/>
                  <a:gd name="T8" fmla="*/ 268 w 275"/>
                  <a:gd name="T9" fmla="*/ 97 h 274"/>
                  <a:gd name="T10" fmla="*/ 275 w 275"/>
                  <a:gd name="T11" fmla="*/ 138 h 274"/>
                  <a:gd name="T12" fmla="*/ 272 w 275"/>
                  <a:gd name="T13" fmla="*/ 165 h 274"/>
                  <a:gd name="T14" fmla="*/ 259 w 275"/>
                  <a:gd name="T15" fmla="*/ 203 h 274"/>
                  <a:gd name="T16" fmla="*/ 234 w 275"/>
                  <a:gd name="T17" fmla="*/ 235 h 274"/>
                  <a:gd name="T18" fmla="*/ 203 w 275"/>
                  <a:gd name="T19" fmla="*/ 258 h 274"/>
                  <a:gd name="T20" fmla="*/ 165 w 275"/>
                  <a:gd name="T21" fmla="*/ 272 h 274"/>
                  <a:gd name="T22" fmla="*/ 137 w 275"/>
                  <a:gd name="T23" fmla="*/ 274 h 274"/>
                  <a:gd name="T24" fmla="*/ 137 w 275"/>
                  <a:gd name="T25" fmla="*/ 269 h 274"/>
                  <a:gd name="T26" fmla="*/ 164 w 275"/>
                  <a:gd name="T27" fmla="*/ 266 h 274"/>
                  <a:gd name="T28" fmla="*/ 201 w 275"/>
                  <a:gd name="T29" fmla="*/ 253 h 274"/>
                  <a:gd name="T30" fmla="*/ 230 w 275"/>
                  <a:gd name="T31" fmla="*/ 230 h 274"/>
                  <a:gd name="T32" fmla="*/ 253 w 275"/>
                  <a:gd name="T33" fmla="*/ 200 h 274"/>
                  <a:gd name="T34" fmla="*/ 266 w 275"/>
                  <a:gd name="T35" fmla="*/ 163 h 274"/>
                  <a:gd name="T36" fmla="*/ 268 w 275"/>
                  <a:gd name="T37" fmla="*/ 138 h 274"/>
                  <a:gd name="T38" fmla="*/ 263 w 275"/>
                  <a:gd name="T39" fmla="*/ 98 h 274"/>
                  <a:gd name="T40" fmla="*/ 247 w 275"/>
                  <a:gd name="T41" fmla="*/ 65 h 274"/>
                  <a:gd name="T42" fmla="*/ 221 w 275"/>
                  <a:gd name="T43" fmla="*/ 36 h 274"/>
                  <a:gd name="T44" fmla="*/ 188 w 275"/>
                  <a:gd name="T45" fmla="*/ 17 h 274"/>
                  <a:gd name="T46" fmla="*/ 151 w 275"/>
                  <a:gd name="T47" fmla="*/ 8 h 274"/>
                  <a:gd name="T48" fmla="*/ 137 w 275"/>
                  <a:gd name="T49" fmla="*/ 0 h 274"/>
                  <a:gd name="T50" fmla="*/ 137 w 275"/>
                  <a:gd name="T51" fmla="*/ 274 h 274"/>
                  <a:gd name="T52" fmla="*/ 96 w 275"/>
                  <a:gd name="T53" fmla="*/ 269 h 274"/>
                  <a:gd name="T54" fmla="*/ 61 w 275"/>
                  <a:gd name="T55" fmla="*/ 251 h 274"/>
                  <a:gd name="T56" fmla="*/ 31 w 275"/>
                  <a:gd name="T57" fmla="*/ 224 h 274"/>
                  <a:gd name="T58" fmla="*/ 11 w 275"/>
                  <a:gd name="T59" fmla="*/ 191 h 274"/>
                  <a:gd name="T60" fmla="*/ 2 w 275"/>
                  <a:gd name="T61" fmla="*/ 151 h 274"/>
                  <a:gd name="T62" fmla="*/ 2 w 275"/>
                  <a:gd name="T63" fmla="*/ 123 h 274"/>
                  <a:gd name="T64" fmla="*/ 11 w 275"/>
                  <a:gd name="T65" fmla="*/ 84 h 274"/>
                  <a:gd name="T66" fmla="*/ 31 w 275"/>
                  <a:gd name="T67" fmla="*/ 50 h 274"/>
                  <a:gd name="T68" fmla="*/ 61 w 275"/>
                  <a:gd name="T69" fmla="*/ 24 h 274"/>
                  <a:gd name="T70" fmla="*/ 96 w 275"/>
                  <a:gd name="T71" fmla="*/ 6 h 274"/>
                  <a:gd name="T72" fmla="*/ 137 w 275"/>
                  <a:gd name="T73" fmla="*/ 0 h 274"/>
                  <a:gd name="T74" fmla="*/ 125 w 275"/>
                  <a:gd name="T75" fmla="*/ 8 h 274"/>
                  <a:gd name="T76" fmla="*/ 87 w 275"/>
                  <a:gd name="T77" fmla="*/ 17 h 274"/>
                  <a:gd name="T78" fmla="*/ 54 w 275"/>
                  <a:gd name="T79" fmla="*/ 36 h 274"/>
                  <a:gd name="T80" fmla="*/ 29 w 275"/>
                  <a:gd name="T81" fmla="*/ 65 h 274"/>
                  <a:gd name="T82" fmla="*/ 12 w 275"/>
                  <a:gd name="T83" fmla="*/ 98 h 274"/>
                  <a:gd name="T84" fmla="*/ 7 w 275"/>
                  <a:gd name="T85" fmla="*/ 138 h 274"/>
                  <a:gd name="T86" fmla="*/ 10 w 275"/>
                  <a:gd name="T87" fmla="*/ 163 h 274"/>
                  <a:gd name="T88" fmla="*/ 22 w 275"/>
                  <a:gd name="T89" fmla="*/ 200 h 274"/>
                  <a:gd name="T90" fmla="*/ 45 w 275"/>
                  <a:gd name="T91" fmla="*/ 230 h 274"/>
                  <a:gd name="T92" fmla="*/ 75 w 275"/>
                  <a:gd name="T93" fmla="*/ 253 h 274"/>
                  <a:gd name="T94" fmla="*/ 111 w 275"/>
                  <a:gd name="T95" fmla="*/ 266 h 274"/>
                  <a:gd name="T96" fmla="*/ 137 w 275"/>
                  <a:gd name="T97" fmla="*/ 274 h 274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75"/>
                  <a:gd name="T148" fmla="*/ 0 h 274"/>
                  <a:gd name="T149" fmla="*/ 275 w 275"/>
                  <a:gd name="T150" fmla="*/ 274 h 274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75" h="274">
                    <a:moveTo>
                      <a:pt x="137" y="0"/>
                    </a:moveTo>
                    <a:lnTo>
                      <a:pt x="137" y="0"/>
                    </a:lnTo>
                    <a:lnTo>
                      <a:pt x="152" y="1"/>
                    </a:lnTo>
                    <a:lnTo>
                      <a:pt x="165" y="2"/>
                    </a:lnTo>
                    <a:lnTo>
                      <a:pt x="179" y="6"/>
                    </a:lnTo>
                    <a:lnTo>
                      <a:pt x="191" y="10"/>
                    </a:lnTo>
                    <a:lnTo>
                      <a:pt x="203" y="17"/>
                    </a:lnTo>
                    <a:lnTo>
                      <a:pt x="214" y="24"/>
                    </a:lnTo>
                    <a:lnTo>
                      <a:pt x="225" y="32"/>
                    </a:lnTo>
                    <a:lnTo>
                      <a:pt x="234" y="40"/>
                    </a:lnTo>
                    <a:lnTo>
                      <a:pt x="244" y="50"/>
                    </a:lnTo>
                    <a:lnTo>
                      <a:pt x="252" y="61"/>
                    </a:lnTo>
                    <a:lnTo>
                      <a:pt x="259" y="71"/>
                    </a:lnTo>
                    <a:lnTo>
                      <a:pt x="264" y="84"/>
                    </a:lnTo>
                    <a:lnTo>
                      <a:pt x="268" y="97"/>
                    </a:lnTo>
                    <a:lnTo>
                      <a:pt x="272" y="109"/>
                    </a:lnTo>
                    <a:lnTo>
                      <a:pt x="274" y="123"/>
                    </a:lnTo>
                    <a:lnTo>
                      <a:pt x="275" y="138"/>
                    </a:lnTo>
                    <a:lnTo>
                      <a:pt x="275" y="138"/>
                    </a:lnTo>
                    <a:lnTo>
                      <a:pt x="274" y="151"/>
                    </a:lnTo>
                    <a:lnTo>
                      <a:pt x="272" y="165"/>
                    </a:lnTo>
                    <a:lnTo>
                      <a:pt x="268" y="178"/>
                    </a:lnTo>
                    <a:lnTo>
                      <a:pt x="264" y="191"/>
                    </a:lnTo>
                    <a:lnTo>
                      <a:pt x="259" y="203"/>
                    </a:lnTo>
                    <a:lnTo>
                      <a:pt x="252" y="215"/>
                    </a:lnTo>
                    <a:lnTo>
                      <a:pt x="244" y="224"/>
                    </a:lnTo>
                    <a:lnTo>
                      <a:pt x="234" y="235"/>
                    </a:lnTo>
                    <a:lnTo>
                      <a:pt x="225" y="243"/>
                    </a:lnTo>
                    <a:lnTo>
                      <a:pt x="214" y="251"/>
                    </a:lnTo>
                    <a:lnTo>
                      <a:pt x="203" y="258"/>
                    </a:lnTo>
                    <a:lnTo>
                      <a:pt x="191" y="264"/>
                    </a:lnTo>
                    <a:lnTo>
                      <a:pt x="179" y="269"/>
                    </a:lnTo>
                    <a:lnTo>
                      <a:pt x="165" y="272"/>
                    </a:lnTo>
                    <a:lnTo>
                      <a:pt x="152" y="274"/>
                    </a:lnTo>
                    <a:lnTo>
                      <a:pt x="137" y="274"/>
                    </a:lnTo>
                    <a:lnTo>
                      <a:pt x="137" y="274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51" y="268"/>
                    </a:lnTo>
                    <a:lnTo>
                      <a:pt x="164" y="266"/>
                    </a:lnTo>
                    <a:lnTo>
                      <a:pt x="176" y="262"/>
                    </a:lnTo>
                    <a:lnTo>
                      <a:pt x="188" y="258"/>
                    </a:lnTo>
                    <a:lnTo>
                      <a:pt x="201" y="253"/>
                    </a:lnTo>
                    <a:lnTo>
                      <a:pt x="211" y="246"/>
                    </a:lnTo>
                    <a:lnTo>
                      <a:pt x="221" y="238"/>
                    </a:lnTo>
                    <a:lnTo>
                      <a:pt x="230" y="230"/>
                    </a:lnTo>
                    <a:lnTo>
                      <a:pt x="239" y="220"/>
                    </a:lnTo>
                    <a:lnTo>
                      <a:pt x="247" y="211"/>
                    </a:lnTo>
                    <a:lnTo>
                      <a:pt x="253" y="200"/>
                    </a:lnTo>
                    <a:lnTo>
                      <a:pt x="259" y="188"/>
                    </a:lnTo>
                    <a:lnTo>
                      <a:pt x="263" y="177"/>
                    </a:lnTo>
                    <a:lnTo>
                      <a:pt x="266" y="163"/>
                    </a:lnTo>
                    <a:lnTo>
                      <a:pt x="268" y="151"/>
                    </a:lnTo>
                    <a:lnTo>
                      <a:pt x="268" y="138"/>
                    </a:lnTo>
                    <a:lnTo>
                      <a:pt x="268" y="138"/>
                    </a:lnTo>
                    <a:lnTo>
                      <a:pt x="268" y="124"/>
                    </a:lnTo>
                    <a:lnTo>
                      <a:pt x="266" y="111"/>
                    </a:lnTo>
                    <a:lnTo>
                      <a:pt x="263" y="98"/>
                    </a:lnTo>
                    <a:lnTo>
                      <a:pt x="259" y="86"/>
                    </a:lnTo>
                    <a:lnTo>
                      <a:pt x="253" y="75"/>
                    </a:lnTo>
                    <a:lnTo>
                      <a:pt x="247" y="65"/>
                    </a:lnTo>
                    <a:lnTo>
                      <a:pt x="239" y="54"/>
                    </a:lnTo>
                    <a:lnTo>
                      <a:pt x="230" y="44"/>
                    </a:lnTo>
                    <a:lnTo>
                      <a:pt x="221" y="36"/>
                    </a:lnTo>
                    <a:lnTo>
                      <a:pt x="211" y="29"/>
                    </a:lnTo>
                    <a:lnTo>
                      <a:pt x="201" y="23"/>
                    </a:lnTo>
                    <a:lnTo>
                      <a:pt x="188" y="17"/>
                    </a:lnTo>
                    <a:lnTo>
                      <a:pt x="176" y="12"/>
                    </a:lnTo>
                    <a:lnTo>
                      <a:pt x="164" y="9"/>
                    </a:lnTo>
                    <a:lnTo>
                      <a:pt x="151" y="8"/>
                    </a:lnTo>
                    <a:lnTo>
                      <a:pt x="137" y="6"/>
                    </a:lnTo>
                    <a:lnTo>
                      <a:pt x="137" y="6"/>
                    </a:lnTo>
                    <a:lnTo>
                      <a:pt x="137" y="0"/>
                    </a:lnTo>
                    <a:lnTo>
                      <a:pt x="137" y="0"/>
                    </a:lnTo>
                    <a:close/>
                    <a:moveTo>
                      <a:pt x="137" y="274"/>
                    </a:moveTo>
                    <a:lnTo>
                      <a:pt x="137" y="274"/>
                    </a:lnTo>
                    <a:lnTo>
                      <a:pt x="123" y="274"/>
                    </a:lnTo>
                    <a:lnTo>
                      <a:pt x="110" y="272"/>
                    </a:lnTo>
                    <a:lnTo>
                      <a:pt x="96" y="269"/>
                    </a:lnTo>
                    <a:lnTo>
                      <a:pt x="84" y="264"/>
                    </a:lnTo>
                    <a:lnTo>
                      <a:pt x="72" y="258"/>
                    </a:lnTo>
                    <a:lnTo>
                      <a:pt x="61" y="251"/>
                    </a:lnTo>
                    <a:lnTo>
                      <a:pt x="50" y="243"/>
                    </a:lnTo>
                    <a:lnTo>
                      <a:pt x="41" y="235"/>
                    </a:lnTo>
                    <a:lnTo>
                      <a:pt x="31" y="224"/>
                    </a:lnTo>
                    <a:lnTo>
                      <a:pt x="23" y="215"/>
                    </a:lnTo>
                    <a:lnTo>
                      <a:pt x="16" y="203"/>
                    </a:lnTo>
                    <a:lnTo>
                      <a:pt x="11" y="191"/>
                    </a:lnTo>
                    <a:lnTo>
                      <a:pt x="7" y="178"/>
                    </a:lnTo>
                    <a:lnTo>
                      <a:pt x="3" y="165"/>
                    </a:lnTo>
                    <a:lnTo>
                      <a:pt x="2" y="151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2" y="123"/>
                    </a:lnTo>
                    <a:lnTo>
                      <a:pt x="3" y="109"/>
                    </a:lnTo>
                    <a:lnTo>
                      <a:pt x="7" y="97"/>
                    </a:lnTo>
                    <a:lnTo>
                      <a:pt x="11" y="84"/>
                    </a:lnTo>
                    <a:lnTo>
                      <a:pt x="16" y="71"/>
                    </a:lnTo>
                    <a:lnTo>
                      <a:pt x="23" y="61"/>
                    </a:lnTo>
                    <a:lnTo>
                      <a:pt x="31" y="50"/>
                    </a:lnTo>
                    <a:lnTo>
                      <a:pt x="41" y="40"/>
                    </a:lnTo>
                    <a:lnTo>
                      <a:pt x="50" y="32"/>
                    </a:lnTo>
                    <a:lnTo>
                      <a:pt x="61" y="24"/>
                    </a:lnTo>
                    <a:lnTo>
                      <a:pt x="72" y="17"/>
                    </a:lnTo>
                    <a:lnTo>
                      <a:pt x="84" y="10"/>
                    </a:lnTo>
                    <a:lnTo>
                      <a:pt x="96" y="6"/>
                    </a:lnTo>
                    <a:lnTo>
                      <a:pt x="110" y="2"/>
                    </a:lnTo>
                    <a:lnTo>
                      <a:pt x="123" y="1"/>
                    </a:lnTo>
                    <a:lnTo>
                      <a:pt x="137" y="0"/>
                    </a:lnTo>
                    <a:lnTo>
                      <a:pt x="137" y="6"/>
                    </a:lnTo>
                    <a:lnTo>
                      <a:pt x="137" y="6"/>
                    </a:lnTo>
                    <a:lnTo>
                      <a:pt x="125" y="8"/>
                    </a:lnTo>
                    <a:lnTo>
                      <a:pt x="111" y="9"/>
                    </a:lnTo>
                    <a:lnTo>
                      <a:pt x="99" y="12"/>
                    </a:lnTo>
                    <a:lnTo>
                      <a:pt x="87" y="17"/>
                    </a:lnTo>
                    <a:lnTo>
                      <a:pt x="75" y="23"/>
                    </a:lnTo>
                    <a:lnTo>
                      <a:pt x="64" y="29"/>
                    </a:lnTo>
                    <a:lnTo>
                      <a:pt x="54" y="36"/>
                    </a:lnTo>
                    <a:lnTo>
                      <a:pt x="45" y="44"/>
                    </a:lnTo>
                    <a:lnTo>
                      <a:pt x="37" y="54"/>
                    </a:lnTo>
                    <a:lnTo>
                      <a:pt x="29" y="65"/>
                    </a:lnTo>
                    <a:lnTo>
                      <a:pt x="22" y="75"/>
                    </a:lnTo>
                    <a:lnTo>
                      <a:pt x="16" y="86"/>
                    </a:lnTo>
                    <a:lnTo>
                      <a:pt x="12" y="98"/>
                    </a:lnTo>
                    <a:lnTo>
                      <a:pt x="10" y="111"/>
                    </a:lnTo>
                    <a:lnTo>
                      <a:pt x="7" y="124"/>
                    </a:lnTo>
                    <a:lnTo>
                      <a:pt x="7" y="138"/>
                    </a:lnTo>
                    <a:lnTo>
                      <a:pt x="7" y="138"/>
                    </a:lnTo>
                    <a:lnTo>
                      <a:pt x="7" y="151"/>
                    </a:lnTo>
                    <a:lnTo>
                      <a:pt x="10" y="163"/>
                    </a:lnTo>
                    <a:lnTo>
                      <a:pt x="12" y="177"/>
                    </a:lnTo>
                    <a:lnTo>
                      <a:pt x="16" y="188"/>
                    </a:lnTo>
                    <a:lnTo>
                      <a:pt x="22" y="200"/>
                    </a:lnTo>
                    <a:lnTo>
                      <a:pt x="29" y="211"/>
                    </a:lnTo>
                    <a:lnTo>
                      <a:pt x="37" y="220"/>
                    </a:lnTo>
                    <a:lnTo>
                      <a:pt x="45" y="230"/>
                    </a:lnTo>
                    <a:lnTo>
                      <a:pt x="54" y="238"/>
                    </a:lnTo>
                    <a:lnTo>
                      <a:pt x="64" y="246"/>
                    </a:lnTo>
                    <a:lnTo>
                      <a:pt x="75" y="253"/>
                    </a:lnTo>
                    <a:lnTo>
                      <a:pt x="87" y="258"/>
                    </a:lnTo>
                    <a:lnTo>
                      <a:pt x="99" y="262"/>
                    </a:lnTo>
                    <a:lnTo>
                      <a:pt x="111" y="266"/>
                    </a:lnTo>
                    <a:lnTo>
                      <a:pt x="125" y="268"/>
                    </a:lnTo>
                    <a:lnTo>
                      <a:pt x="137" y="269"/>
                    </a:lnTo>
                    <a:lnTo>
                      <a:pt x="137" y="274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95" name="Freeform 131"/>
              <p:cNvSpPr>
                <a:spLocks noChangeArrowheads="1"/>
              </p:cNvSpPr>
              <p:nvPr/>
            </p:nvSpPr>
            <p:spPr bwMode="auto">
              <a:xfrm>
                <a:off x="47625" y="17463"/>
                <a:ext cx="434975" cy="423863"/>
              </a:xfrm>
              <a:custGeom>
                <a:avLst/>
                <a:gdLst>
                  <a:gd name="T0" fmla="*/ 199 w 274"/>
                  <a:gd name="T1" fmla="*/ 18 h 267"/>
                  <a:gd name="T2" fmla="*/ 203 w 274"/>
                  <a:gd name="T3" fmla="*/ 37 h 267"/>
                  <a:gd name="T4" fmla="*/ 214 w 274"/>
                  <a:gd name="T5" fmla="*/ 35 h 267"/>
                  <a:gd name="T6" fmla="*/ 221 w 274"/>
                  <a:gd name="T7" fmla="*/ 43 h 267"/>
                  <a:gd name="T8" fmla="*/ 238 w 274"/>
                  <a:gd name="T9" fmla="*/ 56 h 267"/>
                  <a:gd name="T10" fmla="*/ 257 w 274"/>
                  <a:gd name="T11" fmla="*/ 80 h 267"/>
                  <a:gd name="T12" fmla="*/ 251 w 274"/>
                  <a:gd name="T13" fmla="*/ 91 h 267"/>
                  <a:gd name="T14" fmla="*/ 256 w 274"/>
                  <a:gd name="T15" fmla="*/ 93 h 267"/>
                  <a:gd name="T16" fmla="*/ 262 w 274"/>
                  <a:gd name="T17" fmla="*/ 85 h 267"/>
                  <a:gd name="T18" fmla="*/ 264 w 274"/>
                  <a:gd name="T19" fmla="*/ 93 h 267"/>
                  <a:gd name="T20" fmla="*/ 259 w 274"/>
                  <a:gd name="T21" fmla="*/ 110 h 267"/>
                  <a:gd name="T22" fmla="*/ 247 w 274"/>
                  <a:gd name="T23" fmla="*/ 112 h 267"/>
                  <a:gd name="T24" fmla="*/ 232 w 274"/>
                  <a:gd name="T25" fmla="*/ 127 h 267"/>
                  <a:gd name="T26" fmla="*/ 220 w 274"/>
                  <a:gd name="T27" fmla="*/ 141 h 267"/>
                  <a:gd name="T28" fmla="*/ 202 w 274"/>
                  <a:gd name="T29" fmla="*/ 154 h 267"/>
                  <a:gd name="T30" fmla="*/ 209 w 274"/>
                  <a:gd name="T31" fmla="*/ 183 h 267"/>
                  <a:gd name="T32" fmla="*/ 218 w 274"/>
                  <a:gd name="T33" fmla="*/ 214 h 267"/>
                  <a:gd name="T34" fmla="*/ 210 w 274"/>
                  <a:gd name="T35" fmla="*/ 237 h 267"/>
                  <a:gd name="T36" fmla="*/ 226 w 274"/>
                  <a:gd name="T37" fmla="*/ 228 h 267"/>
                  <a:gd name="T38" fmla="*/ 247 w 274"/>
                  <a:gd name="T39" fmla="*/ 192 h 267"/>
                  <a:gd name="T40" fmla="*/ 264 w 274"/>
                  <a:gd name="T41" fmla="*/ 141 h 267"/>
                  <a:gd name="T42" fmla="*/ 274 w 274"/>
                  <a:gd name="T43" fmla="*/ 115 h 267"/>
                  <a:gd name="T44" fmla="*/ 155 w 274"/>
                  <a:gd name="T45" fmla="*/ 267 h 267"/>
                  <a:gd name="T46" fmla="*/ 178 w 274"/>
                  <a:gd name="T47" fmla="*/ 246 h 267"/>
                  <a:gd name="T48" fmla="*/ 153 w 274"/>
                  <a:gd name="T49" fmla="*/ 245 h 267"/>
                  <a:gd name="T50" fmla="*/ 145 w 274"/>
                  <a:gd name="T51" fmla="*/ 252 h 267"/>
                  <a:gd name="T52" fmla="*/ 125 w 274"/>
                  <a:gd name="T53" fmla="*/ 248 h 267"/>
                  <a:gd name="T54" fmla="*/ 99 w 274"/>
                  <a:gd name="T55" fmla="*/ 249 h 267"/>
                  <a:gd name="T56" fmla="*/ 121 w 274"/>
                  <a:gd name="T57" fmla="*/ 267 h 267"/>
                  <a:gd name="T58" fmla="*/ 0 w 274"/>
                  <a:gd name="T59" fmla="*/ 129 h 267"/>
                  <a:gd name="T60" fmla="*/ 62 w 274"/>
                  <a:gd name="T61" fmla="*/ 26 h 267"/>
                  <a:gd name="T62" fmla="*/ 19 w 274"/>
                  <a:gd name="T63" fmla="*/ 87 h 267"/>
                  <a:gd name="T64" fmla="*/ 31 w 274"/>
                  <a:gd name="T65" fmla="*/ 84 h 267"/>
                  <a:gd name="T66" fmla="*/ 50 w 274"/>
                  <a:gd name="T67" fmla="*/ 91 h 267"/>
                  <a:gd name="T68" fmla="*/ 60 w 274"/>
                  <a:gd name="T69" fmla="*/ 88 h 267"/>
                  <a:gd name="T70" fmla="*/ 46 w 274"/>
                  <a:gd name="T71" fmla="*/ 106 h 267"/>
                  <a:gd name="T72" fmla="*/ 35 w 274"/>
                  <a:gd name="T73" fmla="*/ 122 h 267"/>
                  <a:gd name="T74" fmla="*/ 45 w 274"/>
                  <a:gd name="T75" fmla="*/ 157 h 267"/>
                  <a:gd name="T76" fmla="*/ 54 w 274"/>
                  <a:gd name="T77" fmla="*/ 180 h 267"/>
                  <a:gd name="T78" fmla="*/ 87 w 274"/>
                  <a:gd name="T79" fmla="*/ 210 h 267"/>
                  <a:gd name="T80" fmla="*/ 95 w 274"/>
                  <a:gd name="T81" fmla="*/ 188 h 267"/>
                  <a:gd name="T82" fmla="*/ 98 w 274"/>
                  <a:gd name="T83" fmla="*/ 169 h 267"/>
                  <a:gd name="T84" fmla="*/ 104 w 274"/>
                  <a:gd name="T85" fmla="*/ 137 h 267"/>
                  <a:gd name="T86" fmla="*/ 117 w 274"/>
                  <a:gd name="T87" fmla="*/ 122 h 267"/>
                  <a:gd name="T88" fmla="*/ 152 w 274"/>
                  <a:gd name="T89" fmla="*/ 125 h 267"/>
                  <a:gd name="T90" fmla="*/ 165 w 274"/>
                  <a:gd name="T91" fmla="*/ 106 h 267"/>
                  <a:gd name="T92" fmla="*/ 161 w 274"/>
                  <a:gd name="T93" fmla="*/ 81 h 267"/>
                  <a:gd name="T94" fmla="*/ 134 w 274"/>
                  <a:gd name="T95" fmla="*/ 58 h 267"/>
                  <a:gd name="T96" fmla="*/ 111 w 274"/>
                  <a:gd name="T97" fmla="*/ 57 h 267"/>
                  <a:gd name="T98" fmla="*/ 92 w 274"/>
                  <a:gd name="T99" fmla="*/ 68 h 267"/>
                  <a:gd name="T100" fmla="*/ 69 w 274"/>
                  <a:gd name="T101" fmla="*/ 64 h 267"/>
                  <a:gd name="T102" fmla="*/ 73 w 274"/>
                  <a:gd name="T103" fmla="*/ 56 h 267"/>
                  <a:gd name="T104" fmla="*/ 80 w 274"/>
                  <a:gd name="T105" fmla="*/ 45 h 267"/>
                  <a:gd name="T106" fmla="*/ 81 w 274"/>
                  <a:gd name="T107" fmla="*/ 38 h 267"/>
                  <a:gd name="T108" fmla="*/ 96 w 274"/>
                  <a:gd name="T109" fmla="*/ 49 h 267"/>
                  <a:gd name="T110" fmla="*/ 119 w 274"/>
                  <a:gd name="T111" fmla="*/ 47 h 267"/>
                  <a:gd name="T112" fmla="*/ 137 w 274"/>
                  <a:gd name="T113" fmla="*/ 45 h 267"/>
                  <a:gd name="T114" fmla="*/ 141 w 274"/>
                  <a:gd name="T115" fmla="*/ 28 h 267"/>
                  <a:gd name="T116" fmla="*/ 161 w 274"/>
                  <a:gd name="T117" fmla="*/ 22 h 267"/>
                  <a:gd name="T118" fmla="*/ 132 w 274"/>
                  <a:gd name="T119" fmla="*/ 8 h 267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274"/>
                  <a:gd name="T181" fmla="*/ 0 h 267"/>
                  <a:gd name="T182" fmla="*/ 274 w 274"/>
                  <a:gd name="T183" fmla="*/ 267 h 267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274" h="267">
                    <a:moveTo>
                      <a:pt x="161" y="1"/>
                    </a:moveTo>
                    <a:lnTo>
                      <a:pt x="161" y="1"/>
                    </a:lnTo>
                    <a:lnTo>
                      <a:pt x="169" y="3"/>
                    </a:lnTo>
                    <a:lnTo>
                      <a:pt x="178" y="5"/>
                    </a:lnTo>
                    <a:lnTo>
                      <a:pt x="188" y="8"/>
                    </a:lnTo>
                    <a:lnTo>
                      <a:pt x="201" y="14"/>
                    </a:lnTo>
                    <a:lnTo>
                      <a:pt x="214" y="22"/>
                    </a:lnTo>
                    <a:lnTo>
                      <a:pt x="226" y="31"/>
                    </a:lnTo>
                    <a:lnTo>
                      <a:pt x="238" y="43"/>
                    </a:lnTo>
                    <a:lnTo>
                      <a:pt x="238" y="43"/>
                    </a:lnTo>
                    <a:lnTo>
                      <a:pt x="234" y="39"/>
                    </a:lnTo>
                    <a:lnTo>
                      <a:pt x="225" y="31"/>
                    </a:lnTo>
                    <a:lnTo>
                      <a:pt x="213" y="22"/>
                    </a:lnTo>
                    <a:lnTo>
                      <a:pt x="206" y="19"/>
                    </a:lnTo>
                    <a:lnTo>
                      <a:pt x="199" y="18"/>
                    </a:lnTo>
                    <a:lnTo>
                      <a:pt x="197" y="19"/>
                    </a:lnTo>
                    <a:lnTo>
                      <a:pt x="197" y="19"/>
                    </a:lnTo>
                    <a:lnTo>
                      <a:pt x="198" y="22"/>
                    </a:lnTo>
                    <a:lnTo>
                      <a:pt x="198" y="22"/>
                    </a:lnTo>
                    <a:lnTo>
                      <a:pt x="199" y="24"/>
                    </a:lnTo>
                    <a:lnTo>
                      <a:pt x="199" y="24"/>
                    </a:lnTo>
                    <a:lnTo>
                      <a:pt x="199" y="27"/>
                    </a:lnTo>
                    <a:lnTo>
                      <a:pt x="201" y="30"/>
                    </a:lnTo>
                    <a:lnTo>
                      <a:pt x="201" y="30"/>
                    </a:lnTo>
                    <a:lnTo>
                      <a:pt x="202" y="30"/>
                    </a:lnTo>
                    <a:lnTo>
                      <a:pt x="202" y="30"/>
                    </a:lnTo>
                    <a:lnTo>
                      <a:pt x="203" y="33"/>
                    </a:lnTo>
                    <a:lnTo>
                      <a:pt x="203" y="33"/>
                    </a:lnTo>
                    <a:lnTo>
                      <a:pt x="203" y="34"/>
                    </a:lnTo>
                    <a:lnTo>
                      <a:pt x="203" y="37"/>
                    </a:lnTo>
                    <a:lnTo>
                      <a:pt x="203" y="39"/>
                    </a:lnTo>
                    <a:lnTo>
                      <a:pt x="206" y="39"/>
                    </a:lnTo>
                    <a:lnTo>
                      <a:pt x="206" y="39"/>
                    </a:lnTo>
                    <a:lnTo>
                      <a:pt x="209" y="39"/>
                    </a:lnTo>
                    <a:lnTo>
                      <a:pt x="209" y="39"/>
                    </a:lnTo>
                    <a:lnTo>
                      <a:pt x="210" y="38"/>
                    </a:lnTo>
                    <a:lnTo>
                      <a:pt x="210" y="38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9" y="34"/>
                    </a:lnTo>
                    <a:lnTo>
                      <a:pt x="210" y="33"/>
                    </a:lnTo>
                    <a:lnTo>
                      <a:pt x="210" y="33"/>
                    </a:lnTo>
                    <a:lnTo>
                      <a:pt x="214" y="35"/>
                    </a:lnTo>
                    <a:lnTo>
                      <a:pt x="215" y="37"/>
                    </a:lnTo>
                    <a:lnTo>
                      <a:pt x="215" y="37"/>
                    </a:lnTo>
                    <a:lnTo>
                      <a:pt x="217" y="39"/>
                    </a:lnTo>
                    <a:lnTo>
                      <a:pt x="217" y="39"/>
                    </a:lnTo>
                    <a:lnTo>
                      <a:pt x="215" y="41"/>
                    </a:lnTo>
                    <a:lnTo>
                      <a:pt x="215" y="41"/>
                    </a:lnTo>
                    <a:lnTo>
                      <a:pt x="214" y="42"/>
                    </a:lnTo>
                    <a:lnTo>
                      <a:pt x="214" y="42"/>
                    </a:lnTo>
                    <a:lnTo>
                      <a:pt x="215" y="45"/>
                    </a:lnTo>
                    <a:lnTo>
                      <a:pt x="215" y="45"/>
                    </a:lnTo>
                    <a:lnTo>
                      <a:pt x="215" y="45"/>
                    </a:lnTo>
                    <a:lnTo>
                      <a:pt x="217" y="45"/>
                    </a:lnTo>
                    <a:lnTo>
                      <a:pt x="217" y="45"/>
                    </a:lnTo>
                    <a:lnTo>
                      <a:pt x="221" y="43"/>
                    </a:lnTo>
                    <a:lnTo>
                      <a:pt x="221" y="43"/>
                    </a:lnTo>
                    <a:lnTo>
                      <a:pt x="224" y="43"/>
                    </a:lnTo>
                    <a:lnTo>
                      <a:pt x="224" y="43"/>
                    </a:lnTo>
                    <a:lnTo>
                      <a:pt x="225" y="45"/>
                    </a:lnTo>
                    <a:lnTo>
                      <a:pt x="225" y="45"/>
                    </a:lnTo>
                    <a:lnTo>
                      <a:pt x="229" y="47"/>
                    </a:lnTo>
                    <a:lnTo>
                      <a:pt x="229" y="47"/>
                    </a:lnTo>
                    <a:lnTo>
                      <a:pt x="230" y="47"/>
                    </a:lnTo>
                    <a:lnTo>
                      <a:pt x="230" y="47"/>
                    </a:lnTo>
                    <a:lnTo>
                      <a:pt x="232" y="51"/>
                    </a:lnTo>
                    <a:lnTo>
                      <a:pt x="232" y="51"/>
                    </a:lnTo>
                    <a:lnTo>
                      <a:pt x="234" y="53"/>
                    </a:lnTo>
                    <a:lnTo>
                      <a:pt x="234" y="53"/>
                    </a:lnTo>
                    <a:lnTo>
                      <a:pt x="237" y="54"/>
                    </a:lnTo>
                    <a:lnTo>
                      <a:pt x="238" y="56"/>
                    </a:lnTo>
                    <a:lnTo>
                      <a:pt x="238" y="56"/>
                    </a:lnTo>
                    <a:lnTo>
                      <a:pt x="240" y="58"/>
                    </a:lnTo>
                    <a:lnTo>
                      <a:pt x="240" y="58"/>
                    </a:lnTo>
                    <a:lnTo>
                      <a:pt x="245" y="62"/>
                    </a:lnTo>
                    <a:lnTo>
                      <a:pt x="245" y="62"/>
                    </a:lnTo>
                    <a:lnTo>
                      <a:pt x="248" y="65"/>
                    </a:lnTo>
                    <a:lnTo>
                      <a:pt x="248" y="65"/>
                    </a:lnTo>
                    <a:lnTo>
                      <a:pt x="248" y="69"/>
                    </a:lnTo>
                    <a:lnTo>
                      <a:pt x="248" y="69"/>
                    </a:lnTo>
                    <a:lnTo>
                      <a:pt x="249" y="73"/>
                    </a:lnTo>
                    <a:lnTo>
                      <a:pt x="249" y="73"/>
                    </a:lnTo>
                    <a:lnTo>
                      <a:pt x="251" y="76"/>
                    </a:lnTo>
                    <a:lnTo>
                      <a:pt x="251" y="76"/>
                    </a:lnTo>
                    <a:lnTo>
                      <a:pt x="253" y="77"/>
                    </a:lnTo>
                    <a:lnTo>
                      <a:pt x="253" y="77"/>
                    </a:lnTo>
                    <a:lnTo>
                      <a:pt x="257" y="80"/>
                    </a:lnTo>
                    <a:lnTo>
                      <a:pt x="257" y="80"/>
                    </a:lnTo>
                    <a:lnTo>
                      <a:pt x="259" y="81"/>
                    </a:lnTo>
                    <a:lnTo>
                      <a:pt x="259" y="83"/>
                    </a:lnTo>
                    <a:lnTo>
                      <a:pt x="259" y="83"/>
                    </a:lnTo>
                    <a:lnTo>
                      <a:pt x="257" y="84"/>
                    </a:lnTo>
                    <a:lnTo>
                      <a:pt x="257" y="84"/>
                    </a:lnTo>
                    <a:lnTo>
                      <a:pt x="255" y="84"/>
                    </a:lnTo>
                    <a:lnTo>
                      <a:pt x="255" y="84"/>
                    </a:lnTo>
                    <a:lnTo>
                      <a:pt x="255" y="87"/>
                    </a:lnTo>
                    <a:lnTo>
                      <a:pt x="255" y="87"/>
                    </a:lnTo>
                    <a:lnTo>
                      <a:pt x="255" y="88"/>
                    </a:lnTo>
                    <a:lnTo>
                      <a:pt x="255" y="89"/>
                    </a:lnTo>
                    <a:lnTo>
                      <a:pt x="255" y="89"/>
                    </a:lnTo>
                    <a:lnTo>
                      <a:pt x="252" y="91"/>
                    </a:lnTo>
                    <a:lnTo>
                      <a:pt x="251" y="91"/>
                    </a:lnTo>
                    <a:lnTo>
                      <a:pt x="248" y="92"/>
                    </a:lnTo>
                    <a:lnTo>
                      <a:pt x="247" y="93"/>
                    </a:lnTo>
                    <a:lnTo>
                      <a:pt x="247" y="93"/>
                    </a:lnTo>
                    <a:lnTo>
                      <a:pt x="247" y="95"/>
                    </a:lnTo>
                    <a:lnTo>
                      <a:pt x="247" y="95"/>
                    </a:lnTo>
                    <a:lnTo>
                      <a:pt x="249" y="96"/>
                    </a:lnTo>
                    <a:lnTo>
                      <a:pt x="249" y="96"/>
                    </a:lnTo>
                    <a:lnTo>
                      <a:pt x="249" y="95"/>
                    </a:lnTo>
                    <a:lnTo>
                      <a:pt x="249" y="95"/>
                    </a:lnTo>
                    <a:lnTo>
                      <a:pt x="249" y="93"/>
                    </a:lnTo>
                    <a:lnTo>
                      <a:pt x="251" y="93"/>
                    </a:lnTo>
                    <a:lnTo>
                      <a:pt x="251" y="93"/>
                    </a:lnTo>
                    <a:lnTo>
                      <a:pt x="253" y="93"/>
                    </a:lnTo>
                    <a:lnTo>
                      <a:pt x="253" y="93"/>
                    </a:lnTo>
                    <a:lnTo>
                      <a:pt x="256" y="93"/>
                    </a:lnTo>
                    <a:lnTo>
                      <a:pt x="256" y="93"/>
                    </a:lnTo>
                    <a:lnTo>
                      <a:pt x="256" y="92"/>
                    </a:lnTo>
                    <a:lnTo>
                      <a:pt x="256" y="92"/>
                    </a:lnTo>
                    <a:lnTo>
                      <a:pt x="256" y="92"/>
                    </a:lnTo>
                    <a:lnTo>
                      <a:pt x="256" y="89"/>
                    </a:lnTo>
                    <a:lnTo>
                      <a:pt x="256" y="89"/>
                    </a:lnTo>
                    <a:lnTo>
                      <a:pt x="257" y="87"/>
                    </a:lnTo>
                    <a:lnTo>
                      <a:pt x="257" y="87"/>
                    </a:lnTo>
                    <a:lnTo>
                      <a:pt x="257" y="88"/>
                    </a:lnTo>
                    <a:lnTo>
                      <a:pt x="259" y="87"/>
                    </a:lnTo>
                    <a:lnTo>
                      <a:pt x="259" y="87"/>
                    </a:lnTo>
                    <a:lnTo>
                      <a:pt x="260" y="85"/>
                    </a:lnTo>
                    <a:lnTo>
                      <a:pt x="260" y="85"/>
                    </a:lnTo>
                    <a:lnTo>
                      <a:pt x="262" y="85"/>
                    </a:lnTo>
                    <a:lnTo>
                      <a:pt x="262" y="85"/>
                    </a:lnTo>
                    <a:lnTo>
                      <a:pt x="262" y="85"/>
                    </a:lnTo>
                    <a:lnTo>
                      <a:pt x="262" y="83"/>
                    </a:lnTo>
                    <a:lnTo>
                      <a:pt x="262" y="83"/>
                    </a:lnTo>
                    <a:lnTo>
                      <a:pt x="260" y="80"/>
                    </a:lnTo>
                    <a:lnTo>
                      <a:pt x="260" y="80"/>
                    </a:lnTo>
                    <a:lnTo>
                      <a:pt x="260" y="75"/>
                    </a:lnTo>
                    <a:lnTo>
                      <a:pt x="260" y="75"/>
                    </a:lnTo>
                    <a:lnTo>
                      <a:pt x="263" y="80"/>
                    </a:lnTo>
                    <a:lnTo>
                      <a:pt x="266" y="89"/>
                    </a:lnTo>
                    <a:lnTo>
                      <a:pt x="266" y="89"/>
                    </a:lnTo>
                    <a:lnTo>
                      <a:pt x="264" y="89"/>
                    </a:lnTo>
                    <a:lnTo>
                      <a:pt x="264" y="91"/>
                    </a:lnTo>
                    <a:lnTo>
                      <a:pt x="264" y="91"/>
                    </a:lnTo>
                    <a:lnTo>
                      <a:pt x="264" y="93"/>
                    </a:lnTo>
                    <a:lnTo>
                      <a:pt x="264" y="93"/>
                    </a:lnTo>
                    <a:lnTo>
                      <a:pt x="264" y="98"/>
                    </a:lnTo>
                    <a:lnTo>
                      <a:pt x="264" y="98"/>
                    </a:lnTo>
                    <a:lnTo>
                      <a:pt x="264" y="103"/>
                    </a:lnTo>
                    <a:lnTo>
                      <a:pt x="264" y="103"/>
                    </a:lnTo>
                    <a:lnTo>
                      <a:pt x="264" y="107"/>
                    </a:lnTo>
                    <a:lnTo>
                      <a:pt x="264" y="107"/>
                    </a:lnTo>
                    <a:lnTo>
                      <a:pt x="264" y="112"/>
                    </a:lnTo>
                    <a:lnTo>
                      <a:pt x="264" y="112"/>
                    </a:lnTo>
                    <a:lnTo>
                      <a:pt x="263" y="114"/>
                    </a:lnTo>
                    <a:lnTo>
                      <a:pt x="263" y="114"/>
                    </a:lnTo>
                    <a:lnTo>
                      <a:pt x="263" y="115"/>
                    </a:lnTo>
                    <a:lnTo>
                      <a:pt x="262" y="114"/>
                    </a:lnTo>
                    <a:lnTo>
                      <a:pt x="262" y="114"/>
                    </a:lnTo>
                    <a:lnTo>
                      <a:pt x="260" y="110"/>
                    </a:lnTo>
                    <a:lnTo>
                      <a:pt x="259" y="110"/>
                    </a:lnTo>
                    <a:lnTo>
                      <a:pt x="259" y="110"/>
                    </a:lnTo>
                    <a:lnTo>
                      <a:pt x="259" y="108"/>
                    </a:lnTo>
                    <a:lnTo>
                      <a:pt x="256" y="108"/>
                    </a:lnTo>
                    <a:lnTo>
                      <a:pt x="256" y="108"/>
                    </a:lnTo>
                    <a:lnTo>
                      <a:pt x="255" y="108"/>
                    </a:lnTo>
                    <a:lnTo>
                      <a:pt x="253" y="108"/>
                    </a:lnTo>
                    <a:lnTo>
                      <a:pt x="253" y="108"/>
                    </a:lnTo>
                    <a:lnTo>
                      <a:pt x="253" y="111"/>
                    </a:lnTo>
                    <a:lnTo>
                      <a:pt x="253" y="112"/>
                    </a:lnTo>
                    <a:lnTo>
                      <a:pt x="253" y="112"/>
                    </a:lnTo>
                    <a:lnTo>
                      <a:pt x="248" y="111"/>
                    </a:lnTo>
                    <a:lnTo>
                      <a:pt x="248" y="111"/>
                    </a:lnTo>
                    <a:lnTo>
                      <a:pt x="247" y="111"/>
                    </a:lnTo>
                    <a:lnTo>
                      <a:pt x="247" y="112"/>
                    </a:lnTo>
                    <a:lnTo>
                      <a:pt x="247" y="112"/>
                    </a:lnTo>
                    <a:lnTo>
                      <a:pt x="245" y="115"/>
                    </a:lnTo>
                    <a:lnTo>
                      <a:pt x="244" y="116"/>
                    </a:lnTo>
                    <a:lnTo>
                      <a:pt x="244" y="116"/>
                    </a:lnTo>
                    <a:lnTo>
                      <a:pt x="244" y="118"/>
                    </a:lnTo>
                    <a:lnTo>
                      <a:pt x="243" y="121"/>
                    </a:lnTo>
                    <a:lnTo>
                      <a:pt x="243" y="121"/>
                    </a:lnTo>
                    <a:lnTo>
                      <a:pt x="241" y="122"/>
                    </a:lnTo>
                    <a:lnTo>
                      <a:pt x="238" y="122"/>
                    </a:lnTo>
                    <a:lnTo>
                      <a:pt x="238" y="122"/>
                    </a:lnTo>
                    <a:lnTo>
                      <a:pt x="234" y="123"/>
                    </a:lnTo>
                    <a:lnTo>
                      <a:pt x="234" y="123"/>
                    </a:lnTo>
                    <a:lnTo>
                      <a:pt x="234" y="125"/>
                    </a:lnTo>
                    <a:lnTo>
                      <a:pt x="233" y="126"/>
                    </a:lnTo>
                    <a:lnTo>
                      <a:pt x="233" y="126"/>
                    </a:lnTo>
                    <a:lnTo>
                      <a:pt x="232" y="127"/>
                    </a:lnTo>
                    <a:lnTo>
                      <a:pt x="230" y="129"/>
                    </a:lnTo>
                    <a:lnTo>
                      <a:pt x="230" y="129"/>
                    </a:lnTo>
                    <a:lnTo>
                      <a:pt x="230" y="133"/>
                    </a:lnTo>
                    <a:lnTo>
                      <a:pt x="230" y="133"/>
                    </a:lnTo>
                    <a:lnTo>
                      <a:pt x="230" y="134"/>
                    </a:lnTo>
                    <a:lnTo>
                      <a:pt x="230" y="135"/>
                    </a:lnTo>
                    <a:lnTo>
                      <a:pt x="230" y="135"/>
                    </a:lnTo>
                    <a:lnTo>
                      <a:pt x="226" y="137"/>
                    </a:lnTo>
                    <a:lnTo>
                      <a:pt x="226" y="137"/>
                    </a:lnTo>
                    <a:lnTo>
                      <a:pt x="226" y="137"/>
                    </a:lnTo>
                    <a:lnTo>
                      <a:pt x="226" y="138"/>
                    </a:lnTo>
                    <a:lnTo>
                      <a:pt x="225" y="139"/>
                    </a:lnTo>
                    <a:lnTo>
                      <a:pt x="225" y="139"/>
                    </a:lnTo>
                    <a:lnTo>
                      <a:pt x="220" y="141"/>
                    </a:lnTo>
                    <a:lnTo>
                      <a:pt x="220" y="141"/>
                    </a:lnTo>
                    <a:lnTo>
                      <a:pt x="220" y="142"/>
                    </a:lnTo>
                    <a:lnTo>
                      <a:pt x="220" y="144"/>
                    </a:lnTo>
                    <a:lnTo>
                      <a:pt x="218" y="144"/>
                    </a:lnTo>
                    <a:lnTo>
                      <a:pt x="218" y="144"/>
                    </a:lnTo>
                    <a:lnTo>
                      <a:pt x="215" y="144"/>
                    </a:lnTo>
                    <a:lnTo>
                      <a:pt x="213" y="144"/>
                    </a:lnTo>
                    <a:lnTo>
                      <a:pt x="213" y="144"/>
                    </a:lnTo>
                    <a:lnTo>
                      <a:pt x="211" y="145"/>
                    </a:lnTo>
                    <a:lnTo>
                      <a:pt x="209" y="148"/>
                    </a:lnTo>
                    <a:lnTo>
                      <a:pt x="209" y="148"/>
                    </a:lnTo>
                    <a:lnTo>
                      <a:pt x="203" y="152"/>
                    </a:lnTo>
                    <a:lnTo>
                      <a:pt x="203" y="152"/>
                    </a:lnTo>
                    <a:lnTo>
                      <a:pt x="202" y="152"/>
                    </a:lnTo>
                    <a:lnTo>
                      <a:pt x="202" y="154"/>
                    </a:lnTo>
                    <a:lnTo>
                      <a:pt x="202" y="154"/>
                    </a:lnTo>
                    <a:lnTo>
                      <a:pt x="202" y="157"/>
                    </a:lnTo>
                    <a:lnTo>
                      <a:pt x="203" y="158"/>
                    </a:lnTo>
                    <a:lnTo>
                      <a:pt x="203" y="158"/>
                    </a:lnTo>
                    <a:lnTo>
                      <a:pt x="207" y="164"/>
                    </a:lnTo>
                    <a:lnTo>
                      <a:pt x="207" y="164"/>
                    </a:lnTo>
                    <a:lnTo>
                      <a:pt x="209" y="167"/>
                    </a:lnTo>
                    <a:lnTo>
                      <a:pt x="207" y="169"/>
                    </a:lnTo>
                    <a:lnTo>
                      <a:pt x="207" y="169"/>
                    </a:lnTo>
                    <a:lnTo>
                      <a:pt x="206" y="173"/>
                    </a:lnTo>
                    <a:lnTo>
                      <a:pt x="206" y="173"/>
                    </a:lnTo>
                    <a:lnTo>
                      <a:pt x="206" y="176"/>
                    </a:lnTo>
                    <a:lnTo>
                      <a:pt x="206" y="179"/>
                    </a:lnTo>
                    <a:lnTo>
                      <a:pt x="206" y="179"/>
                    </a:lnTo>
                    <a:lnTo>
                      <a:pt x="209" y="183"/>
                    </a:lnTo>
                    <a:lnTo>
                      <a:pt x="209" y="183"/>
                    </a:lnTo>
                    <a:lnTo>
                      <a:pt x="207" y="184"/>
                    </a:lnTo>
                    <a:lnTo>
                      <a:pt x="207" y="186"/>
                    </a:lnTo>
                    <a:lnTo>
                      <a:pt x="207" y="187"/>
                    </a:lnTo>
                    <a:lnTo>
                      <a:pt x="207" y="187"/>
                    </a:lnTo>
                    <a:lnTo>
                      <a:pt x="213" y="191"/>
                    </a:lnTo>
                    <a:lnTo>
                      <a:pt x="213" y="191"/>
                    </a:lnTo>
                    <a:lnTo>
                      <a:pt x="217" y="194"/>
                    </a:lnTo>
                    <a:lnTo>
                      <a:pt x="217" y="194"/>
                    </a:lnTo>
                    <a:lnTo>
                      <a:pt x="217" y="199"/>
                    </a:lnTo>
                    <a:lnTo>
                      <a:pt x="217" y="199"/>
                    </a:lnTo>
                    <a:lnTo>
                      <a:pt x="220" y="204"/>
                    </a:lnTo>
                    <a:lnTo>
                      <a:pt x="221" y="209"/>
                    </a:lnTo>
                    <a:lnTo>
                      <a:pt x="220" y="211"/>
                    </a:lnTo>
                    <a:lnTo>
                      <a:pt x="220" y="211"/>
                    </a:lnTo>
                    <a:lnTo>
                      <a:pt x="218" y="214"/>
                    </a:lnTo>
                    <a:lnTo>
                      <a:pt x="218" y="215"/>
                    </a:lnTo>
                    <a:lnTo>
                      <a:pt x="218" y="215"/>
                    </a:lnTo>
                    <a:lnTo>
                      <a:pt x="220" y="218"/>
                    </a:lnTo>
                    <a:lnTo>
                      <a:pt x="220" y="218"/>
                    </a:lnTo>
                    <a:lnTo>
                      <a:pt x="222" y="219"/>
                    </a:lnTo>
                    <a:lnTo>
                      <a:pt x="222" y="219"/>
                    </a:lnTo>
                    <a:lnTo>
                      <a:pt x="222" y="221"/>
                    </a:lnTo>
                    <a:lnTo>
                      <a:pt x="222" y="221"/>
                    </a:lnTo>
                    <a:lnTo>
                      <a:pt x="218" y="226"/>
                    </a:lnTo>
                    <a:lnTo>
                      <a:pt x="218" y="226"/>
                    </a:lnTo>
                    <a:lnTo>
                      <a:pt x="217" y="230"/>
                    </a:lnTo>
                    <a:lnTo>
                      <a:pt x="217" y="230"/>
                    </a:lnTo>
                    <a:lnTo>
                      <a:pt x="213" y="236"/>
                    </a:lnTo>
                    <a:lnTo>
                      <a:pt x="213" y="236"/>
                    </a:lnTo>
                    <a:lnTo>
                      <a:pt x="210" y="237"/>
                    </a:lnTo>
                    <a:lnTo>
                      <a:pt x="210" y="238"/>
                    </a:lnTo>
                    <a:lnTo>
                      <a:pt x="210" y="238"/>
                    </a:lnTo>
                    <a:lnTo>
                      <a:pt x="209" y="241"/>
                    </a:lnTo>
                    <a:lnTo>
                      <a:pt x="209" y="242"/>
                    </a:lnTo>
                    <a:lnTo>
                      <a:pt x="210" y="241"/>
                    </a:lnTo>
                    <a:lnTo>
                      <a:pt x="210" y="241"/>
                    </a:lnTo>
                    <a:lnTo>
                      <a:pt x="215" y="237"/>
                    </a:lnTo>
                    <a:lnTo>
                      <a:pt x="215" y="237"/>
                    </a:lnTo>
                    <a:lnTo>
                      <a:pt x="221" y="234"/>
                    </a:lnTo>
                    <a:lnTo>
                      <a:pt x="224" y="232"/>
                    </a:lnTo>
                    <a:lnTo>
                      <a:pt x="224" y="232"/>
                    </a:lnTo>
                    <a:lnTo>
                      <a:pt x="225" y="232"/>
                    </a:lnTo>
                    <a:lnTo>
                      <a:pt x="225" y="233"/>
                    </a:lnTo>
                    <a:lnTo>
                      <a:pt x="226" y="228"/>
                    </a:lnTo>
                    <a:lnTo>
                      <a:pt x="226" y="228"/>
                    </a:lnTo>
                    <a:lnTo>
                      <a:pt x="230" y="219"/>
                    </a:lnTo>
                    <a:lnTo>
                      <a:pt x="233" y="217"/>
                    </a:lnTo>
                    <a:lnTo>
                      <a:pt x="233" y="217"/>
                    </a:lnTo>
                    <a:lnTo>
                      <a:pt x="236" y="211"/>
                    </a:lnTo>
                    <a:lnTo>
                      <a:pt x="236" y="211"/>
                    </a:lnTo>
                    <a:lnTo>
                      <a:pt x="238" y="206"/>
                    </a:lnTo>
                    <a:lnTo>
                      <a:pt x="238" y="206"/>
                    </a:lnTo>
                    <a:lnTo>
                      <a:pt x="240" y="204"/>
                    </a:lnTo>
                    <a:lnTo>
                      <a:pt x="241" y="204"/>
                    </a:lnTo>
                    <a:lnTo>
                      <a:pt x="243" y="204"/>
                    </a:lnTo>
                    <a:lnTo>
                      <a:pt x="243" y="200"/>
                    </a:lnTo>
                    <a:lnTo>
                      <a:pt x="243" y="200"/>
                    </a:lnTo>
                    <a:lnTo>
                      <a:pt x="244" y="196"/>
                    </a:lnTo>
                    <a:lnTo>
                      <a:pt x="247" y="192"/>
                    </a:lnTo>
                    <a:lnTo>
                      <a:pt x="247" y="192"/>
                    </a:lnTo>
                    <a:lnTo>
                      <a:pt x="247" y="188"/>
                    </a:lnTo>
                    <a:lnTo>
                      <a:pt x="247" y="186"/>
                    </a:lnTo>
                    <a:lnTo>
                      <a:pt x="247" y="184"/>
                    </a:lnTo>
                    <a:lnTo>
                      <a:pt x="248" y="181"/>
                    </a:lnTo>
                    <a:lnTo>
                      <a:pt x="248" y="181"/>
                    </a:lnTo>
                    <a:lnTo>
                      <a:pt x="252" y="179"/>
                    </a:lnTo>
                    <a:lnTo>
                      <a:pt x="253" y="177"/>
                    </a:lnTo>
                    <a:lnTo>
                      <a:pt x="253" y="177"/>
                    </a:lnTo>
                    <a:lnTo>
                      <a:pt x="256" y="172"/>
                    </a:lnTo>
                    <a:lnTo>
                      <a:pt x="256" y="172"/>
                    </a:lnTo>
                    <a:lnTo>
                      <a:pt x="262" y="164"/>
                    </a:lnTo>
                    <a:lnTo>
                      <a:pt x="263" y="160"/>
                    </a:lnTo>
                    <a:lnTo>
                      <a:pt x="264" y="153"/>
                    </a:lnTo>
                    <a:lnTo>
                      <a:pt x="264" y="153"/>
                    </a:lnTo>
                    <a:lnTo>
                      <a:pt x="264" y="141"/>
                    </a:lnTo>
                    <a:lnTo>
                      <a:pt x="264" y="141"/>
                    </a:lnTo>
                    <a:lnTo>
                      <a:pt x="266" y="138"/>
                    </a:lnTo>
                    <a:lnTo>
                      <a:pt x="267" y="135"/>
                    </a:lnTo>
                    <a:lnTo>
                      <a:pt x="267" y="131"/>
                    </a:lnTo>
                    <a:lnTo>
                      <a:pt x="267" y="131"/>
                    </a:lnTo>
                    <a:lnTo>
                      <a:pt x="266" y="127"/>
                    </a:lnTo>
                    <a:lnTo>
                      <a:pt x="266" y="126"/>
                    </a:lnTo>
                    <a:lnTo>
                      <a:pt x="266" y="126"/>
                    </a:lnTo>
                    <a:lnTo>
                      <a:pt x="267" y="123"/>
                    </a:lnTo>
                    <a:lnTo>
                      <a:pt x="268" y="122"/>
                    </a:lnTo>
                    <a:lnTo>
                      <a:pt x="268" y="122"/>
                    </a:lnTo>
                    <a:lnTo>
                      <a:pt x="271" y="118"/>
                    </a:lnTo>
                    <a:lnTo>
                      <a:pt x="271" y="118"/>
                    </a:lnTo>
                    <a:lnTo>
                      <a:pt x="272" y="114"/>
                    </a:lnTo>
                    <a:lnTo>
                      <a:pt x="274" y="115"/>
                    </a:lnTo>
                    <a:lnTo>
                      <a:pt x="274" y="115"/>
                    </a:lnTo>
                    <a:lnTo>
                      <a:pt x="274" y="121"/>
                    </a:lnTo>
                    <a:lnTo>
                      <a:pt x="274" y="135"/>
                    </a:lnTo>
                    <a:lnTo>
                      <a:pt x="270" y="157"/>
                    </a:lnTo>
                    <a:lnTo>
                      <a:pt x="267" y="171"/>
                    </a:lnTo>
                    <a:lnTo>
                      <a:pt x="263" y="183"/>
                    </a:lnTo>
                    <a:lnTo>
                      <a:pt x="257" y="196"/>
                    </a:lnTo>
                    <a:lnTo>
                      <a:pt x="249" y="210"/>
                    </a:lnTo>
                    <a:lnTo>
                      <a:pt x="240" y="223"/>
                    </a:lnTo>
                    <a:lnTo>
                      <a:pt x="229" y="234"/>
                    </a:lnTo>
                    <a:lnTo>
                      <a:pt x="214" y="245"/>
                    </a:lnTo>
                    <a:lnTo>
                      <a:pt x="198" y="255"/>
                    </a:lnTo>
                    <a:lnTo>
                      <a:pt x="178" y="261"/>
                    </a:lnTo>
                    <a:lnTo>
                      <a:pt x="155" y="267"/>
                    </a:lnTo>
                    <a:lnTo>
                      <a:pt x="155" y="267"/>
                    </a:lnTo>
                    <a:lnTo>
                      <a:pt x="169" y="263"/>
                    </a:lnTo>
                    <a:lnTo>
                      <a:pt x="182" y="259"/>
                    </a:lnTo>
                    <a:lnTo>
                      <a:pt x="186" y="256"/>
                    </a:lnTo>
                    <a:lnTo>
                      <a:pt x="187" y="255"/>
                    </a:lnTo>
                    <a:lnTo>
                      <a:pt x="187" y="255"/>
                    </a:lnTo>
                    <a:lnTo>
                      <a:pt x="187" y="252"/>
                    </a:lnTo>
                    <a:lnTo>
                      <a:pt x="187" y="249"/>
                    </a:lnTo>
                    <a:lnTo>
                      <a:pt x="187" y="249"/>
                    </a:lnTo>
                    <a:lnTo>
                      <a:pt x="187" y="249"/>
                    </a:lnTo>
                    <a:lnTo>
                      <a:pt x="184" y="249"/>
                    </a:lnTo>
                    <a:lnTo>
                      <a:pt x="182" y="248"/>
                    </a:lnTo>
                    <a:lnTo>
                      <a:pt x="182" y="248"/>
                    </a:lnTo>
                    <a:lnTo>
                      <a:pt x="178" y="245"/>
                    </a:lnTo>
                    <a:lnTo>
                      <a:pt x="178" y="246"/>
                    </a:lnTo>
                    <a:lnTo>
                      <a:pt x="178" y="246"/>
                    </a:lnTo>
                    <a:lnTo>
                      <a:pt x="173" y="246"/>
                    </a:lnTo>
                    <a:lnTo>
                      <a:pt x="173" y="246"/>
                    </a:lnTo>
                    <a:lnTo>
                      <a:pt x="168" y="246"/>
                    </a:lnTo>
                    <a:lnTo>
                      <a:pt x="165" y="245"/>
                    </a:lnTo>
                    <a:lnTo>
                      <a:pt x="165" y="245"/>
                    </a:lnTo>
                    <a:lnTo>
                      <a:pt x="161" y="242"/>
                    </a:lnTo>
                    <a:lnTo>
                      <a:pt x="160" y="241"/>
                    </a:lnTo>
                    <a:lnTo>
                      <a:pt x="159" y="242"/>
                    </a:lnTo>
                    <a:lnTo>
                      <a:pt x="159" y="242"/>
                    </a:lnTo>
                    <a:lnTo>
                      <a:pt x="159" y="244"/>
                    </a:lnTo>
                    <a:lnTo>
                      <a:pt x="159" y="244"/>
                    </a:lnTo>
                    <a:lnTo>
                      <a:pt x="157" y="245"/>
                    </a:lnTo>
                    <a:lnTo>
                      <a:pt x="157" y="245"/>
                    </a:lnTo>
                    <a:lnTo>
                      <a:pt x="156" y="245"/>
                    </a:lnTo>
                    <a:lnTo>
                      <a:pt x="153" y="245"/>
                    </a:lnTo>
                    <a:lnTo>
                      <a:pt x="149" y="245"/>
                    </a:lnTo>
                    <a:lnTo>
                      <a:pt x="149" y="245"/>
                    </a:lnTo>
                    <a:lnTo>
                      <a:pt x="145" y="245"/>
                    </a:lnTo>
                    <a:lnTo>
                      <a:pt x="140" y="244"/>
                    </a:lnTo>
                    <a:lnTo>
                      <a:pt x="140" y="244"/>
                    </a:lnTo>
                    <a:lnTo>
                      <a:pt x="138" y="242"/>
                    </a:lnTo>
                    <a:lnTo>
                      <a:pt x="137" y="242"/>
                    </a:lnTo>
                    <a:lnTo>
                      <a:pt x="137" y="242"/>
                    </a:lnTo>
                    <a:lnTo>
                      <a:pt x="136" y="244"/>
                    </a:lnTo>
                    <a:lnTo>
                      <a:pt x="134" y="245"/>
                    </a:lnTo>
                    <a:lnTo>
                      <a:pt x="140" y="248"/>
                    </a:lnTo>
                    <a:lnTo>
                      <a:pt x="144" y="251"/>
                    </a:lnTo>
                    <a:lnTo>
                      <a:pt x="144" y="251"/>
                    </a:lnTo>
                    <a:lnTo>
                      <a:pt x="145" y="252"/>
                    </a:lnTo>
                    <a:lnTo>
                      <a:pt x="145" y="252"/>
                    </a:lnTo>
                    <a:lnTo>
                      <a:pt x="145" y="253"/>
                    </a:lnTo>
                    <a:lnTo>
                      <a:pt x="145" y="253"/>
                    </a:lnTo>
                    <a:lnTo>
                      <a:pt x="142" y="253"/>
                    </a:lnTo>
                    <a:lnTo>
                      <a:pt x="140" y="253"/>
                    </a:lnTo>
                    <a:lnTo>
                      <a:pt x="140" y="253"/>
                    </a:lnTo>
                    <a:lnTo>
                      <a:pt x="134" y="256"/>
                    </a:lnTo>
                    <a:lnTo>
                      <a:pt x="133" y="256"/>
                    </a:lnTo>
                    <a:lnTo>
                      <a:pt x="130" y="256"/>
                    </a:lnTo>
                    <a:lnTo>
                      <a:pt x="130" y="256"/>
                    </a:lnTo>
                    <a:lnTo>
                      <a:pt x="127" y="251"/>
                    </a:lnTo>
                    <a:lnTo>
                      <a:pt x="127" y="251"/>
                    </a:lnTo>
                    <a:lnTo>
                      <a:pt x="127" y="249"/>
                    </a:lnTo>
                    <a:lnTo>
                      <a:pt x="126" y="248"/>
                    </a:lnTo>
                    <a:lnTo>
                      <a:pt x="125" y="248"/>
                    </a:lnTo>
                    <a:lnTo>
                      <a:pt x="125" y="248"/>
                    </a:lnTo>
                    <a:lnTo>
                      <a:pt x="121" y="248"/>
                    </a:lnTo>
                    <a:lnTo>
                      <a:pt x="123" y="252"/>
                    </a:lnTo>
                    <a:lnTo>
                      <a:pt x="123" y="252"/>
                    </a:lnTo>
                    <a:lnTo>
                      <a:pt x="118" y="252"/>
                    </a:lnTo>
                    <a:lnTo>
                      <a:pt x="118" y="252"/>
                    </a:lnTo>
                    <a:lnTo>
                      <a:pt x="115" y="253"/>
                    </a:lnTo>
                    <a:lnTo>
                      <a:pt x="115" y="253"/>
                    </a:lnTo>
                    <a:lnTo>
                      <a:pt x="114" y="252"/>
                    </a:lnTo>
                    <a:lnTo>
                      <a:pt x="114" y="252"/>
                    </a:lnTo>
                    <a:lnTo>
                      <a:pt x="111" y="251"/>
                    </a:lnTo>
                    <a:lnTo>
                      <a:pt x="108" y="251"/>
                    </a:lnTo>
                    <a:lnTo>
                      <a:pt x="108" y="251"/>
                    </a:lnTo>
                    <a:lnTo>
                      <a:pt x="102" y="249"/>
                    </a:lnTo>
                    <a:lnTo>
                      <a:pt x="102" y="249"/>
                    </a:lnTo>
                    <a:lnTo>
                      <a:pt x="99" y="249"/>
                    </a:lnTo>
                    <a:lnTo>
                      <a:pt x="99" y="249"/>
                    </a:lnTo>
                    <a:lnTo>
                      <a:pt x="95" y="252"/>
                    </a:lnTo>
                    <a:lnTo>
                      <a:pt x="92" y="252"/>
                    </a:lnTo>
                    <a:lnTo>
                      <a:pt x="92" y="252"/>
                    </a:lnTo>
                    <a:lnTo>
                      <a:pt x="88" y="252"/>
                    </a:lnTo>
                    <a:lnTo>
                      <a:pt x="85" y="252"/>
                    </a:lnTo>
                    <a:lnTo>
                      <a:pt x="85" y="252"/>
                    </a:lnTo>
                    <a:lnTo>
                      <a:pt x="88" y="255"/>
                    </a:lnTo>
                    <a:lnTo>
                      <a:pt x="98" y="259"/>
                    </a:lnTo>
                    <a:lnTo>
                      <a:pt x="104" y="261"/>
                    </a:lnTo>
                    <a:lnTo>
                      <a:pt x="113" y="264"/>
                    </a:lnTo>
                    <a:lnTo>
                      <a:pt x="122" y="265"/>
                    </a:lnTo>
                    <a:lnTo>
                      <a:pt x="133" y="267"/>
                    </a:lnTo>
                    <a:lnTo>
                      <a:pt x="133" y="267"/>
                    </a:lnTo>
                    <a:lnTo>
                      <a:pt x="121" y="267"/>
                    </a:lnTo>
                    <a:lnTo>
                      <a:pt x="108" y="264"/>
                    </a:lnTo>
                    <a:lnTo>
                      <a:pt x="92" y="260"/>
                    </a:lnTo>
                    <a:lnTo>
                      <a:pt x="73" y="252"/>
                    </a:lnTo>
                    <a:lnTo>
                      <a:pt x="64" y="246"/>
                    </a:lnTo>
                    <a:lnTo>
                      <a:pt x="54" y="240"/>
                    </a:lnTo>
                    <a:lnTo>
                      <a:pt x="45" y="232"/>
                    </a:lnTo>
                    <a:lnTo>
                      <a:pt x="35" y="222"/>
                    </a:lnTo>
                    <a:lnTo>
                      <a:pt x="27" y="211"/>
                    </a:lnTo>
                    <a:lnTo>
                      <a:pt x="19" y="199"/>
                    </a:lnTo>
                    <a:lnTo>
                      <a:pt x="19" y="199"/>
                    </a:lnTo>
                    <a:lnTo>
                      <a:pt x="12" y="186"/>
                    </a:lnTo>
                    <a:lnTo>
                      <a:pt x="7" y="172"/>
                    </a:lnTo>
                    <a:lnTo>
                      <a:pt x="3" y="157"/>
                    </a:lnTo>
                    <a:lnTo>
                      <a:pt x="2" y="142"/>
                    </a:lnTo>
                    <a:lnTo>
                      <a:pt x="0" y="129"/>
                    </a:lnTo>
                    <a:lnTo>
                      <a:pt x="2" y="114"/>
                    </a:lnTo>
                    <a:lnTo>
                      <a:pt x="4" y="100"/>
                    </a:lnTo>
                    <a:lnTo>
                      <a:pt x="10" y="87"/>
                    </a:lnTo>
                    <a:lnTo>
                      <a:pt x="15" y="73"/>
                    </a:lnTo>
                    <a:lnTo>
                      <a:pt x="23" y="61"/>
                    </a:lnTo>
                    <a:lnTo>
                      <a:pt x="31" y="49"/>
                    </a:lnTo>
                    <a:lnTo>
                      <a:pt x="42" y="38"/>
                    </a:lnTo>
                    <a:lnTo>
                      <a:pt x="54" y="28"/>
                    </a:lnTo>
                    <a:lnTo>
                      <a:pt x="68" y="19"/>
                    </a:lnTo>
                    <a:lnTo>
                      <a:pt x="84" y="11"/>
                    </a:lnTo>
                    <a:lnTo>
                      <a:pt x="100" y="4"/>
                    </a:lnTo>
                    <a:lnTo>
                      <a:pt x="100" y="4"/>
                    </a:lnTo>
                    <a:lnTo>
                      <a:pt x="90" y="10"/>
                    </a:lnTo>
                    <a:lnTo>
                      <a:pt x="77" y="16"/>
                    </a:lnTo>
                    <a:lnTo>
                      <a:pt x="62" y="26"/>
                    </a:lnTo>
                    <a:lnTo>
                      <a:pt x="48" y="38"/>
                    </a:lnTo>
                    <a:lnTo>
                      <a:pt x="41" y="46"/>
                    </a:lnTo>
                    <a:lnTo>
                      <a:pt x="33" y="54"/>
                    </a:lnTo>
                    <a:lnTo>
                      <a:pt x="27" y="64"/>
                    </a:lnTo>
                    <a:lnTo>
                      <a:pt x="20" y="75"/>
                    </a:lnTo>
                    <a:lnTo>
                      <a:pt x="15" y="85"/>
                    </a:lnTo>
                    <a:lnTo>
                      <a:pt x="11" y="98"/>
                    </a:lnTo>
                    <a:lnTo>
                      <a:pt x="12" y="99"/>
                    </a:lnTo>
                    <a:lnTo>
                      <a:pt x="12" y="99"/>
                    </a:lnTo>
                    <a:lnTo>
                      <a:pt x="14" y="98"/>
                    </a:lnTo>
                    <a:lnTo>
                      <a:pt x="15" y="95"/>
                    </a:lnTo>
                    <a:lnTo>
                      <a:pt x="15" y="95"/>
                    </a:lnTo>
                    <a:lnTo>
                      <a:pt x="18" y="89"/>
                    </a:lnTo>
                    <a:lnTo>
                      <a:pt x="18" y="89"/>
                    </a:lnTo>
                    <a:lnTo>
                      <a:pt x="19" y="87"/>
                    </a:lnTo>
                    <a:lnTo>
                      <a:pt x="19" y="87"/>
                    </a:lnTo>
                    <a:lnTo>
                      <a:pt x="23" y="84"/>
                    </a:lnTo>
                    <a:lnTo>
                      <a:pt x="23" y="84"/>
                    </a:lnTo>
                    <a:lnTo>
                      <a:pt x="26" y="77"/>
                    </a:lnTo>
                    <a:lnTo>
                      <a:pt x="26" y="77"/>
                    </a:lnTo>
                    <a:lnTo>
                      <a:pt x="29" y="76"/>
                    </a:lnTo>
                    <a:lnTo>
                      <a:pt x="31" y="76"/>
                    </a:lnTo>
                    <a:lnTo>
                      <a:pt x="31" y="76"/>
                    </a:lnTo>
                    <a:lnTo>
                      <a:pt x="33" y="75"/>
                    </a:lnTo>
                    <a:lnTo>
                      <a:pt x="33" y="75"/>
                    </a:lnTo>
                    <a:lnTo>
                      <a:pt x="33" y="75"/>
                    </a:lnTo>
                    <a:lnTo>
                      <a:pt x="31" y="77"/>
                    </a:lnTo>
                    <a:lnTo>
                      <a:pt x="31" y="80"/>
                    </a:lnTo>
                    <a:lnTo>
                      <a:pt x="31" y="84"/>
                    </a:lnTo>
                    <a:lnTo>
                      <a:pt x="31" y="84"/>
                    </a:lnTo>
                    <a:lnTo>
                      <a:pt x="29" y="91"/>
                    </a:lnTo>
                    <a:lnTo>
                      <a:pt x="29" y="91"/>
                    </a:lnTo>
                    <a:lnTo>
                      <a:pt x="30" y="95"/>
                    </a:lnTo>
                    <a:lnTo>
                      <a:pt x="30" y="95"/>
                    </a:lnTo>
                    <a:lnTo>
                      <a:pt x="31" y="98"/>
                    </a:lnTo>
                    <a:lnTo>
                      <a:pt x="33" y="99"/>
                    </a:lnTo>
                    <a:lnTo>
                      <a:pt x="33" y="99"/>
                    </a:lnTo>
                    <a:lnTo>
                      <a:pt x="41" y="102"/>
                    </a:lnTo>
                    <a:lnTo>
                      <a:pt x="41" y="102"/>
                    </a:lnTo>
                    <a:lnTo>
                      <a:pt x="45" y="96"/>
                    </a:lnTo>
                    <a:lnTo>
                      <a:pt x="45" y="96"/>
                    </a:lnTo>
                    <a:lnTo>
                      <a:pt x="48" y="95"/>
                    </a:lnTo>
                    <a:lnTo>
                      <a:pt x="50" y="93"/>
                    </a:lnTo>
                    <a:lnTo>
                      <a:pt x="50" y="93"/>
                    </a:lnTo>
                    <a:lnTo>
                      <a:pt x="50" y="91"/>
                    </a:lnTo>
                    <a:lnTo>
                      <a:pt x="50" y="89"/>
                    </a:lnTo>
                    <a:lnTo>
                      <a:pt x="52" y="88"/>
                    </a:lnTo>
                    <a:lnTo>
                      <a:pt x="52" y="88"/>
                    </a:lnTo>
                    <a:lnTo>
                      <a:pt x="53" y="85"/>
                    </a:lnTo>
                    <a:lnTo>
                      <a:pt x="54" y="84"/>
                    </a:lnTo>
                    <a:lnTo>
                      <a:pt x="54" y="84"/>
                    </a:lnTo>
                    <a:lnTo>
                      <a:pt x="56" y="81"/>
                    </a:lnTo>
                    <a:lnTo>
                      <a:pt x="56" y="81"/>
                    </a:lnTo>
                    <a:lnTo>
                      <a:pt x="58" y="81"/>
                    </a:lnTo>
                    <a:lnTo>
                      <a:pt x="60" y="81"/>
                    </a:lnTo>
                    <a:lnTo>
                      <a:pt x="60" y="83"/>
                    </a:lnTo>
                    <a:lnTo>
                      <a:pt x="60" y="83"/>
                    </a:lnTo>
                    <a:lnTo>
                      <a:pt x="60" y="85"/>
                    </a:lnTo>
                    <a:lnTo>
                      <a:pt x="60" y="87"/>
                    </a:lnTo>
                    <a:lnTo>
                      <a:pt x="60" y="88"/>
                    </a:lnTo>
                    <a:lnTo>
                      <a:pt x="58" y="89"/>
                    </a:lnTo>
                    <a:lnTo>
                      <a:pt x="58" y="89"/>
                    </a:lnTo>
                    <a:lnTo>
                      <a:pt x="57" y="89"/>
                    </a:lnTo>
                    <a:lnTo>
                      <a:pt x="56" y="91"/>
                    </a:lnTo>
                    <a:lnTo>
                      <a:pt x="56" y="91"/>
                    </a:lnTo>
                    <a:lnTo>
                      <a:pt x="53" y="96"/>
                    </a:lnTo>
                    <a:lnTo>
                      <a:pt x="53" y="96"/>
                    </a:lnTo>
                    <a:lnTo>
                      <a:pt x="52" y="99"/>
                    </a:lnTo>
                    <a:lnTo>
                      <a:pt x="50" y="102"/>
                    </a:lnTo>
                    <a:lnTo>
                      <a:pt x="50" y="102"/>
                    </a:lnTo>
                    <a:lnTo>
                      <a:pt x="48" y="102"/>
                    </a:lnTo>
                    <a:lnTo>
                      <a:pt x="46" y="103"/>
                    </a:lnTo>
                    <a:lnTo>
                      <a:pt x="46" y="103"/>
                    </a:lnTo>
                    <a:lnTo>
                      <a:pt x="46" y="103"/>
                    </a:lnTo>
                    <a:lnTo>
                      <a:pt x="46" y="106"/>
                    </a:lnTo>
                    <a:lnTo>
                      <a:pt x="46" y="107"/>
                    </a:lnTo>
                    <a:lnTo>
                      <a:pt x="46" y="107"/>
                    </a:lnTo>
                    <a:lnTo>
                      <a:pt x="46" y="107"/>
                    </a:lnTo>
                    <a:lnTo>
                      <a:pt x="43" y="108"/>
                    </a:lnTo>
                    <a:lnTo>
                      <a:pt x="42" y="108"/>
                    </a:lnTo>
                    <a:lnTo>
                      <a:pt x="42" y="108"/>
                    </a:lnTo>
                    <a:lnTo>
                      <a:pt x="39" y="108"/>
                    </a:lnTo>
                    <a:lnTo>
                      <a:pt x="39" y="108"/>
                    </a:lnTo>
                    <a:lnTo>
                      <a:pt x="34" y="107"/>
                    </a:lnTo>
                    <a:lnTo>
                      <a:pt x="34" y="107"/>
                    </a:lnTo>
                    <a:lnTo>
                      <a:pt x="33" y="108"/>
                    </a:lnTo>
                    <a:lnTo>
                      <a:pt x="31" y="111"/>
                    </a:lnTo>
                    <a:lnTo>
                      <a:pt x="31" y="111"/>
                    </a:lnTo>
                    <a:lnTo>
                      <a:pt x="33" y="116"/>
                    </a:lnTo>
                    <a:lnTo>
                      <a:pt x="35" y="122"/>
                    </a:lnTo>
                    <a:lnTo>
                      <a:pt x="35" y="122"/>
                    </a:lnTo>
                    <a:lnTo>
                      <a:pt x="35" y="127"/>
                    </a:lnTo>
                    <a:lnTo>
                      <a:pt x="35" y="130"/>
                    </a:lnTo>
                    <a:lnTo>
                      <a:pt x="37" y="131"/>
                    </a:lnTo>
                    <a:lnTo>
                      <a:pt x="37" y="131"/>
                    </a:lnTo>
                    <a:lnTo>
                      <a:pt x="39" y="134"/>
                    </a:lnTo>
                    <a:lnTo>
                      <a:pt x="41" y="137"/>
                    </a:lnTo>
                    <a:lnTo>
                      <a:pt x="41" y="137"/>
                    </a:lnTo>
                    <a:lnTo>
                      <a:pt x="42" y="139"/>
                    </a:lnTo>
                    <a:lnTo>
                      <a:pt x="42" y="144"/>
                    </a:lnTo>
                    <a:lnTo>
                      <a:pt x="45" y="146"/>
                    </a:lnTo>
                    <a:lnTo>
                      <a:pt x="45" y="146"/>
                    </a:lnTo>
                    <a:lnTo>
                      <a:pt x="45" y="153"/>
                    </a:lnTo>
                    <a:lnTo>
                      <a:pt x="45" y="153"/>
                    </a:lnTo>
                    <a:lnTo>
                      <a:pt x="45" y="157"/>
                    </a:lnTo>
                    <a:lnTo>
                      <a:pt x="45" y="161"/>
                    </a:lnTo>
                    <a:lnTo>
                      <a:pt x="45" y="161"/>
                    </a:lnTo>
                    <a:lnTo>
                      <a:pt x="48" y="165"/>
                    </a:lnTo>
                    <a:lnTo>
                      <a:pt x="49" y="167"/>
                    </a:lnTo>
                    <a:lnTo>
                      <a:pt x="49" y="167"/>
                    </a:lnTo>
                    <a:lnTo>
                      <a:pt x="46" y="169"/>
                    </a:lnTo>
                    <a:lnTo>
                      <a:pt x="46" y="171"/>
                    </a:lnTo>
                    <a:lnTo>
                      <a:pt x="46" y="172"/>
                    </a:lnTo>
                    <a:lnTo>
                      <a:pt x="46" y="172"/>
                    </a:lnTo>
                    <a:lnTo>
                      <a:pt x="50" y="175"/>
                    </a:lnTo>
                    <a:lnTo>
                      <a:pt x="52" y="177"/>
                    </a:lnTo>
                    <a:lnTo>
                      <a:pt x="52" y="177"/>
                    </a:lnTo>
                    <a:lnTo>
                      <a:pt x="53" y="179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7" y="180"/>
                    </a:lnTo>
                    <a:lnTo>
                      <a:pt x="58" y="181"/>
                    </a:lnTo>
                    <a:lnTo>
                      <a:pt x="58" y="181"/>
                    </a:lnTo>
                    <a:lnTo>
                      <a:pt x="58" y="187"/>
                    </a:lnTo>
                    <a:lnTo>
                      <a:pt x="64" y="194"/>
                    </a:lnTo>
                    <a:lnTo>
                      <a:pt x="69" y="199"/>
                    </a:lnTo>
                    <a:lnTo>
                      <a:pt x="69" y="199"/>
                    </a:lnTo>
                    <a:lnTo>
                      <a:pt x="69" y="200"/>
                    </a:lnTo>
                    <a:lnTo>
                      <a:pt x="69" y="202"/>
                    </a:lnTo>
                    <a:lnTo>
                      <a:pt x="71" y="202"/>
                    </a:lnTo>
                    <a:lnTo>
                      <a:pt x="71" y="202"/>
                    </a:lnTo>
                    <a:lnTo>
                      <a:pt x="80" y="206"/>
                    </a:lnTo>
                    <a:lnTo>
                      <a:pt x="80" y="206"/>
                    </a:lnTo>
                    <a:lnTo>
                      <a:pt x="83" y="209"/>
                    </a:lnTo>
                    <a:lnTo>
                      <a:pt x="87" y="210"/>
                    </a:lnTo>
                    <a:lnTo>
                      <a:pt x="87" y="210"/>
                    </a:lnTo>
                    <a:lnTo>
                      <a:pt x="88" y="210"/>
                    </a:lnTo>
                    <a:lnTo>
                      <a:pt x="88" y="211"/>
                    </a:lnTo>
                    <a:lnTo>
                      <a:pt x="88" y="210"/>
                    </a:lnTo>
                    <a:lnTo>
                      <a:pt x="88" y="210"/>
                    </a:lnTo>
                    <a:lnTo>
                      <a:pt x="91" y="206"/>
                    </a:lnTo>
                    <a:lnTo>
                      <a:pt x="92" y="203"/>
                    </a:lnTo>
                    <a:lnTo>
                      <a:pt x="92" y="203"/>
                    </a:lnTo>
                    <a:lnTo>
                      <a:pt x="94" y="199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4" y="194"/>
                    </a:lnTo>
                    <a:lnTo>
                      <a:pt x="94" y="194"/>
                    </a:lnTo>
                    <a:lnTo>
                      <a:pt x="94" y="191"/>
                    </a:lnTo>
                    <a:lnTo>
                      <a:pt x="95" y="188"/>
                    </a:lnTo>
                    <a:lnTo>
                      <a:pt x="95" y="188"/>
                    </a:lnTo>
                    <a:lnTo>
                      <a:pt x="96" y="186"/>
                    </a:lnTo>
                    <a:lnTo>
                      <a:pt x="99" y="183"/>
                    </a:lnTo>
                    <a:lnTo>
                      <a:pt x="99" y="183"/>
                    </a:lnTo>
                    <a:lnTo>
                      <a:pt x="100" y="183"/>
                    </a:lnTo>
                    <a:lnTo>
                      <a:pt x="102" y="181"/>
                    </a:lnTo>
                    <a:lnTo>
                      <a:pt x="102" y="181"/>
                    </a:lnTo>
                    <a:lnTo>
                      <a:pt x="102" y="179"/>
                    </a:lnTo>
                    <a:lnTo>
                      <a:pt x="102" y="179"/>
                    </a:lnTo>
                    <a:lnTo>
                      <a:pt x="100" y="177"/>
                    </a:lnTo>
                    <a:lnTo>
                      <a:pt x="100" y="175"/>
                    </a:lnTo>
                    <a:lnTo>
                      <a:pt x="100" y="175"/>
                    </a:lnTo>
                    <a:lnTo>
                      <a:pt x="99" y="171"/>
                    </a:lnTo>
                    <a:lnTo>
                      <a:pt x="98" y="169"/>
                    </a:lnTo>
                    <a:lnTo>
                      <a:pt x="98" y="169"/>
                    </a:lnTo>
                    <a:lnTo>
                      <a:pt x="95" y="167"/>
                    </a:lnTo>
                    <a:lnTo>
                      <a:pt x="94" y="165"/>
                    </a:lnTo>
                    <a:lnTo>
                      <a:pt x="94" y="164"/>
                    </a:lnTo>
                    <a:lnTo>
                      <a:pt x="94" y="164"/>
                    </a:lnTo>
                    <a:lnTo>
                      <a:pt x="95" y="158"/>
                    </a:lnTo>
                    <a:lnTo>
                      <a:pt x="95" y="158"/>
                    </a:lnTo>
                    <a:lnTo>
                      <a:pt x="98" y="154"/>
                    </a:lnTo>
                    <a:lnTo>
                      <a:pt x="98" y="154"/>
                    </a:lnTo>
                    <a:lnTo>
                      <a:pt x="100" y="150"/>
                    </a:lnTo>
                    <a:lnTo>
                      <a:pt x="100" y="150"/>
                    </a:lnTo>
                    <a:lnTo>
                      <a:pt x="103" y="146"/>
                    </a:lnTo>
                    <a:lnTo>
                      <a:pt x="103" y="146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103" y="129"/>
                    </a:lnTo>
                    <a:lnTo>
                      <a:pt x="103" y="129"/>
                    </a:lnTo>
                    <a:lnTo>
                      <a:pt x="106" y="126"/>
                    </a:lnTo>
                    <a:lnTo>
                      <a:pt x="110" y="125"/>
                    </a:lnTo>
                    <a:lnTo>
                      <a:pt x="110" y="125"/>
                    </a:lnTo>
                    <a:lnTo>
                      <a:pt x="111" y="126"/>
                    </a:lnTo>
                    <a:lnTo>
                      <a:pt x="113" y="127"/>
                    </a:lnTo>
                    <a:lnTo>
                      <a:pt x="114" y="126"/>
                    </a:lnTo>
                    <a:lnTo>
                      <a:pt x="114" y="126"/>
                    </a:lnTo>
                    <a:lnTo>
                      <a:pt x="115" y="123"/>
                    </a:lnTo>
                    <a:lnTo>
                      <a:pt x="117" y="122"/>
                    </a:lnTo>
                    <a:lnTo>
                      <a:pt x="117" y="122"/>
                    </a:lnTo>
                    <a:lnTo>
                      <a:pt x="119" y="121"/>
                    </a:lnTo>
                    <a:lnTo>
                      <a:pt x="121" y="122"/>
                    </a:lnTo>
                    <a:lnTo>
                      <a:pt x="121" y="122"/>
                    </a:lnTo>
                    <a:lnTo>
                      <a:pt x="125" y="123"/>
                    </a:lnTo>
                    <a:lnTo>
                      <a:pt x="129" y="125"/>
                    </a:lnTo>
                    <a:lnTo>
                      <a:pt x="129" y="125"/>
                    </a:lnTo>
                    <a:lnTo>
                      <a:pt x="133" y="126"/>
                    </a:lnTo>
                    <a:lnTo>
                      <a:pt x="137" y="126"/>
                    </a:lnTo>
                    <a:lnTo>
                      <a:pt x="137" y="126"/>
                    </a:lnTo>
                    <a:lnTo>
                      <a:pt x="142" y="126"/>
                    </a:lnTo>
                    <a:lnTo>
                      <a:pt x="145" y="126"/>
                    </a:lnTo>
                    <a:lnTo>
                      <a:pt x="148" y="125"/>
                    </a:lnTo>
                    <a:lnTo>
                      <a:pt x="148" y="125"/>
                    </a:lnTo>
                    <a:lnTo>
                      <a:pt x="150" y="125"/>
                    </a:lnTo>
                    <a:lnTo>
                      <a:pt x="152" y="125"/>
                    </a:lnTo>
                    <a:lnTo>
                      <a:pt x="152" y="123"/>
                    </a:lnTo>
                    <a:lnTo>
                      <a:pt x="152" y="123"/>
                    </a:lnTo>
                    <a:lnTo>
                      <a:pt x="153" y="121"/>
                    </a:lnTo>
                    <a:lnTo>
                      <a:pt x="155" y="118"/>
                    </a:lnTo>
                    <a:lnTo>
                      <a:pt x="155" y="118"/>
                    </a:lnTo>
                    <a:lnTo>
                      <a:pt x="157" y="118"/>
                    </a:lnTo>
                    <a:lnTo>
                      <a:pt x="159" y="115"/>
                    </a:lnTo>
                    <a:lnTo>
                      <a:pt x="159" y="115"/>
                    </a:lnTo>
                    <a:lnTo>
                      <a:pt x="159" y="112"/>
                    </a:lnTo>
                    <a:lnTo>
                      <a:pt x="160" y="111"/>
                    </a:lnTo>
                    <a:lnTo>
                      <a:pt x="160" y="111"/>
                    </a:lnTo>
                    <a:lnTo>
                      <a:pt x="161" y="108"/>
                    </a:lnTo>
                    <a:lnTo>
                      <a:pt x="161" y="108"/>
                    </a:lnTo>
                    <a:lnTo>
                      <a:pt x="164" y="106"/>
                    </a:lnTo>
                    <a:lnTo>
                      <a:pt x="165" y="106"/>
                    </a:lnTo>
                    <a:lnTo>
                      <a:pt x="165" y="106"/>
                    </a:lnTo>
                    <a:lnTo>
                      <a:pt x="165" y="104"/>
                    </a:lnTo>
                    <a:lnTo>
                      <a:pt x="165" y="104"/>
                    </a:lnTo>
                    <a:lnTo>
                      <a:pt x="164" y="102"/>
                    </a:lnTo>
                    <a:lnTo>
                      <a:pt x="163" y="99"/>
                    </a:lnTo>
                    <a:lnTo>
                      <a:pt x="163" y="99"/>
                    </a:lnTo>
                    <a:lnTo>
                      <a:pt x="163" y="98"/>
                    </a:lnTo>
                    <a:lnTo>
                      <a:pt x="161" y="98"/>
                    </a:lnTo>
                    <a:lnTo>
                      <a:pt x="160" y="96"/>
                    </a:lnTo>
                    <a:lnTo>
                      <a:pt x="161" y="93"/>
                    </a:lnTo>
                    <a:lnTo>
                      <a:pt x="161" y="93"/>
                    </a:lnTo>
                    <a:lnTo>
                      <a:pt x="164" y="87"/>
                    </a:lnTo>
                    <a:lnTo>
                      <a:pt x="164" y="84"/>
                    </a:lnTo>
                    <a:lnTo>
                      <a:pt x="161" y="81"/>
                    </a:lnTo>
                    <a:lnTo>
                      <a:pt x="161" y="81"/>
                    </a:lnTo>
                    <a:lnTo>
                      <a:pt x="160" y="77"/>
                    </a:lnTo>
                    <a:lnTo>
                      <a:pt x="157" y="76"/>
                    </a:lnTo>
                    <a:lnTo>
                      <a:pt x="155" y="73"/>
                    </a:lnTo>
                    <a:lnTo>
                      <a:pt x="155" y="73"/>
                    </a:lnTo>
                    <a:lnTo>
                      <a:pt x="153" y="70"/>
                    </a:lnTo>
                    <a:lnTo>
                      <a:pt x="150" y="68"/>
                    </a:lnTo>
                    <a:lnTo>
                      <a:pt x="150" y="68"/>
                    </a:lnTo>
                    <a:lnTo>
                      <a:pt x="149" y="66"/>
                    </a:lnTo>
                    <a:lnTo>
                      <a:pt x="148" y="66"/>
                    </a:lnTo>
                    <a:lnTo>
                      <a:pt x="148" y="66"/>
                    </a:lnTo>
                    <a:lnTo>
                      <a:pt x="144" y="65"/>
                    </a:lnTo>
                    <a:lnTo>
                      <a:pt x="140" y="62"/>
                    </a:lnTo>
                    <a:lnTo>
                      <a:pt x="140" y="62"/>
                    </a:lnTo>
                    <a:lnTo>
                      <a:pt x="137" y="60"/>
                    </a:lnTo>
                    <a:lnTo>
                      <a:pt x="134" y="58"/>
                    </a:lnTo>
                    <a:lnTo>
                      <a:pt x="134" y="58"/>
                    </a:lnTo>
                    <a:lnTo>
                      <a:pt x="130" y="57"/>
                    </a:lnTo>
                    <a:lnTo>
                      <a:pt x="130" y="57"/>
                    </a:lnTo>
                    <a:lnTo>
                      <a:pt x="125" y="57"/>
                    </a:lnTo>
                    <a:lnTo>
                      <a:pt x="125" y="57"/>
                    </a:lnTo>
                    <a:lnTo>
                      <a:pt x="122" y="57"/>
                    </a:lnTo>
                    <a:lnTo>
                      <a:pt x="122" y="57"/>
                    </a:lnTo>
                    <a:lnTo>
                      <a:pt x="117" y="56"/>
                    </a:lnTo>
                    <a:lnTo>
                      <a:pt x="117" y="56"/>
                    </a:lnTo>
                    <a:lnTo>
                      <a:pt x="114" y="56"/>
                    </a:lnTo>
                    <a:lnTo>
                      <a:pt x="114" y="56"/>
                    </a:lnTo>
                    <a:lnTo>
                      <a:pt x="113" y="56"/>
                    </a:lnTo>
                    <a:lnTo>
                      <a:pt x="111" y="54"/>
                    </a:lnTo>
                    <a:lnTo>
                      <a:pt x="111" y="57"/>
                    </a:lnTo>
                    <a:lnTo>
                      <a:pt x="111" y="57"/>
                    </a:lnTo>
                    <a:lnTo>
                      <a:pt x="111" y="61"/>
                    </a:lnTo>
                    <a:lnTo>
                      <a:pt x="111" y="62"/>
                    </a:lnTo>
                    <a:lnTo>
                      <a:pt x="110" y="64"/>
                    </a:lnTo>
                    <a:lnTo>
                      <a:pt x="110" y="64"/>
                    </a:lnTo>
                    <a:lnTo>
                      <a:pt x="106" y="64"/>
                    </a:lnTo>
                    <a:lnTo>
                      <a:pt x="106" y="64"/>
                    </a:lnTo>
                    <a:lnTo>
                      <a:pt x="103" y="64"/>
                    </a:lnTo>
                    <a:lnTo>
                      <a:pt x="100" y="65"/>
                    </a:lnTo>
                    <a:lnTo>
                      <a:pt x="100" y="65"/>
                    </a:lnTo>
                    <a:lnTo>
                      <a:pt x="99" y="66"/>
                    </a:lnTo>
                    <a:lnTo>
                      <a:pt x="95" y="68"/>
                    </a:lnTo>
                    <a:lnTo>
                      <a:pt x="95" y="68"/>
                    </a:lnTo>
                    <a:lnTo>
                      <a:pt x="95" y="68"/>
                    </a:lnTo>
                    <a:lnTo>
                      <a:pt x="95" y="69"/>
                    </a:lnTo>
                    <a:lnTo>
                      <a:pt x="92" y="68"/>
                    </a:lnTo>
                    <a:lnTo>
                      <a:pt x="92" y="68"/>
                    </a:lnTo>
                    <a:lnTo>
                      <a:pt x="91" y="65"/>
                    </a:lnTo>
                    <a:lnTo>
                      <a:pt x="92" y="64"/>
                    </a:lnTo>
                    <a:lnTo>
                      <a:pt x="91" y="64"/>
                    </a:lnTo>
                    <a:lnTo>
                      <a:pt x="88" y="64"/>
                    </a:lnTo>
                    <a:lnTo>
                      <a:pt x="88" y="64"/>
                    </a:lnTo>
                    <a:lnTo>
                      <a:pt x="81" y="65"/>
                    </a:lnTo>
                    <a:lnTo>
                      <a:pt x="79" y="65"/>
                    </a:lnTo>
                    <a:lnTo>
                      <a:pt x="79" y="65"/>
                    </a:lnTo>
                    <a:lnTo>
                      <a:pt x="77" y="65"/>
                    </a:lnTo>
                    <a:lnTo>
                      <a:pt x="75" y="64"/>
                    </a:lnTo>
                    <a:lnTo>
                      <a:pt x="75" y="64"/>
                    </a:lnTo>
                    <a:lnTo>
                      <a:pt x="71" y="62"/>
                    </a:lnTo>
                    <a:lnTo>
                      <a:pt x="69" y="64"/>
                    </a:lnTo>
                    <a:lnTo>
                      <a:pt x="69" y="64"/>
                    </a:lnTo>
                    <a:lnTo>
                      <a:pt x="68" y="65"/>
                    </a:lnTo>
                    <a:lnTo>
                      <a:pt x="68" y="65"/>
                    </a:lnTo>
                    <a:lnTo>
                      <a:pt x="67" y="64"/>
                    </a:lnTo>
                    <a:lnTo>
                      <a:pt x="67" y="64"/>
                    </a:lnTo>
                    <a:lnTo>
                      <a:pt x="65" y="61"/>
                    </a:lnTo>
                    <a:lnTo>
                      <a:pt x="67" y="60"/>
                    </a:lnTo>
                    <a:lnTo>
                      <a:pt x="67" y="60"/>
                    </a:lnTo>
                    <a:lnTo>
                      <a:pt x="71" y="60"/>
                    </a:lnTo>
                    <a:lnTo>
                      <a:pt x="72" y="60"/>
                    </a:lnTo>
                    <a:lnTo>
                      <a:pt x="73" y="58"/>
                    </a:lnTo>
                    <a:lnTo>
                      <a:pt x="73" y="58"/>
                    </a:lnTo>
                    <a:lnTo>
                      <a:pt x="72" y="57"/>
                    </a:lnTo>
                    <a:lnTo>
                      <a:pt x="72" y="56"/>
                    </a:lnTo>
                    <a:lnTo>
                      <a:pt x="73" y="56"/>
                    </a:lnTo>
                    <a:lnTo>
                      <a:pt x="73" y="56"/>
                    </a:lnTo>
                    <a:lnTo>
                      <a:pt x="79" y="54"/>
                    </a:lnTo>
                    <a:lnTo>
                      <a:pt x="79" y="54"/>
                    </a:lnTo>
                    <a:lnTo>
                      <a:pt x="81" y="54"/>
                    </a:lnTo>
                    <a:lnTo>
                      <a:pt x="83" y="54"/>
                    </a:lnTo>
                    <a:lnTo>
                      <a:pt x="85" y="54"/>
                    </a:lnTo>
                    <a:lnTo>
                      <a:pt x="85" y="54"/>
                    </a:lnTo>
                    <a:lnTo>
                      <a:pt x="85" y="54"/>
                    </a:lnTo>
                    <a:lnTo>
                      <a:pt x="87" y="53"/>
                    </a:lnTo>
                    <a:lnTo>
                      <a:pt x="88" y="53"/>
                    </a:lnTo>
                    <a:lnTo>
                      <a:pt x="87" y="51"/>
                    </a:lnTo>
                    <a:lnTo>
                      <a:pt x="87" y="51"/>
                    </a:lnTo>
                    <a:lnTo>
                      <a:pt x="84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80" y="45"/>
                    </a:lnTo>
                    <a:lnTo>
                      <a:pt x="80" y="45"/>
                    </a:lnTo>
                    <a:lnTo>
                      <a:pt x="79" y="46"/>
                    </a:lnTo>
                    <a:lnTo>
                      <a:pt x="77" y="47"/>
                    </a:lnTo>
                    <a:lnTo>
                      <a:pt x="77" y="47"/>
                    </a:lnTo>
                    <a:lnTo>
                      <a:pt x="76" y="47"/>
                    </a:lnTo>
                    <a:lnTo>
                      <a:pt x="76" y="47"/>
                    </a:lnTo>
                    <a:lnTo>
                      <a:pt x="72" y="45"/>
                    </a:lnTo>
                    <a:lnTo>
                      <a:pt x="72" y="43"/>
                    </a:lnTo>
                    <a:lnTo>
                      <a:pt x="73" y="42"/>
                    </a:lnTo>
                    <a:lnTo>
                      <a:pt x="73" y="42"/>
                    </a:lnTo>
                    <a:lnTo>
                      <a:pt x="76" y="39"/>
                    </a:lnTo>
                    <a:lnTo>
                      <a:pt x="79" y="38"/>
                    </a:lnTo>
                    <a:lnTo>
                      <a:pt x="79" y="38"/>
                    </a:lnTo>
                    <a:lnTo>
                      <a:pt x="80" y="38"/>
                    </a:lnTo>
                    <a:lnTo>
                      <a:pt x="81" y="38"/>
                    </a:lnTo>
                    <a:lnTo>
                      <a:pt x="84" y="41"/>
                    </a:lnTo>
                    <a:lnTo>
                      <a:pt x="87" y="43"/>
                    </a:lnTo>
                    <a:lnTo>
                      <a:pt x="88" y="43"/>
                    </a:lnTo>
                    <a:lnTo>
                      <a:pt x="88" y="43"/>
                    </a:lnTo>
                    <a:lnTo>
                      <a:pt x="91" y="42"/>
                    </a:lnTo>
                    <a:lnTo>
                      <a:pt x="92" y="42"/>
                    </a:lnTo>
                    <a:lnTo>
                      <a:pt x="92" y="42"/>
                    </a:lnTo>
                    <a:lnTo>
                      <a:pt x="94" y="45"/>
                    </a:lnTo>
                    <a:lnTo>
                      <a:pt x="94" y="49"/>
                    </a:lnTo>
                    <a:lnTo>
                      <a:pt x="94" y="49"/>
                    </a:lnTo>
                    <a:lnTo>
                      <a:pt x="94" y="51"/>
                    </a:lnTo>
                    <a:lnTo>
                      <a:pt x="96" y="50"/>
                    </a:lnTo>
                    <a:lnTo>
                      <a:pt x="96" y="50"/>
                    </a:lnTo>
                    <a:lnTo>
                      <a:pt x="98" y="49"/>
                    </a:lnTo>
                    <a:lnTo>
                      <a:pt x="96" y="49"/>
                    </a:lnTo>
                    <a:lnTo>
                      <a:pt x="96" y="47"/>
                    </a:lnTo>
                    <a:lnTo>
                      <a:pt x="100" y="46"/>
                    </a:lnTo>
                    <a:lnTo>
                      <a:pt x="100" y="46"/>
                    </a:lnTo>
                    <a:lnTo>
                      <a:pt x="107" y="45"/>
                    </a:lnTo>
                    <a:lnTo>
                      <a:pt x="110" y="43"/>
                    </a:lnTo>
                    <a:lnTo>
                      <a:pt x="113" y="43"/>
                    </a:lnTo>
                    <a:lnTo>
                      <a:pt x="114" y="45"/>
                    </a:lnTo>
                    <a:lnTo>
                      <a:pt x="114" y="45"/>
                    </a:lnTo>
                    <a:lnTo>
                      <a:pt x="117" y="46"/>
                    </a:lnTo>
                    <a:lnTo>
                      <a:pt x="118" y="46"/>
                    </a:lnTo>
                    <a:lnTo>
                      <a:pt x="118" y="46"/>
                    </a:lnTo>
                    <a:lnTo>
                      <a:pt x="118" y="47"/>
                    </a:lnTo>
                    <a:lnTo>
                      <a:pt x="118" y="49"/>
                    </a:lnTo>
                    <a:lnTo>
                      <a:pt x="119" y="47"/>
                    </a:lnTo>
                    <a:lnTo>
                      <a:pt x="119" y="47"/>
                    </a:lnTo>
                    <a:lnTo>
                      <a:pt x="122" y="46"/>
                    </a:lnTo>
                    <a:lnTo>
                      <a:pt x="125" y="47"/>
                    </a:lnTo>
                    <a:lnTo>
                      <a:pt x="127" y="49"/>
                    </a:lnTo>
                    <a:lnTo>
                      <a:pt x="127" y="49"/>
                    </a:lnTo>
                    <a:lnTo>
                      <a:pt x="127" y="49"/>
                    </a:lnTo>
                    <a:lnTo>
                      <a:pt x="130" y="49"/>
                    </a:lnTo>
                    <a:lnTo>
                      <a:pt x="130" y="49"/>
                    </a:lnTo>
                    <a:lnTo>
                      <a:pt x="133" y="51"/>
                    </a:lnTo>
                    <a:lnTo>
                      <a:pt x="137" y="51"/>
                    </a:lnTo>
                    <a:lnTo>
                      <a:pt x="137" y="51"/>
                    </a:lnTo>
                    <a:lnTo>
                      <a:pt x="140" y="50"/>
                    </a:lnTo>
                    <a:lnTo>
                      <a:pt x="140" y="50"/>
                    </a:lnTo>
                    <a:lnTo>
                      <a:pt x="138" y="47"/>
                    </a:lnTo>
                    <a:lnTo>
                      <a:pt x="138" y="47"/>
                    </a:lnTo>
                    <a:lnTo>
                      <a:pt x="137" y="45"/>
                    </a:lnTo>
                    <a:lnTo>
                      <a:pt x="133" y="43"/>
                    </a:lnTo>
                    <a:lnTo>
                      <a:pt x="133" y="43"/>
                    </a:lnTo>
                    <a:lnTo>
                      <a:pt x="125" y="41"/>
                    </a:lnTo>
                    <a:lnTo>
                      <a:pt x="123" y="39"/>
                    </a:lnTo>
                    <a:lnTo>
                      <a:pt x="126" y="39"/>
                    </a:lnTo>
                    <a:lnTo>
                      <a:pt x="126" y="39"/>
                    </a:lnTo>
                    <a:lnTo>
                      <a:pt x="129" y="38"/>
                    </a:lnTo>
                    <a:lnTo>
                      <a:pt x="127" y="37"/>
                    </a:lnTo>
                    <a:lnTo>
                      <a:pt x="127" y="35"/>
                    </a:lnTo>
                    <a:lnTo>
                      <a:pt x="132" y="33"/>
                    </a:lnTo>
                    <a:lnTo>
                      <a:pt x="132" y="33"/>
                    </a:lnTo>
                    <a:lnTo>
                      <a:pt x="137" y="31"/>
                    </a:lnTo>
                    <a:lnTo>
                      <a:pt x="140" y="31"/>
                    </a:lnTo>
                    <a:lnTo>
                      <a:pt x="141" y="31"/>
                    </a:lnTo>
                    <a:lnTo>
                      <a:pt x="141" y="28"/>
                    </a:lnTo>
                    <a:lnTo>
                      <a:pt x="141" y="28"/>
                    </a:lnTo>
                    <a:lnTo>
                      <a:pt x="141" y="23"/>
                    </a:lnTo>
                    <a:lnTo>
                      <a:pt x="142" y="23"/>
                    </a:lnTo>
                    <a:lnTo>
                      <a:pt x="144" y="23"/>
                    </a:lnTo>
                    <a:lnTo>
                      <a:pt x="144" y="23"/>
                    </a:lnTo>
                    <a:lnTo>
                      <a:pt x="153" y="24"/>
                    </a:lnTo>
                    <a:lnTo>
                      <a:pt x="153" y="24"/>
                    </a:lnTo>
                    <a:lnTo>
                      <a:pt x="155" y="24"/>
                    </a:lnTo>
                    <a:lnTo>
                      <a:pt x="155" y="26"/>
                    </a:lnTo>
                    <a:lnTo>
                      <a:pt x="157" y="24"/>
                    </a:lnTo>
                    <a:lnTo>
                      <a:pt x="157" y="24"/>
                    </a:lnTo>
                    <a:lnTo>
                      <a:pt x="160" y="23"/>
                    </a:lnTo>
                    <a:lnTo>
                      <a:pt x="161" y="23"/>
                    </a:lnTo>
                    <a:lnTo>
                      <a:pt x="161" y="23"/>
                    </a:lnTo>
                    <a:lnTo>
                      <a:pt x="161" y="22"/>
                    </a:lnTo>
                    <a:lnTo>
                      <a:pt x="161" y="22"/>
                    </a:lnTo>
                    <a:lnTo>
                      <a:pt x="159" y="18"/>
                    </a:lnTo>
                    <a:lnTo>
                      <a:pt x="156" y="15"/>
                    </a:lnTo>
                    <a:lnTo>
                      <a:pt x="156" y="15"/>
                    </a:lnTo>
                    <a:lnTo>
                      <a:pt x="155" y="12"/>
                    </a:lnTo>
                    <a:lnTo>
                      <a:pt x="153" y="10"/>
                    </a:lnTo>
                    <a:lnTo>
                      <a:pt x="152" y="7"/>
                    </a:lnTo>
                    <a:lnTo>
                      <a:pt x="150" y="7"/>
                    </a:lnTo>
                    <a:lnTo>
                      <a:pt x="148" y="8"/>
                    </a:lnTo>
                    <a:lnTo>
                      <a:pt x="148" y="8"/>
                    </a:lnTo>
                    <a:lnTo>
                      <a:pt x="144" y="10"/>
                    </a:lnTo>
                    <a:lnTo>
                      <a:pt x="140" y="11"/>
                    </a:lnTo>
                    <a:lnTo>
                      <a:pt x="140" y="11"/>
                    </a:lnTo>
                    <a:lnTo>
                      <a:pt x="134" y="10"/>
                    </a:lnTo>
                    <a:lnTo>
                      <a:pt x="132" y="8"/>
                    </a:lnTo>
                    <a:lnTo>
                      <a:pt x="132" y="8"/>
                    </a:lnTo>
                    <a:lnTo>
                      <a:pt x="136" y="7"/>
                    </a:lnTo>
                    <a:lnTo>
                      <a:pt x="138" y="5"/>
                    </a:lnTo>
                    <a:lnTo>
                      <a:pt x="138" y="5"/>
                    </a:lnTo>
                    <a:lnTo>
                      <a:pt x="138" y="5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37" y="1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49" y="0"/>
                    </a:lnTo>
                    <a:lnTo>
                      <a:pt x="161" y="1"/>
                    </a:lnTo>
                    <a:lnTo>
                      <a:pt x="161" y="1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96" name="Freeform 132"/>
              <p:cNvSpPr>
                <a:spLocks noChangeArrowheads="1"/>
              </p:cNvSpPr>
              <p:nvPr/>
            </p:nvSpPr>
            <p:spPr bwMode="auto">
              <a:xfrm>
                <a:off x="246063" y="481013"/>
                <a:ext cx="136525" cy="163513"/>
              </a:xfrm>
              <a:custGeom>
                <a:avLst/>
                <a:gdLst>
                  <a:gd name="T0" fmla="*/ 27 w 86"/>
                  <a:gd name="T1" fmla="*/ 6 h 103"/>
                  <a:gd name="T2" fmla="*/ 27 w 86"/>
                  <a:gd name="T3" fmla="*/ 38 h 103"/>
                  <a:gd name="T4" fmla="*/ 27 w 86"/>
                  <a:gd name="T5" fmla="*/ 38 h 103"/>
                  <a:gd name="T6" fmla="*/ 28 w 86"/>
                  <a:gd name="T7" fmla="*/ 41 h 103"/>
                  <a:gd name="T8" fmla="*/ 34 w 86"/>
                  <a:gd name="T9" fmla="*/ 47 h 103"/>
                  <a:gd name="T10" fmla="*/ 42 w 86"/>
                  <a:gd name="T11" fmla="*/ 55 h 103"/>
                  <a:gd name="T12" fmla="*/ 47 w 86"/>
                  <a:gd name="T13" fmla="*/ 57 h 103"/>
                  <a:gd name="T14" fmla="*/ 54 w 86"/>
                  <a:gd name="T15" fmla="*/ 60 h 103"/>
                  <a:gd name="T16" fmla="*/ 54 w 86"/>
                  <a:gd name="T17" fmla="*/ 60 h 103"/>
                  <a:gd name="T18" fmla="*/ 66 w 86"/>
                  <a:gd name="T19" fmla="*/ 65 h 103"/>
                  <a:gd name="T20" fmla="*/ 78 w 86"/>
                  <a:gd name="T21" fmla="*/ 72 h 103"/>
                  <a:gd name="T22" fmla="*/ 82 w 86"/>
                  <a:gd name="T23" fmla="*/ 75 h 103"/>
                  <a:gd name="T24" fmla="*/ 85 w 86"/>
                  <a:gd name="T25" fmla="*/ 79 h 103"/>
                  <a:gd name="T26" fmla="*/ 86 w 86"/>
                  <a:gd name="T27" fmla="*/ 82 h 103"/>
                  <a:gd name="T28" fmla="*/ 86 w 86"/>
                  <a:gd name="T29" fmla="*/ 86 h 103"/>
                  <a:gd name="T30" fmla="*/ 86 w 86"/>
                  <a:gd name="T31" fmla="*/ 86 h 103"/>
                  <a:gd name="T32" fmla="*/ 85 w 86"/>
                  <a:gd name="T33" fmla="*/ 90 h 103"/>
                  <a:gd name="T34" fmla="*/ 81 w 86"/>
                  <a:gd name="T35" fmla="*/ 93 h 103"/>
                  <a:gd name="T36" fmla="*/ 76 w 86"/>
                  <a:gd name="T37" fmla="*/ 95 h 103"/>
                  <a:gd name="T38" fmla="*/ 66 w 86"/>
                  <a:gd name="T39" fmla="*/ 98 h 103"/>
                  <a:gd name="T40" fmla="*/ 55 w 86"/>
                  <a:gd name="T41" fmla="*/ 101 h 103"/>
                  <a:gd name="T42" fmla="*/ 40 w 86"/>
                  <a:gd name="T43" fmla="*/ 102 h 103"/>
                  <a:gd name="T44" fmla="*/ 21 w 86"/>
                  <a:gd name="T45" fmla="*/ 103 h 103"/>
                  <a:gd name="T46" fmla="*/ 0 w 86"/>
                  <a:gd name="T47" fmla="*/ 103 h 103"/>
                  <a:gd name="T48" fmla="*/ 0 w 86"/>
                  <a:gd name="T49" fmla="*/ 0 h 103"/>
                  <a:gd name="T50" fmla="*/ 27 w 86"/>
                  <a:gd name="T51" fmla="*/ 6 h 103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86"/>
                  <a:gd name="T79" fmla="*/ 0 h 103"/>
                  <a:gd name="T80" fmla="*/ 86 w 86"/>
                  <a:gd name="T81" fmla="*/ 103 h 103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86" h="103">
                    <a:moveTo>
                      <a:pt x="27" y="6"/>
                    </a:moveTo>
                    <a:lnTo>
                      <a:pt x="27" y="38"/>
                    </a:lnTo>
                    <a:lnTo>
                      <a:pt x="27" y="38"/>
                    </a:lnTo>
                    <a:lnTo>
                      <a:pt x="28" y="41"/>
                    </a:lnTo>
                    <a:lnTo>
                      <a:pt x="34" y="47"/>
                    </a:lnTo>
                    <a:lnTo>
                      <a:pt x="42" y="55"/>
                    </a:lnTo>
                    <a:lnTo>
                      <a:pt x="47" y="57"/>
                    </a:lnTo>
                    <a:lnTo>
                      <a:pt x="54" y="60"/>
                    </a:lnTo>
                    <a:lnTo>
                      <a:pt x="54" y="60"/>
                    </a:lnTo>
                    <a:lnTo>
                      <a:pt x="66" y="65"/>
                    </a:lnTo>
                    <a:lnTo>
                      <a:pt x="78" y="72"/>
                    </a:lnTo>
                    <a:lnTo>
                      <a:pt x="82" y="75"/>
                    </a:lnTo>
                    <a:lnTo>
                      <a:pt x="85" y="79"/>
                    </a:lnTo>
                    <a:lnTo>
                      <a:pt x="86" y="82"/>
                    </a:lnTo>
                    <a:lnTo>
                      <a:pt x="86" y="86"/>
                    </a:lnTo>
                    <a:lnTo>
                      <a:pt x="86" y="86"/>
                    </a:lnTo>
                    <a:lnTo>
                      <a:pt x="85" y="90"/>
                    </a:lnTo>
                    <a:lnTo>
                      <a:pt x="81" y="93"/>
                    </a:lnTo>
                    <a:lnTo>
                      <a:pt x="76" y="95"/>
                    </a:lnTo>
                    <a:lnTo>
                      <a:pt x="66" y="98"/>
                    </a:lnTo>
                    <a:lnTo>
                      <a:pt x="55" y="101"/>
                    </a:lnTo>
                    <a:lnTo>
                      <a:pt x="40" y="102"/>
                    </a:lnTo>
                    <a:lnTo>
                      <a:pt x="21" y="103"/>
                    </a:lnTo>
                    <a:lnTo>
                      <a:pt x="0" y="103"/>
                    </a:lnTo>
                    <a:lnTo>
                      <a:pt x="0" y="0"/>
                    </a:lnTo>
                    <a:lnTo>
                      <a:pt x="27" y="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97" name="Freeform 133"/>
              <p:cNvSpPr>
                <a:spLocks noChangeArrowheads="1"/>
              </p:cNvSpPr>
              <p:nvPr/>
            </p:nvSpPr>
            <p:spPr bwMode="auto">
              <a:xfrm>
                <a:off x="130175" y="481013"/>
                <a:ext cx="130175" cy="163513"/>
              </a:xfrm>
              <a:custGeom>
                <a:avLst/>
                <a:gdLst>
                  <a:gd name="T0" fmla="*/ 63 w 82"/>
                  <a:gd name="T1" fmla="*/ 6 h 103"/>
                  <a:gd name="T2" fmla="*/ 63 w 82"/>
                  <a:gd name="T3" fmla="*/ 38 h 103"/>
                  <a:gd name="T4" fmla="*/ 63 w 82"/>
                  <a:gd name="T5" fmla="*/ 38 h 103"/>
                  <a:gd name="T6" fmla="*/ 62 w 82"/>
                  <a:gd name="T7" fmla="*/ 41 h 103"/>
                  <a:gd name="T8" fmla="*/ 58 w 82"/>
                  <a:gd name="T9" fmla="*/ 47 h 103"/>
                  <a:gd name="T10" fmla="*/ 51 w 82"/>
                  <a:gd name="T11" fmla="*/ 55 h 103"/>
                  <a:gd name="T12" fmla="*/ 46 w 82"/>
                  <a:gd name="T13" fmla="*/ 57 h 103"/>
                  <a:gd name="T14" fmla="*/ 39 w 82"/>
                  <a:gd name="T15" fmla="*/ 60 h 103"/>
                  <a:gd name="T16" fmla="*/ 39 w 82"/>
                  <a:gd name="T17" fmla="*/ 60 h 103"/>
                  <a:gd name="T18" fmla="*/ 25 w 82"/>
                  <a:gd name="T19" fmla="*/ 65 h 103"/>
                  <a:gd name="T20" fmla="*/ 12 w 82"/>
                  <a:gd name="T21" fmla="*/ 72 h 103"/>
                  <a:gd name="T22" fmla="*/ 6 w 82"/>
                  <a:gd name="T23" fmla="*/ 75 h 103"/>
                  <a:gd name="T24" fmla="*/ 4 w 82"/>
                  <a:gd name="T25" fmla="*/ 79 h 103"/>
                  <a:gd name="T26" fmla="*/ 1 w 82"/>
                  <a:gd name="T27" fmla="*/ 82 h 103"/>
                  <a:gd name="T28" fmla="*/ 0 w 82"/>
                  <a:gd name="T29" fmla="*/ 86 h 103"/>
                  <a:gd name="T30" fmla="*/ 0 w 82"/>
                  <a:gd name="T31" fmla="*/ 86 h 103"/>
                  <a:gd name="T32" fmla="*/ 2 w 82"/>
                  <a:gd name="T33" fmla="*/ 90 h 103"/>
                  <a:gd name="T34" fmla="*/ 8 w 82"/>
                  <a:gd name="T35" fmla="*/ 93 h 103"/>
                  <a:gd name="T36" fmla="*/ 15 w 82"/>
                  <a:gd name="T37" fmla="*/ 95 h 103"/>
                  <a:gd name="T38" fmla="*/ 24 w 82"/>
                  <a:gd name="T39" fmla="*/ 98 h 103"/>
                  <a:gd name="T40" fmla="*/ 36 w 82"/>
                  <a:gd name="T41" fmla="*/ 101 h 103"/>
                  <a:gd name="T42" fmla="*/ 50 w 82"/>
                  <a:gd name="T43" fmla="*/ 102 h 103"/>
                  <a:gd name="T44" fmla="*/ 82 w 82"/>
                  <a:gd name="T45" fmla="*/ 103 h 103"/>
                  <a:gd name="T46" fmla="*/ 82 w 82"/>
                  <a:gd name="T47" fmla="*/ 0 h 103"/>
                  <a:gd name="T48" fmla="*/ 63 w 82"/>
                  <a:gd name="T49" fmla="*/ 6 h 103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82"/>
                  <a:gd name="T76" fmla="*/ 0 h 103"/>
                  <a:gd name="T77" fmla="*/ 82 w 82"/>
                  <a:gd name="T78" fmla="*/ 103 h 103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82" h="103">
                    <a:moveTo>
                      <a:pt x="63" y="6"/>
                    </a:moveTo>
                    <a:lnTo>
                      <a:pt x="63" y="38"/>
                    </a:lnTo>
                    <a:lnTo>
                      <a:pt x="63" y="38"/>
                    </a:lnTo>
                    <a:lnTo>
                      <a:pt x="62" y="41"/>
                    </a:lnTo>
                    <a:lnTo>
                      <a:pt x="58" y="47"/>
                    </a:lnTo>
                    <a:lnTo>
                      <a:pt x="51" y="55"/>
                    </a:lnTo>
                    <a:lnTo>
                      <a:pt x="46" y="57"/>
                    </a:lnTo>
                    <a:lnTo>
                      <a:pt x="39" y="60"/>
                    </a:lnTo>
                    <a:lnTo>
                      <a:pt x="39" y="60"/>
                    </a:lnTo>
                    <a:lnTo>
                      <a:pt x="25" y="65"/>
                    </a:lnTo>
                    <a:lnTo>
                      <a:pt x="12" y="72"/>
                    </a:lnTo>
                    <a:lnTo>
                      <a:pt x="6" y="75"/>
                    </a:lnTo>
                    <a:lnTo>
                      <a:pt x="4" y="79"/>
                    </a:lnTo>
                    <a:lnTo>
                      <a:pt x="1" y="82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0"/>
                    </a:lnTo>
                    <a:lnTo>
                      <a:pt x="8" y="93"/>
                    </a:lnTo>
                    <a:lnTo>
                      <a:pt x="15" y="95"/>
                    </a:lnTo>
                    <a:lnTo>
                      <a:pt x="24" y="98"/>
                    </a:lnTo>
                    <a:lnTo>
                      <a:pt x="36" y="101"/>
                    </a:lnTo>
                    <a:lnTo>
                      <a:pt x="50" y="102"/>
                    </a:lnTo>
                    <a:lnTo>
                      <a:pt x="82" y="103"/>
                    </a:lnTo>
                    <a:lnTo>
                      <a:pt x="82" y="0"/>
                    </a:lnTo>
                    <a:lnTo>
                      <a:pt x="63" y="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98" name="Freeform 13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95300" cy="496888"/>
              </a:xfrm>
              <a:custGeom>
                <a:avLst/>
                <a:gdLst>
                  <a:gd name="T0" fmla="*/ 83 w 312"/>
                  <a:gd name="T1" fmla="*/ 16 h 313"/>
                  <a:gd name="T2" fmla="*/ 57 w 312"/>
                  <a:gd name="T3" fmla="*/ 41 h 313"/>
                  <a:gd name="T4" fmla="*/ 37 w 312"/>
                  <a:gd name="T5" fmla="*/ 71 h 313"/>
                  <a:gd name="T6" fmla="*/ 25 w 312"/>
                  <a:gd name="T7" fmla="*/ 103 h 313"/>
                  <a:gd name="T8" fmla="*/ 21 w 312"/>
                  <a:gd name="T9" fmla="*/ 140 h 313"/>
                  <a:gd name="T10" fmla="*/ 21 w 312"/>
                  <a:gd name="T11" fmla="*/ 156 h 313"/>
                  <a:gd name="T12" fmla="*/ 27 w 312"/>
                  <a:gd name="T13" fmla="*/ 186 h 313"/>
                  <a:gd name="T14" fmla="*/ 40 w 312"/>
                  <a:gd name="T15" fmla="*/ 213 h 313"/>
                  <a:gd name="T16" fmla="*/ 56 w 312"/>
                  <a:gd name="T17" fmla="*/ 237 h 313"/>
                  <a:gd name="T18" fmla="*/ 76 w 312"/>
                  <a:gd name="T19" fmla="*/ 259 h 313"/>
                  <a:gd name="T20" fmla="*/ 101 w 312"/>
                  <a:gd name="T21" fmla="*/ 275 h 313"/>
                  <a:gd name="T22" fmla="*/ 128 w 312"/>
                  <a:gd name="T23" fmla="*/ 287 h 313"/>
                  <a:gd name="T24" fmla="*/ 157 w 312"/>
                  <a:gd name="T25" fmla="*/ 293 h 313"/>
                  <a:gd name="T26" fmla="*/ 174 w 312"/>
                  <a:gd name="T27" fmla="*/ 294 h 313"/>
                  <a:gd name="T28" fmla="*/ 210 w 312"/>
                  <a:gd name="T29" fmla="*/ 289 h 313"/>
                  <a:gd name="T30" fmla="*/ 243 w 312"/>
                  <a:gd name="T31" fmla="*/ 276 h 313"/>
                  <a:gd name="T32" fmla="*/ 273 w 312"/>
                  <a:gd name="T33" fmla="*/ 257 h 313"/>
                  <a:gd name="T34" fmla="*/ 296 w 312"/>
                  <a:gd name="T35" fmla="*/ 233 h 313"/>
                  <a:gd name="T36" fmla="*/ 312 w 312"/>
                  <a:gd name="T37" fmla="*/ 245 h 313"/>
                  <a:gd name="T38" fmla="*/ 285 w 312"/>
                  <a:gd name="T39" fmla="*/ 274 h 313"/>
                  <a:gd name="T40" fmla="*/ 252 w 312"/>
                  <a:gd name="T41" fmla="*/ 295 h 313"/>
                  <a:gd name="T42" fmla="*/ 214 w 312"/>
                  <a:gd name="T43" fmla="*/ 309 h 313"/>
                  <a:gd name="T44" fmla="*/ 174 w 312"/>
                  <a:gd name="T45" fmla="*/ 313 h 313"/>
                  <a:gd name="T46" fmla="*/ 156 w 312"/>
                  <a:gd name="T47" fmla="*/ 313 h 313"/>
                  <a:gd name="T48" fmla="*/ 122 w 312"/>
                  <a:gd name="T49" fmla="*/ 306 h 313"/>
                  <a:gd name="T50" fmla="*/ 91 w 312"/>
                  <a:gd name="T51" fmla="*/ 293 h 313"/>
                  <a:gd name="T52" fmla="*/ 64 w 312"/>
                  <a:gd name="T53" fmla="*/ 274 h 313"/>
                  <a:gd name="T54" fmla="*/ 40 w 312"/>
                  <a:gd name="T55" fmla="*/ 251 h 313"/>
                  <a:gd name="T56" fmla="*/ 21 w 312"/>
                  <a:gd name="T57" fmla="*/ 222 h 313"/>
                  <a:gd name="T58" fmla="*/ 8 w 312"/>
                  <a:gd name="T59" fmla="*/ 191 h 313"/>
                  <a:gd name="T60" fmla="*/ 2 w 312"/>
                  <a:gd name="T61" fmla="*/ 159 h 313"/>
                  <a:gd name="T62" fmla="*/ 0 w 312"/>
                  <a:gd name="T63" fmla="*/ 140 h 313"/>
                  <a:gd name="T64" fmla="*/ 6 w 312"/>
                  <a:gd name="T65" fmla="*/ 99 h 313"/>
                  <a:gd name="T66" fmla="*/ 19 w 312"/>
                  <a:gd name="T67" fmla="*/ 61 h 313"/>
                  <a:gd name="T68" fmla="*/ 42 w 312"/>
                  <a:gd name="T69" fmla="*/ 27 h 313"/>
                  <a:gd name="T70" fmla="*/ 71 w 312"/>
                  <a:gd name="T71" fmla="*/ 0 h 313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312"/>
                  <a:gd name="T109" fmla="*/ 0 h 313"/>
                  <a:gd name="T110" fmla="*/ 312 w 312"/>
                  <a:gd name="T111" fmla="*/ 313 h 313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312" h="313">
                    <a:moveTo>
                      <a:pt x="83" y="16"/>
                    </a:moveTo>
                    <a:lnTo>
                      <a:pt x="83" y="16"/>
                    </a:lnTo>
                    <a:lnTo>
                      <a:pt x="69" y="29"/>
                    </a:lnTo>
                    <a:lnTo>
                      <a:pt x="57" y="41"/>
                    </a:lnTo>
                    <a:lnTo>
                      <a:pt x="46" y="54"/>
                    </a:lnTo>
                    <a:lnTo>
                      <a:pt x="37" y="71"/>
                    </a:lnTo>
                    <a:lnTo>
                      <a:pt x="30" y="87"/>
                    </a:lnTo>
                    <a:lnTo>
                      <a:pt x="25" y="103"/>
                    </a:lnTo>
                    <a:lnTo>
                      <a:pt x="22" y="122"/>
                    </a:lnTo>
                    <a:lnTo>
                      <a:pt x="21" y="140"/>
                    </a:lnTo>
                    <a:lnTo>
                      <a:pt x="21" y="140"/>
                    </a:lnTo>
                    <a:lnTo>
                      <a:pt x="21" y="156"/>
                    </a:lnTo>
                    <a:lnTo>
                      <a:pt x="23" y="171"/>
                    </a:lnTo>
                    <a:lnTo>
                      <a:pt x="27" y="186"/>
                    </a:lnTo>
                    <a:lnTo>
                      <a:pt x="33" y="199"/>
                    </a:lnTo>
                    <a:lnTo>
                      <a:pt x="40" y="213"/>
                    </a:lnTo>
                    <a:lnTo>
                      <a:pt x="46" y="226"/>
                    </a:lnTo>
                    <a:lnTo>
                      <a:pt x="56" y="237"/>
                    </a:lnTo>
                    <a:lnTo>
                      <a:pt x="65" y="248"/>
                    </a:lnTo>
                    <a:lnTo>
                      <a:pt x="76" y="259"/>
                    </a:lnTo>
                    <a:lnTo>
                      <a:pt x="88" y="267"/>
                    </a:lnTo>
                    <a:lnTo>
                      <a:pt x="101" y="275"/>
                    </a:lnTo>
                    <a:lnTo>
                      <a:pt x="114" y="282"/>
                    </a:lnTo>
                    <a:lnTo>
                      <a:pt x="128" y="287"/>
                    </a:lnTo>
                    <a:lnTo>
                      <a:pt x="143" y="290"/>
                    </a:lnTo>
                    <a:lnTo>
                      <a:pt x="157" y="293"/>
                    </a:lnTo>
                    <a:lnTo>
                      <a:pt x="174" y="294"/>
                    </a:lnTo>
                    <a:lnTo>
                      <a:pt x="174" y="294"/>
                    </a:lnTo>
                    <a:lnTo>
                      <a:pt x="193" y="293"/>
                    </a:lnTo>
                    <a:lnTo>
                      <a:pt x="210" y="289"/>
                    </a:lnTo>
                    <a:lnTo>
                      <a:pt x="227" y="285"/>
                    </a:lnTo>
                    <a:lnTo>
                      <a:pt x="243" y="276"/>
                    </a:lnTo>
                    <a:lnTo>
                      <a:pt x="258" y="268"/>
                    </a:lnTo>
                    <a:lnTo>
                      <a:pt x="273" y="257"/>
                    </a:lnTo>
                    <a:lnTo>
                      <a:pt x="285" y="247"/>
                    </a:lnTo>
                    <a:lnTo>
                      <a:pt x="296" y="233"/>
                    </a:lnTo>
                    <a:lnTo>
                      <a:pt x="312" y="245"/>
                    </a:lnTo>
                    <a:lnTo>
                      <a:pt x="312" y="245"/>
                    </a:lnTo>
                    <a:lnTo>
                      <a:pt x="298" y="260"/>
                    </a:lnTo>
                    <a:lnTo>
                      <a:pt x="285" y="274"/>
                    </a:lnTo>
                    <a:lnTo>
                      <a:pt x="268" y="285"/>
                    </a:lnTo>
                    <a:lnTo>
                      <a:pt x="252" y="295"/>
                    </a:lnTo>
                    <a:lnTo>
                      <a:pt x="233" y="303"/>
                    </a:lnTo>
                    <a:lnTo>
                      <a:pt x="214" y="309"/>
                    </a:lnTo>
                    <a:lnTo>
                      <a:pt x="194" y="312"/>
                    </a:lnTo>
                    <a:lnTo>
                      <a:pt x="174" y="313"/>
                    </a:lnTo>
                    <a:lnTo>
                      <a:pt x="174" y="313"/>
                    </a:lnTo>
                    <a:lnTo>
                      <a:pt x="156" y="313"/>
                    </a:lnTo>
                    <a:lnTo>
                      <a:pt x="138" y="310"/>
                    </a:lnTo>
                    <a:lnTo>
                      <a:pt x="122" y="306"/>
                    </a:lnTo>
                    <a:lnTo>
                      <a:pt x="106" y="299"/>
                    </a:lnTo>
                    <a:lnTo>
                      <a:pt x="91" y="293"/>
                    </a:lnTo>
                    <a:lnTo>
                      <a:pt x="76" y="285"/>
                    </a:lnTo>
                    <a:lnTo>
                      <a:pt x="64" y="274"/>
                    </a:lnTo>
                    <a:lnTo>
                      <a:pt x="52" y="263"/>
                    </a:lnTo>
                    <a:lnTo>
                      <a:pt x="40" y="251"/>
                    </a:lnTo>
                    <a:lnTo>
                      <a:pt x="30" y="237"/>
                    </a:lnTo>
                    <a:lnTo>
                      <a:pt x="21" y="222"/>
                    </a:lnTo>
                    <a:lnTo>
                      <a:pt x="14" y="207"/>
                    </a:lnTo>
                    <a:lnTo>
                      <a:pt x="8" y="191"/>
                    </a:lnTo>
                    <a:lnTo>
                      <a:pt x="4" y="175"/>
                    </a:lnTo>
                    <a:lnTo>
                      <a:pt x="2" y="159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2" y="119"/>
                    </a:lnTo>
                    <a:lnTo>
                      <a:pt x="6" y="99"/>
                    </a:lnTo>
                    <a:lnTo>
                      <a:pt x="11" y="79"/>
                    </a:lnTo>
                    <a:lnTo>
                      <a:pt x="19" y="61"/>
                    </a:lnTo>
                    <a:lnTo>
                      <a:pt x="30" y="44"/>
                    </a:lnTo>
                    <a:lnTo>
                      <a:pt x="42" y="27"/>
                    </a:lnTo>
                    <a:lnTo>
                      <a:pt x="56" y="14"/>
                    </a:lnTo>
                    <a:lnTo>
                      <a:pt x="71" y="0"/>
                    </a:lnTo>
                    <a:lnTo>
                      <a:pt x="83" y="1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99" name="Freeform 135"/>
              <p:cNvSpPr>
                <a:spLocks noEditPoints="1" noChangeArrowheads="1"/>
              </p:cNvSpPr>
              <p:nvPr/>
            </p:nvSpPr>
            <p:spPr bwMode="auto">
              <a:xfrm>
                <a:off x="53975" y="9525"/>
                <a:ext cx="436563" cy="434975"/>
              </a:xfrm>
              <a:custGeom>
                <a:avLst/>
                <a:gdLst>
                  <a:gd name="T0" fmla="*/ 152 w 275"/>
                  <a:gd name="T1" fmla="*/ 1 h 274"/>
                  <a:gd name="T2" fmla="*/ 191 w 275"/>
                  <a:gd name="T3" fmla="*/ 10 h 274"/>
                  <a:gd name="T4" fmla="*/ 225 w 275"/>
                  <a:gd name="T5" fmla="*/ 32 h 274"/>
                  <a:gd name="T6" fmla="*/ 252 w 275"/>
                  <a:gd name="T7" fmla="*/ 61 h 274"/>
                  <a:gd name="T8" fmla="*/ 268 w 275"/>
                  <a:gd name="T9" fmla="*/ 97 h 274"/>
                  <a:gd name="T10" fmla="*/ 275 w 275"/>
                  <a:gd name="T11" fmla="*/ 138 h 274"/>
                  <a:gd name="T12" fmla="*/ 272 w 275"/>
                  <a:gd name="T13" fmla="*/ 165 h 274"/>
                  <a:gd name="T14" fmla="*/ 259 w 275"/>
                  <a:gd name="T15" fmla="*/ 203 h 274"/>
                  <a:gd name="T16" fmla="*/ 234 w 275"/>
                  <a:gd name="T17" fmla="*/ 235 h 274"/>
                  <a:gd name="T18" fmla="*/ 203 w 275"/>
                  <a:gd name="T19" fmla="*/ 258 h 274"/>
                  <a:gd name="T20" fmla="*/ 165 w 275"/>
                  <a:gd name="T21" fmla="*/ 272 h 274"/>
                  <a:gd name="T22" fmla="*/ 137 w 275"/>
                  <a:gd name="T23" fmla="*/ 274 h 274"/>
                  <a:gd name="T24" fmla="*/ 137 w 275"/>
                  <a:gd name="T25" fmla="*/ 269 h 274"/>
                  <a:gd name="T26" fmla="*/ 164 w 275"/>
                  <a:gd name="T27" fmla="*/ 266 h 274"/>
                  <a:gd name="T28" fmla="*/ 201 w 275"/>
                  <a:gd name="T29" fmla="*/ 253 h 274"/>
                  <a:gd name="T30" fmla="*/ 230 w 275"/>
                  <a:gd name="T31" fmla="*/ 230 h 274"/>
                  <a:gd name="T32" fmla="*/ 253 w 275"/>
                  <a:gd name="T33" fmla="*/ 200 h 274"/>
                  <a:gd name="T34" fmla="*/ 266 w 275"/>
                  <a:gd name="T35" fmla="*/ 163 h 274"/>
                  <a:gd name="T36" fmla="*/ 268 w 275"/>
                  <a:gd name="T37" fmla="*/ 138 h 274"/>
                  <a:gd name="T38" fmla="*/ 263 w 275"/>
                  <a:gd name="T39" fmla="*/ 98 h 274"/>
                  <a:gd name="T40" fmla="*/ 247 w 275"/>
                  <a:gd name="T41" fmla="*/ 65 h 274"/>
                  <a:gd name="T42" fmla="*/ 221 w 275"/>
                  <a:gd name="T43" fmla="*/ 36 h 274"/>
                  <a:gd name="T44" fmla="*/ 188 w 275"/>
                  <a:gd name="T45" fmla="*/ 17 h 274"/>
                  <a:gd name="T46" fmla="*/ 151 w 275"/>
                  <a:gd name="T47" fmla="*/ 8 h 274"/>
                  <a:gd name="T48" fmla="*/ 137 w 275"/>
                  <a:gd name="T49" fmla="*/ 0 h 274"/>
                  <a:gd name="T50" fmla="*/ 137 w 275"/>
                  <a:gd name="T51" fmla="*/ 274 h 274"/>
                  <a:gd name="T52" fmla="*/ 96 w 275"/>
                  <a:gd name="T53" fmla="*/ 269 h 274"/>
                  <a:gd name="T54" fmla="*/ 61 w 275"/>
                  <a:gd name="T55" fmla="*/ 251 h 274"/>
                  <a:gd name="T56" fmla="*/ 31 w 275"/>
                  <a:gd name="T57" fmla="*/ 224 h 274"/>
                  <a:gd name="T58" fmla="*/ 11 w 275"/>
                  <a:gd name="T59" fmla="*/ 191 h 274"/>
                  <a:gd name="T60" fmla="*/ 2 w 275"/>
                  <a:gd name="T61" fmla="*/ 151 h 274"/>
                  <a:gd name="T62" fmla="*/ 2 w 275"/>
                  <a:gd name="T63" fmla="*/ 123 h 274"/>
                  <a:gd name="T64" fmla="*/ 11 w 275"/>
                  <a:gd name="T65" fmla="*/ 84 h 274"/>
                  <a:gd name="T66" fmla="*/ 31 w 275"/>
                  <a:gd name="T67" fmla="*/ 50 h 274"/>
                  <a:gd name="T68" fmla="*/ 61 w 275"/>
                  <a:gd name="T69" fmla="*/ 24 h 274"/>
                  <a:gd name="T70" fmla="*/ 96 w 275"/>
                  <a:gd name="T71" fmla="*/ 6 h 274"/>
                  <a:gd name="T72" fmla="*/ 137 w 275"/>
                  <a:gd name="T73" fmla="*/ 0 h 274"/>
                  <a:gd name="T74" fmla="*/ 125 w 275"/>
                  <a:gd name="T75" fmla="*/ 8 h 274"/>
                  <a:gd name="T76" fmla="*/ 87 w 275"/>
                  <a:gd name="T77" fmla="*/ 17 h 274"/>
                  <a:gd name="T78" fmla="*/ 54 w 275"/>
                  <a:gd name="T79" fmla="*/ 36 h 274"/>
                  <a:gd name="T80" fmla="*/ 29 w 275"/>
                  <a:gd name="T81" fmla="*/ 65 h 274"/>
                  <a:gd name="T82" fmla="*/ 12 w 275"/>
                  <a:gd name="T83" fmla="*/ 98 h 274"/>
                  <a:gd name="T84" fmla="*/ 7 w 275"/>
                  <a:gd name="T85" fmla="*/ 138 h 274"/>
                  <a:gd name="T86" fmla="*/ 10 w 275"/>
                  <a:gd name="T87" fmla="*/ 163 h 274"/>
                  <a:gd name="T88" fmla="*/ 22 w 275"/>
                  <a:gd name="T89" fmla="*/ 200 h 274"/>
                  <a:gd name="T90" fmla="*/ 45 w 275"/>
                  <a:gd name="T91" fmla="*/ 230 h 274"/>
                  <a:gd name="T92" fmla="*/ 75 w 275"/>
                  <a:gd name="T93" fmla="*/ 253 h 274"/>
                  <a:gd name="T94" fmla="*/ 111 w 275"/>
                  <a:gd name="T95" fmla="*/ 266 h 274"/>
                  <a:gd name="T96" fmla="*/ 137 w 275"/>
                  <a:gd name="T97" fmla="*/ 274 h 274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75"/>
                  <a:gd name="T148" fmla="*/ 0 h 274"/>
                  <a:gd name="T149" fmla="*/ 275 w 275"/>
                  <a:gd name="T150" fmla="*/ 274 h 274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75" h="274">
                    <a:moveTo>
                      <a:pt x="137" y="0"/>
                    </a:moveTo>
                    <a:lnTo>
                      <a:pt x="137" y="0"/>
                    </a:lnTo>
                    <a:lnTo>
                      <a:pt x="152" y="1"/>
                    </a:lnTo>
                    <a:lnTo>
                      <a:pt x="165" y="2"/>
                    </a:lnTo>
                    <a:lnTo>
                      <a:pt x="179" y="6"/>
                    </a:lnTo>
                    <a:lnTo>
                      <a:pt x="191" y="10"/>
                    </a:lnTo>
                    <a:lnTo>
                      <a:pt x="203" y="17"/>
                    </a:lnTo>
                    <a:lnTo>
                      <a:pt x="214" y="24"/>
                    </a:lnTo>
                    <a:lnTo>
                      <a:pt x="225" y="32"/>
                    </a:lnTo>
                    <a:lnTo>
                      <a:pt x="234" y="40"/>
                    </a:lnTo>
                    <a:lnTo>
                      <a:pt x="244" y="50"/>
                    </a:lnTo>
                    <a:lnTo>
                      <a:pt x="252" y="61"/>
                    </a:lnTo>
                    <a:lnTo>
                      <a:pt x="259" y="71"/>
                    </a:lnTo>
                    <a:lnTo>
                      <a:pt x="264" y="84"/>
                    </a:lnTo>
                    <a:lnTo>
                      <a:pt x="268" y="97"/>
                    </a:lnTo>
                    <a:lnTo>
                      <a:pt x="272" y="109"/>
                    </a:lnTo>
                    <a:lnTo>
                      <a:pt x="274" y="123"/>
                    </a:lnTo>
                    <a:lnTo>
                      <a:pt x="275" y="138"/>
                    </a:lnTo>
                    <a:lnTo>
                      <a:pt x="275" y="138"/>
                    </a:lnTo>
                    <a:lnTo>
                      <a:pt x="274" y="151"/>
                    </a:lnTo>
                    <a:lnTo>
                      <a:pt x="272" y="165"/>
                    </a:lnTo>
                    <a:lnTo>
                      <a:pt x="268" y="178"/>
                    </a:lnTo>
                    <a:lnTo>
                      <a:pt x="264" y="191"/>
                    </a:lnTo>
                    <a:lnTo>
                      <a:pt x="259" y="203"/>
                    </a:lnTo>
                    <a:lnTo>
                      <a:pt x="252" y="215"/>
                    </a:lnTo>
                    <a:lnTo>
                      <a:pt x="244" y="224"/>
                    </a:lnTo>
                    <a:lnTo>
                      <a:pt x="234" y="235"/>
                    </a:lnTo>
                    <a:lnTo>
                      <a:pt x="225" y="243"/>
                    </a:lnTo>
                    <a:lnTo>
                      <a:pt x="214" y="251"/>
                    </a:lnTo>
                    <a:lnTo>
                      <a:pt x="203" y="258"/>
                    </a:lnTo>
                    <a:lnTo>
                      <a:pt x="191" y="264"/>
                    </a:lnTo>
                    <a:lnTo>
                      <a:pt x="179" y="269"/>
                    </a:lnTo>
                    <a:lnTo>
                      <a:pt x="165" y="272"/>
                    </a:lnTo>
                    <a:lnTo>
                      <a:pt x="152" y="274"/>
                    </a:lnTo>
                    <a:lnTo>
                      <a:pt x="137" y="274"/>
                    </a:lnTo>
                    <a:lnTo>
                      <a:pt x="137" y="274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51" y="268"/>
                    </a:lnTo>
                    <a:lnTo>
                      <a:pt x="164" y="266"/>
                    </a:lnTo>
                    <a:lnTo>
                      <a:pt x="176" y="262"/>
                    </a:lnTo>
                    <a:lnTo>
                      <a:pt x="188" y="258"/>
                    </a:lnTo>
                    <a:lnTo>
                      <a:pt x="201" y="253"/>
                    </a:lnTo>
                    <a:lnTo>
                      <a:pt x="211" y="246"/>
                    </a:lnTo>
                    <a:lnTo>
                      <a:pt x="221" y="238"/>
                    </a:lnTo>
                    <a:lnTo>
                      <a:pt x="230" y="230"/>
                    </a:lnTo>
                    <a:lnTo>
                      <a:pt x="239" y="220"/>
                    </a:lnTo>
                    <a:lnTo>
                      <a:pt x="247" y="211"/>
                    </a:lnTo>
                    <a:lnTo>
                      <a:pt x="253" y="200"/>
                    </a:lnTo>
                    <a:lnTo>
                      <a:pt x="259" y="188"/>
                    </a:lnTo>
                    <a:lnTo>
                      <a:pt x="263" y="177"/>
                    </a:lnTo>
                    <a:lnTo>
                      <a:pt x="266" y="163"/>
                    </a:lnTo>
                    <a:lnTo>
                      <a:pt x="268" y="151"/>
                    </a:lnTo>
                    <a:lnTo>
                      <a:pt x="268" y="138"/>
                    </a:lnTo>
                    <a:lnTo>
                      <a:pt x="268" y="138"/>
                    </a:lnTo>
                    <a:lnTo>
                      <a:pt x="268" y="124"/>
                    </a:lnTo>
                    <a:lnTo>
                      <a:pt x="266" y="111"/>
                    </a:lnTo>
                    <a:lnTo>
                      <a:pt x="263" y="98"/>
                    </a:lnTo>
                    <a:lnTo>
                      <a:pt x="259" y="86"/>
                    </a:lnTo>
                    <a:lnTo>
                      <a:pt x="253" y="75"/>
                    </a:lnTo>
                    <a:lnTo>
                      <a:pt x="247" y="65"/>
                    </a:lnTo>
                    <a:lnTo>
                      <a:pt x="239" y="54"/>
                    </a:lnTo>
                    <a:lnTo>
                      <a:pt x="230" y="44"/>
                    </a:lnTo>
                    <a:lnTo>
                      <a:pt x="221" y="36"/>
                    </a:lnTo>
                    <a:lnTo>
                      <a:pt x="211" y="29"/>
                    </a:lnTo>
                    <a:lnTo>
                      <a:pt x="201" y="23"/>
                    </a:lnTo>
                    <a:lnTo>
                      <a:pt x="188" y="17"/>
                    </a:lnTo>
                    <a:lnTo>
                      <a:pt x="176" y="12"/>
                    </a:lnTo>
                    <a:lnTo>
                      <a:pt x="164" y="9"/>
                    </a:lnTo>
                    <a:lnTo>
                      <a:pt x="151" y="8"/>
                    </a:lnTo>
                    <a:lnTo>
                      <a:pt x="137" y="6"/>
                    </a:lnTo>
                    <a:lnTo>
                      <a:pt x="137" y="6"/>
                    </a:lnTo>
                    <a:lnTo>
                      <a:pt x="137" y="0"/>
                    </a:lnTo>
                    <a:lnTo>
                      <a:pt x="137" y="0"/>
                    </a:lnTo>
                    <a:close/>
                    <a:moveTo>
                      <a:pt x="137" y="274"/>
                    </a:moveTo>
                    <a:lnTo>
                      <a:pt x="137" y="274"/>
                    </a:lnTo>
                    <a:lnTo>
                      <a:pt x="123" y="274"/>
                    </a:lnTo>
                    <a:lnTo>
                      <a:pt x="110" y="272"/>
                    </a:lnTo>
                    <a:lnTo>
                      <a:pt x="96" y="269"/>
                    </a:lnTo>
                    <a:lnTo>
                      <a:pt x="84" y="264"/>
                    </a:lnTo>
                    <a:lnTo>
                      <a:pt x="72" y="258"/>
                    </a:lnTo>
                    <a:lnTo>
                      <a:pt x="61" y="251"/>
                    </a:lnTo>
                    <a:lnTo>
                      <a:pt x="50" y="243"/>
                    </a:lnTo>
                    <a:lnTo>
                      <a:pt x="41" y="235"/>
                    </a:lnTo>
                    <a:lnTo>
                      <a:pt x="31" y="224"/>
                    </a:lnTo>
                    <a:lnTo>
                      <a:pt x="23" y="215"/>
                    </a:lnTo>
                    <a:lnTo>
                      <a:pt x="16" y="203"/>
                    </a:lnTo>
                    <a:lnTo>
                      <a:pt x="11" y="191"/>
                    </a:lnTo>
                    <a:lnTo>
                      <a:pt x="7" y="178"/>
                    </a:lnTo>
                    <a:lnTo>
                      <a:pt x="3" y="165"/>
                    </a:lnTo>
                    <a:lnTo>
                      <a:pt x="2" y="151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2" y="123"/>
                    </a:lnTo>
                    <a:lnTo>
                      <a:pt x="3" y="109"/>
                    </a:lnTo>
                    <a:lnTo>
                      <a:pt x="7" y="97"/>
                    </a:lnTo>
                    <a:lnTo>
                      <a:pt x="11" y="84"/>
                    </a:lnTo>
                    <a:lnTo>
                      <a:pt x="16" y="71"/>
                    </a:lnTo>
                    <a:lnTo>
                      <a:pt x="23" y="61"/>
                    </a:lnTo>
                    <a:lnTo>
                      <a:pt x="31" y="50"/>
                    </a:lnTo>
                    <a:lnTo>
                      <a:pt x="41" y="40"/>
                    </a:lnTo>
                    <a:lnTo>
                      <a:pt x="50" y="32"/>
                    </a:lnTo>
                    <a:lnTo>
                      <a:pt x="61" y="24"/>
                    </a:lnTo>
                    <a:lnTo>
                      <a:pt x="72" y="17"/>
                    </a:lnTo>
                    <a:lnTo>
                      <a:pt x="84" y="10"/>
                    </a:lnTo>
                    <a:lnTo>
                      <a:pt x="96" y="6"/>
                    </a:lnTo>
                    <a:lnTo>
                      <a:pt x="110" y="2"/>
                    </a:lnTo>
                    <a:lnTo>
                      <a:pt x="123" y="1"/>
                    </a:lnTo>
                    <a:lnTo>
                      <a:pt x="137" y="0"/>
                    </a:lnTo>
                    <a:lnTo>
                      <a:pt x="137" y="6"/>
                    </a:lnTo>
                    <a:lnTo>
                      <a:pt x="137" y="6"/>
                    </a:lnTo>
                    <a:lnTo>
                      <a:pt x="125" y="8"/>
                    </a:lnTo>
                    <a:lnTo>
                      <a:pt x="111" y="9"/>
                    </a:lnTo>
                    <a:lnTo>
                      <a:pt x="99" y="12"/>
                    </a:lnTo>
                    <a:lnTo>
                      <a:pt x="87" y="17"/>
                    </a:lnTo>
                    <a:lnTo>
                      <a:pt x="75" y="23"/>
                    </a:lnTo>
                    <a:lnTo>
                      <a:pt x="64" y="29"/>
                    </a:lnTo>
                    <a:lnTo>
                      <a:pt x="54" y="36"/>
                    </a:lnTo>
                    <a:lnTo>
                      <a:pt x="45" y="44"/>
                    </a:lnTo>
                    <a:lnTo>
                      <a:pt x="37" y="54"/>
                    </a:lnTo>
                    <a:lnTo>
                      <a:pt x="29" y="65"/>
                    </a:lnTo>
                    <a:lnTo>
                      <a:pt x="22" y="75"/>
                    </a:lnTo>
                    <a:lnTo>
                      <a:pt x="16" y="86"/>
                    </a:lnTo>
                    <a:lnTo>
                      <a:pt x="12" y="98"/>
                    </a:lnTo>
                    <a:lnTo>
                      <a:pt x="10" y="111"/>
                    </a:lnTo>
                    <a:lnTo>
                      <a:pt x="7" y="124"/>
                    </a:lnTo>
                    <a:lnTo>
                      <a:pt x="7" y="138"/>
                    </a:lnTo>
                    <a:lnTo>
                      <a:pt x="7" y="138"/>
                    </a:lnTo>
                    <a:lnTo>
                      <a:pt x="7" y="151"/>
                    </a:lnTo>
                    <a:lnTo>
                      <a:pt x="10" y="163"/>
                    </a:lnTo>
                    <a:lnTo>
                      <a:pt x="12" y="177"/>
                    </a:lnTo>
                    <a:lnTo>
                      <a:pt x="16" y="188"/>
                    </a:lnTo>
                    <a:lnTo>
                      <a:pt x="22" y="200"/>
                    </a:lnTo>
                    <a:lnTo>
                      <a:pt x="29" y="211"/>
                    </a:lnTo>
                    <a:lnTo>
                      <a:pt x="37" y="220"/>
                    </a:lnTo>
                    <a:lnTo>
                      <a:pt x="45" y="230"/>
                    </a:lnTo>
                    <a:lnTo>
                      <a:pt x="54" y="238"/>
                    </a:lnTo>
                    <a:lnTo>
                      <a:pt x="64" y="246"/>
                    </a:lnTo>
                    <a:lnTo>
                      <a:pt x="75" y="253"/>
                    </a:lnTo>
                    <a:lnTo>
                      <a:pt x="87" y="258"/>
                    </a:lnTo>
                    <a:lnTo>
                      <a:pt x="99" y="262"/>
                    </a:lnTo>
                    <a:lnTo>
                      <a:pt x="111" y="266"/>
                    </a:lnTo>
                    <a:lnTo>
                      <a:pt x="125" y="268"/>
                    </a:lnTo>
                    <a:lnTo>
                      <a:pt x="137" y="269"/>
                    </a:lnTo>
                    <a:lnTo>
                      <a:pt x="137" y="274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100" name="Freeform 136"/>
              <p:cNvSpPr>
                <a:spLocks noChangeArrowheads="1"/>
              </p:cNvSpPr>
              <p:nvPr/>
            </p:nvSpPr>
            <p:spPr bwMode="auto">
              <a:xfrm>
                <a:off x="47625" y="17463"/>
                <a:ext cx="434975" cy="423863"/>
              </a:xfrm>
              <a:custGeom>
                <a:avLst/>
                <a:gdLst>
                  <a:gd name="T0" fmla="*/ 199 w 274"/>
                  <a:gd name="T1" fmla="*/ 18 h 267"/>
                  <a:gd name="T2" fmla="*/ 203 w 274"/>
                  <a:gd name="T3" fmla="*/ 37 h 267"/>
                  <a:gd name="T4" fmla="*/ 214 w 274"/>
                  <a:gd name="T5" fmla="*/ 35 h 267"/>
                  <a:gd name="T6" fmla="*/ 221 w 274"/>
                  <a:gd name="T7" fmla="*/ 43 h 267"/>
                  <a:gd name="T8" fmla="*/ 238 w 274"/>
                  <a:gd name="T9" fmla="*/ 56 h 267"/>
                  <a:gd name="T10" fmla="*/ 257 w 274"/>
                  <a:gd name="T11" fmla="*/ 80 h 267"/>
                  <a:gd name="T12" fmla="*/ 251 w 274"/>
                  <a:gd name="T13" fmla="*/ 91 h 267"/>
                  <a:gd name="T14" fmla="*/ 256 w 274"/>
                  <a:gd name="T15" fmla="*/ 93 h 267"/>
                  <a:gd name="T16" fmla="*/ 262 w 274"/>
                  <a:gd name="T17" fmla="*/ 85 h 267"/>
                  <a:gd name="T18" fmla="*/ 264 w 274"/>
                  <a:gd name="T19" fmla="*/ 93 h 267"/>
                  <a:gd name="T20" fmla="*/ 259 w 274"/>
                  <a:gd name="T21" fmla="*/ 110 h 267"/>
                  <a:gd name="T22" fmla="*/ 247 w 274"/>
                  <a:gd name="T23" fmla="*/ 112 h 267"/>
                  <a:gd name="T24" fmla="*/ 232 w 274"/>
                  <a:gd name="T25" fmla="*/ 127 h 267"/>
                  <a:gd name="T26" fmla="*/ 220 w 274"/>
                  <a:gd name="T27" fmla="*/ 141 h 267"/>
                  <a:gd name="T28" fmla="*/ 202 w 274"/>
                  <a:gd name="T29" fmla="*/ 154 h 267"/>
                  <a:gd name="T30" fmla="*/ 209 w 274"/>
                  <a:gd name="T31" fmla="*/ 183 h 267"/>
                  <a:gd name="T32" fmla="*/ 218 w 274"/>
                  <a:gd name="T33" fmla="*/ 214 h 267"/>
                  <a:gd name="T34" fmla="*/ 210 w 274"/>
                  <a:gd name="T35" fmla="*/ 237 h 267"/>
                  <a:gd name="T36" fmla="*/ 226 w 274"/>
                  <a:gd name="T37" fmla="*/ 228 h 267"/>
                  <a:gd name="T38" fmla="*/ 247 w 274"/>
                  <a:gd name="T39" fmla="*/ 192 h 267"/>
                  <a:gd name="T40" fmla="*/ 264 w 274"/>
                  <a:gd name="T41" fmla="*/ 141 h 267"/>
                  <a:gd name="T42" fmla="*/ 274 w 274"/>
                  <a:gd name="T43" fmla="*/ 115 h 267"/>
                  <a:gd name="T44" fmla="*/ 155 w 274"/>
                  <a:gd name="T45" fmla="*/ 267 h 267"/>
                  <a:gd name="T46" fmla="*/ 178 w 274"/>
                  <a:gd name="T47" fmla="*/ 246 h 267"/>
                  <a:gd name="T48" fmla="*/ 153 w 274"/>
                  <a:gd name="T49" fmla="*/ 245 h 267"/>
                  <a:gd name="T50" fmla="*/ 145 w 274"/>
                  <a:gd name="T51" fmla="*/ 252 h 267"/>
                  <a:gd name="T52" fmla="*/ 125 w 274"/>
                  <a:gd name="T53" fmla="*/ 248 h 267"/>
                  <a:gd name="T54" fmla="*/ 99 w 274"/>
                  <a:gd name="T55" fmla="*/ 249 h 267"/>
                  <a:gd name="T56" fmla="*/ 121 w 274"/>
                  <a:gd name="T57" fmla="*/ 267 h 267"/>
                  <a:gd name="T58" fmla="*/ 0 w 274"/>
                  <a:gd name="T59" fmla="*/ 129 h 267"/>
                  <a:gd name="T60" fmla="*/ 62 w 274"/>
                  <a:gd name="T61" fmla="*/ 26 h 267"/>
                  <a:gd name="T62" fmla="*/ 19 w 274"/>
                  <a:gd name="T63" fmla="*/ 87 h 267"/>
                  <a:gd name="T64" fmla="*/ 31 w 274"/>
                  <a:gd name="T65" fmla="*/ 84 h 267"/>
                  <a:gd name="T66" fmla="*/ 50 w 274"/>
                  <a:gd name="T67" fmla="*/ 91 h 267"/>
                  <a:gd name="T68" fmla="*/ 60 w 274"/>
                  <a:gd name="T69" fmla="*/ 88 h 267"/>
                  <a:gd name="T70" fmla="*/ 46 w 274"/>
                  <a:gd name="T71" fmla="*/ 106 h 267"/>
                  <a:gd name="T72" fmla="*/ 35 w 274"/>
                  <a:gd name="T73" fmla="*/ 122 h 267"/>
                  <a:gd name="T74" fmla="*/ 45 w 274"/>
                  <a:gd name="T75" fmla="*/ 157 h 267"/>
                  <a:gd name="T76" fmla="*/ 54 w 274"/>
                  <a:gd name="T77" fmla="*/ 180 h 267"/>
                  <a:gd name="T78" fmla="*/ 87 w 274"/>
                  <a:gd name="T79" fmla="*/ 210 h 267"/>
                  <a:gd name="T80" fmla="*/ 95 w 274"/>
                  <a:gd name="T81" fmla="*/ 188 h 267"/>
                  <a:gd name="T82" fmla="*/ 98 w 274"/>
                  <a:gd name="T83" fmla="*/ 169 h 267"/>
                  <a:gd name="T84" fmla="*/ 104 w 274"/>
                  <a:gd name="T85" fmla="*/ 137 h 267"/>
                  <a:gd name="T86" fmla="*/ 117 w 274"/>
                  <a:gd name="T87" fmla="*/ 122 h 267"/>
                  <a:gd name="T88" fmla="*/ 152 w 274"/>
                  <a:gd name="T89" fmla="*/ 125 h 267"/>
                  <a:gd name="T90" fmla="*/ 165 w 274"/>
                  <a:gd name="T91" fmla="*/ 106 h 267"/>
                  <a:gd name="T92" fmla="*/ 161 w 274"/>
                  <a:gd name="T93" fmla="*/ 81 h 267"/>
                  <a:gd name="T94" fmla="*/ 134 w 274"/>
                  <a:gd name="T95" fmla="*/ 58 h 267"/>
                  <a:gd name="T96" fmla="*/ 111 w 274"/>
                  <a:gd name="T97" fmla="*/ 57 h 267"/>
                  <a:gd name="T98" fmla="*/ 92 w 274"/>
                  <a:gd name="T99" fmla="*/ 68 h 267"/>
                  <a:gd name="T100" fmla="*/ 69 w 274"/>
                  <a:gd name="T101" fmla="*/ 64 h 267"/>
                  <a:gd name="T102" fmla="*/ 73 w 274"/>
                  <a:gd name="T103" fmla="*/ 56 h 267"/>
                  <a:gd name="T104" fmla="*/ 80 w 274"/>
                  <a:gd name="T105" fmla="*/ 45 h 267"/>
                  <a:gd name="T106" fmla="*/ 81 w 274"/>
                  <a:gd name="T107" fmla="*/ 38 h 267"/>
                  <a:gd name="T108" fmla="*/ 96 w 274"/>
                  <a:gd name="T109" fmla="*/ 49 h 267"/>
                  <a:gd name="T110" fmla="*/ 119 w 274"/>
                  <a:gd name="T111" fmla="*/ 47 h 267"/>
                  <a:gd name="T112" fmla="*/ 137 w 274"/>
                  <a:gd name="T113" fmla="*/ 45 h 267"/>
                  <a:gd name="T114" fmla="*/ 141 w 274"/>
                  <a:gd name="T115" fmla="*/ 28 h 267"/>
                  <a:gd name="T116" fmla="*/ 161 w 274"/>
                  <a:gd name="T117" fmla="*/ 22 h 267"/>
                  <a:gd name="T118" fmla="*/ 132 w 274"/>
                  <a:gd name="T119" fmla="*/ 8 h 267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274"/>
                  <a:gd name="T181" fmla="*/ 0 h 267"/>
                  <a:gd name="T182" fmla="*/ 274 w 274"/>
                  <a:gd name="T183" fmla="*/ 267 h 267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274" h="267">
                    <a:moveTo>
                      <a:pt x="161" y="1"/>
                    </a:moveTo>
                    <a:lnTo>
                      <a:pt x="161" y="1"/>
                    </a:lnTo>
                    <a:lnTo>
                      <a:pt x="169" y="3"/>
                    </a:lnTo>
                    <a:lnTo>
                      <a:pt x="178" y="5"/>
                    </a:lnTo>
                    <a:lnTo>
                      <a:pt x="188" y="8"/>
                    </a:lnTo>
                    <a:lnTo>
                      <a:pt x="201" y="14"/>
                    </a:lnTo>
                    <a:lnTo>
                      <a:pt x="214" y="22"/>
                    </a:lnTo>
                    <a:lnTo>
                      <a:pt x="226" y="31"/>
                    </a:lnTo>
                    <a:lnTo>
                      <a:pt x="238" y="43"/>
                    </a:lnTo>
                    <a:lnTo>
                      <a:pt x="238" y="43"/>
                    </a:lnTo>
                    <a:lnTo>
                      <a:pt x="234" y="39"/>
                    </a:lnTo>
                    <a:lnTo>
                      <a:pt x="225" y="31"/>
                    </a:lnTo>
                    <a:lnTo>
                      <a:pt x="213" y="22"/>
                    </a:lnTo>
                    <a:lnTo>
                      <a:pt x="206" y="19"/>
                    </a:lnTo>
                    <a:lnTo>
                      <a:pt x="199" y="18"/>
                    </a:lnTo>
                    <a:lnTo>
                      <a:pt x="197" y="19"/>
                    </a:lnTo>
                    <a:lnTo>
                      <a:pt x="197" y="19"/>
                    </a:lnTo>
                    <a:lnTo>
                      <a:pt x="198" y="22"/>
                    </a:lnTo>
                    <a:lnTo>
                      <a:pt x="198" y="22"/>
                    </a:lnTo>
                    <a:lnTo>
                      <a:pt x="199" y="24"/>
                    </a:lnTo>
                    <a:lnTo>
                      <a:pt x="199" y="24"/>
                    </a:lnTo>
                    <a:lnTo>
                      <a:pt x="199" y="27"/>
                    </a:lnTo>
                    <a:lnTo>
                      <a:pt x="201" y="30"/>
                    </a:lnTo>
                    <a:lnTo>
                      <a:pt x="201" y="30"/>
                    </a:lnTo>
                    <a:lnTo>
                      <a:pt x="202" y="30"/>
                    </a:lnTo>
                    <a:lnTo>
                      <a:pt x="202" y="30"/>
                    </a:lnTo>
                    <a:lnTo>
                      <a:pt x="203" y="33"/>
                    </a:lnTo>
                    <a:lnTo>
                      <a:pt x="203" y="33"/>
                    </a:lnTo>
                    <a:lnTo>
                      <a:pt x="203" y="34"/>
                    </a:lnTo>
                    <a:lnTo>
                      <a:pt x="203" y="37"/>
                    </a:lnTo>
                    <a:lnTo>
                      <a:pt x="203" y="39"/>
                    </a:lnTo>
                    <a:lnTo>
                      <a:pt x="206" y="39"/>
                    </a:lnTo>
                    <a:lnTo>
                      <a:pt x="206" y="39"/>
                    </a:lnTo>
                    <a:lnTo>
                      <a:pt x="209" y="39"/>
                    </a:lnTo>
                    <a:lnTo>
                      <a:pt x="209" y="39"/>
                    </a:lnTo>
                    <a:lnTo>
                      <a:pt x="210" y="38"/>
                    </a:lnTo>
                    <a:lnTo>
                      <a:pt x="210" y="38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9" y="34"/>
                    </a:lnTo>
                    <a:lnTo>
                      <a:pt x="210" y="33"/>
                    </a:lnTo>
                    <a:lnTo>
                      <a:pt x="210" y="33"/>
                    </a:lnTo>
                    <a:lnTo>
                      <a:pt x="214" y="35"/>
                    </a:lnTo>
                    <a:lnTo>
                      <a:pt x="215" y="37"/>
                    </a:lnTo>
                    <a:lnTo>
                      <a:pt x="215" y="37"/>
                    </a:lnTo>
                    <a:lnTo>
                      <a:pt x="217" y="39"/>
                    </a:lnTo>
                    <a:lnTo>
                      <a:pt x="217" y="39"/>
                    </a:lnTo>
                    <a:lnTo>
                      <a:pt x="215" y="41"/>
                    </a:lnTo>
                    <a:lnTo>
                      <a:pt x="215" y="41"/>
                    </a:lnTo>
                    <a:lnTo>
                      <a:pt x="214" y="42"/>
                    </a:lnTo>
                    <a:lnTo>
                      <a:pt x="214" y="42"/>
                    </a:lnTo>
                    <a:lnTo>
                      <a:pt x="215" y="45"/>
                    </a:lnTo>
                    <a:lnTo>
                      <a:pt x="215" y="45"/>
                    </a:lnTo>
                    <a:lnTo>
                      <a:pt x="215" y="45"/>
                    </a:lnTo>
                    <a:lnTo>
                      <a:pt x="217" y="45"/>
                    </a:lnTo>
                    <a:lnTo>
                      <a:pt x="217" y="45"/>
                    </a:lnTo>
                    <a:lnTo>
                      <a:pt x="221" y="43"/>
                    </a:lnTo>
                    <a:lnTo>
                      <a:pt x="221" y="43"/>
                    </a:lnTo>
                    <a:lnTo>
                      <a:pt x="224" y="43"/>
                    </a:lnTo>
                    <a:lnTo>
                      <a:pt x="224" y="43"/>
                    </a:lnTo>
                    <a:lnTo>
                      <a:pt x="225" y="45"/>
                    </a:lnTo>
                    <a:lnTo>
                      <a:pt x="225" y="45"/>
                    </a:lnTo>
                    <a:lnTo>
                      <a:pt x="229" y="47"/>
                    </a:lnTo>
                    <a:lnTo>
                      <a:pt x="229" y="47"/>
                    </a:lnTo>
                    <a:lnTo>
                      <a:pt x="230" y="47"/>
                    </a:lnTo>
                    <a:lnTo>
                      <a:pt x="230" y="47"/>
                    </a:lnTo>
                    <a:lnTo>
                      <a:pt x="232" y="51"/>
                    </a:lnTo>
                    <a:lnTo>
                      <a:pt x="232" y="51"/>
                    </a:lnTo>
                    <a:lnTo>
                      <a:pt x="234" y="53"/>
                    </a:lnTo>
                    <a:lnTo>
                      <a:pt x="234" y="53"/>
                    </a:lnTo>
                    <a:lnTo>
                      <a:pt x="237" y="54"/>
                    </a:lnTo>
                    <a:lnTo>
                      <a:pt x="238" y="56"/>
                    </a:lnTo>
                    <a:lnTo>
                      <a:pt x="238" y="56"/>
                    </a:lnTo>
                    <a:lnTo>
                      <a:pt x="240" y="58"/>
                    </a:lnTo>
                    <a:lnTo>
                      <a:pt x="240" y="58"/>
                    </a:lnTo>
                    <a:lnTo>
                      <a:pt x="245" y="62"/>
                    </a:lnTo>
                    <a:lnTo>
                      <a:pt x="245" y="62"/>
                    </a:lnTo>
                    <a:lnTo>
                      <a:pt x="248" y="65"/>
                    </a:lnTo>
                    <a:lnTo>
                      <a:pt x="248" y="65"/>
                    </a:lnTo>
                    <a:lnTo>
                      <a:pt x="248" y="69"/>
                    </a:lnTo>
                    <a:lnTo>
                      <a:pt x="248" y="69"/>
                    </a:lnTo>
                    <a:lnTo>
                      <a:pt x="249" y="73"/>
                    </a:lnTo>
                    <a:lnTo>
                      <a:pt x="249" y="73"/>
                    </a:lnTo>
                    <a:lnTo>
                      <a:pt x="251" y="76"/>
                    </a:lnTo>
                    <a:lnTo>
                      <a:pt x="251" y="76"/>
                    </a:lnTo>
                    <a:lnTo>
                      <a:pt x="253" y="77"/>
                    </a:lnTo>
                    <a:lnTo>
                      <a:pt x="253" y="77"/>
                    </a:lnTo>
                    <a:lnTo>
                      <a:pt x="257" y="80"/>
                    </a:lnTo>
                    <a:lnTo>
                      <a:pt x="257" y="80"/>
                    </a:lnTo>
                    <a:lnTo>
                      <a:pt x="259" y="81"/>
                    </a:lnTo>
                    <a:lnTo>
                      <a:pt x="259" y="83"/>
                    </a:lnTo>
                    <a:lnTo>
                      <a:pt x="259" y="83"/>
                    </a:lnTo>
                    <a:lnTo>
                      <a:pt x="257" y="84"/>
                    </a:lnTo>
                    <a:lnTo>
                      <a:pt x="257" y="84"/>
                    </a:lnTo>
                    <a:lnTo>
                      <a:pt x="255" y="84"/>
                    </a:lnTo>
                    <a:lnTo>
                      <a:pt x="255" y="84"/>
                    </a:lnTo>
                    <a:lnTo>
                      <a:pt x="255" y="87"/>
                    </a:lnTo>
                    <a:lnTo>
                      <a:pt x="255" y="87"/>
                    </a:lnTo>
                    <a:lnTo>
                      <a:pt x="255" y="88"/>
                    </a:lnTo>
                    <a:lnTo>
                      <a:pt x="255" y="89"/>
                    </a:lnTo>
                    <a:lnTo>
                      <a:pt x="255" y="89"/>
                    </a:lnTo>
                    <a:lnTo>
                      <a:pt x="252" y="91"/>
                    </a:lnTo>
                    <a:lnTo>
                      <a:pt x="251" y="91"/>
                    </a:lnTo>
                    <a:lnTo>
                      <a:pt x="248" y="92"/>
                    </a:lnTo>
                    <a:lnTo>
                      <a:pt x="247" y="93"/>
                    </a:lnTo>
                    <a:lnTo>
                      <a:pt x="247" y="93"/>
                    </a:lnTo>
                    <a:lnTo>
                      <a:pt x="247" y="95"/>
                    </a:lnTo>
                    <a:lnTo>
                      <a:pt x="247" y="95"/>
                    </a:lnTo>
                    <a:lnTo>
                      <a:pt x="249" y="96"/>
                    </a:lnTo>
                    <a:lnTo>
                      <a:pt x="249" y="96"/>
                    </a:lnTo>
                    <a:lnTo>
                      <a:pt x="249" y="95"/>
                    </a:lnTo>
                    <a:lnTo>
                      <a:pt x="249" y="95"/>
                    </a:lnTo>
                    <a:lnTo>
                      <a:pt x="249" y="93"/>
                    </a:lnTo>
                    <a:lnTo>
                      <a:pt x="251" y="93"/>
                    </a:lnTo>
                    <a:lnTo>
                      <a:pt x="251" y="93"/>
                    </a:lnTo>
                    <a:lnTo>
                      <a:pt x="253" y="93"/>
                    </a:lnTo>
                    <a:lnTo>
                      <a:pt x="253" y="93"/>
                    </a:lnTo>
                    <a:lnTo>
                      <a:pt x="256" y="93"/>
                    </a:lnTo>
                    <a:lnTo>
                      <a:pt x="256" y="93"/>
                    </a:lnTo>
                    <a:lnTo>
                      <a:pt x="256" y="92"/>
                    </a:lnTo>
                    <a:lnTo>
                      <a:pt x="256" y="92"/>
                    </a:lnTo>
                    <a:lnTo>
                      <a:pt x="256" y="92"/>
                    </a:lnTo>
                    <a:lnTo>
                      <a:pt x="256" y="89"/>
                    </a:lnTo>
                    <a:lnTo>
                      <a:pt x="256" y="89"/>
                    </a:lnTo>
                    <a:lnTo>
                      <a:pt x="257" y="87"/>
                    </a:lnTo>
                    <a:lnTo>
                      <a:pt x="257" y="87"/>
                    </a:lnTo>
                    <a:lnTo>
                      <a:pt x="257" y="88"/>
                    </a:lnTo>
                    <a:lnTo>
                      <a:pt x="259" y="87"/>
                    </a:lnTo>
                    <a:lnTo>
                      <a:pt x="259" y="87"/>
                    </a:lnTo>
                    <a:lnTo>
                      <a:pt x="260" y="85"/>
                    </a:lnTo>
                    <a:lnTo>
                      <a:pt x="260" y="85"/>
                    </a:lnTo>
                    <a:lnTo>
                      <a:pt x="262" y="85"/>
                    </a:lnTo>
                    <a:lnTo>
                      <a:pt x="262" y="85"/>
                    </a:lnTo>
                    <a:lnTo>
                      <a:pt x="262" y="85"/>
                    </a:lnTo>
                    <a:lnTo>
                      <a:pt x="262" y="83"/>
                    </a:lnTo>
                    <a:lnTo>
                      <a:pt x="262" y="83"/>
                    </a:lnTo>
                    <a:lnTo>
                      <a:pt x="260" y="80"/>
                    </a:lnTo>
                    <a:lnTo>
                      <a:pt x="260" y="80"/>
                    </a:lnTo>
                    <a:lnTo>
                      <a:pt x="260" y="75"/>
                    </a:lnTo>
                    <a:lnTo>
                      <a:pt x="260" y="75"/>
                    </a:lnTo>
                    <a:lnTo>
                      <a:pt x="263" y="80"/>
                    </a:lnTo>
                    <a:lnTo>
                      <a:pt x="266" y="89"/>
                    </a:lnTo>
                    <a:lnTo>
                      <a:pt x="266" y="89"/>
                    </a:lnTo>
                    <a:lnTo>
                      <a:pt x="264" y="89"/>
                    </a:lnTo>
                    <a:lnTo>
                      <a:pt x="264" y="91"/>
                    </a:lnTo>
                    <a:lnTo>
                      <a:pt x="264" y="91"/>
                    </a:lnTo>
                    <a:lnTo>
                      <a:pt x="264" y="93"/>
                    </a:lnTo>
                    <a:lnTo>
                      <a:pt x="264" y="93"/>
                    </a:lnTo>
                    <a:lnTo>
                      <a:pt x="264" y="98"/>
                    </a:lnTo>
                    <a:lnTo>
                      <a:pt x="264" y="98"/>
                    </a:lnTo>
                    <a:lnTo>
                      <a:pt x="264" y="103"/>
                    </a:lnTo>
                    <a:lnTo>
                      <a:pt x="264" y="103"/>
                    </a:lnTo>
                    <a:lnTo>
                      <a:pt x="264" y="107"/>
                    </a:lnTo>
                    <a:lnTo>
                      <a:pt x="264" y="107"/>
                    </a:lnTo>
                    <a:lnTo>
                      <a:pt x="264" y="112"/>
                    </a:lnTo>
                    <a:lnTo>
                      <a:pt x="264" y="112"/>
                    </a:lnTo>
                    <a:lnTo>
                      <a:pt x="263" y="114"/>
                    </a:lnTo>
                    <a:lnTo>
                      <a:pt x="263" y="114"/>
                    </a:lnTo>
                    <a:lnTo>
                      <a:pt x="263" y="115"/>
                    </a:lnTo>
                    <a:lnTo>
                      <a:pt x="262" y="114"/>
                    </a:lnTo>
                    <a:lnTo>
                      <a:pt x="262" y="114"/>
                    </a:lnTo>
                    <a:lnTo>
                      <a:pt x="260" y="110"/>
                    </a:lnTo>
                    <a:lnTo>
                      <a:pt x="259" y="110"/>
                    </a:lnTo>
                    <a:lnTo>
                      <a:pt x="259" y="110"/>
                    </a:lnTo>
                    <a:lnTo>
                      <a:pt x="259" y="108"/>
                    </a:lnTo>
                    <a:lnTo>
                      <a:pt x="256" y="108"/>
                    </a:lnTo>
                    <a:lnTo>
                      <a:pt x="256" y="108"/>
                    </a:lnTo>
                    <a:lnTo>
                      <a:pt x="255" y="108"/>
                    </a:lnTo>
                    <a:lnTo>
                      <a:pt x="253" y="108"/>
                    </a:lnTo>
                    <a:lnTo>
                      <a:pt x="253" y="108"/>
                    </a:lnTo>
                    <a:lnTo>
                      <a:pt x="253" y="111"/>
                    </a:lnTo>
                    <a:lnTo>
                      <a:pt x="253" y="112"/>
                    </a:lnTo>
                    <a:lnTo>
                      <a:pt x="253" y="112"/>
                    </a:lnTo>
                    <a:lnTo>
                      <a:pt x="248" y="111"/>
                    </a:lnTo>
                    <a:lnTo>
                      <a:pt x="248" y="111"/>
                    </a:lnTo>
                    <a:lnTo>
                      <a:pt x="247" y="111"/>
                    </a:lnTo>
                    <a:lnTo>
                      <a:pt x="247" y="112"/>
                    </a:lnTo>
                    <a:lnTo>
                      <a:pt x="247" y="112"/>
                    </a:lnTo>
                    <a:lnTo>
                      <a:pt x="245" y="115"/>
                    </a:lnTo>
                    <a:lnTo>
                      <a:pt x="244" y="116"/>
                    </a:lnTo>
                    <a:lnTo>
                      <a:pt x="244" y="116"/>
                    </a:lnTo>
                    <a:lnTo>
                      <a:pt x="244" y="118"/>
                    </a:lnTo>
                    <a:lnTo>
                      <a:pt x="243" y="121"/>
                    </a:lnTo>
                    <a:lnTo>
                      <a:pt x="243" y="121"/>
                    </a:lnTo>
                    <a:lnTo>
                      <a:pt x="241" y="122"/>
                    </a:lnTo>
                    <a:lnTo>
                      <a:pt x="238" y="122"/>
                    </a:lnTo>
                    <a:lnTo>
                      <a:pt x="238" y="122"/>
                    </a:lnTo>
                    <a:lnTo>
                      <a:pt x="234" y="123"/>
                    </a:lnTo>
                    <a:lnTo>
                      <a:pt x="234" y="123"/>
                    </a:lnTo>
                    <a:lnTo>
                      <a:pt x="234" y="125"/>
                    </a:lnTo>
                    <a:lnTo>
                      <a:pt x="233" y="126"/>
                    </a:lnTo>
                    <a:lnTo>
                      <a:pt x="233" y="126"/>
                    </a:lnTo>
                    <a:lnTo>
                      <a:pt x="232" y="127"/>
                    </a:lnTo>
                    <a:lnTo>
                      <a:pt x="230" y="129"/>
                    </a:lnTo>
                    <a:lnTo>
                      <a:pt x="230" y="129"/>
                    </a:lnTo>
                    <a:lnTo>
                      <a:pt x="230" y="133"/>
                    </a:lnTo>
                    <a:lnTo>
                      <a:pt x="230" y="133"/>
                    </a:lnTo>
                    <a:lnTo>
                      <a:pt x="230" y="134"/>
                    </a:lnTo>
                    <a:lnTo>
                      <a:pt x="230" y="135"/>
                    </a:lnTo>
                    <a:lnTo>
                      <a:pt x="230" y="135"/>
                    </a:lnTo>
                    <a:lnTo>
                      <a:pt x="226" y="137"/>
                    </a:lnTo>
                    <a:lnTo>
                      <a:pt x="226" y="137"/>
                    </a:lnTo>
                    <a:lnTo>
                      <a:pt x="226" y="137"/>
                    </a:lnTo>
                    <a:lnTo>
                      <a:pt x="226" y="138"/>
                    </a:lnTo>
                    <a:lnTo>
                      <a:pt x="225" y="139"/>
                    </a:lnTo>
                    <a:lnTo>
                      <a:pt x="225" y="139"/>
                    </a:lnTo>
                    <a:lnTo>
                      <a:pt x="220" y="141"/>
                    </a:lnTo>
                    <a:lnTo>
                      <a:pt x="220" y="141"/>
                    </a:lnTo>
                    <a:lnTo>
                      <a:pt x="220" y="142"/>
                    </a:lnTo>
                    <a:lnTo>
                      <a:pt x="220" y="144"/>
                    </a:lnTo>
                    <a:lnTo>
                      <a:pt x="218" y="144"/>
                    </a:lnTo>
                    <a:lnTo>
                      <a:pt x="218" y="144"/>
                    </a:lnTo>
                    <a:lnTo>
                      <a:pt x="215" y="144"/>
                    </a:lnTo>
                    <a:lnTo>
                      <a:pt x="213" y="144"/>
                    </a:lnTo>
                    <a:lnTo>
                      <a:pt x="213" y="144"/>
                    </a:lnTo>
                    <a:lnTo>
                      <a:pt x="211" y="145"/>
                    </a:lnTo>
                    <a:lnTo>
                      <a:pt x="209" y="148"/>
                    </a:lnTo>
                    <a:lnTo>
                      <a:pt x="209" y="148"/>
                    </a:lnTo>
                    <a:lnTo>
                      <a:pt x="203" y="152"/>
                    </a:lnTo>
                    <a:lnTo>
                      <a:pt x="203" y="152"/>
                    </a:lnTo>
                    <a:lnTo>
                      <a:pt x="202" y="152"/>
                    </a:lnTo>
                    <a:lnTo>
                      <a:pt x="202" y="154"/>
                    </a:lnTo>
                    <a:lnTo>
                      <a:pt x="202" y="154"/>
                    </a:lnTo>
                    <a:lnTo>
                      <a:pt x="202" y="157"/>
                    </a:lnTo>
                    <a:lnTo>
                      <a:pt x="203" y="158"/>
                    </a:lnTo>
                    <a:lnTo>
                      <a:pt x="203" y="158"/>
                    </a:lnTo>
                    <a:lnTo>
                      <a:pt x="207" y="164"/>
                    </a:lnTo>
                    <a:lnTo>
                      <a:pt x="207" y="164"/>
                    </a:lnTo>
                    <a:lnTo>
                      <a:pt x="209" y="167"/>
                    </a:lnTo>
                    <a:lnTo>
                      <a:pt x="207" y="169"/>
                    </a:lnTo>
                    <a:lnTo>
                      <a:pt x="207" y="169"/>
                    </a:lnTo>
                    <a:lnTo>
                      <a:pt x="206" y="173"/>
                    </a:lnTo>
                    <a:lnTo>
                      <a:pt x="206" y="173"/>
                    </a:lnTo>
                    <a:lnTo>
                      <a:pt x="206" y="176"/>
                    </a:lnTo>
                    <a:lnTo>
                      <a:pt x="206" y="179"/>
                    </a:lnTo>
                    <a:lnTo>
                      <a:pt x="206" y="179"/>
                    </a:lnTo>
                    <a:lnTo>
                      <a:pt x="209" y="183"/>
                    </a:lnTo>
                    <a:lnTo>
                      <a:pt x="209" y="183"/>
                    </a:lnTo>
                    <a:lnTo>
                      <a:pt x="207" y="184"/>
                    </a:lnTo>
                    <a:lnTo>
                      <a:pt x="207" y="186"/>
                    </a:lnTo>
                    <a:lnTo>
                      <a:pt x="207" y="187"/>
                    </a:lnTo>
                    <a:lnTo>
                      <a:pt x="207" y="187"/>
                    </a:lnTo>
                    <a:lnTo>
                      <a:pt x="213" y="191"/>
                    </a:lnTo>
                    <a:lnTo>
                      <a:pt x="213" y="191"/>
                    </a:lnTo>
                    <a:lnTo>
                      <a:pt x="217" y="194"/>
                    </a:lnTo>
                    <a:lnTo>
                      <a:pt x="217" y="194"/>
                    </a:lnTo>
                    <a:lnTo>
                      <a:pt x="217" y="199"/>
                    </a:lnTo>
                    <a:lnTo>
                      <a:pt x="217" y="199"/>
                    </a:lnTo>
                    <a:lnTo>
                      <a:pt x="220" y="204"/>
                    </a:lnTo>
                    <a:lnTo>
                      <a:pt x="221" y="209"/>
                    </a:lnTo>
                    <a:lnTo>
                      <a:pt x="220" y="211"/>
                    </a:lnTo>
                    <a:lnTo>
                      <a:pt x="220" y="211"/>
                    </a:lnTo>
                    <a:lnTo>
                      <a:pt x="218" y="214"/>
                    </a:lnTo>
                    <a:lnTo>
                      <a:pt x="218" y="215"/>
                    </a:lnTo>
                    <a:lnTo>
                      <a:pt x="218" y="215"/>
                    </a:lnTo>
                    <a:lnTo>
                      <a:pt x="220" y="218"/>
                    </a:lnTo>
                    <a:lnTo>
                      <a:pt x="220" y="218"/>
                    </a:lnTo>
                    <a:lnTo>
                      <a:pt x="222" y="219"/>
                    </a:lnTo>
                    <a:lnTo>
                      <a:pt x="222" y="219"/>
                    </a:lnTo>
                    <a:lnTo>
                      <a:pt x="222" y="221"/>
                    </a:lnTo>
                    <a:lnTo>
                      <a:pt x="222" y="221"/>
                    </a:lnTo>
                    <a:lnTo>
                      <a:pt x="218" y="226"/>
                    </a:lnTo>
                    <a:lnTo>
                      <a:pt x="218" y="226"/>
                    </a:lnTo>
                    <a:lnTo>
                      <a:pt x="217" y="230"/>
                    </a:lnTo>
                    <a:lnTo>
                      <a:pt x="217" y="230"/>
                    </a:lnTo>
                    <a:lnTo>
                      <a:pt x="213" y="236"/>
                    </a:lnTo>
                    <a:lnTo>
                      <a:pt x="213" y="236"/>
                    </a:lnTo>
                    <a:lnTo>
                      <a:pt x="210" y="237"/>
                    </a:lnTo>
                    <a:lnTo>
                      <a:pt x="210" y="238"/>
                    </a:lnTo>
                    <a:lnTo>
                      <a:pt x="210" y="238"/>
                    </a:lnTo>
                    <a:lnTo>
                      <a:pt x="209" y="241"/>
                    </a:lnTo>
                    <a:lnTo>
                      <a:pt x="209" y="242"/>
                    </a:lnTo>
                    <a:lnTo>
                      <a:pt x="210" y="241"/>
                    </a:lnTo>
                    <a:lnTo>
                      <a:pt x="210" y="241"/>
                    </a:lnTo>
                    <a:lnTo>
                      <a:pt x="215" y="237"/>
                    </a:lnTo>
                    <a:lnTo>
                      <a:pt x="215" y="237"/>
                    </a:lnTo>
                    <a:lnTo>
                      <a:pt x="221" y="234"/>
                    </a:lnTo>
                    <a:lnTo>
                      <a:pt x="224" y="232"/>
                    </a:lnTo>
                    <a:lnTo>
                      <a:pt x="224" y="232"/>
                    </a:lnTo>
                    <a:lnTo>
                      <a:pt x="225" y="232"/>
                    </a:lnTo>
                    <a:lnTo>
                      <a:pt x="225" y="233"/>
                    </a:lnTo>
                    <a:lnTo>
                      <a:pt x="226" y="228"/>
                    </a:lnTo>
                    <a:lnTo>
                      <a:pt x="226" y="228"/>
                    </a:lnTo>
                    <a:lnTo>
                      <a:pt x="230" y="219"/>
                    </a:lnTo>
                    <a:lnTo>
                      <a:pt x="233" y="217"/>
                    </a:lnTo>
                    <a:lnTo>
                      <a:pt x="233" y="217"/>
                    </a:lnTo>
                    <a:lnTo>
                      <a:pt x="236" y="211"/>
                    </a:lnTo>
                    <a:lnTo>
                      <a:pt x="236" y="211"/>
                    </a:lnTo>
                    <a:lnTo>
                      <a:pt x="238" y="206"/>
                    </a:lnTo>
                    <a:lnTo>
                      <a:pt x="238" y="206"/>
                    </a:lnTo>
                    <a:lnTo>
                      <a:pt x="240" y="204"/>
                    </a:lnTo>
                    <a:lnTo>
                      <a:pt x="241" y="204"/>
                    </a:lnTo>
                    <a:lnTo>
                      <a:pt x="243" y="204"/>
                    </a:lnTo>
                    <a:lnTo>
                      <a:pt x="243" y="200"/>
                    </a:lnTo>
                    <a:lnTo>
                      <a:pt x="243" y="200"/>
                    </a:lnTo>
                    <a:lnTo>
                      <a:pt x="244" y="196"/>
                    </a:lnTo>
                    <a:lnTo>
                      <a:pt x="247" y="192"/>
                    </a:lnTo>
                    <a:lnTo>
                      <a:pt x="247" y="192"/>
                    </a:lnTo>
                    <a:lnTo>
                      <a:pt x="247" y="188"/>
                    </a:lnTo>
                    <a:lnTo>
                      <a:pt x="247" y="186"/>
                    </a:lnTo>
                    <a:lnTo>
                      <a:pt x="247" y="184"/>
                    </a:lnTo>
                    <a:lnTo>
                      <a:pt x="248" y="181"/>
                    </a:lnTo>
                    <a:lnTo>
                      <a:pt x="248" y="181"/>
                    </a:lnTo>
                    <a:lnTo>
                      <a:pt x="252" y="179"/>
                    </a:lnTo>
                    <a:lnTo>
                      <a:pt x="253" y="177"/>
                    </a:lnTo>
                    <a:lnTo>
                      <a:pt x="253" y="177"/>
                    </a:lnTo>
                    <a:lnTo>
                      <a:pt x="256" y="172"/>
                    </a:lnTo>
                    <a:lnTo>
                      <a:pt x="256" y="172"/>
                    </a:lnTo>
                    <a:lnTo>
                      <a:pt x="262" y="164"/>
                    </a:lnTo>
                    <a:lnTo>
                      <a:pt x="263" y="160"/>
                    </a:lnTo>
                    <a:lnTo>
                      <a:pt x="264" y="153"/>
                    </a:lnTo>
                    <a:lnTo>
                      <a:pt x="264" y="153"/>
                    </a:lnTo>
                    <a:lnTo>
                      <a:pt x="264" y="141"/>
                    </a:lnTo>
                    <a:lnTo>
                      <a:pt x="264" y="141"/>
                    </a:lnTo>
                    <a:lnTo>
                      <a:pt x="266" y="138"/>
                    </a:lnTo>
                    <a:lnTo>
                      <a:pt x="267" y="135"/>
                    </a:lnTo>
                    <a:lnTo>
                      <a:pt x="267" y="131"/>
                    </a:lnTo>
                    <a:lnTo>
                      <a:pt x="267" y="131"/>
                    </a:lnTo>
                    <a:lnTo>
                      <a:pt x="266" y="127"/>
                    </a:lnTo>
                    <a:lnTo>
                      <a:pt x="266" y="126"/>
                    </a:lnTo>
                    <a:lnTo>
                      <a:pt x="266" y="126"/>
                    </a:lnTo>
                    <a:lnTo>
                      <a:pt x="267" y="123"/>
                    </a:lnTo>
                    <a:lnTo>
                      <a:pt x="268" y="122"/>
                    </a:lnTo>
                    <a:lnTo>
                      <a:pt x="268" y="122"/>
                    </a:lnTo>
                    <a:lnTo>
                      <a:pt x="271" y="118"/>
                    </a:lnTo>
                    <a:lnTo>
                      <a:pt x="271" y="118"/>
                    </a:lnTo>
                    <a:lnTo>
                      <a:pt x="272" y="114"/>
                    </a:lnTo>
                    <a:lnTo>
                      <a:pt x="274" y="115"/>
                    </a:lnTo>
                    <a:lnTo>
                      <a:pt x="274" y="115"/>
                    </a:lnTo>
                    <a:lnTo>
                      <a:pt x="274" y="121"/>
                    </a:lnTo>
                    <a:lnTo>
                      <a:pt x="274" y="135"/>
                    </a:lnTo>
                    <a:lnTo>
                      <a:pt x="270" y="157"/>
                    </a:lnTo>
                    <a:lnTo>
                      <a:pt x="267" y="171"/>
                    </a:lnTo>
                    <a:lnTo>
                      <a:pt x="263" y="183"/>
                    </a:lnTo>
                    <a:lnTo>
                      <a:pt x="257" y="196"/>
                    </a:lnTo>
                    <a:lnTo>
                      <a:pt x="249" y="210"/>
                    </a:lnTo>
                    <a:lnTo>
                      <a:pt x="240" y="223"/>
                    </a:lnTo>
                    <a:lnTo>
                      <a:pt x="229" y="234"/>
                    </a:lnTo>
                    <a:lnTo>
                      <a:pt x="214" y="245"/>
                    </a:lnTo>
                    <a:lnTo>
                      <a:pt x="198" y="255"/>
                    </a:lnTo>
                    <a:lnTo>
                      <a:pt x="178" y="261"/>
                    </a:lnTo>
                    <a:lnTo>
                      <a:pt x="155" y="267"/>
                    </a:lnTo>
                    <a:lnTo>
                      <a:pt x="155" y="267"/>
                    </a:lnTo>
                    <a:lnTo>
                      <a:pt x="169" y="263"/>
                    </a:lnTo>
                    <a:lnTo>
                      <a:pt x="182" y="259"/>
                    </a:lnTo>
                    <a:lnTo>
                      <a:pt x="186" y="256"/>
                    </a:lnTo>
                    <a:lnTo>
                      <a:pt x="187" y="255"/>
                    </a:lnTo>
                    <a:lnTo>
                      <a:pt x="187" y="255"/>
                    </a:lnTo>
                    <a:lnTo>
                      <a:pt x="187" y="252"/>
                    </a:lnTo>
                    <a:lnTo>
                      <a:pt x="187" y="249"/>
                    </a:lnTo>
                    <a:lnTo>
                      <a:pt x="187" y="249"/>
                    </a:lnTo>
                    <a:lnTo>
                      <a:pt x="187" y="249"/>
                    </a:lnTo>
                    <a:lnTo>
                      <a:pt x="184" y="249"/>
                    </a:lnTo>
                    <a:lnTo>
                      <a:pt x="182" y="248"/>
                    </a:lnTo>
                    <a:lnTo>
                      <a:pt x="182" y="248"/>
                    </a:lnTo>
                    <a:lnTo>
                      <a:pt x="178" y="245"/>
                    </a:lnTo>
                    <a:lnTo>
                      <a:pt x="178" y="246"/>
                    </a:lnTo>
                    <a:lnTo>
                      <a:pt x="178" y="246"/>
                    </a:lnTo>
                    <a:lnTo>
                      <a:pt x="173" y="246"/>
                    </a:lnTo>
                    <a:lnTo>
                      <a:pt x="173" y="246"/>
                    </a:lnTo>
                    <a:lnTo>
                      <a:pt x="168" y="246"/>
                    </a:lnTo>
                    <a:lnTo>
                      <a:pt x="165" y="245"/>
                    </a:lnTo>
                    <a:lnTo>
                      <a:pt x="165" y="245"/>
                    </a:lnTo>
                    <a:lnTo>
                      <a:pt x="161" y="242"/>
                    </a:lnTo>
                    <a:lnTo>
                      <a:pt x="160" y="241"/>
                    </a:lnTo>
                    <a:lnTo>
                      <a:pt x="159" y="242"/>
                    </a:lnTo>
                    <a:lnTo>
                      <a:pt x="159" y="242"/>
                    </a:lnTo>
                    <a:lnTo>
                      <a:pt x="159" y="244"/>
                    </a:lnTo>
                    <a:lnTo>
                      <a:pt x="159" y="244"/>
                    </a:lnTo>
                    <a:lnTo>
                      <a:pt x="157" y="245"/>
                    </a:lnTo>
                    <a:lnTo>
                      <a:pt x="157" y="245"/>
                    </a:lnTo>
                    <a:lnTo>
                      <a:pt x="156" y="245"/>
                    </a:lnTo>
                    <a:lnTo>
                      <a:pt x="153" y="245"/>
                    </a:lnTo>
                    <a:lnTo>
                      <a:pt x="149" y="245"/>
                    </a:lnTo>
                    <a:lnTo>
                      <a:pt x="149" y="245"/>
                    </a:lnTo>
                    <a:lnTo>
                      <a:pt x="145" y="245"/>
                    </a:lnTo>
                    <a:lnTo>
                      <a:pt x="140" y="244"/>
                    </a:lnTo>
                    <a:lnTo>
                      <a:pt x="140" y="244"/>
                    </a:lnTo>
                    <a:lnTo>
                      <a:pt x="138" y="242"/>
                    </a:lnTo>
                    <a:lnTo>
                      <a:pt x="137" y="242"/>
                    </a:lnTo>
                    <a:lnTo>
                      <a:pt x="137" y="242"/>
                    </a:lnTo>
                    <a:lnTo>
                      <a:pt x="136" y="244"/>
                    </a:lnTo>
                    <a:lnTo>
                      <a:pt x="134" y="245"/>
                    </a:lnTo>
                    <a:lnTo>
                      <a:pt x="140" y="248"/>
                    </a:lnTo>
                    <a:lnTo>
                      <a:pt x="144" y="251"/>
                    </a:lnTo>
                    <a:lnTo>
                      <a:pt x="144" y="251"/>
                    </a:lnTo>
                    <a:lnTo>
                      <a:pt x="145" y="252"/>
                    </a:lnTo>
                    <a:lnTo>
                      <a:pt x="145" y="252"/>
                    </a:lnTo>
                    <a:lnTo>
                      <a:pt x="145" y="253"/>
                    </a:lnTo>
                    <a:lnTo>
                      <a:pt x="145" y="253"/>
                    </a:lnTo>
                    <a:lnTo>
                      <a:pt x="142" y="253"/>
                    </a:lnTo>
                    <a:lnTo>
                      <a:pt x="140" y="253"/>
                    </a:lnTo>
                    <a:lnTo>
                      <a:pt x="140" y="253"/>
                    </a:lnTo>
                    <a:lnTo>
                      <a:pt x="134" y="256"/>
                    </a:lnTo>
                    <a:lnTo>
                      <a:pt x="133" y="256"/>
                    </a:lnTo>
                    <a:lnTo>
                      <a:pt x="130" y="256"/>
                    </a:lnTo>
                    <a:lnTo>
                      <a:pt x="130" y="256"/>
                    </a:lnTo>
                    <a:lnTo>
                      <a:pt x="127" y="251"/>
                    </a:lnTo>
                    <a:lnTo>
                      <a:pt x="127" y="251"/>
                    </a:lnTo>
                    <a:lnTo>
                      <a:pt x="127" y="249"/>
                    </a:lnTo>
                    <a:lnTo>
                      <a:pt x="126" y="248"/>
                    </a:lnTo>
                    <a:lnTo>
                      <a:pt x="125" y="248"/>
                    </a:lnTo>
                    <a:lnTo>
                      <a:pt x="125" y="248"/>
                    </a:lnTo>
                    <a:lnTo>
                      <a:pt x="121" y="248"/>
                    </a:lnTo>
                    <a:lnTo>
                      <a:pt x="123" y="252"/>
                    </a:lnTo>
                    <a:lnTo>
                      <a:pt x="123" y="252"/>
                    </a:lnTo>
                    <a:lnTo>
                      <a:pt x="118" y="252"/>
                    </a:lnTo>
                    <a:lnTo>
                      <a:pt x="118" y="252"/>
                    </a:lnTo>
                    <a:lnTo>
                      <a:pt x="115" y="253"/>
                    </a:lnTo>
                    <a:lnTo>
                      <a:pt x="115" y="253"/>
                    </a:lnTo>
                    <a:lnTo>
                      <a:pt x="114" y="252"/>
                    </a:lnTo>
                    <a:lnTo>
                      <a:pt x="114" y="252"/>
                    </a:lnTo>
                    <a:lnTo>
                      <a:pt x="111" y="251"/>
                    </a:lnTo>
                    <a:lnTo>
                      <a:pt x="108" y="251"/>
                    </a:lnTo>
                    <a:lnTo>
                      <a:pt x="108" y="251"/>
                    </a:lnTo>
                    <a:lnTo>
                      <a:pt x="102" y="249"/>
                    </a:lnTo>
                    <a:lnTo>
                      <a:pt x="102" y="249"/>
                    </a:lnTo>
                    <a:lnTo>
                      <a:pt x="99" y="249"/>
                    </a:lnTo>
                    <a:lnTo>
                      <a:pt x="99" y="249"/>
                    </a:lnTo>
                    <a:lnTo>
                      <a:pt x="95" y="252"/>
                    </a:lnTo>
                    <a:lnTo>
                      <a:pt x="92" y="252"/>
                    </a:lnTo>
                    <a:lnTo>
                      <a:pt x="92" y="252"/>
                    </a:lnTo>
                    <a:lnTo>
                      <a:pt x="88" y="252"/>
                    </a:lnTo>
                    <a:lnTo>
                      <a:pt x="85" y="252"/>
                    </a:lnTo>
                    <a:lnTo>
                      <a:pt x="85" y="252"/>
                    </a:lnTo>
                    <a:lnTo>
                      <a:pt x="88" y="255"/>
                    </a:lnTo>
                    <a:lnTo>
                      <a:pt x="98" y="259"/>
                    </a:lnTo>
                    <a:lnTo>
                      <a:pt x="104" y="261"/>
                    </a:lnTo>
                    <a:lnTo>
                      <a:pt x="113" y="264"/>
                    </a:lnTo>
                    <a:lnTo>
                      <a:pt x="122" y="265"/>
                    </a:lnTo>
                    <a:lnTo>
                      <a:pt x="133" y="267"/>
                    </a:lnTo>
                    <a:lnTo>
                      <a:pt x="133" y="267"/>
                    </a:lnTo>
                    <a:lnTo>
                      <a:pt x="121" y="267"/>
                    </a:lnTo>
                    <a:lnTo>
                      <a:pt x="108" y="264"/>
                    </a:lnTo>
                    <a:lnTo>
                      <a:pt x="92" y="260"/>
                    </a:lnTo>
                    <a:lnTo>
                      <a:pt x="73" y="252"/>
                    </a:lnTo>
                    <a:lnTo>
                      <a:pt x="64" y="246"/>
                    </a:lnTo>
                    <a:lnTo>
                      <a:pt x="54" y="240"/>
                    </a:lnTo>
                    <a:lnTo>
                      <a:pt x="45" y="232"/>
                    </a:lnTo>
                    <a:lnTo>
                      <a:pt x="35" y="222"/>
                    </a:lnTo>
                    <a:lnTo>
                      <a:pt x="27" y="211"/>
                    </a:lnTo>
                    <a:lnTo>
                      <a:pt x="19" y="199"/>
                    </a:lnTo>
                    <a:lnTo>
                      <a:pt x="19" y="199"/>
                    </a:lnTo>
                    <a:lnTo>
                      <a:pt x="12" y="186"/>
                    </a:lnTo>
                    <a:lnTo>
                      <a:pt x="7" y="172"/>
                    </a:lnTo>
                    <a:lnTo>
                      <a:pt x="3" y="157"/>
                    </a:lnTo>
                    <a:lnTo>
                      <a:pt x="2" y="142"/>
                    </a:lnTo>
                    <a:lnTo>
                      <a:pt x="0" y="129"/>
                    </a:lnTo>
                    <a:lnTo>
                      <a:pt x="2" y="114"/>
                    </a:lnTo>
                    <a:lnTo>
                      <a:pt x="4" y="100"/>
                    </a:lnTo>
                    <a:lnTo>
                      <a:pt x="10" y="87"/>
                    </a:lnTo>
                    <a:lnTo>
                      <a:pt x="15" y="73"/>
                    </a:lnTo>
                    <a:lnTo>
                      <a:pt x="23" y="61"/>
                    </a:lnTo>
                    <a:lnTo>
                      <a:pt x="31" y="49"/>
                    </a:lnTo>
                    <a:lnTo>
                      <a:pt x="42" y="38"/>
                    </a:lnTo>
                    <a:lnTo>
                      <a:pt x="54" y="28"/>
                    </a:lnTo>
                    <a:lnTo>
                      <a:pt x="68" y="19"/>
                    </a:lnTo>
                    <a:lnTo>
                      <a:pt x="84" y="11"/>
                    </a:lnTo>
                    <a:lnTo>
                      <a:pt x="100" y="4"/>
                    </a:lnTo>
                    <a:lnTo>
                      <a:pt x="100" y="4"/>
                    </a:lnTo>
                    <a:lnTo>
                      <a:pt x="90" y="10"/>
                    </a:lnTo>
                    <a:lnTo>
                      <a:pt x="77" y="16"/>
                    </a:lnTo>
                    <a:lnTo>
                      <a:pt x="62" y="26"/>
                    </a:lnTo>
                    <a:lnTo>
                      <a:pt x="48" y="38"/>
                    </a:lnTo>
                    <a:lnTo>
                      <a:pt x="41" y="46"/>
                    </a:lnTo>
                    <a:lnTo>
                      <a:pt x="33" y="54"/>
                    </a:lnTo>
                    <a:lnTo>
                      <a:pt x="27" y="64"/>
                    </a:lnTo>
                    <a:lnTo>
                      <a:pt x="20" y="75"/>
                    </a:lnTo>
                    <a:lnTo>
                      <a:pt x="15" y="85"/>
                    </a:lnTo>
                    <a:lnTo>
                      <a:pt x="11" y="98"/>
                    </a:lnTo>
                    <a:lnTo>
                      <a:pt x="12" y="99"/>
                    </a:lnTo>
                    <a:lnTo>
                      <a:pt x="12" y="99"/>
                    </a:lnTo>
                    <a:lnTo>
                      <a:pt x="14" y="98"/>
                    </a:lnTo>
                    <a:lnTo>
                      <a:pt x="15" y="95"/>
                    </a:lnTo>
                    <a:lnTo>
                      <a:pt x="15" y="95"/>
                    </a:lnTo>
                    <a:lnTo>
                      <a:pt x="18" y="89"/>
                    </a:lnTo>
                    <a:lnTo>
                      <a:pt x="18" y="89"/>
                    </a:lnTo>
                    <a:lnTo>
                      <a:pt x="19" y="87"/>
                    </a:lnTo>
                    <a:lnTo>
                      <a:pt x="19" y="87"/>
                    </a:lnTo>
                    <a:lnTo>
                      <a:pt x="23" y="84"/>
                    </a:lnTo>
                    <a:lnTo>
                      <a:pt x="23" y="84"/>
                    </a:lnTo>
                    <a:lnTo>
                      <a:pt x="26" y="77"/>
                    </a:lnTo>
                    <a:lnTo>
                      <a:pt x="26" y="77"/>
                    </a:lnTo>
                    <a:lnTo>
                      <a:pt x="29" y="76"/>
                    </a:lnTo>
                    <a:lnTo>
                      <a:pt x="31" y="76"/>
                    </a:lnTo>
                    <a:lnTo>
                      <a:pt x="31" y="76"/>
                    </a:lnTo>
                    <a:lnTo>
                      <a:pt x="33" y="75"/>
                    </a:lnTo>
                    <a:lnTo>
                      <a:pt x="33" y="75"/>
                    </a:lnTo>
                    <a:lnTo>
                      <a:pt x="33" y="75"/>
                    </a:lnTo>
                    <a:lnTo>
                      <a:pt x="31" y="77"/>
                    </a:lnTo>
                    <a:lnTo>
                      <a:pt x="31" y="80"/>
                    </a:lnTo>
                    <a:lnTo>
                      <a:pt x="31" y="84"/>
                    </a:lnTo>
                    <a:lnTo>
                      <a:pt x="31" y="84"/>
                    </a:lnTo>
                    <a:lnTo>
                      <a:pt x="29" y="91"/>
                    </a:lnTo>
                    <a:lnTo>
                      <a:pt x="29" y="91"/>
                    </a:lnTo>
                    <a:lnTo>
                      <a:pt x="30" y="95"/>
                    </a:lnTo>
                    <a:lnTo>
                      <a:pt x="30" y="95"/>
                    </a:lnTo>
                    <a:lnTo>
                      <a:pt x="31" y="98"/>
                    </a:lnTo>
                    <a:lnTo>
                      <a:pt x="33" y="99"/>
                    </a:lnTo>
                    <a:lnTo>
                      <a:pt x="33" y="99"/>
                    </a:lnTo>
                    <a:lnTo>
                      <a:pt x="41" y="102"/>
                    </a:lnTo>
                    <a:lnTo>
                      <a:pt x="41" y="102"/>
                    </a:lnTo>
                    <a:lnTo>
                      <a:pt x="45" y="96"/>
                    </a:lnTo>
                    <a:lnTo>
                      <a:pt x="45" y="96"/>
                    </a:lnTo>
                    <a:lnTo>
                      <a:pt x="48" y="95"/>
                    </a:lnTo>
                    <a:lnTo>
                      <a:pt x="50" y="93"/>
                    </a:lnTo>
                    <a:lnTo>
                      <a:pt x="50" y="93"/>
                    </a:lnTo>
                    <a:lnTo>
                      <a:pt x="50" y="91"/>
                    </a:lnTo>
                    <a:lnTo>
                      <a:pt x="50" y="89"/>
                    </a:lnTo>
                    <a:lnTo>
                      <a:pt x="52" y="88"/>
                    </a:lnTo>
                    <a:lnTo>
                      <a:pt x="52" y="88"/>
                    </a:lnTo>
                    <a:lnTo>
                      <a:pt x="53" y="85"/>
                    </a:lnTo>
                    <a:lnTo>
                      <a:pt x="54" y="84"/>
                    </a:lnTo>
                    <a:lnTo>
                      <a:pt x="54" y="84"/>
                    </a:lnTo>
                    <a:lnTo>
                      <a:pt x="56" y="81"/>
                    </a:lnTo>
                    <a:lnTo>
                      <a:pt x="56" y="81"/>
                    </a:lnTo>
                    <a:lnTo>
                      <a:pt x="58" y="81"/>
                    </a:lnTo>
                    <a:lnTo>
                      <a:pt x="60" y="81"/>
                    </a:lnTo>
                    <a:lnTo>
                      <a:pt x="60" y="83"/>
                    </a:lnTo>
                    <a:lnTo>
                      <a:pt x="60" y="83"/>
                    </a:lnTo>
                    <a:lnTo>
                      <a:pt x="60" y="85"/>
                    </a:lnTo>
                    <a:lnTo>
                      <a:pt x="60" y="87"/>
                    </a:lnTo>
                    <a:lnTo>
                      <a:pt x="60" y="88"/>
                    </a:lnTo>
                    <a:lnTo>
                      <a:pt x="58" y="89"/>
                    </a:lnTo>
                    <a:lnTo>
                      <a:pt x="58" y="89"/>
                    </a:lnTo>
                    <a:lnTo>
                      <a:pt x="57" y="89"/>
                    </a:lnTo>
                    <a:lnTo>
                      <a:pt x="56" y="91"/>
                    </a:lnTo>
                    <a:lnTo>
                      <a:pt x="56" y="91"/>
                    </a:lnTo>
                    <a:lnTo>
                      <a:pt x="53" y="96"/>
                    </a:lnTo>
                    <a:lnTo>
                      <a:pt x="53" y="96"/>
                    </a:lnTo>
                    <a:lnTo>
                      <a:pt x="52" y="99"/>
                    </a:lnTo>
                    <a:lnTo>
                      <a:pt x="50" y="102"/>
                    </a:lnTo>
                    <a:lnTo>
                      <a:pt x="50" y="102"/>
                    </a:lnTo>
                    <a:lnTo>
                      <a:pt x="48" y="102"/>
                    </a:lnTo>
                    <a:lnTo>
                      <a:pt x="46" y="103"/>
                    </a:lnTo>
                    <a:lnTo>
                      <a:pt x="46" y="103"/>
                    </a:lnTo>
                    <a:lnTo>
                      <a:pt x="46" y="103"/>
                    </a:lnTo>
                    <a:lnTo>
                      <a:pt x="46" y="106"/>
                    </a:lnTo>
                    <a:lnTo>
                      <a:pt x="46" y="107"/>
                    </a:lnTo>
                    <a:lnTo>
                      <a:pt x="46" y="107"/>
                    </a:lnTo>
                    <a:lnTo>
                      <a:pt x="46" y="107"/>
                    </a:lnTo>
                    <a:lnTo>
                      <a:pt x="43" y="108"/>
                    </a:lnTo>
                    <a:lnTo>
                      <a:pt x="42" y="108"/>
                    </a:lnTo>
                    <a:lnTo>
                      <a:pt x="42" y="108"/>
                    </a:lnTo>
                    <a:lnTo>
                      <a:pt x="39" y="108"/>
                    </a:lnTo>
                    <a:lnTo>
                      <a:pt x="39" y="108"/>
                    </a:lnTo>
                    <a:lnTo>
                      <a:pt x="34" y="107"/>
                    </a:lnTo>
                    <a:lnTo>
                      <a:pt x="34" y="107"/>
                    </a:lnTo>
                    <a:lnTo>
                      <a:pt x="33" y="108"/>
                    </a:lnTo>
                    <a:lnTo>
                      <a:pt x="31" y="111"/>
                    </a:lnTo>
                    <a:lnTo>
                      <a:pt x="31" y="111"/>
                    </a:lnTo>
                    <a:lnTo>
                      <a:pt x="33" y="116"/>
                    </a:lnTo>
                    <a:lnTo>
                      <a:pt x="35" y="122"/>
                    </a:lnTo>
                    <a:lnTo>
                      <a:pt x="35" y="122"/>
                    </a:lnTo>
                    <a:lnTo>
                      <a:pt x="35" y="127"/>
                    </a:lnTo>
                    <a:lnTo>
                      <a:pt x="35" y="130"/>
                    </a:lnTo>
                    <a:lnTo>
                      <a:pt x="37" y="131"/>
                    </a:lnTo>
                    <a:lnTo>
                      <a:pt x="37" y="131"/>
                    </a:lnTo>
                    <a:lnTo>
                      <a:pt x="39" y="134"/>
                    </a:lnTo>
                    <a:lnTo>
                      <a:pt x="41" y="137"/>
                    </a:lnTo>
                    <a:lnTo>
                      <a:pt x="41" y="137"/>
                    </a:lnTo>
                    <a:lnTo>
                      <a:pt x="42" y="139"/>
                    </a:lnTo>
                    <a:lnTo>
                      <a:pt x="42" y="144"/>
                    </a:lnTo>
                    <a:lnTo>
                      <a:pt x="45" y="146"/>
                    </a:lnTo>
                    <a:lnTo>
                      <a:pt x="45" y="146"/>
                    </a:lnTo>
                    <a:lnTo>
                      <a:pt x="45" y="153"/>
                    </a:lnTo>
                    <a:lnTo>
                      <a:pt x="45" y="153"/>
                    </a:lnTo>
                    <a:lnTo>
                      <a:pt x="45" y="157"/>
                    </a:lnTo>
                    <a:lnTo>
                      <a:pt x="45" y="161"/>
                    </a:lnTo>
                    <a:lnTo>
                      <a:pt x="45" y="161"/>
                    </a:lnTo>
                    <a:lnTo>
                      <a:pt x="48" y="165"/>
                    </a:lnTo>
                    <a:lnTo>
                      <a:pt x="49" y="167"/>
                    </a:lnTo>
                    <a:lnTo>
                      <a:pt x="49" y="167"/>
                    </a:lnTo>
                    <a:lnTo>
                      <a:pt x="46" y="169"/>
                    </a:lnTo>
                    <a:lnTo>
                      <a:pt x="46" y="171"/>
                    </a:lnTo>
                    <a:lnTo>
                      <a:pt x="46" y="172"/>
                    </a:lnTo>
                    <a:lnTo>
                      <a:pt x="46" y="172"/>
                    </a:lnTo>
                    <a:lnTo>
                      <a:pt x="50" y="175"/>
                    </a:lnTo>
                    <a:lnTo>
                      <a:pt x="52" y="177"/>
                    </a:lnTo>
                    <a:lnTo>
                      <a:pt x="52" y="177"/>
                    </a:lnTo>
                    <a:lnTo>
                      <a:pt x="53" y="179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7" y="180"/>
                    </a:lnTo>
                    <a:lnTo>
                      <a:pt x="58" y="181"/>
                    </a:lnTo>
                    <a:lnTo>
                      <a:pt x="58" y="181"/>
                    </a:lnTo>
                    <a:lnTo>
                      <a:pt x="58" y="187"/>
                    </a:lnTo>
                    <a:lnTo>
                      <a:pt x="64" y="194"/>
                    </a:lnTo>
                    <a:lnTo>
                      <a:pt x="69" y="199"/>
                    </a:lnTo>
                    <a:lnTo>
                      <a:pt x="69" y="199"/>
                    </a:lnTo>
                    <a:lnTo>
                      <a:pt x="69" y="200"/>
                    </a:lnTo>
                    <a:lnTo>
                      <a:pt x="69" y="202"/>
                    </a:lnTo>
                    <a:lnTo>
                      <a:pt x="71" y="202"/>
                    </a:lnTo>
                    <a:lnTo>
                      <a:pt x="71" y="202"/>
                    </a:lnTo>
                    <a:lnTo>
                      <a:pt x="80" y="206"/>
                    </a:lnTo>
                    <a:lnTo>
                      <a:pt x="80" y="206"/>
                    </a:lnTo>
                    <a:lnTo>
                      <a:pt x="83" y="209"/>
                    </a:lnTo>
                    <a:lnTo>
                      <a:pt x="87" y="210"/>
                    </a:lnTo>
                    <a:lnTo>
                      <a:pt x="87" y="210"/>
                    </a:lnTo>
                    <a:lnTo>
                      <a:pt x="88" y="210"/>
                    </a:lnTo>
                    <a:lnTo>
                      <a:pt x="88" y="211"/>
                    </a:lnTo>
                    <a:lnTo>
                      <a:pt x="88" y="210"/>
                    </a:lnTo>
                    <a:lnTo>
                      <a:pt x="88" y="210"/>
                    </a:lnTo>
                    <a:lnTo>
                      <a:pt x="91" y="206"/>
                    </a:lnTo>
                    <a:lnTo>
                      <a:pt x="92" y="203"/>
                    </a:lnTo>
                    <a:lnTo>
                      <a:pt x="92" y="203"/>
                    </a:lnTo>
                    <a:lnTo>
                      <a:pt x="94" y="199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4" y="194"/>
                    </a:lnTo>
                    <a:lnTo>
                      <a:pt x="94" y="194"/>
                    </a:lnTo>
                    <a:lnTo>
                      <a:pt x="94" y="191"/>
                    </a:lnTo>
                    <a:lnTo>
                      <a:pt x="95" y="188"/>
                    </a:lnTo>
                    <a:lnTo>
                      <a:pt x="95" y="188"/>
                    </a:lnTo>
                    <a:lnTo>
                      <a:pt x="96" y="186"/>
                    </a:lnTo>
                    <a:lnTo>
                      <a:pt x="99" y="183"/>
                    </a:lnTo>
                    <a:lnTo>
                      <a:pt x="99" y="183"/>
                    </a:lnTo>
                    <a:lnTo>
                      <a:pt x="100" y="183"/>
                    </a:lnTo>
                    <a:lnTo>
                      <a:pt x="102" y="181"/>
                    </a:lnTo>
                    <a:lnTo>
                      <a:pt x="102" y="181"/>
                    </a:lnTo>
                    <a:lnTo>
                      <a:pt x="102" y="179"/>
                    </a:lnTo>
                    <a:lnTo>
                      <a:pt x="102" y="179"/>
                    </a:lnTo>
                    <a:lnTo>
                      <a:pt x="100" y="177"/>
                    </a:lnTo>
                    <a:lnTo>
                      <a:pt x="100" y="175"/>
                    </a:lnTo>
                    <a:lnTo>
                      <a:pt x="100" y="175"/>
                    </a:lnTo>
                    <a:lnTo>
                      <a:pt x="99" y="171"/>
                    </a:lnTo>
                    <a:lnTo>
                      <a:pt x="98" y="169"/>
                    </a:lnTo>
                    <a:lnTo>
                      <a:pt x="98" y="169"/>
                    </a:lnTo>
                    <a:lnTo>
                      <a:pt x="95" y="167"/>
                    </a:lnTo>
                    <a:lnTo>
                      <a:pt x="94" y="165"/>
                    </a:lnTo>
                    <a:lnTo>
                      <a:pt x="94" y="164"/>
                    </a:lnTo>
                    <a:lnTo>
                      <a:pt x="94" y="164"/>
                    </a:lnTo>
                    <a:lnTo>
                      <a:pt x="95" y="158"/>
                    </a:lnTo>
                    <a:lnTo>
                      <a:pt x="95" y="158"/>
                    </a:lnTo>
                    <a:lnTo>
                      <a:pt x="98" y="154"/>
                    </a:lnTo>
                    <a:lnTo>
                      <a:pt x="98" y="154"/>
                    </a:lnTo>
                    <a:lnTo>
                      <a:pt x="100" y="150"/>
                    </a:lnTo>
                    <a:lnTo>
                      <a:pt x="100" y="150"/>
                    </a:lnTo>
                    <a:lnTo>
                      <a:pt x="103" y="146"/>
                    </a:lnTo>
                    <a:lnTo>
                      <a:pt x="103" y="146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103" y="129"/>
                    </a:lnTo>
                    <a:lnTo>
                      <a:pt x="103" y="129"/>
                    </a:lnTo>
                    <a:lnTo>
                      <a:pt x="106" y="126"/>
                    </a:lnTo>
                    <a:lnTo>
                      <a:pt x="110" y="125"/>
                    </a:lnTo>
                    <a:lnTo>
                      <a:pt x="110" y="125"/>
                    </a:lnTo>
                    <a:lnTo>
                      <a:pt x="111" y="126"/>
                    </a:lnTo>
                    <a:lnTo>
                      <a:pt x="113" y="127"/>
                    </a:lnTo>
                    <a:lnTo>
                      <a:pt x="114" y="126"/>
                    </a:lnTo>
                    <a:lnTo>
                      <a:pt x="114" y="126"/>
                    </a:lnTo>
                    <a:lnTo>
                      <a:pt x="115" y="123"/>
                    </a:lnTo>
                    <a:lnTo>
                      <a:pt x="117" y="122"/>
                    </a:lnTo>
                    <a:lnTo>
                      <a:pt x="117" y="122"/>
                    </a:lnTo>
                    <a:lnTo>
                      <a:pt x="119" y="121"/>
                    </a:lnTo>
                    <a:lnTo>
                      <a:pt x="121" y="122"/>
                    </a:lnTo>
                    <a:lnTo>
                      <a:pt x="121" y="122"/>
                    </a:lnTo>
                    <a:lnTo>
                      <a:pt x="125" y="123"/>
                    </a:lnTo>
                    <a:lnTo>
                      <a:pt x="129" y="125"/>
                    </a:lnTo>
                    <a:lnTo>
                      <a:pt x="129" y="125"/>
                    </a:lnTo>
                    <a:lnTo>
                      <a:pt x="133" y="126"/>
                    </a:lnTo>
                    <a:lnTo>
                      <a:pt x="137" y="126"/>
                    </a:lnTo>
                    <a:lnTo>
                      <a:pt x="137" y="126"/>
                    </a:lnTo>
                    <a:lnTo>
                      <a:pt x="142" y="126"/>
                    </a:lnTo>
                    <a:lnTo>
                      <a:pt x="145" y="126"/>
                    </a:lnTo>
                    <a:lnTo>
                      <a:pt x="148" y="125"/>
                    </a:lnTo>
                    <a:lnTo>
                      <a:pt x="148" y="125"/>
                    </a:lnTo>
                    <a:lnTo>
                      <a:pt x="150" y="125"/>
                    </a:lnTo>
                    <a:lnTo>
                      <a:pt x="152" y="125"/>
                    </a:lnTo>
                    <a:lnTo>
                      <a:pt x="152" y="123"/>
                    </a:lnTo>
                    <a:lnTo>
                      <a:pt x="152" y="123"/>
                    </a:lnTo>
                    <a:lnTo>
                      <a:pt x="153" y="121"/>
                    </a:lnTo>
                    <a:lnTo>
                      <a:pt x="155" y="118"/>
                    </a:lnTo>
                    <a:lnTo>
                      <a:pt x="155" y="118"/>
                    </a:lnTo>
                    <a:lnTo>
                      <a:pt x="157" y="118"/>
                    </a:lnTo>
                    <a:lnTo>
                      <a:pt x="159" y="115"/>
                    </a:lnTo>
                    <a:lnTo>
                      <a:pt x="159" y="115"/>
                    </a:lnTo>
                    <a:lnTo>
                      <a:pt x="159" y="112"/>
                    </a:lnTo>
                    <a:lnTo>
                      <a:pt x="160" y="111"/>
                    </a:lnTo>
                    <a:lnTo>
                      <a:pt x="160" y="111"/>
                    </a:lnTo>
                    <a:lnTo>
                      <a:pt x="161" y="108"/>
                    </a:lnTo>
                    <a:lnTo>
                      <a:pt x="161" y="108"/>
                    </a:lnTo>
                    <a:lnTo>
                      <a:pt x="164" y="106"/>
                    </a:lnTo>
                    <a:lnTo>
                      <a:pt x="165" y="106"/>
                    </a:lnTo>
                    <a:lnTo>
                      <a:pt x="165" y="106"/>
                    </a:lnTo>
                    <a:lnTo>
                      <a:pt x="165" y="104"/>
                    </a:lnTo>
                    <a:lnTo>
                      <a:pt x="165" y="104"/>
                    </a:lnTo>
                    <a:lnTo>
                      <a:pt x="164" y="102"/>
                    </a:lnTo>
                    <a:lnTo>
                      <a:pt x="163" y="99"/>
                    </a:lnTo>
                    <a:lnTo>
                      <a:pt x="163" y="99"/>
                    </a:lnTo>
                    <a:lnTo>
                      <a:pt x="163" y="98"/>
                    </a:lnTo>
                    <a:lnTo>
                      <a:pt x="161" y="98"/>
                    </a:lnTo>
                    <a:lnTo>
                      <a:pt x="160" y="96"/>
                    </a:lnTo>
                    <a:lnTo>
                      <a:pt x="161" y="93"/>
                    </a:lnTo>
                    <a:lnTo>
                      <a:pt x="161" y="93"/>
                    </a:lnTo>
                    <a:lnTo>
                      <a:pt x="164" y="87"/>
                    </a:lnTo>
                    <a:lnTo>
                      <a:pt x="164" y="84"/>
                    </a:lnTo>
                    <a:lnTo>
                      <a:pt x="161" y="81"/>
                    </a:lnTo>
                    <a:lnTo>
                      <a:pt x="161" y="81"/>
                    </a:lnTo>
                    <a:lnTo>
                      <a:pt x="160" y="77"/>
                    </a:lnTo>
                    <a:lnTo>
                      <a:pt x="157" y="76"/>
                    </a:lnTo>
                    <a:lnTo>
                      <a:pt x="155" y="73"/>
                    </a:lnTo>
                    <a:lnTo>
                      <a:pt x="155" y="73"/>
                    </a:lnTo>
                    <a:lnTo>
                      <a:pt x="153" y="70"/>
                    </a:lnTo>
                    <a:lnTo>
                      <a:pt x="150" y="68"/>
                    </a:lnTo>
                    <a:lnTo>
                      <a:pt x="150" y="68"/>
                    </a:lnTo>
                    <a:lnTo>
                      <a:pt x="149" y="66"/>
                    </a:lnTo>
                    <a:lnTo>
                      <a:pt x="148" y="66"/>
                    </a:lnTo>
                    <a:lnTo>
                      <a:pt x="148" y="66"/>
                    </a:lnTo>
                    <a:lnTo>
                      <a:pt x="144" y="65"/>
                    </a:lnTo>
                    <a:lnTo>
                      <a:pt x="140" y="62"/>
                    </a:lnTo>
                    <a:lnTo>
                      <a:pt x="140" y="62"/>
                    </a:lnTo>
                    <a:lnTo>
                      <a:pt x="137" y="60"/>
                    </a:lnTo>
                    <a:lnTo>
                      <a:pt x="134" y="58"/>
                    </a:lnTo>
                    <a:lnTo>
                      <a:pt x="134" y="58"/>
                    </a:lnTo>
                    <a:lnTo>
                      <a:pt x="130" y="57"/>
                    </a:lnTo>
                    <a:lnTo>
                      <a:pt x="130" y="57"/>
                    </a:lnTo>
                    <a:lnTo>
                      <a:pt x="125" y="57"/>
                    </a:lnTo>
                    <a:lnTo>
                      <a:pt x="125" y="57"/>
                    </a:lnTo>
                    <a:lnTo>
                      <a:pt x="122" y="57"/>
                    </a:lnTo>
                    <a:lnTo>
                      <a:pt x="122" y="57"/>
                    </a:lnTo>
                    <a:lnTo>
                      <a:pt x="117" y="56"/>
                    </a:lnTo>
                    <a:lnTo>
                      <a:pt x="117" y="56"/>
                    </a:lnTo>
                    <a:lnTo>
                      <a:pt x="114" y="56"/>
                    </a:lnTo>
                    <a:lnTo>
                      <a:pt x="114" y="56"/>
                    </a:lnTo>
                    <a:lnTo>
                      <a:pt x="113" y="56"/>
                    </a:lnTo>
                    <a:lnTo>
                      <a:pt x="111" y="54"/>
                    </a:lnTo>
                    <a:lnTo>
                      <a:pt x="111" y="57"/>
                    </a:lnTo>
                    <a:lnTo>
                      <a:pt x="111" y="57"/>
                    </a:lnTo>
                    <a:lnTo>
                      <a:pt x="111" y="61"/>
                    </a:lnTo>
                    <a:lnTo>
                      <a:pt x="111" y="62"/>
                    </a:lnTo>
                    <a:lnTo>
                      <a:pt x="110" y="64"/>
                    </a:lnTo>
                    <a:lnTo>
                      <a:pt x="110" y="64"/>
                    </a:lnTo>
                    <a:lnTo>
                      <a:pt x="106" y="64"/>
                    </a:lnTo>
                    <a:lnTo>
                      <a:pt x="106" y="64"/>
                    </a:lnTo>
                    <a:lnTo>
                      <a:pt x="103" y="64"/>
                    </a:lnTo>
                    <a:lnTo>
                      <a:pt x="100" y="65"/>
                    </a:lnTo>
                    <a:lnTo>
                      <a:pt x="100" y="65"/>
                    </a:lnTo>
                    <a:lnTo>
                      <a:pt x="99" y="66"/>
                    </a:lnTo>
                    <a:lnTo>
                      <a:pt x="95" y="68"/>
                    </a:lnTo>
                    <a:lnTo>
                      <a:pt x="95" y="68"/>
                    </a:lnTo>
                    <a:lnTo>
                      <a:pt x="95" y="68"/>
                    </a:lnTo>
                    <a:lnTo>
                      <a:pt x="95" y="69"/>
                    </a:lnTo>
                    <a:lnTo>
                      <a:pt x="92" y="68"/>
                    </a:lnTo>
                    <a:lnTo>
                      <a:pt x="92" y="68"/>
                    </a:lnTo>
                    <a:lnTo>
                      <a:pt x="91" y="65"/>
                    </a:lnTo>
                    <a:lnTo>
                      <a:pt x="92" y="64"/>
                    </a:lnTo>
                    <a:lnTo>
                      <a:pt x="91" y="64"/>
                    </a:lnTo>
                    <a:lnTo>
                      <a:pt x="88" y="64"/>
                    </a:lnTo>
                    <a:lnTo>
                      <a:pt x="88" y="64"/>
                    </a:lnTo>
                    <a:lnTo>
                      <a:pt x="81" y="65"/>
                    </a:lnTo>
                    <a:lnTo>
                      <a:pt x="79" y="65"/>
                    </a:lnTo>
                    <a:lnTo>
                      <a:pt x="79" y="65"/>
                    </a:lnTo>
                    <a:lnTo>
                      <a:pt x="77" y="65"/>
                    </a:lnTo>
                    <a:lnTo>
                      <a:pt x="75" y="64"/>
                    </a:lnTo>
                    <a:lnTo>
                      <a:pt x="75" y="64"/>
                    </a:lnTo>
                    <a:lnTo>
                      <a:pt x="71" y="62"/>
                    </a:lnTo>
                    <a:lnTo>
                      <a:pt x="69" y="64"/>
                    </a:lnTo>
                    <a:lnTo>
                      <a:pt x="69" y="64"/>
                    </a:lnTo>
                    <a:lnTo>
                      <a:pt x="68" y="65"/>
                    </a:lnTo>
                    <a:lnTo>
                      <a:pt x="68" y="65"/>
                    </a:lnTo>
                    <a:lnTo>
                      <a:pt x="67" y="64"/>
                    </a:lnTo>
                    <a:lnTo>
                      <a:pt x="67" y="64"/>
                    </a:lnTo>
                    <a:lnTo>
                      <a:pt x="65" y="61"/>
                    </a:lnTo>
                    <a:lnTo>
                      <a:pt x="67" y="60"/>
                    </a:lnTo>
                    <a:lnTo>
                      <a:pt x="67" y="60"/>
                    </a:lnTo>
                    <a:lnTo>
                      <a:pt x="71" y="60"/>
                    </a:lnTo>
                    <a:lnTo>
                      <a:pt x="72" y="60"/>
                    </a:lnTo>
                    <a:lnTo>
                      <a:pt x="73" y="58"/>
                    </a:lnTo>
                    <a:lnTo>
                      <a:pt x="73" y="58"/>
                    </a:lnTo>
                    <a:lnTo>
                      <a:pt x="72" y="57"/>
                    </a:lnTo>
                    <a:lnTo>
                      <a:pt x="72" y="56"/>
                    </a:lnTo>
                    <a:lnTo>
                      <a:pt x="73" y="56"/>
                    </a:lnTo>
                    <a:lnTo>
                      <a:pt x="73" y="56"/>
                    </a:lnTo>
                    <a:lnTo>
                      <a:pt x="79" y="54"/>
                    </a:lnTo>
                    <a:lnTo>
                      <a:pt x="79" y="54"/>
                    </a:lnTo>
                    <a:lnTo>
                      <a:pt x="81" y="54"/>
                    </a:lnTo>
                    <a:lnTo>
                      <a:pt x="83" y="54"/>
                    </a:lnTo>
                    <a:lnTo>
                      <a:pt x="85" y="54"/>
                    </a:lnTo>
                    <a:lnTo>
                      <a:pt x="85" y="54"/>
                    </a:lnTo>
                    <a:lnTo>
                      <a:pt x="85" y="54"/>
                    </a:lnTo>
                    <a:lnTo>
                      <a:pt x="87" y="53"/>
                    </a:lnTo>
                    <a:lnTo>
                      <a:pt x="88" y="53"/>
                    </a:lnTo>
                    <a:lnTo>
                      <a:pt x="87" y="51"/>
                    </a:lnTo>
                    <a:lnTo>
                      <a:pt x="87" y="51"/>
                    </a:lnTo>
                    <a:lnTo>
                      <a:pt x="84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80" y="45"/>
                    </a:lnTo>
                    <a:lnTo>
                      <a:pt x="80" y="45"/>
                    </a:lnTo>
                    <a:lnTo>
                      <a:pt x="79" y="46"/>
                    </a:lnTo>
                    <a:lnTo>
                      <a:pt x="77" y="47"/>
                    </a:lnTo>
                    <a:lnTo>
                      <a:pt x="77" y="47"/>
                    </a:lnTo>
                    <a:lnTo>
                      <a:pt x="76" y="47"/>
                    </a:lnTo>
                    <a:lnTo>
                      <a:pt x="76" y="47"/>
                    </a:lnTo>
                    <a:lnTo>
                      <a:pt x="72" y="45"/>
                    </a:lnTo>
                    <a:lnTo>
                      <a:pt x="72" y="43"/>
                    </a:lnTo>
                    <a:lnTo>
                      <a:pt x="73" y="42"/>
                    </a:lnTo>
                    <a:lnTo>
                      <a:pt x="73" y="42"/>
                    </a:lnTo>
                    <a:lnTo>
                      <a:pt x="76" y="39"/>
                    </a:lnTo>
                    <a:lnTo>
                      <a:pt x="79" y="38"/>
                    </a:lnTo>
                    <a:lnTo>
                      <a:pt x="79" y="38"/>
                    </a:lnTo>
                    <a:lnTo>
                      <a:pt x="80" y="38"/>
                    </a:lnTo>
                    <a:lnTo>
                      <a:pt x="81" y="38"/>
                    </a:lnTo>
                    <a:lnTo>
                      <a:pt x="84" y="41"/>
                    </a:lnTo>
                    <a:lnTo>
                      <a:pt x="87" y="43"/>
                    </a:lnTo>
                    <a:lnTo>
                      <a:pt x="88" y="43"/>
                    </a:lnTo>
                    <a:lnTo>
                      <a:pt x="88" y="43"/>
                    </a:lnTo>
                    <a:lnTo>
                      <a:pt x="91" y="42"/>
                    </a:lnTo>
                    <a:lnTo>
                      <a:pt x="92" y="42"/>
                    </a:lnTo>
                    <a:lnTo>
                      <a:pt x="92" y="42"/>
                    </a:lnTo>
                    <a:lnTo>
                      <a:pt x="94" y="45"/>
                    </a:lnTo>
                    <a:lnTo>
                      <a:pt x="94" y="49"/>
                    </a:lnTo>
                    <a:lnTo>
                      <a:pt x="94" y="49"/>
                    </a:lnTo>
                    <a:lnTo>
                      <a:pt x="94" y="51"/>
                    </a:lnTo>
                    <a:lnTo>
                      <a:pt x="96" y="50"/>
                    </a:lnTo>
                    <a:lnTo>
                      <a:pt x="96" y="50"/>
                    </a:lnTo>
                    <a:lnTo>
                      <a:pt x="98" y="49"/>
                    </a:lnTo>
                    <a:lnTo>
                      <a:pt x="96" y="49"/>
                    </a:lnTo>
                    <a:lnTo>
                      <a:pt x="96" y="47"/>
                    </a:lnTo>
                    <a:lnTo>
                      <a:pt x="100" y="46"/>
                    </a:lnTo>
                    <a:lnTo>
                      <a:pt x="100" y="46"/>
                    </a:lnTo>
                    <a:lnTo>
                      <a:pt x="107" y="45"/>
                    </a:lnTo>
                    <a:lnTo>
                      <a:pt x="110" y="43"/>
                    </a:lnTo>
                    <a:lnTo>
                      <a:pt x="113" y="43"/>
                    </a:lnTo>
                    <a:lnTo>
                      <a:pt x="114" y="45"/>
                    </a:lnTo>
                    <a:lnTo>
                      <a:pt x="114" y="45"/>
                    </a:lnTo>
                    <a:lnTo>
                      <a:pt x="117" y="46"/>
                    </a:lnTo>
                    <a:lnTo>
                      <a:pt x="118" y="46"/>
                    </a:lnTo>
                    <a:lnTo>
                      <a:pt x="118" y="46"/>
                    </a:lnTo>
                    <a:lnTo>
                      <a:pt x="118" y="47"/>
                    </a:lnTo>
                    <a:lnTo>
                      <a:pt x="118" y="49"/>
                    </a:lnTo>
                    <a:lnTo>
                      <a:pt x="119" y="47"/>
                    </a:lnTo>
                    <a:lnTo>
                      <a:pt x="119" y="47"/>
                    </a:lnTo>
                    <a:lnTo>
                      <a:pt x="122" y="46"/>
                    </a:lnTo>
                    <a:lnTo>
                      <a:pt x="125" y="47"/>
                    </a:lnTo>
                    <a:lnTo>
                      <a:pt x="127" y="49"/>
                    </a:lnTo>
                    <a:lnTo>
                      <a:pt x="127" y="49"/>
                    </a:lnTo>
                    <a:lnTo>
                      <a:pt x="127" y="49"/>
                    </a:lnTo>
                    <a:lnTo>
                      <a:pt x="130" y="49"/>
                    </a:lnTo>
                    <a:lnTo>
                      <a:pt x="130" y="49"/>
                    </a:lnTo>
                    <a:lnTo>
                      <a:pt x="133" y="51"/>
                    </a:lnTo>
                    <a:lnTo>
                      <a:pt x="137" y="51"/>
                    </a:lnTo>
                    <a:lnTo>
                      <a:pt x="137" y="51"/>
                    </a:lnTo>
                    <a:lnTo>
                      <a:pt x="140" y="50"/>
                    </a:lnTo>
                    <a:lnTo>
                      <a:pt x="140" y="50"/>
                    </a:lnTo>
                    <a:lnTo>
                      <a:pt x="138" y="47"/>
                    </a:lnTo>
                    <a:lnTo>
                      <a:pt x="138" y="47"/>
                    </a:lnTo>
                    <a:lnTo>
                      <a:pt x="137" y="45"/>
                    </a:lnTo>
                    <a:lnTo>
                      <a:pt x="133" y="43"/>
                    </a:lnTo>
                    <a:lnTo>
                      <a:pt x="133" y="43"/>
                    </a:lnTo>
                    <a:lnTo>
                      <a:pt x="125" y="41"/>
                    </a:lnTo>
                    <a:lnTo>
                      <a:pt x="123" y="39"/>
                    </a:lnTo>
                    <a:lnTo>
                      <a:pt x="126" y="39"/>
                    </a:lnTo>
                    <a:lnTo>
                      <a:pt x="126" y="39"/>
                    </a:lnTo>
                    <a:lnTo>
                      <a:pt x="129" y="38"/>
                    </a:lnTo>
                    <a:lnTo>
                      <a:pt x="127" y="37"/>
                    </a:lnTo>
                    <a:lnTo>
                      <a:pt x="127" y="35"/>
                    </a:lnTo>
                    <a:lnTo>
                      <a:pt x="132" y="33"/>
                    </a:lnTo>
                    <a:lnTo>
                      <a:pt x="132" y="33"/>
                    </a:lnTo>
                    <a:lnTo>
                      <a:pt x="137" y="31"/>
                    </a:lnTo>
                    <a:lnTo>
                      <a:pt x="140" y="31"/>
                    </a:lnTo>
                    <a:lnTo>
                      <a:pt x="141" y="31"/>
                    </a:lnTo>
                    <a:lnTo>
                      <a:pt x="141" y="28"/>
                    </a:lnTo>
                    <a:lnTo>
                      <a:pt x="141" y="28"/>
                    </a:lnTo>
                    <a:lnTo>
                      <a:pt x="141" y="23"/>
                    </a:lnTo>
                    <a:lnTo>
                      <a:pt x="142" y="23"/>
                    </a:lnTo>
                    <a:lnTo>
                      <a:pt x="144" y="23"/>
                    </a:lnTo>
                    <a:lnTo>
                      <a:pt x="144" y="23"/>
                    </a:lnTo>
                    <a:lnTo>
                      <a:pt x="153" y="24"/>
                    </a:lnTo>
                    <a:lnTo>
                      <a:pt x="153" y="24"/>
                    </a:lnTo>
                    <a:lnTo>
                      <a:pt x="155" y="24"/>
                    </a:lnTo>
                    <a:lnTo>
                      <a:pt x="155" y="26"/>
                    </a:lnTo>
                    <a:lnTo>
                      <a:pt x="157" y="24"/>
                    </a:lnTo>
                    <a:lnTo>
                      <a:pt x="157" y="24"/>
                    </a:lnTo>
                    <a:lnTo>
                      <a:pt x="160" y="23"/>
                    </a:lnTo>
                    <a:lnTo>
                      <a:pt x="161" y="23"/>
                    </a:lnTo>
                    <a:lnTo>
                      <a:pt x="161" y="23"/>
                    </a:lnTo>
                    <a:lnTo>
                      <a:pt x="161" y="22"/>
                    </a:lnTo>
                    <a:lnTo>
                      <a:pt x="161" y="22"/>
                    </a:lnTo>
                    <a:lnTo>
                      <a:pt x="159" y="18"/>
                    </a:lnTo>
                    <a:lnTo>
                      <a:pt x="156" y="15"/>
                    </a:lnTo>
                    <a:lnTo>
                      <a:pt x="156" y="15"/>
                    </a:lnTo>
                    <a:lnTo>
                      <a:pt x="155" y="12"/>
                    </a:lnTo>
                    <a:lnTo>
                      <a:pt x="153" y="10"/>
                    </a:lnTo>
                    <a:lnTo>
                      <a:pt x="152" y="7"/>
                    </a:lnTo>
                    <a:lnTo>
                      <a:pt x="150" y="7"/>
                    </a:lnTo>
                    <a:lnTo>
                      <a:pt x="148" y="8"/>
                    </a:lnTo>
                    <a:lnTo>
                      <a:pt x="148" y="8"/>
                    </a:lnTo>
                    <a:lnTo>
                      <a:pt x="144" y="10"/>
                    </a:lnTo>
                    <a:lnTo>
                      <a:pt x="140" y="11"/>
                    </a:lnTo>
                    <a:lnTo>
                      <a:pt x="140" y="11"/>
                    </a:lnTo>
                    <a:lnTo>
                      <a:pt x="134" y="10"/>
                    </a:lnTo>
                    <a:lnTo>
                      <a:pt x="132" y="8"/>
                    </a:lnTo>
                    <a:lnTo>
                      <a:pt x="132" y="8"/>
                    </a:lnTo>
                    <a:lnTo>
                      <a:pt x="136" y="7"/>
                    </a:lnTo>
                    <a:lnTo>
                      <a:pt x="138" y="5"/>
                    </a:lnTo>
                    <a:lnTo>
                      <a:pt x="138" y="5"/>
                    </a:lnTo>
                    <a:lnTo>
                      <a:pt x="138" y="5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37" y="1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49" y="0"/>
                    </a:lnTo>
                    <a:lnTo>
                      <a:pt x="161" y="1"/>
                    </a:lnTo>
                    <a:lnTo>
                      <a:pt x="161" y="1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grpSp>
          <p:nvGrpSpPr>
            <p:cNvPr id="25" name="组合 198"/>
            <p:cNvGrpSpPr/>
            <p:nvPr/>
          </p:nvGrpSpPr>
          <p:grpSpPr bwMode="auto">
            <a:xfrm>
              <a:off x="5111892" y="1010471"/>
              <a:ext cx="212269" cy="385840"/>
              <a:chOff x="0" y="0"/>
              <a:chExt cx="323850" cy="576262"/>
            </a:xfrm>
            <a:grpFill/>
          </p:grpSpPr>
          <p:sp>
            <p:nvSpPr>
              <p:cNvPr id="90" name="Freeform 137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23850" cy="323850"/>
              </a:xfrm>
              <a:custGeom>
                <a:avLst/>
                <a:gdLst>
                  <a:gd name="T0" fmla="*/ 112 w 204"/>
                  <a:gd name="T1" fmla="*/ 0 h 204"/>
                  <a:gd name="T2" fmla="*/ 141 w 204"/>
                  <a:gd name="T3" fmla="*/ 8 h 204"/>
                  <a:gd name="T4" fmla="*/ 165 w 204"/>
                  <a:gd name="T5" fmla="*/ 22 h 204"/>
                  <a:gd name="T6" fmla="*/ 185 w 204"/>
                  <a:gd name="T7" fmla="*/ 42 h 204"/>
                  <a:gd name="T8" fmla="*/ 199 w 204"/>
                  <a:gd name="T9" fmla="*/ 68 h 204"/>
                  <a:gd name="T10" fmla="*/ 204 w 204"/>
                  <a:gd name="T11" fmla="*/ 96 h 204"/>
                  <a:gd name="T12" fmla="*/ 203 w 204"/>
                  <a:gd name="T13" fmla="*/ 118 h 204"/>
                  <a:gd name="T14" fmla="*/ 195 w 204"/>
                  <a:gd name="T15" fmla="*/ 146 h 204"/>
                  <a:gd name="T16" fmla="*/ 179 w 204"/>
                  <a:gd name="T17" fmla="*/ 171 h 204"/>
                  <a:gd name="T18" fmla="*/ 156 w 204"/>
                  <a:gd name="T19" fmla="*/ 190 h 204"/>
                  <a:gd name="T20" fmla="*/ 129 w 204"/>
                  <a:gd name="T21" fmla="*/ 202 h 204"/>
                  <a:gd name="T22" fmla="*/ 108 w 204"/>
                  <a:gd name="T23" fmla="*/ 204 h 204"/>
                  <a:gd name="T24" fmla="*/ 102 w 204"/>
                  <a:gd name="T25" fmla="*/ 185 h 204"/>
                  <a:gd name="T26" fmla="*/ 107 w 204"/>
                  <a:gd name="T27" fmla="*/ 185 h 204"/>
                  <a:gd name="T28" fmla="*/ 131 w 204"/>
                  <a:gd name="T29" fmla="*/ 180 h 204"/>
                  <a:gd name="T30" fmla="*/ 164 w 204"/>
                  <a:gd name="T31" fmla="*/ 158 h 204"/>
                  <a:gd name="T32" fmla="*/ 183 w 204"/>
                  <a:gd name="T33" fmla="*/ 123 h 204"/>
                  <a:gd name="T34" fmla="*/ 185 w 204"/>
                  <a:gd name="T35" fmla="*/ 97 h 204"/>
                  <a:gd name="T36" fmla="*/ 177 w 204"/>
                  <a:gd name="T37" fmla="*/ 66 h 204"/>
                  <a:gd name="T38" fmla="*/ 148 w 204"/>
                  <a:gd name="T39" fmla="*/ 32 h 204"/>
                  <a:gd name="T40" fmla="*/ 102 w 204"/>
                  <a:gd name="T41" fmla="*/ 19 h 204"/>
                  <a:gd name="T42" fmla="*/ 96 w 204"/>
                  <a:gd name="T43" fmla="*/ 0 h 204"/>
                  <a:gd name="T44" fmla="*/ 102 w 204"/>
                  <a:gd name="T45" fmla="*/ 19 h 204"/>
                  <a:gd name="T46" fmla="*/ 89 w 204"/>
                  <a:gd name="T47" fmla="*/ 20 h 204"/>
                  <a:gd name="T48" fmla="*/ 66 w 204"/>
                  <a:gd name="T49" fmla="*/ 27 h 204"/>
                  <a:gd name="T50" fmla="*/ 31 w 204"/>
                  <a:gd name="T51" fmla="*/ 60 h 204"/>
                  <a:gd name="T52" fmla="*/ 20 w 204"/>
                  <a:gd name="T53" fmla="*/ 89 h 204"/>
                  <a:gd name="T54" fmla="*/ 19 w 204"/>
                  <a:gd name="T55" fmla="*/ 107 h 204"/>
                  <a:gd name="T56" fmla="*/ 35 w 204"/>
                  <a:gd name="T57" fmla="*/ 152 h 204"/>
                  <a:gd name="T58" fmla="*/ 70 w 204"/>
                  <a:gd name="T59" fmla="*/ 179 h 204"/>
                  <a:gd name="T60" fmla="*/ 102 w 204"/>
                  <a:gd name="T61" fmla="*/ 204 h 204"/>
                  <a:gd name="T62" fmla="*/ 83 w 204"/>
                  <a:gd name="T63" fmla="*/ 203 h 204"/>
                  <a:gd name="T64" fmla="*/ 55 w 204"/>
                  <a:gd name="T65" fmla="*/ 194 h 204"/>
                  <a:gd name="T66" fmla="*/ 32 w 204"/>
                  <a:gd name="T67" fmla="*/ 176 h 204"/>
                  <a:gd name="T68" fmla="*/ 13 w 204"/>
                  <a:gd name="T69" fmla="*/ 154 h 204"/>
                  <a:gd name="T70" fmla="*/ 3 w 204"/>
                  <a:gd name="T71" fmla="*/ 127 h 204"/>
                  <a:gd name="T72" fmla="*/ 0 w 204"/>
                  <a:gd name="T73" fmla="*/ 108 h 204"/>
                  <a:gd name="T74" fmla="*/ 3 w 204"/>
                  <a:gd name="T75" fmla="*/ 77 h 204"/>
                  <a:gd name="T76" fmla="*/ 15 w 204"/>
                  <a:gd name="T77" fmla="*/ 50 h 204"/>
                  <a:gd name="T78" fmla="*/ 32 w 204"/>
                  <a:gd name="T79" fmla="*/ 27 h 204"/>
                  <a:gd name="T80" fmla="*/ 57 w 204"/>
                  <a:gd name="T81" fmla="*/ 11 h 204"/>
                  <a:gd name="T82" fmla="*/ 87 w 204"/>
                  <a:gd name="T83" fmla="*/ 1 h 20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204"/>
                  <a:gd name="T127" fmla="*/ 0 h 204"/>
                  <a:gd name="T128" fmla="*/ 204 w 204"/>
                  <a:gd name="T129" fmla="*/ 204 h 204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204" h="204">
                    <a:moveTo>
                      <a:pt x="102" y="0"/>
                    </a:moveTo>
                    <a:lnTo>
                      <a:pt x="102" y="0"/>
                    </a:lnTo>
                    <a:lnTo>
                      <a:pt x="112" y="0"/>
                    </a:lnTo>
                    <a:lnTo>
                      <a:pt x="122" y="1"/>
                    </a:lnTo>
                    <a:lnTo>
                      <a:pt x="131" y="4"/>
                    </a:lnTo>
                    <a:lnTo>
                      <a:pt x="141" y="8"/>
                    </a:lnTo>
                    <a:lnTo>
                      <a:pt x="149" y="11"/>
                    </a:lnTo>
                    <a:lnTo>
                      <a:pt x="157" y="16"/>
                    </a:lnTo>
                    <a:lnTo>
                      <a:pt x="165" y="22"/>
                    </a:lnTo>
                    <a:lnTo>
                      <a:pt x="172" y="28"/>
                    </a:lnTo>
                    <a:lnTo>
                      <a:pt x="179" y="35"/>
                    </a:lnTo>
                    <a:lnTo>
                      <a:pt x="185" y="42"/>
                    </a:lnTo>
                    <a:lnTo>
                      <a:pt x="190" y="50"/>
                    </a:lnTo>
                    <a:lnTo>
                      <a:pt x="195" y="58"/>
                    </a:lnTo>
                    <a:lnTo>
                      <a:pt x="199" y="68"/>
                    </a:lnTo>
                    <a:lnTo>
                      <a:pt x="202" y="77"/>
                    </a:lnTo>
                    <a:lnTo>
                      <a:pt x="203" y="87"/>
                    </a:lnTo>
                    <a:lnTo>
                      <a:pt x="204" y="96"/>
                    </a:lnTo>
                    <a:lnTo>
                      <a:pt x="204" y="96"/>
                    </a:lnTo>
                    <a:lnTo>
                      <a:pt x="204" y="107"/>
                    </a:lnTo>
                    <a:lnTo>
                      <a:pt x="203" y="118"/>
                    </a:lnTo>
                    <a:lnTo>
                      <a:pt x="202" y="127"/>
                    </a:lnTo>
                    <a:lnTo>
                      <a:pt x="199" y="137"/>
                    </a:lnTo>
                    <a:lnTo>
                      <a:pt x="195" y="146"/>
                    </a:lnTo>
                    <a:lnTo>
                      <a:pt x="190" y="154"/>
                    </a:lnTo>
                    <a:lnTo>
                      <a:pt x="184" y="162"/>
                    </a:lnTo>
                    <a:lnTo>
                      <a:pt x="179" y="171"/>
                    </a:lnTo>
                    <a:lnTo>
                      <a:pt x="172" y="177"/>
                    </a:lnTo>
                    <a:lnTo>
                      <a:pt x="164" y="184"/>
                    </a:lnTo>
                    <a:lnTo>
                      <a:pt x="156" y="190"/>
                    </a:lnTo>
                    <a:lnTo>
                      <a:pt x="148" y="194"/>
                    </a:lnTo>
                    <a:lnTo>
                      <a:pt x="138" y="198"/>
                    </a:lnTo>
                    <a:lnTo>
                      <a:pt x="129" y="202"/>
                    </a:lnTo>
                    <a:lnTo>
                      <a:pt x="118" y="203"/>
                    </a:lnTo>
                    <a:lnTo>
                      <a:pt x="108" y="204"/>
                    </a:lnTo>
                    <a:lnTo>
                      <a:pt x="108" y="204"/>
                    </a:lnTo>
                    <a:lnTo>
                      <a:pt x="102" y="204"/>
                    </a:lnTo>
                    <a:lnTo>
                      <a:pt x="102" y="185"/>
                    </a:lnTo>
                    <a:lnTo>
                      <a:pt x="102" y="185"/>
                    </a:lnTo>
                    <a:lnTo>
                      <a:pt x="107" y="185"/>
                    </a:lnTo>
                    <a:lnTo>
                      <a:pt x="107" y="185"/>
                    </a:lnTo>
                    <a:lnTo>
                      <a:pt x="107" y="185"/>
                    </a:lnTo>
                    <a:lnTo>
                      <a:pt x="115" y="184"/>
                    </a:lnTo>
                    <a:lnTo>
                      <a:pt x="123" y="183"/>
                    </a:lnTo>
                    <a:lnTo>
                      <a:pt x="131" y="180"/>
                    </a:lnTo>
                    <a:lnTo>
                      <a:pt x="138" y="177"/>
                    </a:lnTo>
                    <a:lnTo>
                      <a:pt x="152" y="169"/>
                    </a:lnTo>
                    <a:lnTo>
                      <a:pt x="164" y="158"/>
                    </a:lnTo>
                    <a:lnTo>
                      <a:pt x="173" y="145"/>
                    </a:lnTo>
                    <a:lnTo>
                      <a:pt x="180" y="130"/>
                    </a:lnTo>
                    <a:lnTo>
                      <a:pt x="183" y="123"/>
                    </a:lnTo>
                    <a:lnTo>
                      <a:pt x="184" y="115"/>
                    </a:lnTo>
                    <a:lnTo>
                      <a:pt x="185" y="107"/>
                    </a:lnTo>
                    <a:lnTo>
                      <a:pt x="185" y="97"/>
                    </a:lnTo>
                    <a:lnTo>
                      <a:pt x="185" y="97"/>
                    </a:lnTo>
                    <a:lnTo>
                      <a:pt x="183" y="81"/>
                    </a:lnTo>
                    <a:lnTo>
                      <a:pt x="177" y="66"/>
                    </a:lnTo>
                    <a:lnTo>
                      <a:pt x="169" y="53"/>
                    </a:lnTo>
                    <a:lnTo>
                      <a:pt x="160" y="42"/>
                    </a:lnTo>
                    <a:lnTo>
                      <a:pt x="148" y="32"/>
                    </a:lnTo>
                    <a:lnTo>
                      <a:pt x="133" y="26"/>
                    </a:lnTo>
                    <a:lnTo>
                      <a:pt x="118" y="20"/>
                    </a:lnTo>
                    <a:lnTo>
                      <a:pt x="102" y="19"/>
                    </a:lnTo>
                    <a:lnTo>
                      <a:pt x="102" y="0"/>
                    </a:lnTo>
                    <a:close/>
                    <a:moveTo>
                      <a:pt x="96" y="0"/>
                    </a:moveTo>
                    <a:lnTo>
                      <a:pt x="96" y="0"/>
                    </a:lnTo>
                    <a:lnTo>
                      <a:pt x="102" y="0"/>
                    </a:lnTo>
                    <a:lnTo>
                      <a:pt x="102" y="19"/>
                    </a:lnTo>
                    <a:lnTo>
                      <a:pt x="102" y="19"/>
                    </a:lnTo>
                    <a:lnTo>
                      <a:pt x="97" y="19"/>
                    </a:lnTo>
                    <a:lnTo>
                      <a:pt x="97" y="19"/>
                    </a:lnTo>
                    <a:lnTo>
                      <a:pt x="89" y="20"/>
                    </a:lnTo>
                    <a:lnTo>
                      <a:pt x="81" y="22"/>
                    </a:lnTo>
                    <a:lnTo>
                      <a:pt x="73" y="24"/>
                    </a:lnTo>
                    <a:lnTo>
                      <a:pt x="66" y="27"/>
                    </a:lnTo>
                    <a:lnTo>
                      <a:pt x="51" y="37"/>
                    </a:lnTo>
                    <a:lnTo>
                      <a:pt x="41" y="46"/>
                    </a:lnTo>
                    <a:lnTo>
                      <a:pt x="31" y="60"/>
                    </a:lnTo>
                    <a:lnTo>
                      <a:pt x="24" y="74"/>
                    </a:lnTo>
                    <a:lnTo>
                      <a:pt x="22" y="81"/>
                    </a:lnTo>
                    <a:lnTo>
                      <a:pt x="20" y="89"/>
                    </a:lnTo>
                    <a:lnTo>
                      <a:pt x="19" y="99"/>
                    </a:lnTo>
                    <a:lnTo>
                      <a:pt x="19" y="107"/>
                    </a:lnTo>
                    <a:lnTo>
                      <a:pt x="19" y="107"/>
                    </a:lnTo>
                    <a:lnTo>
                      <a:pt x="22" y="123"/>
                    </a:lnTo>
                    <a:lnTo>
                      <a:pt x="27" y="138"/>
                    </a:lnTo>
                    <a:lnTo>
                      <a:pt x="35" y="152"/>
                    </a:lnTo>
                    <a:lnTo>
                      <a:pt x="45" y="162"/>
                    </a:lnTo>
                    <a:lnTo>
                      <a:pt x="57" y="172"/>
                    </a:lnTo>
                    <a:lnTo>
                      <a:pt x="70" y="179"/>
                    </a:lnTo>
                    <a:lnTo>
                      <a:pt x="87" y="184"/>
                    </a:lnTo>
                    <a:lnTo>
                      <a:pt x="102" y="185"/>
                    </a:lnTo>
                    <a:lnTo>
                      <a:pt x="102" y="204"/>
                    </a:lnTo>
                    <a:lnTo>
                      <a:pt x="102" y="204"/>
                    </a:lnTo>
                    <a:lnTo>
                      <a:pt x="92" y="204"/>
                    </a:lnTo>
                    <a:lnTo>
                      <a:pt x="83" y="203"/>
                    </a:lnTo>
                    <a:lnTo>
                      <a:pt x="73" y="200"/>
                    </a:lnTo>
                    <a:lnTo>
                      <a:pt x="64" y="198"/>
                    </a:lnTo>
                    <a:lnTo>
                      <a:pt x="55" y="194"/>
                    </a:lnTo>
                    <a:lnTo>
                      <a:pt x="47" y="188"/>
                    </a:lnTo>
                    <a:lnTo>
                      <a:pt x="39" y="183"/>
                    </a:lnTo>
                    <a:lnTo>
                      <a:pt x="32" y="176"/>
                    </a:lnTo>
                    <a:lnTo>
                      <a:pt x="26" y="169"/>
                    </a:lnTo>
                    <a:lnTo>
                      <a:pt x="19" y="162"/>
                    </a:lnTo>
                    <a:lnTo>
                      <a:pt x="13" y="154"/>
                    </a:lnTo>
                    <a:lnTo>
                      <a:pt x="9" y="146"/>
                    </a:lnTo>
                    <a:lnTo>
                      <a:pt x="5" y="137"/>
                    </a:lnTo>
                    <a:lnTo>
                      <a:pt x="3" y="127"/>
                    </a:lnTo>
                    <a:lnTo>
                      <a:pt x="1" y="11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97"/>
                    </a:lnTo>
                    <a:lnTo>
                      <a:pt x="1" y="87"/>
                    </a:lnTo>
                    <a:lnTo>
                      <a:pt x="3" y="77"/>
                    </a:lnTo>
                    <a:lnTo>
                      <a:pt x="5" y="68"/>
                    </a:lnTo>
                    <a:lnTo>
                      <a:pt x="9" y="58"/>
                    </a:lnTo>
                    <a:lnTo>
                      <a:pt x="15" y="50"/>
                    </a:lnTo>
                    <a:lnTo>
                      <a:pt x="20" y="42"/>
                    </a:lnTo>
                    <a:lnTo>
                      <a:pt x="26" y="34"/>
                    </a:lnTo>
                    <a:lnTo>
                      <a:pt x="32" y="27"/>
                    </a:lnTo>
                    <a:lnTo>
                      <a:pt x="41" y="20"/>
                    </a:lnTo>
                    <a:lnTo>
                      <a:pt x="49" y="15"/>
                    </a:lnTo>
                    <a:lnTo>
                      <a:pt x="57" y="11"/>
                    </a:lnTo>
                    <a:lnTo>
                      <a:pt x="66" y="7"/>
                    </a:lnTo>
                    <a:lnTo>
                      <a:pt x="76" y="3"/>
                    </a:lnTo>
                    <a:lnTo>
                      <a:pt x="87" y="1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91" name="Freeform 138"/>
              <p:cNvSpPr>
                <a:spLocks noChangeArrowheads="1"/>
              </p:cNvSpPr>
              <p:nvPr/>
            </p:nvSpPr>
            <p:spPr bwMode="auto">
              <a:xfrm>
                <a:off x="147638" y="304800"/>
                <a:ext cx="52388" cy="161925"/>
              </a:xfrm>
              <a:custGeom>
                <a:avLst/>
                <a:gdLst>
                  <a:gd name="T0" fmla="*/ 6 w 33"/>
                  <a:gd name="T1" fmla="*/ 102 h 102"/>
                  <a:gd name="T2" fmla="*/ 33 w 33"/>
                  <a:gd name="T3" fmla="*/ 100 h 102"/>
                  <a:gd name="T4" fmla="*/ 27 w 33"/>
                  <a:gd name="T5" fmla="*/ 0 h 102"/>
                  <a:gd name="T6" fmla="*/ 0 w 33"/>
                  <a:gd name="T7" fmla="*/ 2 h 102"/>
                  <a:gd name="T8" fmla="*/ 6 w 33"/>
                  <a:gd name="T9" fmla="*/ 102 h 10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3"/>
                  <a:gd name="T16" fmla="*/ 0 h 102"/>
                  <a:gd name="T17" fmla="*/ 33 w 33"/>
                  <a:gd name="T18" fmla="*/ 102 h 10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3" h="102">
                    <a:moveTo>
                      <a:pt x="6" y="102"/>
                    </a:moveTo>
                    <a:lnTo>
                      <a:pt x="33" y="100"/>
                    </a:lnTo>
                    <a:lnTo>
                      <a:pt x="27" y="0"/>
                    </a:lnTo>
                    <a:lnTo>
                      <a:pt x="0" y="2"/>
                    </a:lnTo>
                    <a:lnTo>
                      <a:pt x="6" y="10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92" name="Freeform 139"/>
              <p:cNvSpPr>
                <a:spLocks noChangeArrowheads="1"/>
              </p:cNvSpPr>
              <p:nvPr/>
            </p:nvSpPr>
            <p:spPr bwMode="auto">
              <a:xfrm>
                <a:off x="139700" y="357187"/>
                <a:ext cx="77788" cy="219075"/>
              </a:xfrm>
              <a:custGeom>
                <a:avLst/>
                <a:gdLst>
                  <a:gd name="T0" fmla="*/ 5 w 49"/>
                  <a:gd name="T1" fmla="*/ 116 h 138"/>
                  <a:gd name="T2" fmla="*/ 5 w 49"/>
                  <a:gd name="T3" fmla="*/ 116 h 138"/>
                  <a:gd name="T4" fmla="*/ 5 w 49"/>
                  <a:gd name="T5" fmla="*/ 122 h 138"/>
                  <a:gd name="T6" fmla="*/ 7 w 49"/>
                  <a:gd name="T7" fmla="*/ 126 h 138"/>
                  <a:gd name="T8" fmla="*/ 9 w 49"/>
                  <a:gd name="T9" fmla="*/ 128 h 138"/>
                  <a:gd name="T10" fmla="*/ 12 w 49"/>
                  <a:gd name="T11" fmla="*/ 132 h 138"/>
                  <a:gd name="T12" fmla="*/ 16 w 49"/>
                  <a:gd name="T13" fmla="*/ 134 h 138"/>
                  <a:gd name="T14" fmla="*/ 19 w 49"/>
                  <a:gd name="T15" fmla="*/ 136 h 138"/>
                  <a:gd name="T16" fmla="*/ 23 w 49"/>
                  <a:gd name="T17" fmla="*/ 138 h 138"/>
                  <a:gd name="T18" fmla="*/ 28 w 49"/>
                  <a:gd name="T19" fmla="*/ 138 h 138"/>
                  <a:gd name="T20" fmla="*/ 28 w 49"/>
                  <a:gd name="T21" fmla="*/ 138 h 138"/>
                  <a:gd name="T22" fmla="*/ 32 w 49"/>
                  <a:gd name="T23" fmla="*/ 136 h 138"/>
                  <a:gd name="T24" fmla="*/ 37 w 49"/>
                  <a:gd name="T25" fmla="*/ 135 h 138"/>
                  <a:gd name="T26" fmla="*/ 41 w 49"/>
                  <a:gd name="T27" fmla="*/ 132 h 138"/>
                  <a:gd name="T28" fmla="*/ 43 w 49"/>
                  <a:gd name="T29" fmla="*/ 130 h 138"/>
                  <a:gd name="T30" fmla="*/ 46 w 49"/>
                  <a:gd name="T31" fmla="*/ 127 h 138"/>
                  <a:gd name="T32" fmla="*/ 47 w 49"/>
                  <a:gd name="T33" fmla="*/ 123 h 138"/>
                  <a:gd name="T34" fmla="*/ 49 w 49"/>
                  <a:gd name="T35" fmla="*/ 119 h 138"/>
                  <a:gd name="T36" fmla="*/ 49 w 49"/>
                  <a:gd name="T37" fmla="*/ 115 h 138"/>
                  <a:gd name="T38" fmla="*/ 43 w 49"/>
                  <a:gd name="T39" fmla="*/ 20 h 138"/>
                  <a:gd name="T40" fmla="*/ 43 w 49"/>
                  <a:gd name="T41" fmla="*/ 20 h 138"/>
                  <a:gd name="T42" fmla="*/ 43 w 49"/>
                  <a:gd name="T43" fmla="*/ 16 h 138"/>
                  <a:gd name="T44" fmla="*/ 42 w 49"/>
                  <a:gd name="T45" fmla="*/ 12 h 138"/>
                  <a:gd name="T46" fmla="*/ 39 w 49"/>
                  <a:gd name="T47" fmla="*/ 8 h 138"/>
                  <a:gd name="T48" fmla="*/ 37 w 49"/>
                  <a:gd name="T49" fmla="*/ 5 h 138"/>
                  <a:gd name="T50" fmla="*/ 34 w 49"/>
                  <a:gd name="T51" fmla="*/ 2 h 138"/>
                  <a:gd name="T52" fmla="*/ 30 w 49"/>
                  <a:gd name="T53" fmla="*/ 1 h 138"/>
                  <a:gd name="T54" fmla="*/ 26 w 49"/>
                  <a:gd name="T55" fmla="*/ 0 h 138"/>
                  <a:gd name="T56" fmla="*/ 20 w 49"/>
                  <a:gd name="T57" fmla="*/ 0 h 138"/>
                  <a:gd name="T58" fmla="*/ 20 w 49"/>
                  <a:gd name="T59" fmla="*/ 0 h 138"/>
                  <a:gd name="T60" fmla="*/ 16 w 49"/>
                  <a:gd name="T61" fmla="*/ 0 h 138"/>
                  <a:gd name="T62" fmla="*/ 12 w 49"/>
                  <a:gd name="T63" fmla="*/ 1 h 138"/>
                  <a:gd name="T64" fmla="*/ 8 w 49"/>
                  <a:gd name="T65" fmla="*/ 4 h 138"/>
                  <a:gd name="T66" fmla="*/ 5 w 49"/>
                  <a:gd name="T67" fmla="*/ 6 h 138"/>
                  <a:gd name="T68" fmla="*/ 3 w 49"/>
                  <a:gd name="T69" fmla="*/ 11 h 138"/>
                  <a:gd name="T70" fmla="*/ 1 w 49"/>
                  <a:gd name="T71" fmla="*/ 15 h 138"/>
                  <a:gd name="T72" fmla="*/ 0 w 49"/>
                  <a:gd name="T73" fmla="*/ 19 h 138"/>
                  <a:gd name="T74" fmla="*/ 0 w 49"/>
                  <a:gd name="T75" fmla="*/ 23 h 138"/>
                  <a:gd name="T76" fmla="*/ 5 w 49"/>
                  <a:gd name="T77" fmla="*/ 116 h 13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49"/>
                  <a:gd name="T118" fmla="*/ 0 h 138"/>
                  <a:gd name="T119" fmla="*/ 49 w 49"/>
                  <a:gd name="T120" fmla="*/ 138 h 13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49" h="138">
                    <a:moveTo>
                      <a:pt x="5" y="116"/>
                    </a:moveTo>
                    <a:lnTo>
                      <a:pt x="5" y="116"/>
                    </a:lnTo>
                    <a:lnTo>
                      <a:pt x="5" y="122"/>
                    </a:lnTo>
                    <a:lnTo>
                      <a:pt x="7" y="126"/>
                    </a:lnTo>
                    <a:lnTo>
                      <a:pt x="9" y="128"/>
                    </a:lnTo>
                    <a:lnTo>
                      <a:pt x="12" y="132"/>
                    </a:lnTo>
                    <a:lnTo>
                      <a:pt x="16" y="134"/>
                    </a:lnTo>
                    <a:lnTo>
                      <a:pt x="19" y="136"/>
                    </a:lnTo>
                    <a:lnTo>
                      <a:pt x="23" y="138"/>
                    </a:lnTo>
                    <a:lnTo>
                      <a:pt x="28" y="138"/>
                    </a:lnTo>
                    <a:lnTo>
                      <a:pt x="28" y="138"/>
                    </a:lnTo>
                    <a:lnTo>
                      <a:pt x="32" y="136"/>
                    </a:lnTo>
                    <a:lnTo>
                      <a:pt x="37" y="135"/>
                    </a:lnTo>
                    <a:lnTo>
                      <a:pt x="41" y="132"/>
                    </a:lnTo>
                    <a:lnTo>
                      <a:pt x="43" y="130"/>
                    </a:lnTo>
                    <a:lnTo>
                      <a:pt x="46" y="127"/>
                    </a:lnTo>
                    <a:lnTo>
                      <a:pt x="47" y="123"/>
                    </a:lnTo>
                    <a:lnTo>
                      <a:pt x="49" y="119"/>
                    </a:lnTo>
                    <a:lnTo>
                      <a:pt x="49" y="115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43" y="16"/>
                    </a:lnTo>
                    <a:lnTo>
                      <a:pt x="42" y="12"/>
                    </a:lnTo>
                    <a:lnTo>
                      <a:pt x="39" y="8"/>
                    </a:lnTo>
                    <a:lnTo>
                      <a:pt x="37" y="5"/>
                    </a:lnTo>
                    <a:lnTo>
                      <a:pt x="34" y="2"/>
                    </a:lnTo>
                    <a:lnTo>
                      <a:pt x="30" y="1"/>
                    </a:lnTo>
                    <a:lnTo>
                      <a:pt x="26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2" y="1"/>
                    </a:lnTo>
                    <a:lnTo>
                      <a:pt x="8" y="4"/>
                    </a:lnTo>
                    <a:lnTo>
                      <a:pt x="5" y="6"/>
                    </a:lnTo>
                    <a:lnTo>
                      <a:pt x="3" y="11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5" y="11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sp>
          <p:nvSpPr>
            <p:cNvPr id="26" name="Freeform 140"/>
            <p:cNvSpPr/>
            <p:nvPr/>
          </p:nvSpPr>
          <p:spPr>
            <a:xfrm>
              <a:off x="4273223" y="571486"/>
              <a:ext cx="338173" cy="281673"/>
            </a:xfrm>
            <a:custGeom>
              <a:avLst/>
              <a:gdLst>
                <a:gd name="txL" fmla="*/ 0 w 325"/>
                <a:gd name="txT" fmla="*/ 0 h 265"/>
                <a:gd name="txR" fmla="*/ 325 w 325"/>
                <a:gd name="txB" fmla="*/ 265 h 265"/>
              </a:gdLst>
              <a:ahLst/>
              <a:cxnLst>
                <a:cxn ang="0">
                  <a:pos x="172728" y="281673"/>
                </a:cxn>
                <a:cxn ang="0">
                  <a:pos x="172728" y="281673"/>
                </a:cxn>
                <a:cxn ang="0">
                  <a:pos x="175850" y="279547"/>
                </a:cxn>
                <a:cxn ang="0">
                  <a:pos x="184174" y="273170"/>
                </a:cxn>
                <a:cxn ang="0">
                  <a:pos x="196661" y="265729"/>
                </a:cxn>
                <a:cxn ang="0">
                  <a:pos x="206025" y="261478"/>
                </a:cxn>
                <a:cxn ang="0">
                  <a:pos x="215390" y="259352"/>
                </a:cxn>
                <a:cxn ang="0">
                  <a:pos x="226836" y="256163"/>
                </a:cxn>
                <a:cxn ang="0">
                  <a:pos x="239322" y="255100"/>
                </a:cxn>
                <a:cxn ang="0">
                  <a:pos x="251809" y="255100"/>
                </a:cxn>
                <a:cxn ang="0">
                  <a:pos x="267417" y="256163"/>
                </a:cxn>
                <a:cxn ang="0">
                  <a:pos x="283025" y="257226"/>
                </a:cxn>
                <a:cxn ang="0">
                  <a:pos x="299673" y="263603"/>
                </a:cxn>
                <a:cxn ang="0">
                  <a:pos x="318403" y="271044"/>
                </a:cxn>
                <a:cxn ang="0">
                  <a:pos x="338173" y="279547"/>
                </a:cxn>
                <a:cxn ang="0">
                  <a:pos x="338173" y="27636"/>
                </a:cxn>
                <a:cxn ang="0">
                  <a:pos x="338173" y="27636"/>
                </a:cxn>
                <a:cxn ang="0">
                  <a:pos x="319443" y="19133"/>
                </a:cxn>
                <a:cxn ang="0">
                  <a:pos x="299673" y="9566"/>
                </a:cxn>
                <a:cxn ang="0">
                  <a:pos x="275741" y="4252"/>
                </a:cxn>
                <a:cxn ang="0">
                  <a:pos x="263255" y="1063"/>
                </a:cxn>
                <a:cxn ang="0">
                  <a:pos x="249728" y="0"/>
                </a:cxn>
                <a:cxn ang="0">
                  <a:pos x="235160" y="0"/>
                </a:cxn>
                <a:cxn ang="0">
                  <a:pos x="220593" y="1063"/>
                </a:cxn>
                <a:cxn ang="0">
                  <a:pos x="207066" y="4252"/>
                </a:cxn>
                <a:cxn ang="0">
                  <a:pos x="194580" y="8503"/>
                </a:cxn>
                <a:cxn ang="0">
                  <a:pos x="182093" y="17007"/>
                </a:cxn>
                <a:cxn ang="0">
                  <a:pos x="168566" y="27636"/>
                </a:cxn>
                <a:cxn ang="0">
                  <a:pos x="0" y="27636"/>
                </a:cxn>
                <a:cxn ang="0">
                  <a:pos x="0" y="280610"/>
                </a:cxn>
                <a:cxn ang="0">
                  <a:pos x="172728" y="281673"/>
                </a:cxn>
              </a:cxnLst>
              <a:rect l="txL" t="txT" r="txR" b="txB"/>
              <a:pathLst>
                <a:path w="325" h="265">
                  <a:moveTo>
                    <a:pt x="166" y="265"/>
                  </a:moveTo>
                  <a:lnTo>
                    <a:pt x="166" y="265"/>
                  </a:lnTo>
                  <a:lnTo>
                    <a:pt x="169" y="263"/>
                  </a:lnTo>
                  <a:lnTo>
                    <a:pt x="177" y="257"/>
                  </a:lnTo>
                  <a:lnTo>
                    <a:pt x="189" y="250"/>
                  </a:lnTo>
                  <a:lnTo>
                    <a:pt x="198" y="246"/>
                  </a:lnTo>
                  <a:lnTo>
                    <a:pt x="207" y="244"/>
                  </a:lnTo>
                  <a:lnTo>
                    <a:pt x="218" y="241"/>
                  </a:lnTo>
                  <a:lnTo>
                    <a:pt x="230" y="240"/>
                  </a:lnTo>
                  <a:lnTo>
                    <a:pt x="242" y="240"/>
                  </a:lnTo>
                  <a:lnTo>
                    <a:pt x="257" y="241"/>
                  </a:lnTo>
                  <a:lnTo>
                    <a:pt x="272" y="242"/>
                  </a:lnTo>
                  <a:lnTo>
                    <a:pt x="288" y="248"/>
                  </a:lnTo>
                  <a:lnTo>
                    <a:pt x="306" y="255"/>
                  </a:lnTo>
                  <a:lnTo>
                    <a:pt x="325" y="263"/>
                  </a:lnTo>
                  <a:lnTo>
                    <a:pt x="325" y="26"/>
                  </a:lnTo>
                  <a:lnTo>
                    <a:pt x="325" y="26"/>
                  </a:lnTo>
                  <a:lnTo>
                    <a:pt x="307" y="18"/>
                  </a:lnTo>
                  <a:lnTo>
                    <a:pt x="288" y="9"/>
                  </a:lnTo>
                  <a:lnTo>
                    <a:pt x="265" y="4"/>
                  </a:lnTo>
                  <a:lnTo>
                    <a:pt x="253" y="1"/>
                  </a:lnTo>
                  <a:lnTo>
                    <a:pt x="240" y="0"/>
                  </a:lnTo>
                  <a:lnTo>
                    <a:pt x="226" y="0"/>
                  </a:lnTo>
                  <a:lnTo>
                    <a:pt x="212" y="1"/>
                  </a:lnTo>
                  <a:lnTo>
                    <a:pt x="199" y="4"/>
                  </a:lnTo>
                  <a:lnTo>
                    <a:pt x="187" y="8"/>
                  </a:lnTo>
                  <a:lnTo>
                    <a:pt x="175" y="16"/>
                  </a:lnTo>
                  <a:lnTo>
                    <a:pt x="162" y="26"/>
                  </a:lnTo>
                  <a:lnTo>
                    <a:pt x="0" y="26"/>
                  </a:lnTo>
                  <a:lnTo>
                    <a:pt x="0" y="264"/>
                  </a:lnTo>
                  <a:lnTo>
                    <a:pt x="166" y="265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141"/>
            <p:cNvSpPr>
              <a:spLocks noEditPoints="1"/>
            </p:cNvSpPr>
            <p:nvPr/>
          </p:nvSpPr>
          <p:spPr>
            <a:xfrm>
              <a:off x="4300277" y="2294476"/>
              <a:ext cx="412051" cy="347575"/>
            </a:xfrm>
            <a:custGeom>
              <a:avLst/>
              <a:gdLst>
                <a:gd name="txL" fmla="*/ 0 w 396"/>
                <a:gd name="txT" fmla="*/ 0 h 327"/>
                <a:gd name="txR" fmla="*/ 396 w 396"/>
                <a:gd name="txB" fmla="*/ 327 h 327"/>
              </a:gdLst>
              <a:ahLst/>
              <a:cxnLst>
                <a:cxn ang="0">
                  <a:pos x="379794" y="0"/>
                </a:cxn>
                <a:cxn ang="0">
                  <a:pos x="398524" y="5315"/>
                </a:cxn>
                <a:cxn ang="0">
                  <a:pos x="409970" y="20195"/>
                </a:cxn>
                <a:cxn ang="0">
                  <a:pos x="412051" y="209395"/>
                </a:cxn>
                <a:cxn ang="0">
                  <a:pos x="409970" y="223213"/>
                </a:cxn>
                <a:cxn ang="0">
                  <a:pos x="398524" y="238094"/>
                </a:cxn>
                <a:cxn ang="0">
                  <a:pos x="379794" y="244472"/>
                </a:cxn>
                <a:cxn ang="0">
                  <a:pos x="306957" y="276359"/>
                </a:cxn>
                <a:cxn ang="0">
                  <a:pos x="319444" y="278485"/>
                </a:cxn>
                <a:cxn ang="0">
                  <a:pos x="334011" y="290177"/>
                </a:cxn>
                <a:cxn ang="0">
                  <a:pos x="339214" y="309310"/>
                </a:cxn>
                <a:cxn ang="0">
                  <a:pos x="339214" y="321002"/>
                </a:cxn>
                <a:cxn ang="0">
                  <a:pos x="330889" y="338009"/>
                </a:cxn>
                <a:cxn ang="0">
                  <a:pos x="314241" y="346512"/>
                </a:cxn>
                <a:cxn ang="0">
                  <a:pos x="207066" y="221087"/>
                </a:cxn>
                <a:cxn ang="0">
                  <a:pos x="362105" y="221087"/>
                </a:cxn>
                <a:cxn ang="0">
                  <a:pos x="375632" y="216836"/>
                </a:cxn>
                <a:cxn ang="0">
                  <a:pos x="386038" y="204081"/>
                </a:cxn>
                <a:cxn ang="0">
                  <a:pos x="388119" y="49957"/>
                </a:cxn>
                <a:cxn ang="0">
                  <a:pos x="386038" y="38265"/>
                </a:cxn>
                <a:cxn ang="0">
                  <a:pos x="375632" y="26573"/>
                </a:cxn>
                <a:cxn ang="0">
                  <a:pos x="362105" y="21258"/>
                </a:cxn>
                <a:cxn ang="0">
                  <a:pos x="132148" y="276359"/>
                </a:cxn>
                <a:cxn ang="0">
                  <a:pos x="132148" y="244472"/>
                </a:cxn>
                <a:cxn ang="0">
                  <a:pos x="207066" y="347575"/>
                </a:cxn>
                <a:cxn ang="0">
                  <a:pos x="160242" y="306121"/>
                </a:cxn>
                <a:cxn ang="0">
                  <a:pos x="164404" y="305058"/>
                </a:cxn>
                <a:cxn ang="0">
                  <a:pos x="165445" y="300806"/>
                </a:cxn>
                <a:cxn ang="0">
                  <a:pos x="161283" y="294429"/>
                </a:cxn>
                <a:cxn ang="0">
                  <a:pos x="132148" y="276359"/>
                </a:cxn>
                <a:cxn ang="0">
                  <a:pos x="207066" y="0"/>
                </a:cxn>
                <a:cxn ang="0">
                  <a:pos x="132148" y="0"/>
                </a:cxn>
                <a:cxn ang="0">
                  <a:pos x="132148" y="293366"/>
                </a:cxn>
                <a:cxn ang="0">
                  <a:pos x="100932" y="294429"/>
                </a:cxn>
                <a:cxn ang="0">
                  <a:pos x="97810" y="300806"/>
                </a:cxn>
                <a:cxn ang="0">
                  <a:pos x="99891" y="305058"/>
                </a:cxn>
                <a:cxn ang="0">
                  <a:pos x="104053" y="306121"/>
                </a:cxn>
                <a:cxn ang="0">
                  <a:pos x="105094" y="347575"/>
                </a:cxn>
                <a:cxn ang="0">
                  <a:pos x="91567" y="345449"/>
                </a:cxn>
                <a:cxn ang="0">
                  <a:pos x="76999" y="333757"/>
                </a:cxn>
                <a:cxn ang="0">
                  <a:pos x="71797" y="313562"/>
                </a:cxn>
                <a:cxn ang="0">
                  <a:pos x="72837" y="302932"/>
                </a:cxn>
                <a:cxn ang="0">
                  <a:pos x="81162" y="285926"/>
                </a:cxn>
                <a:cxn ang="0">
                  <a:pos x="97810" y="276359"/>
                </a:cxn>
                <a:cxn ang="0">
                  <a:pos x="132148" y="244472"/>
                </a:cxn>
                <a:cxn ang="0">
                  <a:pos x="26013" y="243409"/>
                </a:cxn>
                <a:cxn ang="0">
                  <a:pos x="9365" y="233843"/>
                </a:cxn>
                <a:cxn ang="0">
                  <a:pos x="1041" y="216836"/>
                </a:cxn>
                <a:cxn ang="0">
                  <a:pos x="0" y="32951"/>
                </a:cxn>
                <a:cxn ang="0">
                  <a:pos x="5203" y="13818"/>
                </a:cxn>
                <a:cxn ang="0">
                  <a:pos x="20811" y="2126"/>
                </a:cxn>
                <a:cxn ang="0">
                  <a:pos x="132148" y="0"/>
                </a:cxn>
                <a:cxn ang="0">
                  <a:pos x="52027" y="21258"/>
                </a:cxn>
                <a:cxn ang="0">
                  <a:pos x="36419" y="26573"/>
                </a:cxn>
                <a:cxn ang="0">
                  <a:pos x="26013" y="38265"/>
                </a:cxn>
                <a:cxn ang="0">
                  <a:pos x="24973" y="193452"/>
                </a:cxn>
                <a:cxn ang="0">
                  <a:pos x="26013" y="204081"/>
                </a:cxn>
                <a:cxn ang="0">
                  <a:pos x="36419" y="216836"/>
                </a:cxn>
                <a:cxn ang="0">
                  <a:pos x="52027" y="221087"/>
                </a:cxn>
              </a:cxnLst>
              <a:rect l="txL" t="txT" r="txR" b="txB"/>
              <a:pathLst>
                <a:path w="396" h="327">
                  <a:moveTo>
                    <a:pt x="199" y="0"/>
                  </a:moveTo>
                  <a:lnTo>
                    <a:pt x="365" y="0"/>
                  </a:lnTo>
                  <a:lnTo>
                    <a:pt x="365" y="0"/>
                  </a:lnTo>
                  <a:lnTo>
                    <a:pt x="372" y="0"/>
                  </a:lnTo>
                  <a:lnTo>
                    <a:pt x="377" y="2"/>
                  </a:lnTo>
                  <a:lnTo>
                    <a:pt x="383" y="5"/>
                  </a:lnTo>
                  <a:lnTo>
                    <a:pt x="387" y="9"/>
                  </a:lnTo>
                  <a:lnTo>
                    <a:pt x="391" y="13"/>
                  </a:lnTo>
                  <a:lnTo>
                    <a:pt x="394" y="19"/>
                  </a:lnTo>
                  <a:lnTo>
                    <a:pt x="396" y="24"/>
                  </a:lnTo>
                  <a:lnTo>
                    <a:pt x="396" y="31"/>
                  </a:lnTo>
                  <a:lnTo>
                    <a:pt x="396" y="197"/>
                  </a:lnTo>
                  <a:lnTo>
                    <a:pt x="396" y="197"/>
                  </a:lnTo>
                  <a:lnTo>
                    <a:pt x="396" y="204"/>
                  </a:lnTo>
                  <a:lnTo>
                    <a:pt x="394" y="210"/>
                  </a:lnTo>
                  <a:lnTo>
                    <a:pt x="391" y="215"/>
                  </a:lnTo>
                  <a:lnTo>
                    <a:pt x="387" y="220"/>
                  </a:lnTo>
                  <a:lnTo>
                    <a:pt x="383" y="224"/>
                  </a:lnTo>
                  <a:lnTo>
                    <a:pt x="377" y="227"/>
                  </a:lnTo>
                  <a:lnTo>
                    <a:pt x="372" y="229"/>
                  </a:lnTo>
                  <a:lnTo>
                    <a:pt x="365" y="230"/>
                  </a:lnTo>
                  <a:lnTo>
                    <a:pt x="238" y="230"/>
                  </a:lnTo>
                  <a:lnTo>
                    <a:pt x="238" y="260"/>
                  </a:lnTo>
                  <a:lnTo>
                    <a:pt x="295" y="260"/>
                  </a:lnTo>
                  <a:lnTo>
                    <a:pt x="295" y="260"/>
                  </a:lnTo>
                  <a:lnTo>
                    <a:pt x="302" y="260"/>
                  </a:lnTo>
                  <a:lnTo>
                    <a:pt x="307" y="262"/>
                  </a:lnTo>
                  <a:lnTo>
                    <a:pt x="312" y="265"/>
                  </a:lnTo>
                  <a:lnTo>
                    <a:pt x="318" y="269"/>
                  </a:lnTo>
                  <a:lnTo>
                    <a:pt x="321" y="273"/>
                  </a:lnTo>
                  <a:lnTo>
                    <a:pt x="325" y="279"/>
                  </a:lnTo>
                  <a:lnTo>
                    <a:pt x="326" y="285"/>
                  </a:lnTo>
                  <a:lnTo>
                    <a:pt x="326" y="291"/>
                  </a:lnTo>
                  <a:lnTo>
                    <a:pt x="326" y="295"/>
                  </a:lnTo>
                  <a:lnTo>
                    <a:pt x="326" y="295"/>
                  </a:lnTo>
                  <a:lnTo>
                    <a:pt x="326" y="302"/>
                  </a:lnTo>
                  <a:lnTo>
                    <a:pt x="325" y="308"/>
                  </a:lnTo>
                  <a:lnTo>
                    <a:pt x="321" y="314"/>
                  </a:lnTo>
                  <a:lnTo>
                    <a:pt x="318" y="318"/>
                  </a:lnTo>
                  <a:lnTo>
                    <a:pt x="312" y="322"/>
                  </a:lnTo>
                  <a:lnTo>
                    <a:pt x="307" y="325"/>
                  </a:lnTo>
                  <a:lnTo>
                    <a:pt x="302" y="326"/>
                  </a:lnTo>
                  <a:lnTo>
                    <a:pt x="295" y="327"/>
                  </a:lnTo>
                  <a:lnTo>
                    <a:pt x="199" y="327"/>
                  </a:lnTo>
                  <a:lnTo>
                    <a:pt x="199" y="208"/>
                  </a:lnTo>
                  <a:lnTo>
                    <a:pt x="348" y="208"/>
                  </a:lnTo>
                  <a:lnTo>
                    <a:pt x="348" y="208"/>
                  </a:lnTo>
                  <a:lnTo>
                    <a:pt x="348" y="208"/>
                  </a:lnTo>
                  <a:lnTo>
                    <a:pt x="352" y="207"/>
                  </a:lnTo>
                  <a:lnTo>
                    <a:pt x="357" y="205"/>
                  </a:lnTo>
                  <a:lnTo>
                    <a:pt x="361" y="204"/>
                  </a:lnTo>
                  <a:lnTo>
                    <a:pt x="365" y="200"/>
                  </a:lnTo>
                  <a:lnTo>
                    <a:pt x="368" y="196"/>
                  </a:lnTo>
                  <a:lnTo>
                    <a:pt x="371" y="192"/>
                  </a:lnTo>
                  <a:lnTo>
                    <a:pt x="372" y="188"/>
                  </a:lnTo>
                  <a:lnTo>
                    <a:pt x="373" y="182"/>
                  </a:lnTo>
                  <a:lnTo>
                    <a:pt x="373" y="47"/>
                  </a:lnTo>
                  <a:lnTo>
                    <a:pt x="373" y="47"/>
                  </a:lnTo>
                  <a:lnTo>
                    <a:pt x="372" y="42"/>
                  </a:lnTo>
                  <a:lnTo>
                    <a:pt x="371" y="36"/>
                  </a:lnTo>
                  <a:lnTo>
                    <a:pt x="368" y="32"/>
                  </a:lnTo>
                  <a:lnTo>
                    <a:pt x="365" y="28"/>
                  </a:lnTo>
                  <a:lnTo>
                    <a:pt x="361" y="25"/>
                  </a:lnTo>
                  <a:lnTo>
                    <a:pt x="357" y="23"/>
                  </a:lnTo>
                  <a:lnTo>
                    <a:pt x="352" y="21"/>
                  </a:lnTo>
                  <a:lnTo>
                    <a:pt x="348" y="20"/>
                  </a:lnTo>
                  <a:lnTo>
                    <a:pt x="199" y="20"/>
                  </a:lnTo>
                  <a:lnTo>
                    <a:pt x="199" y="0"/>
                  </a:lnTo>
                  <a:close/>
                  <a:moveTo>
                    <a:pt x="127" y="260"/>
                  </a:moveTo>
                  <a:lnTo>
                    <a:pt x="159" y="260"/>
                  </a:lnTo>
                  <a:lnTo>
                    <a:pt x="159" y="230"/>
                  </a:lnTo>
                  <a:lnTo>
                    <a:pt x="127" y="230"/>
                  </a:lnTo>
                  <a:lnTo>
                    <a:pt x="127" y="208"/>
                  </a:lnTo>
                  <a:lnTo>
                    <a:pt x="199" y="208"/>
                  </a:lnTo>
                  <a:lnTo>
                    <a:pt x="199" y="327"/>
                  </a:lnTo>
                  <a:lnTo>
                    <a:pt x="127" y="327"/>
                  </a:lnTo>
                  <a:lnTo>
                    <a:pt x="127" y="288"/>
                  </a:lnTo>
                  <a:lnTo>
                    <a:pt x="154" y="288"/>
                  </a:lnTo>
                  <a:lnTo>
                    <a:pt x="154" y="288"/>
                  </a:lnTo>
                  <a:lnTo>
                    <a:pt x="155" y="288"/>
                  </a:lnTo>
                  <a:lnTo>
                    <a:pt x="158" y="287"/>
                  </a:lnTo>
                  <a:lnTo>
                    <a:pt x="159" y="284"/>
                  </a:lnTo>
                  <a:lnTo>
                    <a:pt x="159" y="283"/>
                  </a:lnTo>
                  <a:lnTo>
                    <a:pt x="159" y="283"/>
                  </a:lnTo>
                  <a:lnTo>
                    <a:pt x="159" y="280"/>
                  </a:lnTo>
                  <a:lnTo>
                    <a:pt x="158" y="279"/>
                  </a:lnTo>
                  <a:lnTo>
                    <a:pt x="155" y="277"/>
                  </a:lnTo>
                  <a:lnTo>
                    <a:pt x="154" y="276"/>
                  </a:lnTo>
                  <a:lnTo>
                    <a:pt x="127" y="276"/>
                  </a:lnTo>
                  <a:lnTo>
                    <a:pt x="127" y="260"/>
                  </a:lnTo>
                  <a:lnTo>
                    <a:pt x="127" y="260"/>
                  </a:lnTo>
                  <a:close/>
                  <a:moveTo>
                    <a:pt x="127" y="0"/>
                  </a:moveTo>
                  <a:lnTo>
                    <a:pt x="199" y="0"/>
                  </a:lnTo>
                  <a:lnTo>
                    <a:pt x="199" y="20"/>
                  </a:lnTo>
                  <a:lnTo>
                    <a:pt x="127" y="20"/>
                  </a:lnTo>
                  <a:lnTo>
                    <a:pt x="127" y="0"/>
                  </a:lnTo>
                  <a:close/>
                  <a:moveTo>
                    <a:pt x="101" y="260"/>
                  </a:moveTo>
                  <a:lnTo>
                    <a:pt x="127" y="260"/>
                  </a:lnTo>
                  <a:lnTo>
                    <a:pt x="127" y="276"/>
                  </a:lnTo>
                  <a:lnTo>
                    <a:pt x="100" y="276"/>
                  </a:lnTo>
                  <a:lnTo>
                    <a:pt x="100" y="276"/>
                  </a:lnTo>
                  <a:lnTo>
                    <a:pt x="97" y="277"/>
                  </a:lnTo>
                  <a:lnTo>
                    <a:pt x="96" y="279"/>
                  </a:lnTo>
                  <a:lnTo>
                    <a:pt x="94" y="280"/>
                  </a:lnTo>
                  <a:lnTo>
                    <a:pt x="94" y="283"/>
                  </a:lnTo>
                  <a:lnTo>
                    <a:pt x="94" y="283"/>
                  </a:lnTo>
                  <a:lnTo>
                    <a:pt x="94" y="284"/>
                  </a:lnTo>
                  <a:lnTo>
                    <a:pt x="96" y="287"/>
                  </a:lnTo>
                  <a:lnTo>
                    <a:pt x="97" y="288"/>
                  </a:lnTo>
                  <a:lnTo>
                    <a:pt x="100" y="288"/>
                  </a:lnTo>
                  <a:lnTo>
                    <a:pt x="100" y="288"/>
                  </a:lnTo>
                  <a:lnTo>
                    <a:pt x="127" y="288"/>
                  </a:lnTo>
                  <a:lnTo>
                    <a:pt x="127" y="327"/>
                  </a:lnTo>
                  <a:lnTo>
                    <a:pt x="101" y="327"/>
                  </a:lnTo>
                  <a:lnTo>
                    <a:pt x="101" y="327"/>
                  </a:lnTo>
                  <a:lnTo>
                    <a:pt x="94" y="326"/>
                  </a:lnTo>
                  <a:lnTo>
                    <a:pt x="88" y="325"/>
                  </a:lnTo>
                  <a:lnTo>
                    <a:pt x="82" y="322"/>
                  </a:lnTo>
                  <a:lnTo>
                    <a:pt x="78" y="318"/>
                  </a:lnTo>
                  <a:lnTo>
                    <a:pt x="74" y="314"/>
                  </a:lnTo>
                  <a:lnTo>
                    <a:pt x="71" y="308"/>
                  </a:lnTo>
                  <a:lnTo>
                    <a:pt x="70" y="302"/>
                  </a:lnTo>
                  <a:lnTo>
                    <a:pt x="69" y="295"/>
                  </a:lnTo>
                  <a:lnTo>
                    <a:pt x="69" y="291"/>
                  </a:lnTo>
                  <a:lnTo>
                    <a:pt x="69" y="291"/>
                  </a:lnTo>
                  <a:lnTo>
                    <a:pt x="70" y="285"/>
                  </a:lnTo>
                  <a:lnTo>
                    <a:pt x="71" y="279"/>
                  </a:lnTo>
                  <a:lnTo>
                    <a:pt x="74" y="273"/>
                  </a:lnTo>
                  <a:lnTo>
                    <a:pt x="78" y="269"/>
                  </a:lnTo>
                  <a:lnTo>
                    <a:pt x="82" y="265"/>
                  </a:lnTo>
                  <a:lnTo>
                    <a:pt x="88" y="262"/>
                  </a:lnTo>
                  <a:lnTo>
                    <a:pt x="94" y="260"/>
                  </a:lnTo>
                  <a:lnTo>
                    <a:pt x="101" y="260"/>
                  </a:lnTo>
                  <a:lnTo>
                    <a:pt x="101" y="260"/>
                  </a:lnTo>
                  <a:close/>
                  <a:moveTo>
                    <a:pt x="127" y="230"/>
                  </a:moveTo>
                  <a:lnTo>
                    <a:pt x="32" y="230"/>
                  </a:lnTo>
                  <a:lnTo>
                    <a:pt x="32" y="230"/>
                  </a:lnTo>
                  <a:lnTo>
                    <a:pt x="25" y="229"/>
                  </a:lnTo>
                  <a:lnTo>
                    <a:pt x="20" y="227"/>
                  </a:lnTo>
                  <a:lnTo>
                    <a:pt x="14" y="224"/>
                  </a:lnTo>
                  <a:lnTo>
                    <a:pt x="9" y="220"/>
                  </a:lnTo>
                  <a:lnTo>
                    <a:pt x="5" y="215"/>
                  </a:lnTo>
                  <a:lnTo>
                    <a:pt x="2" y="210"/>
                  </a:lnTo>
                  <a:lnTo>
                    <a:pt x="1" y="204"/>
                  </a:lnTo>
                  <a:lnTo>
                    <a:pt x="0" y="197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1" y="24"/>
                  </a:lnTo>
                  <a:lnTo>
                    <a:pt x="2" y="19"/>
                  </a:lnTo>
                  <a:lnTo>
                    <a:pt x="5" y="13"/>
                  </a:lnTo>
                  <a:lnTo>
                    <a:pt x="9" y="9"/>
                  </a:lnTo>
                  <a:lnTo>
                    <a:pt x="14" y="5"/>
                  </a:lnTo>
                  <a:lnTo>
                    <a:pt x="20" y="2"/>
                  </a:lnTo>
                  <a:lnTo>
                    <a:pt x="25" y="0"/>
                  </a:lnTo>
                  <a:lnTo>
                    <a:pt x="32" y="0"/>
                  </a:lnTo>
                  <a:lnTo>
                    <a:pt x="127" y="0"/>
                  </a:lnTo>
                  <a:lnTo>
                    <a:pt x="127" y="20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44" y="21"/>
                  </a:lnTo>
                  <a:lnTo>
                    <a:pt x="40" y="23"/>
                  </a:lnTo>
                  <a:lnTo>
                    <a:pt x="35" y="25"/>
                  </a:lnTo>
                  <a:lnTo>
                    <a:pt x="31" y="28"/>
                  </a:lnTo>
                  <a:lnTo>
                    <a:pt x="28" y="32"/>
                  </a:lnTo>
                  <a:lnTo>
                    <a:pt x="25" y="36"/>
                  </a:lnTo>
                  <a:lnTo>
                    <a:pt x="24" y="42"/>
                  </a:lnTo>
                  <a:lnTo>
                    <a:pt x="24" y="47"/>
                  </a:lnTo>
                  <a:lnTo>
                    <a:pt x="24" y="182"/>
                  </a:lnTo>
                  <a:lnTo>
                    <a:pt x="24" y="182"/>
                  </a:lnTo>
                  <a:lnTo>
                    <a:pt x="24" y="188"/>
                  </a:lnTo>
                  <a:lnTo>
                    <a:pt x="25" y="192"/>
                  </a:lnTo>
                  <a:lnTo>
                    <a:pt x="28" y="196"/>
                  </a:lnTo>
                  <a:lnTo>
                    <a:pt x="31" y="200"/>
                  </a:lnTo>
                  <a:lnTo>
                    <a:pt x="35" y="204"/>
                  </a:lnTo>
                  <a:lnTo>
                    <a:pt x="40" y="205"/>
                  </a:lnTo>
                  <a:lnTo>
                    <a:pt x="44" y="207"/>
                  </a:lnTo>
                  <a:lnTo>
                    <a:pt x="50" y="208"/>
                  </a:lnTo>
                  <a:lnTo>
                    <a:pt x="127" y="208"/>
                  </a:lnTo>
                  <a:lnTo>
                    <a:pt x="127" y="230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142"/>
            <p:cNvSpPr>
              <a:spLocks noEditPoints="1"/>
            </p:cNvSpPr>
            <p:nvPr/>
          </p:nvSpPr>
          <p:spPr>
            <a:xfrm>
              <a:off x="3453283" y="1597201"/>
              <a:ext cx="529632" cy="630311"/>
            </a:xfrm>
            <a:custGeom>
              <a:avLst/>
              <a:gdLst>
                <a:gd name="txL" fmla="*/ 0 w 509"/>
                <a:gd name="txT" fmla="*/ 0 h 593"/>
                <a:gd name="txR" fmla="*/ 509 w 509"/>
                <a:gd name="txB" fmla="*/ 593 h 593"/>
              </a:gdLst>
              <a:ahLst/>
              <a:cxnLst>
                <a:cxn ang="0">
                  <a:pos x="95729" y="133928"/>
                </a:cxn>
                <a:cxn ang="0">
                  <a:pos x="152959" y="99914"/>
                </a:cxn>
                <a:cxn ang="0">
                  <a:pos x="142553" y="141368"/>
                </a:cxn>
                <a:cxn ang="0">
                  <a:pos x="174810" y="127550"/>
                </a:cxn>
                <a:cxn ang="0">
                  <a:pos x="163364" y="166878"/>
                </a:cxn>
                <a:cxn ang="0">
                  <a:pos x="196661" y="153060"/>
                </a:cxn>
                <a:cxn ang="0">
                  <a:pos x="184175" y="194514"/>
                </a:cxn>
                <a:cxn ang="0">
                  <a:pos x="218512" y="180696"/>
                </a:cxn>
                <a:cxn ang="0">
                  <a:pos x="181053" y="242346"/>
                </a:cxn>
                <a:cxn ang="0">
                  <a:pos x="239323" y="207269"/>
                </a:cxn>
                <a:cxn ang="0">
                  <a:pos x="227877" y="249786"/>
                </a:cxn>
                <a:cxn ang="0">
                  <a:pos x="262215" y="234905"/>
                </a:cxn>
                <a:cxn ang="0">
                  <a:pos x="248688" y="275296"/>
                </a:cxn>
                <a:cxn ang="0">
                  <a:pos x="283025" y="260415"/>
                </a:cxn>
                <a:cxn ang="0">
                  <a:pos x="271579" y="302932"/>
                </a:cxn>
                <a:cxn ang="0">
                  <a:pos x="305917" y="288051"/>
                </a:cxn>
                <a:cxn ang="0">
                  <a:pos x="268458" y="349700"/>
                </a:cxn>
                <a:cxn ang="0">
                  <a:pos x="326728" y="315687"/>
                </a:cxn>
                <a:cxn ang="0">
                  <a:pos x="314241" y="357141"/>
                </a:cxn>
                <a:cxn ang="0">
                  <a:pos x="347538" y="343323"/>
                </a:cxn>
                <a:cxn ang="0">
                  <a:pos x="336093" y="384777"/>
                </a:cxn>
                <a:cxn ang="0">
                  <a:pos x="370430" y="368833"/>
                </a:cxn>
                <a:cxn ang="0">
                  <a:pos x="357944" y="410287"/>
                </a:cxn>
                <a:cxn ang="0">
                  <a:pos x="391241" y="396469"/>
                </a:cxn>
                <a:cxn ang="0">
                  <a:pos x="354822" y="458118"/>
                </a:cxn>
                <a:cxn ang="0">
                  <a:pos x="413092" y="423042"/>
                </a:cxn>
                <a:cxn ang="0">
                  <a:pos x="401646" y="465559"/>
                </a:cxn>
                <a:cxn ang="0">
                  <a:pos x="434943" y="450678"/>
                </a:cxn>
                <a:cxn ang="0">
                  <a:pos x="422457" y="492132"/>
                </a:cxn>
                <a:cxn ang="0">
                  <a:pos x="455754" y="478314"/>
                </a:cxn>
                <a:cxn ang="0">
                  <a:pos x="443268" y="518704"/>
                </a:cxn>
                <a:cxn ang="0">
                  <a:pos x="477605" y="503824"/>
                </a:cxn>
                <a:cxn ang="0">
                  <a:pos x="441187" y="565473"/>
                </a:cxn>
                <a:cxn ang="0">
                  <a:pos x="499457" y="531460"/>
                </a:cxn>
                <a:cxn ang="0">
                  <a:pos x="454714" y="630311"/>
                </a:cxn>
                <a:cxn ang="0">
                  <a:pos x="72837" y="87159"/>
                </a:cxn>
                <a:cxn ang="0">
                  <a:pos x="80121" y="85034"/>
                </a:cxn>
                <a:cxn ang="0">
                  <a:pos x="85324" y="82908"/>
                </a:cxn>
                <a:cxn ang="0">
                  <a:pos x="91567" y="69090"/>
                </a:cxn>
                <a:cxn ang="0">
                  <a:pos x="87405" y="55272"/>
                </a:cxn>
                <a:cxn ang="0">
                  <a:pos x="84283" y="52083"/>
                </a:cxn>
                <a:cxn ang="0">
                  <a:pos x="77000" y="47831"/>
                </a:cxn>
                <a:cxn ang="0">
                  <a:pos x="72837" y="2126"/>
                </a:cxn>
                <a:cxn ang="0">
                  <a:pos x="146715" y="91411"/>
                </a:cxn>
                <a:cxn ang="0">
                  <a:pos x="0" y="62712"/>
                </a:cxn>
                <a:cxn ang="0">
                  <a:pos x="72837" y="47831"/>
                </a:cxn>
                <a:cxn ang="0">
                  <a:pos x="67635" y="48894"/>
                </a:cxn>
                <a:cxn ang="0">
                  <a:pos x="61392" y="52083"/>
                </a:cxn>
                <a:cxn ang="0">
                  <a:pos x="55148" y="64838"/>
                </a:cxn>
                <a:cxn ang="0">
                  <a:pos x="59310" y="79719"/>
                </a:cxn>
                <a:cxn ang="0">
                  <a:pos x="59310" y="79719"/>
                </a:cxn>
                <a:cxn ang="0">
                  <a:pos x="65554" y="83971"/>
                </a:cxn>
                <a:cxn ang="0">
                  <a:pos x="72837" y="87159"/>
                </a:cxn>
              </a:cxnLst>
              <a:rect l="txL" t="txT" r="txR" b="txB"/>
              <a:pathLst>
                <a:path w="509" h="593">
                  <a:moveTo>
                    <a:pt x="141" y="86"/>
                  </a:moveTo>
                  <a:lnTo>
                    <a:pt x="92" y="126"/>
                  </a:lnTo>
                  <a:lnTo>
                    <a:pt x="99" y="134"/>
                  </a:lnTo>
                  <a:lnTo>
                    <a:pt x="147" y="94"/>
                  </a:lnTo>
                  <a:lnTo>
                    <a:pt x="162" y="111"/>
                  </a:lnTo>
                  <a:lnTo>
                    <a:pt x="137" y="133"/>
                  </a:lnTo>
                  <a:lnTo>
                    <a:pt x="142" y="140"/>
                  </a:lnTo>
                  <a:lnTo>
                    <a:pt x="168" y="120"/>
                  </a:lnTo>
                  <a:lnTo>
                    <a:pt x="183" y="137"/>
                  </a:lnTo>
                  <a:lnTo>
                    <a:pt x="157" y="157"/>
                  </a:lnTo>
                  <a:lnTo>
                    <a:pt x="164" y="166"/>
                  </a:lnTo>
                  <a:lnTo>
                    <a:pt x="189" y="144"/>
                  </a:lnTo>
                  <a:lnTo>
                    <a:pt x="203" y="161"/>
                  </a:lnTo>
                  <a:lnTo>
                    <a:pt x="177" y="183"/>
                  </a:lnTo>
                  <a:lnTo>
                    <a:pt x="184" y="191"/>
                  </a:lnTo>
                  <a:lnTo>
                    <a:pt x="210" y="170"/>
                  </a:lnTo>
                  <a:lnTo>
                    <a:pt x="225" y="187"/>
                  </a:lnTo>
                  <a:lnTo>
                    <a:pt x="174" y="228"/>
                  </a:lnTo>
                  <a:lnTo>
                    <a:pt x="181" y="236"/>
                  </a:lnTo>
                  <a:lnTo>
                    <a:pt x="230" y="195"/>
                  </a:lnTo>
                  <a:lnTo>
                    <a:pt x="245" y="213"/>
                  </a:lnTo>
                  <a:lnTo>
                    <a:pt x="219" y="235"/>
                  </a:lnTo>
                  <a:lnTo>
                    <a:pt x="226" y="241"/>
                  </a:lnTo>
                  <a:lnTo>
                    <a:pt x="252" y="221"/>
                  </a:lnTo>
                  <a:lnTo>
                    <a:pt x="267" y="239"/>
                  </a:lnTo>
                  <a:lnTo>
                    <a:pt x="239" y="259"/>
                  </a:lnTo>
                  <a:lnTo>
                    <a:pt x="246" y="267"/>
                  </a:lnTo>
                  <a:lnTo>
                    <a:pt x="272" y="245"/>
                  </a:lnTo>
                  <a:lnTo>
                    <a:pt x="287" y="263"/>
                  </a:lnTo>
                  <a:lnTo>
                    <a:pt x="261" y="285"/>
                  </a:lnTo>
                  <a:lnTo>
                    <a:pt x="267" y="293"/>
                  </a:lnTo>
                  <a:lnTo>
                    <a:pt x="294" y="271"/>
                  </a:lnTo>
                  <a:lnTo>
                    <a:pt x="307" y="289"/>
                  </a:lnTo>
                  <a:lnTo>
                    <a:pt x="258" y="329"/>
                  </a:lnTo>
                  <a:lnTo>
                    <a:pt x="264" y="338"/>
                  </a:lnTo>
                  <a:lnTo>
                    <a:pt x="314" y="297"/>
                  </a:lnTo>
                  <a:lnTo>
                    <a:pt x="329" y="314"/>
                  </a:lnTo>
                  <a:lnTo>
                    <a:pt x="302" y="336"/>
                  </a:lnTo>
                  <a:lnTo>
                    <a:pt x="308" y="343"/>
                  </a:lnTo>
                  <a:lnTo>
                    <a:pt x="334" y="323"/>
                  </a:lnTo>
                  <a:lnTo>
                    <a:pt x="349" y="340"/>
                  </a:lnTo>
                  <a:lnTo>
                    <a:pt x="323" y="362"/>
                  </a:lnTo>
                  <a:lnTo>
                    <a:pt x="329" y="369"/>
                  </a:lnTo>
                  <a:lnTo>
                    <a:pt x="356" y="347"/>
                  </a:lnTo>
                  <a:lnTo>
                    <a:pt x="369" y="366"/>
                  </a:lnTo>
                  <a:lnTo>
                    <a:pt x="344" y="386"/>
                  </a:lnTo>
                  <a:lnTo>
                    <a:pt x="350" y="394"/>
                  </a:lnTo>
                  <a:lnTo>
                    <a:pt x="376" y="373"/>
                  </a:lnTo>
                  <a:lnTo>
                    <a:pt x="391" y="390"/>
                  </a:lnTo>
                  <a:lnTo>
                    <a:pt x="341" y="431"/>
                  </a:lnTo>
                  <a:lnTo>
                    <a:pt x="348" y="439"/>
                  </a:lnTo>
                  <a:lnTo>
                    <a:pt x="397" y="398"/>
                  </a:lnTo>
                  <a:lnTo>
                    <a:pt x="411" y="416"/>
                  </a:lnTo>
                  <a:lnTo>
                    <a:pt x="386" y="438"/>
                  </a:lnTo>
                  <a:lnTo>
                    <a:pt x="391" y="446"/>
                  </a:lnTo>
                  <a:lnTo>
                    <a:pt x="418" y="424"/>
                  </a:lnTo>
                  <a:lnTo>
                    <a:pt x="432" y="442"/>
                  </a:lnTo>
                  <a:lnTo>
                    <a:pt x="406" y="463"/>
                  </a:lnTo>
                  <a:lnTo>
                    <a:pt x="413" y="470"/>
                  </a:lnTo>
                  <a:lnTo>
                    <a:pt x="438" y="450"/>
                  </a:lnTo>
                  <a:lnTo>
                    <a:pt x="453" y="467"/>
                  </a:lnTo>
                  <a:lnTo>
                    <a:pt x="426" y="488"/>
                  </a:lnTo>
                  <a:lnTo>
                    <a:pt x="433" y="496"/>
                  </a:lnTo>
                  <a:lnTo>
                    <a:pt x="459" y="474"/>
                  </a:lnTo>
                  <a:lnTo>
                    <a:pt x="474" y="492"/>
                  </a:lnTo>
                  <a:lnTo>
                    <a:pt x="424" y="532"/>
                  </a:lnTo>
                  <a:lnTo>
                    <a:pt x="430" y="541"/>
                  </a:lnTo>
                  <a:lnTo>
                    <a:pt x="480" y="500"/>
                  </a:lnTo>
                  <a:lnTo>
                    <a:pt x="509" y="535"/>
                  </a:lnTo>
                  <a:lnTo>
                    <a:pt x="437" y="593"/>
                  </a:lnTo>
                  <a:lnTo>
                    <a:pt x="70" y="145"/>
                  </a:lnTo>
                  <a:lnTo>
                    <a:pt x="70" y="82"/>
                  </a:lnTo>
                  <a:lnTo>
                    <a:pt x="70" y="82"/>
                  </a:lnTo>
                  <a:lnTo>
                    <a:pt x="77" y="80"/>
                  </a:lnTo>
                  <a:lnTo>
                    <a:pt x="82" y="78"/>
                  </a:lnTo>
                  <a:lnTo>
                    <a:pt x="82" y="78"/>
                  </a:lnTo>
                  <a:lnTo>
                    <a:pt x="86" y="72"/>
                  </a:lnTo>
                  <a:lnTo>
                    <a:pt x="88" y="65"/>
                  </a:lnTo>
                  <a:lnTo>
                    <a:pt x="88" y="59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81" y="49"/>
                  </a:lnTo>
                  <a:lnTo>
                    <a:pt x="78" y="46"/>
                  </a:lnTo>
                  <a:lnTo>
                    <a:pt x="74" y="45"/>
                  </a:lnTo>
                  <a:lnTo>
                    <a:pt x="70" y="45"/>
                  </a:lnTo>
                  <a:lnTo>
                    <a:pt x="70" y="2"/>
                  </a:lnTo>
                  <a:lnTo>
                    <a:pt x="72" y="0"/>
                  </a:lnTo>
                  <a:lnTo>
                    <a:pt x="141" y="86"/>
                  </a:lnTo>
                  <a:close/>
                  <a:moveTo>
                    <a:pt x="70" y="145"/>
                  </a:moveTo>
                  <a:lnTo>
                    <a:pt x="0" y="59"/>
                  </a:lnTo>
                  <a:lnTo>
                    <a:pt x="70" y="2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65" y="46"/>
                  </a:lnTo>
                  <a:lnTo>
                    <a:pt x="59" y="49"/>
                  </a:lnTo>
                  <a:lnTo>
                    <a:pt x="59" y="49"/>
                  </a:lnTo>
                  <a:lnTo>
                    <a:pt x="54" y="55"/>
                  </a:lnTo>
                  <a:lnTo>
                    <a:pt x="53" y="61"/>
                  </a:lnTo>
                  <a:lnTo>
                    <a:pt x="53" y="68"/>
                  </a:lnTo>
                  <a:lnTo>
                    <a:pt x="57" y="75"/>
                  </a:lnTo>
                  <a:lnTo>
                    <a:pt x="57" y="75"/>
                  </a:lnTo>
                  <a:lnTo>
                    <a:pt x="57" y="75"/>
                  </a:lnTo>
                  <a:lnTo>
                    <a:pt x="59" y="78"/>
                  </a:lnTo>
                  <a:lnTo>
                    <a:pt x="63" y="79"/>
                  </a:lnTo>
                  <a:lnTo>
                    <a:pt x="66" y="80"/>
                  </a:lnTo>
                  <a:lnTo>
                    <a:pt x="70" y="82"/>
                  </a:lnTo>
                  <a:lnTo>
                    <a:pt x="70" y="145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143"/>
            <p:cNvSpPr>
              <a:spLocks noEditPoints="1"/>
            </p:cNvSpPr>
            <p:nvPr/>
          </p:nvSpPr>
          <p:spPr>
            <a:xfrm>
              <a:off x="3357554" y="1783212"/>
              <a:ext cx="222674" cy="458117"/>
            </a:xfrm>
            <a:custGeom>
              <a:avLst/>
              <a:gdLst>
                <a:gd name="txL" fmla="*/ 0 w 214"/>
                <a:gd name="txT" fmla="*/ 0 h 431"/>
                <a:gd name="txR" fmla="*/ 214 w 214"/>
                <a:gd name="txB" fmla="*/ 431 h 431"/>
              </a:gdLst>
              <a:ahLst/>
              <a:cxnLst>
                <a:cxn ang="0">
                  <a:pos x="201863" y="458117"/>
                </a:cxn>
                <a:cxn ang="0">
                  <a:pos x="175850" y="433670"/>
                </a:cxn>
                <a:cxn ang="0">
                  <a:pos x="217471" y="370958"/>
                </a:cxn>
                <a:cxn ang="0">
                  <a:pos x="211228" y="362455"/>
                </a:cxn>
                <a:cxn ang="0">
                  <a:pos x="195620" y="358203"/>
                </a:cxn>
                <a:cxn ang="0">
                  <a:pos x="187296" y="365643"/>
                </a:cxn>
                <a:cxn ang="0">
                  <a:pos x="186255" y="375210"/>
                </a:cxn>
                <a:cxn ang="0">
                  <a:pos x="177931" y="368832"/>
                </a:cxn>
                <a:cxn ang="0">
                  <a:pos x="130067" y="409223"/>
                </a:cxn>
                <a:cxn ang="0">
                  <a:pos x="52027" y="206206"/>
                </a:cxn>
                <a:cxn ang="0">
                  <a:pos x="56189" y="197702"/>
                </a:cxn>
                <a:cxn ang="0">
                  <a:pos x="84283" y="187073"/>
                </a:cxn>
                <a:cxn ang="0">
                  <a:pos x="76999" y="183885"/>
                </a:cxn>
                <a:cxn ang="0">
                  <a:pos x="52027" y="122235"/>
                </a:cxn>
                <a:cxn ang="0">
                  <a:pos x="103013" y="64838"/>
                </a:cxn>
                <a:cxn ang="0">
                  <a:pos x="115499" y="69090"/>
                </a:cxn>
                <a:cxn ang="0">
                  <a:pos x="149837" y="155186"/>
                </a:cxn>
                <a:cxn ang="0">
                  <a:pos x="149837" y="165815"/>
                </a:cxn>
                <a:cxn ang="0">
                  <a:pos x="174809" y="368832"/>
                </a:cxn>
                <a:cxn ang="0">
                  <a:pos x="169607" y="369895"/>
                </a:cxn>
                <a:cxn ang="0">
                  <a:pos x="159202" y="379461"/>
                </a:cxn>
                <a:cxn ang="0">
                  <a:pos x="156080" y="381587"/>
                </a:cxn>
                <a:cxn ang="0">
                  <a:pos x="140472" y="379461"/>
                </a:cxn>
                <a:cxn ang="0">
                  <a:pos x="134229" y="389027"/>
                </a:cxn>
                <a:cxn ang="0">
                  <a:pos x="135269" y="404971"/>
                </a:cxn>
                <a:cxn ang="0">
                  <a:pos x="130067" y="409223"/>
                </a:cxn>
                <a:cxn ang="0">
                  <a:pos x="52027" y="81845"/>
                </a:cxn>
                <a:cxn ang="0">
                  <a:pos x="90526" y="29762"/>
                </a:cxn>
                <a:cxn ang="0">
                  <a:pos x="80121" y="14881"/>
                </a:cxn>
                <a:cxn ang="0">
                  <a:pos x="64513" y="3189"/>
                </a:cxn>
                <a:cxn ang="0">
                  <a:pos x="52027" y="0"/>
                </a:cxn>
                <a:cxn ang="0">
                  <a:pos x="46824" y="203017"/>
                </a:cxn>
                <a:cxn ang="0">
                  <a:pos x="11446" y="114795"/>
                </a:cxn>
                <a:cxn ang="0">
                  <a:pos x="12486" y="102040"/>
                </a:cxn>
                <a:cxn ang="0">
                  <a:pos x="4162" y="64838"/>
                </a:cxn>
                <a:cxn ang="0">
                  <a:pos x="1041" y="37202"/>
                </a:cxn>
                <a:cxn ang="0">
                  <a:pos x="15608" y="12755"/>
                </a:cxn>
                <a:cxn ang="0">
                  <a:pos x="31216" y="3189"/>
                </a:cxn>
                <a:cxn ang="0">
                  <a:pos x="52027" y="81845"/>
                </a:cxn>
                <a:cxn ang="0">
                  <a:pos x="52027" y="122235"/>
                </a:cxn>
                <a:cxn ang="0">
                  <a:pos x="44743" y="104166"/>
                </a:cxn>
                <a:cxn ang="0">
                  <a:pos x="48905" y="93537"/>
                </a:cxn>
                <a:cxn ang="0">
                  <a:pos x="22892" y="105229"/>
                </a:cxn>
                <a:cxn ang="0">
                  <a:pos x="19770" y="117984"/>
                </a:cxn>
                <a:cxn ang="0">
                  <a:pos x="48905" y="192388"/>
                </a:cxn>
              </a:cxnLst>
              <a:rect l="txL" t="txT" r="txR" b="txB"/>
              <a:pathLst>
                <a:path w="214" h="431">
                  <a:moveTo>
                    <a:pt x="168" y="228"/>
                  </a:moveTo>
                  <a:lnTo>
                    <a:pt x="214" y="349"/>
                  </a:lnTo>
                  <a:lnTo>
                    <a:pt x="194" y="431"/>
                  </a:lnTo>
                  <a:lnTo>
                    <a:pt x="168" y="413"/>
                  </a:lnTo>
                  <a:lnTo>
                    <a:pt x="168" y="405"/>
                  </a:lnTo>
                  <a:lnTo>
                    <a:pt x="169" y="408"/>
                  </a:lnTo>
                  <a:lnTo>
                    <a:pt x="196" y="397"/>
                  </a:lnTo>
                  <a:lnTo>
                    <a:pt x="209" y="349"/>
                  </a:lnTo>
                  <a:lnTo>
                    <a:pt x="209" y="349"/>
                  </a:lnTo>
                  <a:lnTo>
                    <a:pt x="206" y="345"/>
                  </a:lnTo>
                  <a:lnTo>
                    <a:pt x="206" y="345"/>
                  </a:lnTo>
                  <a:lnTo>
                    <a:pt x="203" y="341"/>
                  </a:lnTo>
                  <a:lnTo>
                    <a:pt x="199" y="337"/>
                  </a:lnTo>
                  <a:lnTo>
                    <a:pt x="194" y="336"/>
                  </a:lnTo>
                  <a:lnTo>
                    <a:pt x="188" y="337"/>
                  </a:lnTo>
                  <a:lnTo>
                    <a:pt x="188" y="337"/>
                  </a:lnTo>
                  <a:lnTo>
                    <a:pt x="184" y="340"/>
                  </a:lnTo>
                  <a:lnTo>
                    <a:pt x="180" y="344"/>
                  </a:lnTo>
                  <a:lnTo>
                    <a:pt x="179" y="348"/>
                  </a:lnTo>
                  <a:lnTo>
                    <a:pt x="179" y="353"/>
                  </a:lnTo>
                  <a:lnTo>
                    <a:pt x="179" y="353"/>
                  </a:lnTo>
                  <a:lnTo>
                    <a:pt x="176" y="351"/>
                  </a:lnTo>
                  <a:lnTo>
                    <a:pt x="173" y="348"/>
                  </a:lnTo>
                  <a:lnTo>
                    <a:pt x="171" y="347"/>
                  </a:lnTo>
                  <a:lnTo>
                    <a:pt x="168" y="347"/>
                  </a:lnTo>
                  <a:lnTo>
                    <a:pt x="168" y="228"/>
                  </a:lnTo>
                  <a:close/>
                  <a:moveTo>
                    <a:pt x="125" y="385"/>
                  </a:moveTo>
                  <a:lnTo>
                    <a:pt x="51" y="194"/>
                  </a:lnTo>
                  <a:lnTo>
                    <a:pt x="51" y="194"/>
                  </a:lnTo>
                  <a:lnTo>
                    <a:pt x="50" y="194"/>
                  </a:lnTo>
                  <a:lnTo>
                    <a:pt x="50" y="183"/>
                  </a:lnTo>
                  <a:lnTo>
                    <a:pt x="50" y="183"/>
                  </a:lnTo>
                  <a:lnTo>
                    <a:pt x="54" y="186"/>
                  </a:lnTo>
                  <a:lnTo>
                    <a:pt x="60" y="184"/>
                  </a:lnTo>
                  <a:lnTo>
                    <a:pt x="81" y="176"/>
                  </a:lnTo>
                  <a:lnTo>
                    <a:pt x="81" y="176"/>
                  </a:lnTo>
                  <a:lnTo>
                    <a:pt x="81" y="176"/>
                  </a:lnTo>
                  <a:lnTo>
                    <a:pt x="79" y="175"/>
                  </a:lnTo>
                  <a:lnTo>
                    <a:pt x="74" y="173"/>
                  </a:lnTo>
                  <a:lnTo>
                    <a:pt x="73" y="172"/>
                  </a:lnTo>
                  <a:lnTo>
                    <a:pt x="70" y="168"/>
                  </a:lnTo>
                  <a:lnTo>
                    <a:pt x="50" y="115"/>
                  </a:lnTo>
                  <a:lnTo>
                    <a:pt x="50" y="80"/>
                  </a:lnTo>
                  <a:lnTo>
                    <a:pt x="99" y="61"/>
                  </a:lnTo>
                  <a:lnTo>
                    <a:pt x="99" y="61"/>
                  </a:lnTo>
                  <a:lnTo>
                    <a:pt x="104" y="61"/>
                  </a:lnTo>
                  <a:lnTo>
                    <a:pt x="107" y="62"/>
                  </a:lnTo>
                  <a:lnTo>
                    <a:pt x="111" y="65"/>
                  </a:lnTo>
                  <a:lnTo>
                    <a:pt x="114" y="69"/>
                  </a:lnTo>
                  <a:lnTo>
                    <a:pt x="144" y="146"/>
                  </a:lnTo>
                  <a:lnTo>
                    <a:pt x="144" y="146"/>
                  </a:lnTo>
                  <a:lnTo>
                    <a:pt x="144" y="149"/>
                  </a:lnTo>
                  <a:lnTo>
                    <a:pt x="144" y="153"/>
                  </a:lnTo>
                  <a:lnTo>
                    <a:pt x="144" y="156"/>
                  </a:lnTo>
                  <a:lnTo>
                    <a:pt x="141" y="158"/>
                  </a:lnTo>
                  <a:lnTo>
                    <a:pt x="168" y="228"/>
                  </a:lnTo>
                  <a:lnTo>
                    <a:pt x="168" y="347"/>
                  </a:lnTo>
                  <a:lnTo>
                    <a:pt x="168" y="347"/>
                  </a:lnTo>
                  <a:lnTo>
                    <a:pt x="163" y="348"/>
                  </a:lnTo>
                  <a:lnTo>
                    <a:pt x="163" y="348"/>
                  </a:lnTo>
                  <a:lnTo>
                    <a:pt x="157" y="349"/>
                  </a:lnTo>
                  <a:lnTo>
                    <a:pt x="154" y="353"/>
                  </a:lnTo>
                  <a:lnTo>
                    <a:pt x="153" y="357"/>
                  </a:lnTo>
                  <a:lnTo>
                    <a:pt x="153" y="363"/>
                  </a:lnTo>
                  <a:lnTo>
                    <a:pt x="153" y="363"/>
                  </a:lnTo>
                  <a:lnTo>
                    <a:pt x="150" y="359"/>
                  </a:lnTo>
                  <a:lnTo>
                    <a:pt x="145" y="357"/>
                  </a:lnTo>
                  <a:lnTo>
                    <a:pt x="141" y="356"/>
                  </a:lnTo>
                  <a:lnTo>
                    <a:pt x="135" y="357"/>
                  </a:lnTo>
                  <a:lnTo>
                    <a:pt x="135" y="357"/>
                  </a:lnTo>
                  <a:lnTo>
                    <a:pt x="131" y="360"/>
                  </a:lnTo>
                  <a:lnTo>
                    <a:pt x="129" y="366"/>
                  </a:lnTo>
                  <a:lnTo>
                    <a:pt x="127" y="370"/>
                  </a:lnTo>
                  <a:lnTo>
                    <a:pt x="127" y="376"/>
                  </a:lnTo>
                  <a:lnTo>
                    <a:pt x="130" y="381"/>
                  </a:lnTo>
                  <a:lnTo>
                    <a:pt x="168" y="405"/>
                  </a:lnTo>
                  <a:lnTo>
                    <a:pt x="168" y="413"/>
                  </a:lnTo>
                  <a:lnTo>
                    <a:pt x="125" y="385"/>
                  </a:lnTo>
                  <a:lnTo>
                    <a:pt x="125" y="385"/>
                  </a:lnTo>
                  <a:close/>
                  <a:moveTo>
                    <a:pt x="50" y="0"/>
                  </a:moveTo>
                  <a:lnTo>
                    <a:pt x="50" y="77"/>
                  </a:lnTo>
                  <a:lnTo>
                    <a:pt x="95" y="49"/>
                  </a:lnTo>
                  <a:lnTo>
                    <a:pt x="87" y="28"/>
                  </a:lnTo>
                  <a:lnTo>
                    <a:pt x="87" y="28"/>
                  </a:lnTo>
                  <a:lnTo>
                    <a:pt x="84" y="23"/>
                  </a:lnTo>
                  <a:lnTo>
                    <a:pt x="81" y="18"/>
                  </a:lnTo>
                  <a:lnTo>
                    <a:pt x="77" y="14"/>
                  </a:lnTo>
                  <a:lnTo>
                    <a:pt x="72" y="10"/>
                  </a:lnTo>
                  <a:lnTo>
                    <a:pt x="68" y="5"/>
                  </a:lnTo>
                  <a:lnTo>
                    <a:pt x="62" y="3"/>
                  </a:lnTo>
                  <a:lnTo>
                    <a:pt x="56" y="1"/>
                  </a:lnTo>
                  <a:lnTo>
                    <a:pt x="50" y="0"/>
                  </a:lnTo>
                  <a:lnTo>
                    <a:pt x="50" y="0"/>
                  </a:lnTo>
                  <a:close/>
                  <a:moveTo>
                    <a:pt x="50" y="194"/>
                  </a:moveTo>
                  <a:lnTo>
                    <a:pt x="50" y="194"/>
                  </a:lnTo>
                  <a:lnTo>
                    <a:pt x="45" y="191"/>
                  </a:lnTo>
                  <a:lnTo>
                    <a:pt x="41" y="186"/>
                  </a:lnTo>
                  <a:lnTo>
                    <a:pt x="11" y="108"/>
                  </a:lnTo>
                  <a:lnTo>
                    <a:pt x="11" y="108"/>
                  </a:lnTo>
                  <a:lnTo>
                    <a:pt x="9" y="104"/>
                  </a:lnTo>
                  <a:lnTo>
                    <a:pt x="11" y="99"/>
                  </a:lnTo>
                  <a:lnTo>
                    <a:pt x="12" y="96"/>
                  </a:lnTo>
                  <a:lnTo>
                    <a:pt x="16" y="92"/>
                  </a:lnTo>
                  <a:lnTo>
                    <a:pt x="4" y="61"/>
                  </a:lnTo>
                  <a:lnTo>
                    <a:pt x="4" y="61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5"/>
                  </a:lnTo>
                  <a:lnTo>
                    <a:pt x="4" y="27"/>
                  </a:lnTo>
                  <a:lnTo>
                    <a:pt x="8" y="19"/>
                  </a:lnTo>
                  <a:lnTo>
                    <a:pt x="15" y="12"/>
                  </a:lnTo>
                  <a:lnTo>
                    <a:pt x="22" y="7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39" y="0"/>
                  </a:lnTo>
                  <a:lnTo>
                    <a:pt x="50" y="0"/>
                  </a:lnTo>
                  <a:lnTo>
                    <a:pt x="50" y="77"/>
                  </a:lnTo>
                  <a:lnTo>
                    <a:pt x="43" y="81"/>
                  </a:lnTo>
                  <a:lnTo>
                    <a:pt x="50" y="80"/>
                  </a:lnTo>
                  <a:lnTo>
                    <a:pt x="50" y="115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3" y="98"/>
                  </a:lnTo>
                  <a:lnTo>
                    <a:pt x="45" y="93"/>
                  </a:lnTo>
                  <a:lnTo>
                    <a:pt x="46" y="91"/>
                  </a:lnTo>
                  <a:lnTo>
                    <a:pt x="47" y="88"/>
                  </a:lnTo>
                  <a:lnTo>
                    <a:pt x="26" y="96"/>
                  </a:lnTo>
                  <a:lnTo>
                    <a:pt x="26" y="96"/>
                  </a:lnTo>
                  <a:lnTo>
                    <a:pt x="22" y="99"/>
                  </a:lnTo>
                  <a:lnTo>
                    <a:pt x="19" y="103"/>
                  </a:lnTo>
                  <a:lnTo>
                    <a:pt x="19" y="107"/>
                  </a:lnTo>
                  <a:lnTo>
                    <a:pt x="19" y="111"/>
                  </a:lnTo>
                  <a:lnTo>
                    <a:pt x="45" y="177"/>
                  </a:lnTo>
                  <a:lnTo>
                    <a:pt x="45" y="177"/>
                  </a:lnTo>
                  <a:lnTo>
                    <a:pt x="47" y="181"/>
                  </a:lnTo>
                  <a:lnTo>
                    <a:pt x="50" y="183"/>
                  </a:lnTo>
                  <a:lnTo>
                    <a:pt x="50" y="194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0" name="组合 213"/>
            <p:cNvGrpSpPr/>
            <p:nvPr/>
          </p:nvGrpSpPr>
          <p:grpSpPr bwMode="auto">
            <a:xfrm>
              <a:off x="4004765" y="1840610"/>
              <a:ext cx="374592" cy="384776"/>
              <a:chOff x="0" y="0"/>
              <a:chExt cx="571500" cy="574675"/>
            </a:xfrm>
            <a:grpFill/>
          </p:grpSpPr>
          <p:sp>
            <p:nvSpPr>
              <p:cNvPr id="88" name="Freeform 144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571500" cy="574675"/>
              </a:xfrm>
              <a:custGeom>
                <a:avLst/>
                <a:gdLst>
                  <a:gd name="T0" fmla="*/ 180 w 360"/>
                  <a:gd name="T1" fmla="*/ 0 h 362"/>
                  <a:gd name="T2" fmla="*/ 232 w 360"/>
                  <a:gd name="T3" fmla="*/ 8 h 362"/>
                  <a:gd name="T4" fmla="*/ 280 w 360"/>
                  <a:gd name="T5" fmla="*/ 31 h 362"/>
                  <a:gd name="T6" fmla="*/ 319 w 360"/>
                  <a:gd name="T7" fmla="*/ 67 h 362"/>
                  <a:gd name="T8" fmla="*/ 346 w 360"/>
                  <a:gd name="T9" fmla="*/ 111 h 362"/>
                  <a:gd name="T10" fmla="*/ 358 w 360"/>
                  <a:gd name="T11" fmla="*/ 163 h 362"/>
                  <a:gd name="T12" fmla="*/ 358 w 360"/>
                  <a:gd name="T13" fmla="*/ 199 h 362"/>
                  <a:gd name="T14" fmla="*/ 346 w 360"/>
                  <a:gd name="T15" fmla="*/ 251 h 362"/>
                  <a:gd name="T16" fmla="*/ 319 w 360"/>
                  <a:gd name="T17" fmla="*/ 295 h 362"/>
                  <a:gd name="T18" fmla="*/ 280 w 360"/>
                  <a:gd name="T19" fmla="*/ 331 h 362"/>
                  <a:gd name="T20" fmla="*/ 232 w 360"/>
                  <a:gd name="T21" fmla="*/ 354 h 362"/>
                  <a:gd name="T22" fmla="*/ 180 w 360"/>
                  <a:gd name="T23" fmla="*/ 362 h 362"/>
                  <a:gd name="T24" fmla="*/ 180 w 360"/>
                  <a:gd name="T25" fmla="*/ 314 h 362"/>
                  <a:gd name="T26" fmla="*/ 193 w 360"/>
                  <a:gd name="T27" fmla="*/ 318 h 362"/>
                  <a:gd name="T28" fmla="*/ 201 w 360"/>
                  <a:gd name="T29" fmla="*/ 329 h 362"/>
                  <a:gd name="T30" fmla="*/ 237 w 360"/>
                  <a:gd name="T31" fmla="*/ 320 h 362"/>
                  <a:gd name="T32" fmla="*/ 268 w 360"/>
                  <a:gd name="T33" fmla="*/ 302 h 362"/>
                  <a:gd name="T34" fmla="*/ 293 w 360"/>
                  <a:gd name="T35" fmla="*/ 278 h 362"/>
                  <a:gd name="T36" fmla="*/ 312 w 360"/>
                  <a:gd name="T37" fmla="*/ 248 h 362"/>
                  <a:gd name="T38" fmla="*/ 325 w 360"/>
                  <a:gd name="T39" fmla="*/ 215 h 362"/>
                  <a:gd name="T40" fmla="*/ 322 w 360"/>
                  <a:gd name="T41" fmla="*/ 199 h 362"/>
                  <a:gd name="T42" fmla="*/ 312 w 360"/>
                  <a:gd name="T43" fmla="*/ 180 h 362"/>
                  <a:gd name="T44" fmla="*/ 316 w 360"/>
                  <a:gd name="T45" fmla="*/ 167 h 362"/>
                  <a:gd name="T46" fmla="*/ 327 w 360"/>
                  <a:gd name="T47" fmla="*/ 159 h 362"/>
                  <a:gd name="T48" fmla="*/ 318 w 360"/>
                  <a:gd name="T49" fmla="*/ 123 h 362"/>
                  <a:gd name="T50" fmla="*/ 300 w 360"/>
                  <a:gd name="T51" fmla="*/ 94 h 362"/>
                  <a:gd name="T52" fmla="*/ 277 w 360"/>
                  <a:gd name="T53" fmla="*/ 67 h 362"/>
                  <a:gd name="T54" fmla="*/ 247 w 360"/>
                  <a:gd name="T55" fmla="*/ 48 h 362"/>
                  <a:gd name="T56" fmla="*/ 214 w 360"/>
                  <a:gd name="T57" fmla="*/ 35 h 362"/>
                  <a:gd name="T58" fmla="*/ 199 w 360"/>
                  <a:gd name="T59" fmla="*/ 39 h 362"/>
                  <a:gd name="T60" fmla="*/ 180 w 360"/>
                  <a:gd name="T61" fmla="*/ 48 h 362"/>
                  <a:gd name="T62" fmla="*/ 180 w 360"/>
                  <a:gd name="T63" fmla="*/ 0 h 362"/>
                  <a:gd name="T64" fmla="*/ 180 w 360"/>
                  <a:gd name="T65" fmla="*/ 48 h 362"/>
                  <a:gd name="T66" fmla="*/ 161 w 360"/>
                  <a:gd name="T67" fmla="*/ 39 h 362"/>
                  <a:gd name="T68" fmla="*/ 146 w 360"/>
                  <a:gd name="T69" fmla="*/ 35 h 362"/>
                  <a:gd name="T70" fmla="*/ 112 w 360"/>
                  <a:gd name="T71" fmla="*/ 48 h 362"/>
                  <a:gd name="T72" fmla="*/ 82 w 360"/>
                  <a:gd name="T73" fmla="*/ 67 h 362"/>
                  <a:gd name="T74" fmla="*/ 59 w 360"/>
                  <a:gd name="T75" fmla="*/ 94 h 362"/>
                  <a:gd name="T76" fmla="*/ 42 w 360"/>
                  <a:gd name="T77" fmla="*/ 123 h 362"/>
                  <a:gd name="T78" fmla="*/ 32 w 360"/>
                  <a:gd name="T79" fmla="*/ 159 h 362"/>
                  <a:gd name="T80" fmla="*/ 43 w 360"/>
                  <a:gd name="T81" fmla="*/ 167 h 362"/>
                  <a:gd name="T82" fmla="*/ 47 w 360"/>
                  <a:gd name="T83" fmla="*/ 180 h 362"/>
                  <a:gd name="T84" fmla="*/ 37 w 360"/>
                  <a:gd name="T85" fmla="*/ 199 h 362"/>
                  <a:gd name="T86" fmla="*/ 33 w 360"/>
                  <a:gd name="T87" fmla="*/ 215 h 362"/>
                  <a:gd name="T88" fmla="*/ 46 w 360"/>
                  <a:gd name="T89" fmla="*/ 248 h 362"/>
                  <a:gd name="T90" fmla="*/ 66 w 360"/>
                  <a:gd name="T91" fmla="*/ 278 h 362"/>
                  <a:gd name="T92" fmla="*/ 92 w 360"/>
                  <a:gd name="T93" fmla="*/ 302 h 362"/>
                  <a:gd name="T94" fmla="*/ 123 w 360"/>
                  <a:gd name="T95" fmla="*/ 320 h 362"/>
                  <a:gd name="T96" fmla="*/ 158 w 360"/>
                  <a:gd name="T97" fmla="*/ 329 h 362"/>
                  <a:gd name="T98" fmla="*/ 161 w 360"/>
                  <a:gd name="T99" fmla="*/ 322 h 362"/>
                  <a:gd name="T100" fmla="*/ 180 w 360"/>
                  <a:gd name="T101" fmla="*/ 314 h 362"/>
                  <a:gd name="T102" fmla="*/ 180 w 360"/>
                  <a:gd name="T103" fmla="*/ 362 h 362"/>
                  <a:gd name="T104" fmla="*/ 126 w 360"/>
                  <a:gd name="T105" fmla="*/ 354 h 362"/>
                  <a:gd name="T106" fmla="*/ 78 w 360"/>
                  <a:gd name="T107" fmla="*/ 331 h 362"/>
                  <a:gd name="T108" fmla="*/ 40 w 360"/>
                  <a:gd name="T109" fmla="*/ 295 h 362"/>
                  <a:gd name="T110" fmla="*/ 13 w 360"/>
                  <a:gd name="T111" fmla="*/ 251 h 362"/>
                  <a:gd name="T112" fmla="*/ 0 w 360"/>
                  <a:gd name="T113" fmla="*/ 199 h 362"/>
                  <a:gd name="T114" fmla="*/ 0 w 360"/>
                  <a:gd name="T115" fmla="*/ 163 h 362"/>
                  <a:gd name="T116" fmla="*/ 13 w 360"/>
                  <a:gd name="T117" fmla="*/ 111 h 362"/>
                  <a:gd name="T118" fmla="*/ 40 w 360"/>
                  <a:gd name="T119" fmla="*/ 67 h 362"/>
                  <a:gd name="T120" fmla="*/ 78 w 360"/>
                  <a:gd name="T121" fmla="*/ 31 h 362"/>
                  <a:gd name="T122" fmla="*/ 126 w 360"/>
                  <a:gd name="T123" fmla="*/ 8 h 362"/>
                  <a:gd name="T124" fmla="*/ 180 w 360"/>
                  <a:gd name="T125" fmla="*/ 0 h 362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360"/>
                  <a:gd name="T190" fmla="*/ 0 h 362"/>
                  <a:gd name="T191" fmla="*/ 360 w 360"/>
                  <a:gd name="T192" fmla="*/ 362 h 362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360" h="362">
                    <a:moveTo>
                      <a:pt x="180" y="0"/>
                    </a:moveTo>
                    <a:lnTo>
                      <a:pt x="180" y="0"/>
                    </a:lnTo>
                    <a:lnTo>
                      <a:pt x="180" y="0"/>
                    </a:lnTo>
                    <a:lnTo>
                      <a:pt x="197" y="2"/>
                    </a:lnTo>
                    <a:lnTo>
                      <a:pt x="216" y="4"/>
                    </a:lnTo>
                    <a:lnTo>
                      <a:pt x="232" y="8"/>
                    </a:lnTo>
                    <a:lnTo>
                      <a:pt x="250" y="15"/>
                    </a:lnTo>
                    <a:lnTo>
                      <a:pt x="265" y="22"/>
                    </a:lnTo>
                    <a:lnTo>
                      <a:pt x="280" y="31"/>
                    </a:lnTo>
                    <a:lnTo>
                      <a:pt x="295" y="42"/>
                    </a:lnTo>
                    <a:lnTo>
                      <a:pt x="307" y="53"/>
                    </a:lnTo>
                    <a:lnTo>
                      <a:pt x="319" y="67"/>
                    </a:lnTo>
                    <a:lnTo>
                      <a:pt x="329" y="80"/>
                    </a:lnTo>
                    <a:lnTo>
                      <a:pt x="338" y="95"/>
                    </a:lnTo>
                    <a:lnTo>
                      <a:pt x="346" y="111"/>
                    </a:lnTo>
                    <a:lnTo>
                      <a:pt x="352" y="127"/>
                    </a:lnTo>
                    <a:lnTo>
                      <a:pt x="356" y="145"/>
                    </a:lnTo>
                    <a:lnTo>
                      <a:pt x="358" y="163"/>
                    </a:lnTo>
                    <a:lnTo>
                      <a:pt x="360" y="180"/>
                    </a:lnTo>
                    <a:lnTo>
                      <a:pt x="360" y="180"/>
                    </a:lnTo>
                    <a:lnTo>
                      <a:pt x="358" y="199"/>
                    </a:lnTo>
                    <a:lnTo>
                      <a:pt x="356" y="217"/>
                    </a:lnTo>
                    <a:lnTo>
                      <a:pt x="352" y="234"/>
                    </a:lnTo>
                    <a:lnTo>
                      <a:pt x="346" y="251"/>
                    </a:lnTo>
                    <a:lnTo>
                      <a:pt x="338" y="267"/>
                    </a:lnTo>
                    <a:lnTo>
                      <a:pt x="329" y="282"/>
                    </a:lnTo>
                    <a:lnTo>
                      <a:pt x="319" y="295"/>
                    </a:lnTo>
                    <a:lnTo>
                      <a:pt x="307" y="309"/>
                    </a:lnTo>
                    <a:lnTo>
                      <a:pt x="295" y="320"/>
                    </a:lnTo>
                    <a:lnTo>
                      <a:pt x="280" y="331"/>
                    </a:lnTo>
                    <a:lnTo>
                      <a:pt x="265" y="340"/>
                    </a:lnTo>
                    <a:lnTo>
                      <a:pt x="250" y="347"/>
                    </a:lnTo>
                    <a:lnTo>
                      <a:pt x="232" y="354"/>
                    </a:lnTo>
                    <a:lnTo>
                      <a:pt x="216" y="358"/>
                    </a:lnTo>
                    <a:lnTo>
                      <a:pt x="197" y="360"/>
                    </a:lnTo>
                    <a:lnTo>
                      <a:pt x="180" y="362"/>
                    </a:lnTo>
                    <a:lnTo>
                      <a:pt x="180" y="362"/>
                    </a:lnTo>
                    <a:lnTo>
                      <a:pt x="180" y="314"/>
                    </a:lnTo>
                    <a:lnTo>
                      <a:pt x="180" y="314"/>
                    </a:lnTo>
                    <a:lnTo>
                      <a:pt x="180" y="314"/>
                    </a:lnTo>
                    <a:lnTo>
                      <a:pt x="186" y="314"/>
                    </a:lnTo>
                    <a:lnTo>
                      <a:pt x="193" y="318"/>
                    </a:lnTo>
                    <a:lnTo>
                      <a:pt x="199" y="322"/>
                    </a:lnTo>
                    <a:lnTo>
                      <a:pt x="201" y="329"/>
                    </a:lnTo>
                    <a:lnTo>
                      <a:pt x="201" y="329"/>
                    </a:lnTo>
                    <a:lnTo>
                      <a:pt x="214" y="327"/>
                    </a:lnTo>
                    <a:lnTo>
                      <a:pt x="226" y="324"/>
                    </a:lnTo>
                    <a:lnTo>
                      <a:pt x="237" y="320"/>
                    </a:lnTo>
                    <a:lnTo>
                      <a:pt x="247" y="314"/>
                    </a:lnTo>
                    <a:lnTo>
                      <a:pt x="258" y="309"/>
                    </a:lnTo>
                    <a:lnTo>
                      <a:pt x="268" y="302"/>
                    </a:lnTo>
                    <a:lnTo>
                      <a:pt x="277" y="294"/>
                    </a:lnTo>
                    <a:lnTo>
                      <a:pt x="285" y="286"/>
                    </a:lnTo>
                    <a:lnTo>
                      <a:pt x="293" y="278"/>
                    </a:lnTo>
                    <a:lnTo>
                      <a:pt x="300" y="268"/>
                    </a:lnTo>
                    <a:lnTo>
                      <a:pt x="307" y="259"/>
                    </a:lnTo>
                    <a:lnTo>
                      <a:pt x="312" y="248"/>
                    </a:lnTo>
                    <a:lnTo>
                      <a:pt x="318" y="237"/>
                    </a:lnTo>
                    <a:lnTo>
                      <a:pt x="322" y="226"/>
                    </a:lnTo>
                    <a:lnTo>
                      <a:pt x="325" y="215"/>
                    </a:lnTo>
                    <a:lnTo>
                      <a:pt x="327" y="203"/>
                    </a:lnTo>
                    <a:lnTo>
                      <a:pt x="327" y="203"/>
                    </a:lnTo>
                    <a:lnTo>
                      <a:pt x="322" y="199"/>
                    </a:lnTo>
                    <a:lnTo>
                      <a:pt x="316" y="194"/>
                    </a:lnTo>
                    <a:lnTo>
                      <a:pt x="314" y="188"/>
                    </a:lnTo>
                    <a:lnTo>
                      <a:pt x="312" y="180"/>
                    </a:lnTo>
                    <a:lnTo>
                      <a:pt x="312" y="180"/>
                    </a:lnTo>
                    <a:lnTo>
                      <a:pt x="314" y="174"/>
                    </a:lnTo>
                    <a:lnTo>
                      <a:pt x="316" y="167"/>
                    </a:lnTo>
                    <a:lnTo>
                      <a:pt x="322" y="163"/>
                    </a:lnTo>
                    <a:lnTo>
                      <a:pt x="327" y="159"/>
                    </a:lnTo>
                    <a:lnTo>
                      <a:pt x="327" y="159"/>
                    </a:lnTo>
                    <a:lnTo>
                      <a:pt x="325" y="146"/>
                    </a:lnTo>
                    <a:lnTo>
                      <a:pt x="322" y="136"/>
                    </a:lnTo>
                    <a:lnTo>
                      <a:pt x="318" y="123"/>
                    </a:lnTo>
                    <a:lnTo>
                      <a:pt x="312" y="113"/>
                    </a:lnTo>
                    <a:lnTo>
                      <a:pt x="307" y="103"/>
                    </a:lnTo>
                    <a:lnTo>
                      <a:pt x="300" y="94"/>
                    </a:lnTo>
                    <a:lnTo>
                      <a:pt x="293" y="84"/>
                    </a:lnTo>
                    <a:lnTo>
                      <a:pt x="285" y="75"/>
                    </a:lnTo>
                    <a:lnTo>
                      <a:pt x="277" y="67"/>
                    </a:lnTo>
                    <a:lnTo>
                      <a:pt x="268" y="60"/>
                    </a:lnTo>
                    <a:lnTo>
                      <a:pt x="258" y="53"/>
                    </a:lnTo>
                    <a:lnTo>
                      <a:pt x="247" y="48"/>
                    </a:lnTo>
                    <a:lnTo>
                      <a:pt x="237" y="42"/>
                    </a:lnTo>
                    <a:lnTo>
                      <a:pt x="226" y="38"/>
                    </a:lnTo>
                    <a:lnTo>
                      <a:pt x="214" y="35"/>
                    </a:lnTo>
                    <a:lnTo>
                      <a:pt x="201" y="33"/>
                    </a:lnTo>
                    <a:lnTo>
                      <a:pt x="201" y="33"/>
                    </a:lnTo>
                    <a:lnTo>
                      <a:pt x="199" y="39"/>
                    </a:lnTo>
                    <a:lnTo>
                      <a:pt x="193" y="44"/>
                    </a:lnTo>
                    <a:lnTo>
                      <a:pt x="186" y="46"/>
                    </a:lnTo>
                    <a:lnTo>
                      <a:pt x="180" y="48"/>
                    </a:lnTo>
                    <a:lnTo>
                      <a:pt x="180" y="48"/>
                    </a:lnTo>
                    <a:lnTo>
                      <a:pt x="180" y="0"/>
                    </a:lnTo>
                    <a:close/>
                    <a:moveTo>
                      <a:pt x="180" y="0"/>
                    </a:moveTo>
                    <a:lnTo>
                      <a:pt x="180" y="0"/>
                    </a:lnTo>
                    <a:lnTo>
                      <a:pt x="180" y="48"/>
                    </a:lnTo>
                    <a:lnTo>
                      <a:pt x="180" y="48"/>
                    </a:lnTo>
                    <a:lnTo>
                      <a:pt x="173" y="46"/>
                    </a:lnTo>
                    <a:lnTo>
                      <a:pt x="166" y="44"/>
                    </a:lnTo>
                    <a:lnTo>
                      <a:pt x="161" y="39"/>
                    </a:lnTo>
                    <a:lnTo>
                      <a:pt x="158" y="33"/>
                    </a:lnTo>
                    <a:lnTo>
                      <a:pt x="158" y="33"/>
                    </a:lnTo>
                    <a:lnTo>
                      <a:pt x="146" y="35"/>
                    </a:lnTo>
                    <a:lnTo>
                      <a:pt x="134" y="38"/>
                    </a:lnTo>
                    <a:lnTo>
                      <a:pt x="123" y="42"/>
                    </a:lnTo>
                    <a:lnTo>
                      <a:pt x="112" y="48"/>
                    </a:lnTo>
                    <a:lnTo>
                      <a:pt x="101" y="53"/>
                    </a:lnTo>
                    <a:lnTo>
                      <a:pt x="92" y="60"/>
                    </a:lnTo>
                    <a:lnTo>
                      <a:pt x="82" y="67"/>
                    </a:lnTo>
                    <a:lnTo>
                      <a:pt x="74" y="75"/>
                    </a:lnTo>
                    <a:lnTo>
                      <a:pt x="66" y="84"/>
                    </a:lnTo>
                    <a:lnTo>
                      <a:pt x="59" y="94"/>
                    </a:lnTo>
                    <a:lnTo>
                      <a:pt x="52" y="103"/>
                    </a:lnTo>
                    <a:lnTo>
                      <a:pt x="46" y="113"/>
                    </a:lnTo>
                    <a:lnTo>
                      <a:pt x="42" y="123"/>
                    </a:lnTo>
                    <a:lnTo>
                      <a:pt x="37" y="136"/>
                    </a:lnTo>
                    <a:lnTo>
                      <a:pt x="33" y="146"/>
                    </a:lnTo>
                    <a:lnTo>
                      <a:pt x="32" y="159"/>
                    </a:lnTo>
                    <a:lnTo>
                      <a:pt x="32" y="159"/>
                    </a:lnTo>
                    <a:lnTo>
                      <a:pt x="37" y="163"/>
                    </a:lnTo>
                    <a:lnTo>
                      <a:pt x="43" y="167"/>
                    </a:lnTo>
                    <a:lnTo>
                      <a:pt x="46" y="174"/>
                    </a:lnTo>
                    <a:lnTo>
                      <a:pt x="47" y="180"/>
                    </a:lnTo>
                    <a:lnTo>
                      <a:pt x="47" y="180"/>
                    </a:lnTo>
                    <a:lnTo>
                      <a:pt x="46" y="188"/>
                    </a:lnTo>
                    <a:lnTo>
                      <a:pt x="43" y="194"/>
                    </a:lnTo>
                    <a:lnTo>
                      <a:pt x="37" y="199"/>
                    </a:lnTo>
                    <a:lnTo>
                      <a:pt x="32" y="203"/>
                    </a:lnTo>
                    <a:lnTo>
                      <a:pt x="32" y="203"/>
                    </a:lnTo>
                    <a:lnTo>
                      <a:pt x="33" y="215"/>
                    </a:lnTo>
                    <a:lnTo>
                      <a:pt x="37" y="226"/>
                    </a:lnTo>
                    <a:lnTo>
                      <a:pt x="42" y="237"/>
                    </a:lnTo>
                    <a:lnTo>
                      <a:pt x="46" y="248"/>
                    </a:lnTo>
                    <a:lnTo>
                      <a:pt x="52" y="259"/>
                    </a:lnTo>
                    <a:lnTo>
                      <a:pt x="59" y="268"/>
                    </a:lnTo>
                    <a:lnTo>
                      <a:pt x="66" y="278"/>
                    </a:lnTo>
                    <a:lnTo>
                      <a:pt x="74" y="286"/>
                    </a:lnTo>
                    <a:lnTo>
                      <a:pt x="82" y="294"/>
                    </a:lnTo>
                    <a:lnTo>
                      <a:pt x="92" y="302"/>
                    </a:lnTo>
                    <a:lnTo>
                      <a:pt x="101" y="309"/>
                    </a:lnTo>
                    <a:lnTo>
                      <a:pt x="112" y="314"/>
                    </a:lnTo>
                    <a:lnTo>
                      <a:pt x="123" y="320"/>
                    </a:lnTo>
                    <a:lnTo>
                      <a:pt x="134" y="324"/>
                    </a:lnTo>
                    <a:lnTo>
                      <a:pt x="146" y="327"/>
                    </a:lnTo>
                    <a:lnTo>
                      <a:pt x="158" y="329"/>
                    </a:lnTo>
                    <a:lnTo>
                      <a:pt x="158" y="329"/>
                    </a:lnTo>
                    <a:lnTo>
                      <a:pt x="158" y="329"/>
                    </a:lnTo>
                    <a:lnTo>
                      <a:pt x="161" y="322"/>
                    </a:lnTo>
                    <a:lnTo>
                      <a:pt x="166" y="318"/>
                    </a:lnTo>
                    <a:lnTo>
                      <a:pt x="173" y="314"/>
                    </a:lnTo>
                    <a:lnTo>
                      <a:pt x="180" y="314"/>
                    </a:lnTo>
                    <a:lnTo>
                      <a:pt x="180" y="362"/>
                    </a:lnTo>
                    <a:lnTo>
                      <a:pt x="180" y="362"/>
                    </a:lnTo>
                    <a:lnTo>
                      <a:pt x="180" y="362"/>
                    </a:lnTo>
                    <a:lnTo>
                      <a:pt x="161" y="360"/>
                    </a:lnTo>
                    <a:lnTo>
                      <a:pt x="143" y="358"/>
                    </a:lnTo>
                    <a:lnTo>
                      <a:pt x="126" y="354"/>
                    </a:lnTo>
                    <a:lnTo>
                      <a:pt x="109" y="347"/>
                    </a:lnTo>
                    <a:lnTo>
                      <a:pt x="93" y="340"/>
                    </a:lnTo>
                    <a:lnTo>
                      <a:pt x="78" y="331"/>
                    </a:lnTo>
                    <a:lnTo>
                      <a:pt x="65" y="320"/>
                    </a:lnTo>
                    <a:lnTo>
                      <a:pt x="52" y="309"/>
                    </a:lnTo>
                    <a:lnTo>
                      <a:pt x="40" y="295"/>
                    </a:lnTo>
                    <a:lnTo>
                      <a:pt x="29" y="282"/>
                    </a:lnTo>
                    <a:lnTo>
                      <a:pt x="21" y="267"/>
                    </a:lnTo>
                    <a:lnTo>
                      <a:pt x="13" y="251"/>
                    </a:lnTo>
                    <a:lnTo>
                      <a:pt x="8" y="234"/>
                    </a:lnTo>
                    <a:lnTo>
                      <a:pt x="2" y="217"/>
                    </a:lnTo>
                    <a:lnTo>
                      <a:pt x="0" y="199"/>
                    </a:lnTo>
                    <a:lnTo>
                      <a:pt x="0" y="180"/>
                    </a:lnTo>
                    <a:lnTo>
                      <a:pt x="0" y="180"/>
                    </a:lnTo>
                    <a:lnTo>
                      <a:pt x="0" y="163"/>
                    </a:lnTo>
                    <a:lnTo>
                      <a:pt x="2" y="145"/>
                    </a:lnTo>
                    <a:lnTo>
                      <a:pt x="8" y="127"/>
                    </a:lnTo>
                    <a:lnTo>
                      <a:pt x="13" y="111"/>
                    </a:lnTo>
                    <a:lnTo>
                      <a:pt x="21" y="95"/>
                    </a:lnTo>
                    <a:lnTo>
                      <a:pt x="29" y="80"/>
                    </a:lnTo>
                    <a:lnTo>
                      <a:pt x="40" y="67"/>
                    </a:lnTo>
                    <a:lnTo>
                      <a:pt x="52" y="53"/>
                    </a:lnTo>
                    <a:lnTo>
                      <a:pt x="65" y="42"/>
                    </a:lnTo>
                    <a:lnTo>
                      <a:pt x="78" y="31"/>
                    </a:lnTo>
                    <a:lnTo>
                      <a:pt x="93" y="22"/>
                    </a:lnTo>
                    <a:lnTo>
                      <a:pt x="109" y="15"/>
                    </a:lnTo>
                    <a:lnTo>
                      <a:pt x="126" y="8"/>
                    </a:lnTo>
                    <a:lnTo>
                      <a:pt x="143" y="4"/>
                    </a:lnTo>
                    <a:lnTo>
                      <a:pt x="161" y="2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89" name="Freeform 145"/>
              <p:cNvSpPr>
                <a:spLocks noChangeArrowheads="1"/>
              </p:cNvSpPr>
              <p:nvPr/>
            </p:nvSpPr>
            <p:spPr bwMode="auto">
              <a:xfrm>
                <a:off x="179388" y="180975"/>
                <a:ext cx="285750" cy="150813"/>
              </a:xfrm>
              <a:custGeom>
                <a:avLst/>
                <a:gdLst>
                  <a:gd name="T0" fmla="*/ 13 w 180"/>
                  <a:gd name="T1" fmla="*/ 0 h 95"/>
                  <a:gd name="T2" fmla="*/ 54 w 180"/>
                  <a:gd name="T3" fmla="*/ 42 h 95"/>
                  <a:gd name="T4" fmla="*/ 54 w 180"/>
                  <a:gd name="T5" fmla="*/ 42 h 95"/>
                  <a:gd name="T6" fmla="*/ 60 w 180"/>
                  <a:gd name="T7" fmla="*/ 39 h 95"/>
                  <a:gd name="T8" fmla="*/ 67 w 180"/>
                  <a:gd name="T9" fmla="*/ 39 h 95"/>
                  <a:gd name="T10" fmla="*/ 67 w 180"/>
                  <a:gd name="T11" fmla="*/ 39 h 95"/>
                  <a:gd name="T12" fmla="*/ 75 w 180"/>
                  <a:gd name="T13" fmla="*/ 41 h 95"/>
                  <a:gd name="T14" fmla="*/ 83 w 180"/>
                  <a:gd name="T15" fmla="*/ 45 h 95"/>
                  <a:gd name="T16" fmla="*/ 88 w 180"/>
                  <a:gd name="T17" fmla="*/ 50 h 95"/>
                  <a:gd name="T18" fmla="*/ 92 w 180"/>
                  <a:gd name="T19" fmla="*/ 58 h 95"/>
                  <a:gd name="T20" fmla="*/ 180 w 180"/>
                  <a:gd name="T21" fmla="*/ 58 h 95"/>
                  <a:gd name="T22" fmla="*/ 180 w 180"/>
                  <a:gd name="T23" fmla="*/ 76 h 95"/>
                  <a:gd name="T24" fmla="*/ 92 w 180"/>
                  <a:gd name="T25" fmla="*/ 76 h 95"/>
                  <a:gd name="T26" fmla="*/ 92 w 180"/>
                  <a:gd name="T27" fmla="*/ 76 h 95"/>
                  <a:gd name="T28" fmla="*/ 88 w 180"/>
                  <a:gd name="T29" fmla="*/ 84 h 95"/>
                  <a:gd name="T30" fmla="*/ 83 w 180"/>
                  <a:gd name="T31" fmla="*/ 89 h 95"/>
                  <a:gd name="T32" fmla="*/ 75 w 180"/>
                  <a:gd name="T33" fmla="*/ 93 h 95"/>
                  <a:gd name="T34" fmla="*/ 67 w 180"/>
                  <a:gd name="T35" fmla="*/ 95 h 95"/>
                  <a:gd name="T36" fmla="*/ 67 w 180"/>
                  <a:gd name="T37" fmla="*/ 95 h 95"/>
                  <a:gd name="T38" fmla="*/ 61 w 180"/>
                  <a:gd name="T39" fmla="*/ 95 h 95"/>
                  <a:gd name="T40" fmla="*/ 56 w 180"/>
                  <a:gd name="T41" fmla="*/ 92 h 95"/>
                  <a:gd name="T42" fmla="*/ 50 w 180"/>
                  <a:gd name="T43" fmla="*/ 91 h 95"/>
                  <a:gd name="T44" fmla="*/ 46 w 180"/>
                  <a:gd name="T45" fmla="*/ 87 h 95"/>
                  <a:gd name="T46" fmla="*/ 44 w 180"/>
                  <a:gd name="T47" fmla="*/ 83 h 95"/>
                  <a:gd name="T48" fmla="*/ 41 w 180"/>
                  <a:gd name="T49" fmla="*/ 77 h 95"/>
                  <a:gd name="T50" fmla="*/ 40 w 180"/>
                  <a:gd name="T51" fmla="*/ 73 h 95"/>
                  <a:gd name="T52" fmla="*/ 38 w 180"/>
                  <a:gd name="T53" fmla="*/ 66 h 95"/>
                  <a:gd name="T54" fmla="*/ 38 w 180"/>
                  <a:gd name="T55" fmla="*/ 66 h 95"/>
                  <a:gd name="T56" fmla="*/ 40 w 180"/>
                  <a:gd name="T57" fmla="*/ 61 h 95"/>
                  <a:gd name="T58" fmla="*/ 41 w 180"/>
                  <a:gd name="T59" fmla="*/ 54 h 95"/>
                  <a:gd name="T60" fmla="*/ 0 w 180"/>
                  <a:gd name="T61" fmla="*/ 13 h 95"/>
                  <a:gd name="T62" fmla="*/ 13 w 180"/>
                  <a:gd name="T63" fmla="*/ 0 h 95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180"/>
                  <a:gd name="T97" fmla="*/ 0 h 95"/>
                  <a:gd name="T98" fmla="*/ 180 w 180"/>
                  <a:gd name="T99" fmla="*/ 95 h 95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180" h="95">
                    <a:moveTo>
                      <a:pt x="13" y="0"/>
                    </a:moveTo>
                    <a:lnTo>
                      <a:pt x="54" y="42"/>
                    </a:lnTo>
                    <a:lnTo>
                      <a:pt x="54" y="42"/>
                    </a:lnTo>
                    <a:lnTo>
                      <a:pt x="60" y="39"/>
                    </a:lnTo>
                    <a:lnTo>
                      <a:pt x="67" y="39"/>
                    </a:lnTo>
                    <a:lnTo>
                      <a:pt x="67" y="39"/>
                    </a:lnTo>
                    <a:lnTo>
                      <a:pt x="75" y="41"/>
                    </a:lnTo>
                    <a:lnTo>
                      <a:pt x="83" y="45"/>
                    </a:lnTo>
                    <a:lnTo>
                      <a:pt x="88" y="50"/>
                    </a:lnTo>
                    <a:lnTo>
                      <a:pt x="92" y="58"/>
                    </a:lnTo>
                    <a:lnTo>
                      <a:pt x="180" y="58"/>
                    </a:lnTo>
                    <a:lnTo>
                      <a:pt x="180" y="76"/>
                    </a:lnTo>
                    <a:lnTo>
                      <a:pt x="92" y="76"/>
                    </a:lnTo>
                    <a:lnTo>
                      <a:pt x="92" y="76"/>
                    </a:lnTo>
                    <a:lnTo>
                      <a:pt x="88" y="84"/>
                    </a:lnTo>
                    <a:lnTo>
                      <a:pt x="83" y="89"/>
                    </a:lnTo>
                    <a:lnTo>
                      <a:pt x="75" y="93"/>
                    </a:lnTo>
                    <a:lnTo>
                      <a:pt x="67" y="95"/>
                    </a:lnTo>
                    <a:lnTo>
                      <a:pt x="67" y="95"/>
                    </a:lnTo>
                    <a:lnTo>
                      <a:pt x="61" y="95"/>
                    </a:lnTo>
                    <a:lnTo>
                      <a:pt x="56" y="92"/>
                    </a:lnTo>
                    <a:lnTo>
                      <a:pt x="50" y="91"/>
                    </a:lnTo>
                    <a:lnTo>
                      <a:pt x="46" y="87"/>
                    </a:lnTo>
                    <a:lnTo>
                      <a:pt x="44" y="83"/>
                    </a:lnTo>
                    <a:lnTo>
                      <a:pt x="41" y="77"/>
                    </a:lnTo>
                    <a:lnTo>
                      <a:pt x="40" y="73"/>
                    </a:lnTo>
                    <a:lnTo>
                      <a:pt x="38" y="66"/>
                    </a:lnTo>
                    <a:lnTo>
                      <a:pt x="38" y="66"/>
                    </a:lnTo>
                    <a:lnTo>
                      <a:pt x="40" y="61"/>
                    </a:lnTo>
                    <a:lnTo>
                      <a:pt x="41" y="54"/>
                    </a:lnTo>
                    <a:lnTo>
                      <a:pt x="0" y="13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grpSp>
          <p:nvGrpSpPr>
            <p:cNvPr id="31" name="组合 211"/>
            <p:cNvGrpSpPr/>
            <p:nvPr/>
          </p:nvGrpSpPr>
          <p:grpSpPr bwMode="auto">
            <a:xfrm>
              <a:off x="3936090" y="2334867"/>
              <a:ext cx="293430" cy="282736"/>
              <a:chOff x="0" y="0"/>
              <a:chExt cx="447675" cy="422275"/>
            </a:xfrm>
            <a:grpFill/>
          </p:grpSpPr>
          <p:sp>
            <p:nvSpPr>
              <p:cNvPr id="86" name="Freeform 146"/>
              <p:cNvSpPr>
                <a:spLocks noChangeArrowheads="1"/>
              </p:cNvSpPr>
              <p:nvPr/>
            </p:nvSpPr>
            <p:spPr bwMode="auto">
              <a:xfrm>
                <a:off x="0" y="87312"/>
                <a:ext cx="447675" cy="334963"/>
              </a:xfrm>
              <a:custGeom>
                <a:avLst/>
                <a:gdLst>
                  <a:gd name="T0" fmla="*/ 86 w 282"/>
                  <a:gd name="T1" fmla="*/ 0 h 211"/>
                  <a:gd name="T2" fmla="*/ 115 w 282"/>
                  <a:gd name="T3" fmla="*/ 6 h 211"/>
                  <a:gd name="T4" fmla="*/ 141 w 282"/>
                  <a:gd name="T5" fmla="*/ 20 h 211"/>
                  <a:gd name="T6" fmla="*/ 153 w 282"/>
                  <a:gd name="T7" fmla="*/ 11 h 211"/>
                  <a:gd name="T8" fmla="*/ 182 w 282"/>
                  <a:gd name="T9" fmla="*/ 1 h 211"/>
                  <a:gd name="T10" fmla="*/ 198 w 282"/>
                  <a:gd name="T11" fmla="*/ 0 h 211"/>
                  <a:gd name="T12" fmla="*/ 214 w 282"/>
                  <a:gd name="T13" fmla="*/ 1 h 211"/>
                  <a:gd name="T14" fmla="*/ 245 w 282"/>
                  <a:gd name="T15" fmla="*/ 14 h 211"/>
                  <a:gd name="T16" fmla="*/ 268 w 282"/>
                  <a:gd name="T17" fmla="*/ 35 h 211"/>
                  <a:gd name="T18" fmla="*/ 278 w 282"/>
                  <a:gd name="T19" fmla="*/ 57 h 211"/>
                  <a:gd name="T20" fmla="*/ 282 w 282"/>
                  <a:gd name="T21" fmla="*/ 73 h 211"/>
                  <a:gd name="T22" fmla="*/ 282 w 282"/>
                  <a:gd name="T23" fmla="*/ 81 h 211"/>
                  <a:gd name="T24" fmla="*/ 281 w 282"/>
                  <a:gd name="T25" fmla="*/ 102 h 211"/>
                  <a:gd name="T26" fmla="*/ 274 w 282"/>
                  <a:gd name="T27" fmla="*/ 123 h 211"/>
                  <a:gd name="T28" fmla="*/ 263 w 282"/>
                  <a:gd name="T29" fmla="*/ 145 h 211"/>
                  <a:gd name="T30" fmla="*/ 248 w 282"/>
                  <a:gd name="T31" fmla="*/ 165 h 211"/>
                  <a:gd name="T32" fmla="*/ 228 w 282"/>
                  <a:gd name="T33" fmla="*/ 184 h 211"/>
                  <a:gd name="T34" fmla="*/ 203 w 282"/>
                  <a:gd name="T35" fmla="*/ 199 h 211"/>
                  <a:gd name="T36" fmla="*/ 172 w 282"/>
                  <a:gd name="T37" fmla="*/ 209 h 211"/>
                  <a:gd name="T38" fmla="*/ 137 w 282"/>
                  <a:gd name="T39" fmla="*/ 211 h 211"/>
                  <a:gd name="T40" fmla="*/ 118 w 282"/>
                  <a:gd name="T41" fmla="*/ 211 h 211"/>
                  <a:gd name="T42" fmla="*/ 86 w 282"/>
                  <a:gd name="T43" fmla="*/ 203 h 211"/>
                  <a:gd name="T44" fmla="*/ 58 w 282"/>
                  <a:gd name="T45" fmla="*/ 191 h 211"/>
                  <a:gd name="T46" fmla="*/ 38 w 282"/>
                  <a:gd name="T47" fmla="*/ 173 h 211"/>
                  <a:gd name="T48" fmla="*/ 22 w 282"/>
                  <a:gd name="T49" fmla="*/ 153 h 211"/>
                  <a:gd name="T50" fmla="*/ 11 w 282"/>
                  <a:gd name="T51" fmla="*/ 133 h 211"/>
                  <a:gd name="T52" fmla="*/ 4 w 282"/>
                  <a:gd name="T53" fmla="*/ 111 h 211"/>
                  <a:gd name="T54" fmla="*/ 0 w 282"/>
                  <a:gd name="T55" fmla="*/ 81 h 211"/>
                  <a:gd name="T56" fmla="*/ 0 w 282"/>
                  <a:gd name="T57" fmla="*/ 73 h 211"/>
                  <a:gd name="T58" fmla="*/ 4 w 282"/>
                  <a:gd name="T59" fmla="*/ 57 h 211"/>
                  <a:gd name="T60" fmla="*/ 15 w 282"/>
                  <a:gd name="T61" fmla="*/ 35 h 211"/>
                  <a:gd name="T62" fmla="*/ 38 w 282"/>
                  <a:gd name="T63" fmla="*/ 14 h 211"/>
                  <a:gd name="T64" fmla="*/ 68 w 282"/>
                  <a:gd name="T65" fmla="*/ 1 h 211"/>
                  <a:gd name="T66" fmla="*/ 86 w 282"/>
                  <a:gd name="T67" fmla="*/ 0 h 211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82"/>
                  <a:gd name="T103" fmla="*/ 0 h 211"/>
                  <a:gd name="T104" fmla="*/ 282 w 282"/>
                  <a:gd name="T105" fmla="*/ 211 h 211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82" h="211">
                    <a:moveTo>
                      <a:pt x="86" y="0"/>
                    </a:moveTo>
                    <a:lnTo>
                      <a:pt x="86" y="0"/>
                    </a:lnTo>
                    <a:lnTo>
                      <a:pt x="100" y="1"/>
                    </a:lnTo>
                    <a:lnTo>
                      <a:pt x="115" y="6"/>
                    </a:lnTo>
                    <a:lnTo>
                      <a:pt x="129" y="11"/>
                    </a:lnTo>
                    <a:lnTo>
                      <a:pt x="141" y="20"/>
                    </a:lnTo>
                    <a:lnTo>
                      <a:pt x="141" y="20"/>
                    </a:lnTo>
                    <a:lnTo>
                      <a:pt x="153" y="11"/>
                    </a:lnTo>
                    <a:lnTo>
                      <a:pt x="167" y="6"/>
                    </a:lnTo>
                    <a:lnTo>
                      <a:pt x="182" y="1"/>
                    </a:lnTo>
                    <a:lnTo>
                      <a:pt x="198" y="0"/>
                    </a:lnTo>
                    <a:lnTo>
                      <a:pt x="198" y="0"/>
                    </a:lnTo>
                    <a:lnTo>
                      <a:pt x="206" y="0"/>
                    </a:lnTo>
                    <a:lnTo>
                      <a:pt x="214" y="1"/>
                    </a:lnTo>
                    <a:lnTo>
                      <a:pt x="230" y="6"/>
                    </a:lnTo>
                    <a:lnTo>
                      <a:pt x="245" y="14"/>
                    </a:lnTo>
                    <a:lnTo>
                      <a:pt x="258" y="23"/>
                    </a:lnTo>
                    <a:lnTo>
                      <a:pt x="268" y="35"/>
                    </a:lnTo>
                    <a:lnTo>
                      <a:pt x="275" y="49"/>
                    </a:lnTo>
                    <a:lnTo>
                      <a:pt x="278" y="57"/>
                    </a:lnTo>
                    <a:lnTo>
                      <a:pt x="281" y="65"/>
                    </a:lnTo>
                    <a:lnTo>
                      <a:pt x="282" y="73"/>
                    </a:lnTo>
                    <a:lnTo>
                      <a:pt x="282" y="81"/>
                    </a:lnTo>
                    <a:lnTo>
                      <a:pt x="282" y="81"/>
                    </a:lnTo>
                    <a:lnTo>
                      <a:pt x="282" y="91"/>
                    </a:lnTo>
                    <a:lnTo>
                      <a:pt x="281" y="102"/>
                    </a:lnTo>
                    <a:lnTo>
                      <a:pt x="278" y="112"/>
                    </a:lnTo>
                    <a:lnTo>
                      <a:pt x="274" y="123"/>
                    </a:lnTo>
                    <a:lnTo>
                      <a:pt x="270" y="134"/>
                    </a:lnTo>
                    <a:lnTo>
                      <a:pt x="263" y="145"/>
                    </a:lnTo>
                    <a:lnTo>
                      <a:pt x="256" y="156"/>
                    </a:lnTo>
                    <a:lnTo>
                      <a:pt x="248" y="165"/>
                    </a:lnTo>
                    <a:lnTo>
                      <a:pt x="239" y="175"/>
                    </a:lnTo>
                    <a:lnTo>
                      <a:pt x="228" y="184"/>
                    </a:lnTo>
                    <a:lnTo>
                      <a:pt x="216" y="192"/>
                    </a:lnTo>
                    <a:lnTo>
                      <a:pt x="203" y="199"/>
                    </a:lnTo>
                    <a:lnTo>
                      <a:pt x="188" y="205"/>
                    </a:lnTo>
                    <a:lnTo>
                      <a:pt x="172" y="209"/>
                    </a:lnTo>
                    <a:lnTo>
                      <a:pt x="156" y="211"/>
                    </a:lnTo>
                    <a:lnTo>
                      <a:pt x="137" y="211"/>
                    </a:lnTo>
                    <a:lnTo>
                      <a:pt x="137" y="211"/>
                    </a:lnTo>
                    <a:lnTo>
                      <a:pt x="118" y="211"/>
                    </a:lnTo>
                    <a:lnTo>
                      <a:pt x="100" y="209"/>
                    </a:lnTo>
                    <a:lnTo>
                      <a:pt x="86" y="203"/>
                    </a:lnTo>
                    <a:lnTo>
                      <a:pt x="71" y="198"/>
                    </a:lnTo>
                    <a:lnTo>
                      <a:pt x="58" y="191"/>
                    </a:lnTo>
                    <a:lnTo>
                      <a:pt x="48" y="183"/>
                    </a:lnTo>
                    <a:lnTo>
                      <a:pt x="38" y="173"/>
                    </a:lnTo>
                    <a:lnTo>
                      <a:pt x="29" y="164"/>
                    </a:lnTo>
                    <a:lnTo>
                      <a:pt x="22" y="153"/>
                    </a:lnTo>
                    <a:lnTo>
                      <a:pt x="15" y="144"/>
                    </a:lnTo>
                    <a:lnTo>
                      <a:pt x="11" y="133"/>
                    </a:lnTo>
                    <a:lnTo>
                      <a:pt x="7" y="121"/>
                    </a:lnTo>
                    <a:lnTo>
                      <a:pt x="4" y="111"/>
                    </a:lnTo>
                    <a:lnTo>
                      <a:pt x="2" y="100"/>
                    </a:lnTo>
                    <a:lnTo>
                      <a:pt x="0" y="81"/>
                    </a:lnTo>
                    <a:lnTo>
                      <a:pt x="0" y="81"/>
                    </a:lnTo>
                    <a:lnTo>
                      <a:pt x="0" y="73"/>
                    </a:lnTo>
                    <a:lnTo>
                      <a:pt x="2" y="65"/>
                    </a:lnTo>
                    <a:lnTo>
                      <a:pt x="4" y="57"/>
                    </a:lnTo>
                    <a:lnTo>
                      <a:pt x="7" y="49"/>
                    </a:lnTo>
                    <a:lnTo>
                      <a:pt x="15" y="35"/>
                    </a:lnTo>
                    <a:lnTo>
                      <a:pt x="25" y="23"/>
                    </a:lnTo>
                    <a:lnTo>
                      <a:pt x="38" y="14"/>
                    </a:lnTo>
                    <a:lnTo>
                      <a:pt x="52" y="6"/>
                    </a:lnTo>
                    <a:lnTo>
                      <a:pt x="68" y="1"/>
                    </a:lnTo>
                    <a:lnTo>
                      <a:pt x="76" y="0"/>
                    </a:lnTo>
                    <a:lnTo>
                      <a:pt x="86" y="0"/>
                    </a:lnTo>
                    <a:lnTo>
                      <a:pt x="86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87" name="Freeform 147"/>
              <p:cNvSpPr>
                <a:spLocks noChangeArrowheads="1"/>
              </p:cNvSpPr>
              <p:nvPr/>
            </p:nvSpPr>
            <p:spPr bwMode="auto">
              <a:xfrm>
                <a:off x="127000" y="0"/>
                <a:ext cx="107950" cy="153988"/>
              </a:xfrm>
              <a:custGeom>
                <a:avLst/>
                <a:gdLst>
                  <a:gd name="T0" fmla="*/ 60 w 68"/>
                  <a:gd name="T1" fmla="*/ 97 h 97"/>
                  <a:gd name="T2" fmla="*/ 60 w 68"/>
                  <a:gd name="T3" fmla="*/ 97 h 97"/>
                  <a:gd name="T4" fmla="*/ 65 w 68"/>
                  <a:gd name="T5" fmla="*/ 85 h 97"/>
                  <a:gd name="T6" fmla="*/ 68 w 68"/>
                  <a:gd name="T7" fmla="*/ 71 h 97"/>
                  <a:gd name="T8" fmla="*/ 68 w 68"/>
                  <a:gd name="T9" fmla="*/ 58 h 97"/>
                  <a:gd name="T10" fmla="*/ 66 w 68"/>
                  <a:gd name="T11" fmla="*/ 46 h 97"/>
                  <a:gd name="T12" fmla="*/ 62 w 68"/>
                  <a:gd name="T13" fmla="*/ 33 h 97"/>
                  <a:gd name="T14" fmla="*/ 56 w 68"/>
                  <a:gd name="T15" fmla="*/ 21 h 97"/>
                  <a:gd name="T16" fmla="*/ 49 w 68"/>
                  <a:gd name="T17" fmla="*/ 10 h 97"/>
                  <a:gd name="T18" fmla="*/ 39 w 68"/>
                  <a:gd name="T19" fmla="*/ 0 h 97"/>
                  <a:gd name="T20" fmla="*/ 0 w 68"/>
                  <a:gd name="T21" fmla="*/ 6 h 97"/>
                  <a:gd name="T22" fmla="*/ 0 w 68"/>
                  <a:gd name="T23" fmla="*/ 6 h 97"/>
                  <a:gd name="T24" fmla="*/ 14 w 68"/>
                  <a:gd name="T25" fmla="*/ 15 h 97"/>
                  <a:gd name="T26" fmla="*/ 24 w 68"/>
                  <a:gd name="T27" fmla="*/ 23 h 97"/>
                  <a:gd name="T28" fmla="*/ 35 w 68"/>
                  <a:gd name="T29" fmla="*/ 32 h 97"/>
                  <a:gd name="T30" fmla="*/ 43 w 68"/>
                  <a:gd name="T31" fmla="*/ 42 h 97"/>
                  <a:gd name="T32" fmla="*/ 50 w 68"/>
                  <a:gd name="T33" fmla="*/ 54 h 97"/>
                  <a:gd name="T34" fmla="*/ 56 w 68"/>
                  <a:gd name="T35" fmla="*/ 66 h 97"/>
                  <a:gd name="T36" fmla="*/ 58 w 68"/>
                  <a:gd name="T37" fmla="*/ 81 h 97"/>
                  <a:gd name="T38" fmla="*/ 60 w 68"/>
                  <a:gd name="T39" fmla="*/ 97 h 97"/>
                  <a:gd name="T40" fmla="*/ 60 w 68"/>
                  <a:gd name="T41" fmla="*/ 97 h 9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8"/>
                  <a:gd name="T64" fmla="*/ 0 h 97"/>
                  <a:gd name="T65" fmla="*/ 68 w 68"/>
                  <a:gd name="T66" fmla="*/ 97 h 9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8" h="97">
                    <a:moveTo>
                      <a:pt x="60" y="97"/>
                    </a:moveTo>
                    <a:lnTo>
                      <a:pt x="60" y="97"/>
                    </a:lnTo>
                    <a:lnTo>
                      <a:pt x="65" y="85"/>
                    </a:lnTo>
                    <a:lnTo>
                      <a:pt x="68" y="71"/>
                    </a:lnTo>
                    <a:lnTo>
                      <a:pt x="68" y="58"/>
                    </a:lnTo>
                    <a:lnTo>
                      <a:pt x="66" y="46"/>
                    </a:lnTo>
                    <a:lnTo>
                      <a:pt x="62" y="33"/>
                    </a:lnTo>
                    <a:lnTo>
                      <a:pt x="56" y="21"/>
                    </a:lnTo>
                    <a:lnTo>
                      <a:pt x="49" y="10"/>
                    </a:lnTo>
                    <a:lnTo>
                      <a:pt x="39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14" y="15"/>
                    </a:lnTo>
                    <a:lnTo>
                      <a:pt x="24" y="23"/>
                    </a:lnTo>
                    <a:lnTo>
                      <a:pt x="35" y="32"/>
                    </a:lnTo>
                    <a:lnTo>
                      <a:pt x="43" y="42"/>
                    </a:lnTo>
                    <a:lnTo>
                      <a:pt x="50" y="54"/>
                    </a:lnTo>
                    <a:lnTo>
                      <a:pt x="56" y="66"/>
                    </a:lnTo>
                    <a:lnTo>
                      <a:pt x="58" y="81"/>
                    </a:lnTo>
                    <a:lnTo>
                      <a:pt x="60" y="97"/>
                    </a:lnTo>
                    <a:lnTo>
                      <a:pt x="60" y="97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grpSp>
          <p:nvGrpSpPr>
            <p:cNvPr id="32" name="组合 200"/>
            <p:cNvGrpSpPr/>
            <p:nvPr/>
          </p:nvGrpSpPr>
          <p:grpSpPr bwMode="auto">
            <a:xfrm>
              <a:off x="4683193" y="619317"/>
              <a:ext cx="443267" cy="372021"/>
              <a:chOff x="0" y="0"/>
              <a:chExt cx="676275" cy="555625"/>
            </a:xfrm>
            <a:grpFill/>
          </p:grpSpPr>
          <p:sp>
            <p:nvSpPr>
              <p:cNvPr id="83" name="Freeform 148"/>
              <p:cNvSpPr>
                <a:spLocks noChangeArrowheads="1"/>
              </p:cNvSpPr>
              <p:nvPr/>
            </p:nvSpPr>
            <p:spPr bwMode="auto">
              <a:xfrm>
                <a:off x="19050" y="26987"/>
                <a:ext cx="657225" cy="528638"/>
              </a:xfrm>
              <a:custGeom>
                <a:avLst/>
                <a:gdLst>
                  <a:gd name="T0" fmla="*/ 0 w 414"/>
                  <a:gd name="T1" fmla="*/ 117 h 333"/>
                  <a:gd name="T2" fmla="*/ 10 w 414"/>
                  <a:gd name="T3" fmla="*/ 102 h 333"/>
                  <a:gd name="T4" fmla="*/ 316 w 414"/>
                  <a:gd name="T5" fmla="*/ 306 h 333"/>
                  <a:gd name="T6" fmla="*/ 316 w 414"/>
                  <a:gd name="T7" fmla="*/ 306 h 333"/>
                  <a:gd name="T8" fmla="*/ 325 w 414"/>
                  <a:gd name="T9" fmla="*/ 310 h 333"/>
                  <a:gd name="T10" fmla="*/ 335 w 414"/>
                  <a:gd name="T11" fmla="*/ 313 h 333"/>
                  <a:gd name="T12" fmla="*/ 343 w 414"/>
                  <a:gd name="T13" fmla="*/ 313 h 333"/>
                  <a:gd name="T14" fmla="*/ 352 w 414"/>
                  <a:gd name="T15" fmla="*/ 312 h 333"/>
                  <a:gd name="T16" fmla="*/ 362 w 414"/>
                  <a:gd name="T17" fmla="*/ 309 h 333"/>
                  <a:gd name="T18" fmla="*/ 371 w 414"/>
                  <a:gd name="T19" fmla="*/ 304 h 333"/>
                  <a:gd name="T20" fmla="*/ 378 w 414"/>
                  <a:gd name="T21" fmla="*/ 297 h 333"/>
                  <a:gd name="T22" fmla="*/ 385 w 414"/>
                  <a:gd name="T23" fmla="*/ 289 h 333"/>
                  <a:gd name="T24" fmla="*/ 385 w 414"/>
                  <a:gd name="T25" fmla="*/ 289 h 333"/>
                  <a:gd name="T26" fmla="*/ 390 w 414"/>
                  <a:gd name="T27" fmla="*/ 279 h 333"/>
                  <a:gd name="T28" fmla="*/ 393 w 414"/>
                  <a:gd name="T29" fmla="*/ 270 h 333"/>
                  <a:gd name="T30" fmla="*/ 394 w 414"/>
                  <a:gd name="T31" fmla="*/ 260 h 333"/>
                  <a:gd name="T32" fmla="*/ 394 w 414"/>
                  <a:gd name="T33" fmla="*/ 251 h 333"/>
                  <a:gd name="T34" fmla="*/ 391 w 414"/>
                  <a:gd name="T35" fmla="*/ 241 h 333"/>
                  <a:gd name="T36" fmla="*/ 387 w 414"/>
                  <a:gd name="T37" fmla="*/ 232 h 333"/>
                  <a:gd name="T38" fmla="*/ 382 w 414"/>
                  <a:gd name="T39" fmla="*/ 225 h 333"/>
                  <a:gd name="T40" fmla="*/ 375 w 414"/>
                  <a:gd name="T41" fmla="*/ 218 h 333"/>
                  <a:gd name="T42" fmla="*/ 69 w 414"/>
                  <a:gd name="T43" fmla="*/ 14 h 333"/>
                  <a:gd name="T44" fmla="*/ 79 w 414"/>
                  <a:gd name="T45" fmla="*/ 0 h 333"/>
                  <a:gd name="T46" fmla="*/ 389 w 414"/>
                  <a:gd name="T47" fmla="*/ 207 h 333"/>
                  <a:gd name="T48" fmla="*/ 389 w 414"/>
                  <a:gd name="T49" fmla="*/ 207 h 333"/>
                  <a:gd name="T50" fmla="*/ 398 w 414"/>
                  <a:gd name="T51" fmla="*/ 216 h 333"/>
                  <a:gd name="T52" fmla="*/ 405 w 414"/>
                  <a:gd name="T53" fmla="*/ 225 h 333"/>
                  <a:gd name="T54" fmla="*/ 410 w 414"/>
                  <a:gd name="T55" fmla="*/ 236 h 333"/>
                  <a:gd name="T56" fmla="*/ 414 w 414"/>
                  <a:gd name="T57" fmla="*/ 248 h 333"/>
                  <a:gd name="T58" fmla="*/ 414 w 414"/>
                  <a:gd name="T59" fmla="*/ 262 h 333"/>
                  <a:gd name="T60" fmla="*/ 413 w 414"/>
                  <a:gd name="T61" fmla="*/ 275 h 333"/>
                  <a:gd name="T62" fmla="*/ 409 w 414"/>
                  <a:gd name="T63" fmla="*/ 287 h 333"/>
                  <a:gd name="T64" fmla="*/ 402 w 414"/>
                  <a:gd name="T65" fmla="*/ 300 h 333"/>
                  <a:gd name="T66" fmla="*/ 402 w 414"/>
                  <a:gd name="T67" fmla="*/ 300 h 333"/>
                  <a:gd name="T68" fmla="*/ 393 w 414"/>
                  <a:gd name="T69" fmla="*/ 312 h 333"/>
                  <a:gd name="T70" fmla="*/ 382 w 414"/>
                  <a:gd name="T71" fmla="*/ 320 h 333"/>
                  <a:gd name="T72" fmla="*/ 371 w 414"/>
                  <a:gd name="T73" fmla="*/ 327 h 333"/>
                  <a:gd name="T74" fmla="*/ 359 w 414"/>
                  <a:gd name="T75" fmla="*/ 331 h 333"/>
                  <a:gd name="T76" fmla="*/ 347 w 414"/>
                  <a:gd name="T77" fmla="*/ 333 h 333"/>
                  <a:gd name="T78" fmla="*/ 335 w 414"/>
                  <a:gd name="T79" fmla="*/ 332 h 333"/>
                  <a:gd name="T80" fmla="*/ 322 w 414"/>
                  <a:gd name="T81" fmla="*/ 329 h 333"/>
                  <a:gd name="T82" fmla="*/ 310 w 414"/>
                  <a:gd name="T83" fmla="*/ 323 h 333"/>
                  <a:gd name="T84" fmla="*/ 0 w 414"/>
                  <a:gd name="T85" fmla="*/ 117 h 333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414"/>
                  <a:gd name="T130" fmla="*/ 0 h 333"/>
                  <a:gd name="T131" fmla="*/ 414 w 414"/>
                  <a:gd name="T132" fmla="*/ 333 h 333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414" h="333">
                    <a:moveTo>
                      <a:pt x="0" y="117"/>
                    </a:moveTo>
                    <a:lnTo>
                      <a:pt x="10" y="102"/>
                    </a:lnTo>
                    <a:lnTo>
                      <a:pt x="316" y="306"/>
                    </a:lnTo>
                    <a:lnTo>
                      <a:pt x="316" y="306"/>
                    </a:lnTo>
                    <a:lnTo>
                      <a:pt x="325" y="310"/>
                    </a:lnTo>
                    <a:lnTo>
                      <a:pt x="335" y="313"/>
                    </a:lnTo>
                    <a:lnTo>
                      <a:pt x="343" y="313"/>
                    </a:lnTo>
                    <a:lnTo>
                      <a:pt x="352" y="312"/>
                    </a:lnTo>
                    <a:lnTo>
                      <a:pt x="362" y="309"/>
                    </a:lnTo>
                    <a:lnTo>
                      <a:pt x="371" y="304"/>
                    </a:lnTo>
                    <a:lnTo>
                      <a:pt x="378" y="297"/>
                    </a:lnTo>
                    <a:lnTo>
                      <a:pt x="385" y="289"/>
                    </a:lnTo>
                    <a:lnTo>
                      <a:pt x="385" y="289"/>
                    </a:lnTo>
                    <a:lnTo>
                      <a:pt x="390" y="279"/>
                    </a:lnTo>
                    <a:lnTo>
                      <a:pt x="393" y="270"/>
                    </a:lnTo>
                    <a:lnTo>
                      <a:pt x="394" y="260"/>
                    </a:lnTo>
                    <a:lnTo>
                      <a:pt x="394" y="251"/>
                    </a:lnTo>
                    <a:lnTo>
                      <a:pt x="391" y="241"/>
                    </a:lnTo>
                    <a:lnTo>
                      <a:pt x="387" y="232"/>
                    </a:lnTo>
                    <a:lnTo>
                      <a:pt x="382" y="225"/>
                    </a:lnTo>
                    <a:lnTo>
                      <a:pt x="375" y="218"/>
                    </a:lnTo>
                    <a:lnTo>
                      <a:pt x="69" y="14"/>
                    </a:lnTo>
                    <a:lnTo>
                      <a:pt x="79" y="0"/>
                    </a:lnTo>
                    <a:lnTo>
                      <a:pt x="389" y="207"/>
                    </a:lnTo>
                    <a:lnTo>
                      <a:pt x="389" y="207"/>
                    </a:lnTo>
                    <a:lnTo>
                      <a:pt x="398" y="216"/>
                    </a:lnTo>
                    <a:lnTo>
                      <a:pt x="405" y="225"/>
                    </a:lnTo>
                    <a:lnTo>
                      <a:pt x="410" y="236"/>
                    </a:lnTo>
                    <a:lnTo>
                      <a:pt x="414" y="248"/>
                    </a:lnTo>
                    <a:lnTo>
                      <a:pt x="414" y="262"/>
                    </a:lnTo>
                    <a:lnTo>
                      <a:pt x="413" y="275"/>
                    </a:lnTo>
                    <a:lnTo>
                      <a:pt x="409" y="287"/>
                    </a:lnTo>
                    <a:lnTo>
                      <a:pt x="402" y="300"/>
                    </a:lnTo>
                    <a:lnTo>
                      <a:pt x="402" y="300"/>
                    </a:lnTo>
                    <a:lnTo>
                      <a:pt x="393" y="312"/>
                    </a:lnTo>
                    <a:lnTo>
                      <a:pt x="382" y="320"/>
                    </a:lnTo>
                    <a:lnTo>
                      <a:pt x="371" y="327"/>
                    </a:lnTo>
                    <a:lnTo>
                      <a:pt x="359" y="331"/>
                    </a:lnTo>
                    <a:lnTo>
                      <a:pt x="347" y="333"/>
                    </a:lnTo>
                    <a:lnTo>
                      <a:pt x="335" y="332"/>
                    </a:lnTo>
                    <a:lnTo>
                      <a:pt x="322" y="329"/>
                    </a:lnTo>
                    <a:lnTo>
                      <a:pt x="310" y="323"/>
                    </a:lnTo>
                    <a:lnTo>
                      <a:pt x="0" y="117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84" name="Freeform 14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76213" cy="246063"/>
              </a:xfrm>
              <a:custGeom>
                <a:avLst/>
                <a:gdLst>
                  <a:gd name="T0" fmla="*/ 5 w 111"/>
                  <a:gd name="T1" fmla="*/ 154 h 155"/>
                  <a:gd name="T2" fmla="*/ 5 w 111"/>
                  <a:gd name="T3" fmla="*/ 154 h 155"/>
                  <a:gd name="T4" fmla="*/ 9 w 111"/>
                  <a:gd name="T5" fmla="*/ 155 h 155"/>
                  <a:gd name="T6" fmla="*/ 15 w 111"/>
                  <a:gd name="T7" fmla="*/ 155 h 155"/>
                  <a:gd name="T8" fmla="*/ 19 w 111"/>
                  <a:gd name="T9" fmla="*/ 154 h 155"/>
                  <a:gd name="T10" fmla="*/ 23 w 111"/>
                  <a:gd name="T11" fmla="*/ 150 h 155"/>
                  <a:gd name="T12" fmla="*/ 110 w 111"/>
                  <a:gd name="T13" fmla="*/ 20 h 155"/>
                  <a:gd name="T14" fmla="*/ 110 w 111"/>
                  <a:gd name="T15" fmla="*/ 20 h 155"/>
                  <a:gd name="T16" fmla="*/ 111 w 111"/>
                  <a:gd name="T17" fmla="*/ 15 h 155"/>
                  <a:gd name="T18" fmla="*/ 111 w 111"/>
                  <a:gd name="T19" fmla="*/ 11 h 155"/>
                  <a:gd name="T20" fmla="*/ 110 w 111"/>
                  <a:gd name="T21" fmla="*/ 5 h 155"/>
                  <a:gd name="T22" fmla="*/ 106 w 111"/>
                  <a:gd name="T23" fmla="*/ 2 h 155"/>
                  <a:gd name="T24" fmla="*/ 106 w 111"/>
                  <a:gd name="T25" fmla="*/ 2 h 155"/>
                  <a:gd name="T26" fmla="*/ 101 w 111"/>
                  <a:gd name="T27" fmla="*/ 0 h 155"/>
                  <a:gd name="T28" fmla="*/ 96 w 111"/>
                  <a:gd name="T29" fmla="*/ 0 h 155"/>
                  <a:gd name="T30" fmla="*/ 92 w 111"/>
                  <a:gd name="T31" fmla="*/ 2 h 155"/>
                  <a:gd name="T32" fmla="*/ 89 w 111"/>
                  <a:gd name="T33" fmla="*/ 5 h 155"/>
                  <a:gd name="T34" fmla="*/ 1 w 111"/>
                  <a:gd name="T35" fmla="*/ 136 h 155"/>
                  <a:gd name="T36" fmla="*/ 1 w 111"/>
                  <a:gd name="T37" fmla="*/ 136 h 155"/>
                  <a:gd name="T38" fmla="*/ 0 w 111"/>
                  <a:gd name="T39" fmla="*/ 140 h 155"/>
                  <a:gd name="T40" fmla="*/ 0 w 111"/>
                  <a:gd name="T41" fmla="*/ 146 h 155"/>
                  <a:gd name="T42" fmla="*/ 1 w 111"/>
                  <a:gd name="T43" fmla="*/ 150 h 155"/>
                  <a:gd name="T44" fmla="*/ 5 w 111"/>
                  <a:gd name="T45" fmla="*/ 154 h 155"/>
                  <a:gd name="T46" fmla="*/ 5 w 111"/>
                  <a:gd name="T47" fmla="*/ 154 h 155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11"/>
                  <a:gd name="T73" fmla="*/ 0 h 155"/>
                  <a:gd name="T74" fmla="*/ 111 w 111"/>
                  <a:gd name="T75" fmla="*/ 155 h 155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11" h="155">
                    <a:moveTo>
                      <a:pt x="5" y="154"/>
                    </a:moveTo>
                    <a:lnTo>
                      <a:pt x="5" y="154"/>
                    </a:lnTo>
                    <a:lnTo>
                      <a:pt x="9" y="155"/>
                    </a:lnTo>
                    <a:lnTo>
                      <a:pt x="15" y="155"/>
                    </a:lnTo>
                    <a:lnTo>
                      <a:pt x="19" y="154"/>
                    </a:lnTo>
                    <a:lnTo>
                      <a:pt x="23" y="150"/>
                    </a:lnTo>
                    <a:lnTo>
                      <a:pt x="110" y="20"/>
                    </a:lnTo>
                    <a:lnTo>
                      <a:pt x="110" y="20"/>
                    </a:lnTo>
                    <a:lnTo>
                      <a:pt x="111" y="15"/>
                    </a:lnTo>
                    <a:lnTo>
                      <a:pt x="111" y="11"/>
                    </a:lnTo>
                    <a:lnTo>
                      <a:pt x="110" y="5"/>
                    </a:lnTo>
                    <a:lnTo>
                      <a:pt x="106" y="2"/>
                    </a:lnTo>
                    <a:lnTo>
                      <a:pt x="106" y="2"/>
                    </a:lnTo>
                    <a:lnTo>
                      <a:pt x="101" y="0"/>
                    </a:lnTo>
                    <a:lnTo>
                      <a:pt x="96" y="0"/>
                    </a:lnTo>
                    <a:lnTo>
                      <a:pt x="92" y="2"/>
                    </a:lnTo>
                    <a:lnTo>
                      <a:pt x="89" y="5"/>
                    </a:lnTo>
                    <a:lnTo>
                      <a:pt x="1" y="136"/>
                    </a:lnTo>
                    <a:lnTo>
                      <a:pt x="1" y="136"/>
                    </a:lnTo>
                    <a:lnTo>
                      <a:pt x="0" y="140"/>
                    </a:lnTo>
                    <a:lnTo>
                      <a:pt x="0" y="146"/>
                    </a:lnTo>
                    <a:lnTo>
                      <a:pt x="1" y="150"/>
                    </a:lnTo>
                    <a:lnTo>
                      <a:pt x="5" y="154"/>
                    </a:lnTo>
                    <a:lnTo>
                      <a:pt x="5" y="154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85" name="Freeform 150"/>
              <p:cNvSpPr>
                <a:spLocks noChangeArrowheads="1"/>
              </p:cNvSpPr>
              <p:nvPr/>
            </p:nvSpPr>
            <p:spPr bwMode="auto">
              <a:xfrm>
                <a:off x="96837" y="169862"/>
                <a:ext cx="504825" cy="323850"/>
              </a:xfrm>
              <a:custGeom>
                <a:avLst/>
                <a:gdLst>
                  <a:gd name="T0" fmla="*/ 0 w 318"/>
                  <a:gd name="T1" fmla="*/ 19 h 204"/>
                  <a:gd name="T2" fmla="*/ 11 w 318"/>
                  <a:gd name="T3" fmla="*/ 0 h 204"/>
                  <a:gd name="T4" fmla="*/ 284 w 318"/>
                  <a:gd name="T5" fmla="*/ 182 h 204"/>
                  <a:gd name="T6" fmla="*/ 284 w 318"/>
                  <a:gd name="T7" fmla="*/ 182 h 204"/>
                  <a:gd name="T8" fmla="*/ 292 w 318"/>
                  <a:gd name="T9" fmla="*/ 186 h 204"/>
                  <a:gd name="T10" fmla="*/ 302 w 318"/>
                  <a:gd name="T11" fmla="*/ 188 h 204"/>
                  <a:gd name="T12" fmla="*/ 310 w 318"/>
                  <a:gd name="T13" fmla="*/ 188 h 204"/>
                  <a:gd name="T14" fmla="*/ 318 w 318"/>
                  <a:gd name="T15" fmla="*/ 185 h 204"/>
                  <a:gd name="T16" fmla="*/ 318 w 318"/>
                  <a:gd name="T17" fmla="*/ 185 h 204"/>
                  <a:gd name="T18" fmla="*/ 317 w 318"/>
                  <a:gd name="T19" fmla="*/ 186 h 204"/>
                  <a:gd name="T20" fmla="*/ 317 w 318"/>
                  <a:gd name="T21" fmla="*/ 186 h 204"/>
                  <a:gd name="T22" fmla="*/ 313 w 318"/>
                  <a:gd name="T23" fmla="*/ 192 h 204"/>
                  <a:gd name="T24" fmla="*/ 307 w 318"/>
                  <a:gd name="T25" fmla="*/ 197 h 204"/>
                  <a:gd name="T26" fmla="*/ 302 w 318"/>
                  <a:gd name="T27" fmla="*/ 200 h 204"/>
                  <a:gd name="T28" fmla="*/ 295 w 318"/>
                  <a:gd name="T29" fmla="*/ 203 h 204"/>
                  <a:gd name="T30" fmla="*/ 288 w 318"/>
                  <a:gd name="T31" fmla="*/ 204 h 204"/>
                  <a:gd name="T32" fmla="*/ 282 w 318"/>
                  <a:gd name="T33" fmla="*/ 203 h 204"/>
                  <a:gd name="T34" fmla="*/ 276 w 318"/>
                  <a:gd name="T35" fmla="*/ 201 h 204"/>
                  <a:gd name="T36" fmla="*/ 269 w 318"/>
                  <a:gd name="T37" fmla="*/ 199 h 204"/>
                  <a:gd name="T38" fmla="*/ 0 w 318"/>
                  <a:gd name="T39" fmla="*/ 19 h 204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318"/>
                  <a:gd name="T61" fmla="*/ 0 h 204"/>
                  <a:gd name="T62" fmla="*/ 318 w 318"/>
                  <a:gd name="T63" fmla="*/ 204 h 204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318" h="204">
                    <a:moveTo>
                      <a:pt x="0" y="19"/>
                    </a:moveTo>
                    <a:lnTo>
                      <a:pt x="11" y="0"/>
                    </a:lnTo>
                    <a:lnTo>
                      <a:pt x="284" y="182"/>
                    </a:lnTo>
                    <a:lnTo>
                      <a:pt x="284" y="182"/>
                    </a:lnTo>
                    <a:lnTo>
                      <a:pt x="292" y="186"/>
                    </a:lnTo>
                    <a:lnTo>
                      <a:pt x="302" y="188"/>
                    </a:lnTo>
                    <a:lnTo>
                      <a:pt x="310" y="188"/>
                    </a:lnTo>
                    <a:lnTo>
                      <a:pt x="318" y="185"/>
                    </a:lnTo>
                    <a:lnTo>
                      <a:pt x="318" y="185"/>
                    </a:lnTo>
                    <a:lnTo>
                      <a:pt x="317" y="186"/>
                    </a:lnTo>
                    <a:lnTo>
                      <a:pt x="317" y="186"/>
                    </a:lnTo>
                    <a:lnTo>
                      <a:pt x="313" y="192"/>
                    </a:lnTo>
                    <a:lnTo>
                      <a:pt x="307" y="197"/>
                    </a:lnTo>
                    <a:lnTo>
                      <a:pt x="302" y="200"/>
                    </a:lnTo>
                    <a:lnTo>
                      <a:pt x="295" y="203"/>
                    </a:lnTo>
                    <a:lnTo>
                      <a:pt x="288" y="204"/>
                    </a:lnTo>
                    <a:lnTo>
                      <a:pt x="282" y="203"/>
                    </a:lnTo>
                    <a:lnTo>
                      <a:pt x="276" y="201"/>
                    </a:lnTo>
                    <a:lnTo>
                      <a:pt x="269" y="199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sp>
          <p:nvSpPr>
            <p:cNvPr id="33" name="Freeform 151"/>
            <p:cNvSpPr>
              <a:spLocks noEditPoints="1"/>
            </p:cNvSpPr>
            <p:nvPr/>
          </p:nvSpPr>
          <p:spPr>
            <a:xfrm>
              <a:off x="3609363" y="2227512"/>
              <a:ext cx="249728" cy="442174"/>
            </a:xfrm>
            <a:custGeom>
              <a:avLst/>
              <a:gdLst>
                <a:gd name="txL" fmla="*/ 0 w 240"/>
                <a:gd name="txT" fmla="*/ 0 h 416"/>
                <a:gd name="txR" fmla="*/ 240 w 240"/>
                <a:gd name="txB" fmla="*/ 416 h 416"/>
              </a:gdLst>
              <a:ahLst/>
              <a:cxnLst>
                <a:cxn ang="0">
                  <a:pos x="149837" y="374147"/>
                </a:cxn>
                <a:cxn ang="0">
                  <a:pos x="160242" y="376273"/>
                </a:cxn>
                <a:cxn ang="0">
                  <a:pos x="170647" y="381588"/>
                </a:cxn>
                <a:cxn ang="0">
                  <a:pos x="177931" y="389028"/>
                </a:cxn>
                <a:cxn ang="0">
                  <a:pos x="182093" y="398594"/>
                </a:cxn>
                <a:cxn ang="0">
                  <a:pos x="183134" y="406035"/>
                </a:cxn>
                <a:cxn ang="0">
                  <a:pos x="182093" y="418790"/>
                </a:cxn>
                <a:cxn ang="0">
                  <a:pos x="174810" y="430482"/>
                </a:cxn>
                <a:cxn ang="0">
                  <a:pos x="164404" y="438985"/>
                </a:cxn>
                <a:cxn ang="0">
                  <a:pos x="158161" y="441111"/>
                </a:cxn>
                <a:cxn ang="0">
                  <a:pos x="149837" y="374147"/>
                </a:cxn>
                <a:cxn ang="0">
                  <a:pos x="149837" y="345448"/>
                </a:cxn>
                <a:cxn ang="0">
                  <a:pos x="149837" y="149871"/>
                </a:cxn>
                <a:cxn ang="0">
                  <a:pos x="169607" y="170067"/>
                </a:cxn>
                <a:cxn ang="0">
                  <a:pos x="182093" y="200892"/>
                </a:cxn>
                <a:cxn ang="0">
                  <a:pos x="195620" y="258289"/>
                </a:cxn>
                <a:cxn ang="0">
                  <a:pos x="199782" y="266792"/>
                </a:cxn>
                <a:cxn ang="0">
                  <a:pos x="213309" y="276359"/>
                </a:cxn>
                <a:cxn ang="0">
                  <a:pos x="234120" y="280610"/>
                </a:cxn>
                <a:cxn ang="0">
                  <a:pos x="249728" y="318875"/>
                </a:cxn>
                <a:cxn ang="0">
                  <a:pos x="140472" y="374147"/>
                </a:cxn>
                <a:cxn ang="0">
                  <a:pos x="149837" y="374147"/>
                </a:cxn>
                <a:cxn ang="0">
                  <a:pos x="149837" y="442174"/>
                </a:cxn>
                <a:cxn ang="0">
                  <a:pos x="139431" y="441111"/>
                </a:cxn>
                <a:cxn ang="0">
                  <a:pos x="130067" y="434734"/>
                </a:cxn>
                <a:cxn ang="0">
                  <a:pos x="122783" y="428356"/>
                </a:cxn>
                <a:cxn ang="0">
                  <a:pos x="116540" y="416664"/>
                </a:cxn>
                <a:cxn ang="0">
                  <a:pos x="116540" y="410286"/>
                </a:cxn>
                <a:cxn ang="0">
                  <a:pos x="118621" y="397531"/>
                </a:cxn>
                <a:cxn ang="0">
                  <a:pos x="125905" y="385839"/>
                </a:cxn>
                <a:cxn ang="0">
                  <a:pos x="135269" y="377336"/>
                </a:cxn>
                <a:cxn ang="0">
                  <a:pos x="140472" y="374147"/>
                </a:cxn>
                <a:cxn ang="0">
                  <a:pos x="149837" y="149871"/>
                </a:cxn>
                <a:cxn ang="0">
                  <a:pos x="126945" y="138179"/>
                </a:cxn>
                <a:cxn ang="0">
                  <a:pos x="101972" y="133928"/>
                </a:cxn>
                <a:cxn ang="0">
                  <a:pos x="71797" y="20195"/>
                </a:cxn>
                <a:cxn ang="0">
                  <a:pos x="67635" y="10629"/>
                </a:cxn>
                <a:cxn ang="0">
                  <a:pos x="60351" y="4252"/>
                </a:cxn>
                <a:cxn ang="0">
                  <a:pos x="50986" y="0"/>
                </a:cxn>
                <a:cxn ang="0">
                  <a:pos x="40581" y="2126"/>
                </a:cxn>
                <a:cxn ang="0">
                  <a:pos x="35378" y="3189"/>
                </a:cxn>
                <a:cxn ang="0">
                  <a:pos x="27054" y="10629"/>
                </a:cxn>
                <a:cxn ang="0">
                  <a:pos x="22892" y="19133"/>
                </a:cxn>
                <a:cxn ang="0">
                  <a:pos x="20811" y="28699"/>
                </a:cxn>
                <a:cxn ang="0">
                  <a:pos x="50986" y="147746"/>
                </a:cxn>
                <a:cxn ang="0">
                  <a:pos x="39540" y="154123"/>
                </a:cxn>
                <a:cxn ang="0">
                  <a:pos x="20811" y="174319"/>
                </a:cxn>
                <a:cxn ang="0">
                  <a:pos x="11446" y="198766"/>
                </a:cxn>
                <a:cxn ang="0">
                  <a:pos x="8324" y="229590"/>
                </a:cxn>
                <a:cxn ang="0">
                  <a:pos x="11446" y="246597"/>
                </a:cxn>
                <a:cxn ang="0">
                  <a:pos x="27054" y="302932"/>
                </a:cxn>
                <a:cxn ang="0">
                  <a:pos x="27054" y="312498"/>
                </a:cxn>
                <a:cxn ang="0">
                  <a:pos x="20811" y="327379"/>
                </a:cxn>
                <a:cxn ang="0">
                  <a:pos x="5203" y="341197"/>
                </a:cxn>
                <a:cxn ang="0">
                  <a:pos x="10405" y="383713"/>
                </a:cxn>
                <a:cxn ang="0">
                  <a:pos x="149837" y="149871"/>
                </a:cxn>
              </a:cxnLst>
              <a:rect l="txL" t="txT" r="txR" b="txB"/>
              <a:pathLst>
                <a:path w="240" h="416">
                  <a:moveTo>
                    <a:pt x="144" y="352"/>
                  </a:moveTo>
                  <a:lnTo>
                    <a:pt x="144" y="352"/>
                  </a:lnTo>
                  <a:lnTo>
                    <a:pt x="149" y="352"/>
                  </a:lnTo>
                  <a:lnTo>
                    <a:pt x="154" y="354"/>
                  </a:lnTo>
                  <a:lnTo>
                    <a:pt x="160" y="355"/>
                  </a:lnTo>
                  <a:lnTo>
                    <a:pt x="164" y="359"/>
                  </a:lnTo>
                  <a:lnTo>
                    <a:pt x="168" y="362"/>
                  </a:lnTo>
                  <a:lnTo>
                    <a:pt x="171" y="366"/>
                  </a:lnTo>
                  <a:lnTo>
                    <a:pt x="173" y="371"/>
                  </a:lnTo>
                  <a:lnTo>
                    <a:pt x="175" y="375"/>
                  </a:lnTo>
                  <a:lnTo>
                    <a:pt x="175" y="375"/>
                  </a:lnTo>
                  <a:lnTo>
                    <a:pt x="176" y="382"/>
                  </a:lnTo>
                  <a:lnTo>
                    <a:pt x="176" y="389"/>
                  </a:lnTo>
                  <a:lnTo>
                    <a:pt x="175" y="394"/>
                  </a:lnTo>
                  <a:lnTo>
                    <a:pt x="172" y="400"/>
                  </a:lnTo>
                  <a:lnTo>
                    <a:pt x="168" y="405"/>
                  </a:lnTo>
                  <a:lnTo>
                    <a:pt x="164" y="409"/>
                  </a:lnTo>
                  <a:lnTo>
                    <a:pt x="158" y="413"/>
                  </a:lnTo>
                  <a:lnTo>
                    <a:pt x="152" y="415"/>
                  </a:lnTo>
                  <a:lnTo>
                    <a:pt x="152" y="415"/>
                  </a:lnTo>
                  <a:lnTo>
                    <a:pt x="144" y="416"/>
                  </a:lnTo>
                  <a:lnTo>
                    <a:pt x="144" y="352"/>
                  </a:lnTo>
                  <a:lnTo>
                    <a:pt x="144" y="352"/>
                  </a:lnTo>
                  <a:close/>
                  <a:moveTo>
                    <a:pt x="144" y="325"/>
                  </a:moveTo>
                  <a:lnTo>
                    <a:pt x="144" y="141"/>
                  </a:lnTo>
                  <a:lnTo>
                    <a:pt x="144" y="141"/>
                  </a:lnTo>
                  <a:lnTo>
                    <a:pt x="154" y="149"/>
                  </a:lnTo>
                  <a:lnTo>
                    <a:pt x="163" y="160"/>
                  </a:lnTo>
                  <a:lnTo>
                    <a:pt x="169" y="174"/>
                  </a:lnTo>
                  <a:lnTo>
                    <a:pt x="175" y="189"/>
                  </a:lnTo>
                  <a:lnTo>
                    <a:pt x="175" y="189"/>
                  </a:lnTo>
                  <a:lnTo>
                    <a:pt x="188" y="243"/>
                  </a:lnTo>
                  <a:lnTo>
                    <a:pt x="188" y="243"/>
                  </a:lnTo>
                  <a:lnTo>
                    <a:pt x="192" y="251"/>
                  </a:lnTo>
                  <a:lnTo>
                    <a:pt x="198" y="256"/>
                  </a:lnTo>
                  <a:lnTo>
                    <a:pt x="205" y="260"/>
                  </a:lnTo>
                  <a:lnTo>
                    <a:pt x="211" y="263"/>
                  </a:lnTo>
                  <a:lnTo>
                    <a:pt x="225" y="264"/>
                  </a:lnTo>
                  <a:lnTo>
                    <a:pt x="230" y="264"/>
                  </a:lnTo>
                  <a:lnTo>
                    <a:pt x="240" y="300"/>
                  </a:lnTo>
                  <a:lnTo>
                    <a:pt x="144" y="325"/>
                  </a:lnTo>
                  <a:close/>
                  <a:moveTo>
                    <a:pt x="135" y="352"/>
                  </a:moveTo>
                  <a:lnTo>
                    <a:pt x="135" y="352"/>
                  </a:lnTo>
                  <a:lnTo>
                    <a:pt x="144" y="352"/>
                  </a:lnTo>
                  <a:lnTo>
                    <a:pt x="144" y="416"/>
                  </a:lnTo>
                  <a:lnTo>
                    <a:pt x="144" y="416"/>
                  </a:lnTo>
                  <a:lnTo>
                    <a:pt x="138" y="416"/>
                  </a:lnTo>
                  <a:lnTo>
                    <a:pt x="134" y="415"/>
                  </a:lnTo>
                  <a:lnTo>
                    <a:pt x="129" y="412"/>
                  </a:lnTo>
                  <a:lnTo>
                    <a:pt x="125" y="409"/>
                  </a:lnTo>
                  <a:lnTo>
                    <a:pt x="121" y="407"/>
                  </a:lnTo>
                  <a:lnTo>
                    <a:pt x="118" y="403"/>
                  </a:lnTo>
                  <a:lnTo>
                    <a:pt x="115" y="397"/>
                  </a:lnTo>
                  <a:lnTo>
                    <a:pt x="112" y="392"/>
                  </a:lnTo>
                  <a:lnTo>
                    <a:pt x="112" y="392"/>
                  </a:lnTo>
                  <a:lnTo>
                    <a:pt x="112" y="386"/>
                  </a:lnTo>
                  <a:lnTo>
                    <a:pt x="112" y="380"/>
                  </a:lnTo>
                  <a:lnTo>
                    <a:pt x="114" y="374"/>
                  </a:lnTo>
                  <a:lnTo>
                    <a:pt x="117" y="367"/>
                  </a:lnTo>
                  <a:lnTo>
                    <a:pt x="121" y="363"/>
                  </a:lnTo>
                  <a:lnTo>
                    <a:pt x="125" y="359"/>
                  </a:lnTo>
                  <a:lnTo>
                    <a:pt x="130" y="355"/>
                  </a:lnTo>
                  <a:lnTo>
                    <a:pt x="135" y="352"/>
                  </a:lnTo>
                  <a:lnTo>
                    <a:pt x="135" y="352"/>
                  </a:lnTo>
                  <a:close/>
                  <a:moveTo>
                    <a:pt x="144" y="141"/>
                  </a:moveTo>
                  <a:lnTo>
                    <a:pt x="144" y="141"/>
                  </a:lnTo>
                  <a:lnTo>
                    <a:pt x="133" y="134"/>
                  </a:lnTo>
                  <a:lnTo>
                    <a:pt x="122" y="130"/>
                  </a:lnTo>
                  <a:lnTo>
                    <a:pt x="110" y="128"/>
                  </a:lnTo>
                  <a:lnTo>
                    <a:pt x="98" y="126"/>
                  </a:lnTo>
                  <a:lnTo>
                    <a:pt x="69" y="19"/>
                  </a:lnTo>
                  <a:lnTo>
                    <a:pt x="69" y="19"/>
                  </a:lnTo>
                  <a:lnTo>
                    <a:pt x="68" y="15"/>
                  </a:lnTo>
                  <a:lnTo>
                    <a:pt x="65" y="10"/>
                  </a:lnTo>
                  <a:lnTo>
                    <a:pt x="61" y="7"/>
                  </a:lnTo>
                  <a:lnTo>
                    <a:pt x="58" y="4"/>
                  </a:lnTo>
                  <a:lnTo>
                    <a:pt x="53" y="2"/>
                  </a:lnTo>
                  <a:lnTo>
                    <a:pt x="49" y="0"/>
                  </a:lnTo>
                  <a:lnTo>
                    <a:pt x="43" y="0"/>
                  </a:lnTo>
                  <a:lnTo>
                    <a:pt x="39" y="2"/>
                  </a:lnTo>
                  <a:lnTo>
                    <a:pt x="39" y="2"/>
                  </a:lnTo>
                  <a:lnTo>
                    <a:pt x="34" y="3"/>
                  </a:lnTo>
                  <a:lnTo>
                    <a:pt x="30" y="6"/>
                  </a:lnTo>
                  <a:lnTo>
                    <a:pt x="26" y="10"/>
                  </a:lnTo>
                  <a:lnTo>
                    <a:pt x="23" y="13"/>
                  </a:lnTo>
                  <a:lnTo>
                    <a:pt x="22" y="18"/>
                  </a:lnTo>
                  <a:lnTo>
                    <a:pt x="20" y="22"/>
                  </a:lnTo>
                  <a:lnTo>
                    <a:pt x="20" y="27"/>
                  </a:lnTo>
                  <a:lnTo>
                    <a:pt x="20" y="32"/>
                  </a:lnTo>
                  <a:lnTo>
                    <a:pt x="49" y="139"/>
                  </a:lnTo>
                  <a:lnTo>
                    <a:pt x="49" y="139"/>
                  </a:lnTo>
                  <a:lnTo>
                    <a:pt x="38" y="145"/>
                  </a:lnTo>
                  <a:lnTo>
                    <a:pt x="28" y="155"/>
                  </a:lnTo>
                  <a:lnTo>
                    <a:pt x="20" y="164"/>
                  </a:lnTo>
                  <a:lnTo>
                    <a:pt x="15" y="175"/>
                  </a:lnTo>
                  <a:lnTo>
                    <a:pt x="11" y="187"/>
                  </a:lnTo>
                  <a:lnTo>
                    <a:pt x="8" y="201"/>
                  </a:lnTo>
                  <a:lnTo>
                    <a:pt x="8" y="216"/>
                  </a:lnTo>
                  <a:lnTo>
                    <a:pt x="11" y="232"/>
                  </a:lnTo>
                  <a:lnTo>
                    <a:pt x="11" y="232"/>
                  </a:lnTo>
                  <a:lnTo>
                    <a:pt x="26" y="285"/>
                  </a:lnTo>
                  <a:lnTo>
                    <a:pt x="26" y="285"/>
                  </a:lnTo>
                  <a:lnTo>
                    <a:pt x="26" y="285"/>
                  </a:lnTo>
                  <a:lnTo>
                    <a:pt x="26" y="294"/>
                  </a:lnTo>
                  <a:lnTo>
                    <a:pt x="24" y="301"/>
                  </a:lnTo>
                  <a:lnTo>
                    <a:pt x="20" y="308"/>
                  </a:lnTo>
                  <a:lnTo>
                    <a:pt x="15" y="313"/>
                  </a:lnTo>
                  <a:lnTo>
                    <a:pt x="5" y="321"/>
                  </a:lnTo>
                  <a:lnTo>
                    <a:pt x="0" y="324"/>
                  </a:lnTo>
                  <a:lnTo>
                    <a:pt x="10" y="361"/>
                  </a:lnTo>
                  <a:lnTo>
                    <a:pt x="144" y="325"/>
                  </a:lnTo>
                  <a:lnTo>
                    <a:pt x="144" y="141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152"/>
            <p:cNvSpPr>
              <a:spLocks noEditPoints="1"/>
            </p:cNvSpPr>
            <p:nvPr/>
          </p:nvSpPr>
          <p:spPr>
            <a:xfrm>
              <a:off x="5163919" y="1649285"/>
              <a:ext cx="358984" cy="398594"/>
            </a:xfrm>
            <a:custGeom>
              <a:avLst/>
              <a:gdLst>
                <a:gd name="txL" fmla="*/ 0 w 345"/>
                <a:gd name="txT" fmla="*/ 0 h 375"/>
                <a:gd name="txR" fmla="*/ 345 w 345"/>
                <a:gd name="txB" fmla="*/ 375 h 375"/>
              </a:gdLst>
              <a:ahLst/>
              <a:cxnLst>
                <a:cxn ang="0">
                  <a:pos x="278863" y="182822"/>
                </a:cxn>
                <a:cxn ang="0">
                  <a:pos x="268458" y="138179"/>
                </a:cxn>
                <a:cxn ang="0">
                  <a:pos x="274701" y="267855"/>
                </a:cxn>
                <a:cxn ang="0">
                  <a:pos x="307998" y="309309"/>
                </a:cxn>
                <a:cxn ang="0">
                  <a:pos x="292390" y="313561"/>
                </a:cxn>
                <a:cxn ang="0">
                  <a:pos x="292390" y="53146"/>
                </a:cxn>
                <a:cxn ang="0">
                  <a:pos x="307998" y="56335"/>
                </a:cxn>
                <a:cxn ang="0">
                  <a:pos x="274701" y="99914"/>
                </a:cxn>
                <a:cxn ang="0">
                  <a:pos x="295511" y="182822"/>
                </a:cxn>
                <a:cxn ang="0">
                  <a:pos x="349619" y="174318"/>
                </a:cxn>
                <a:cxn ang="0">
                  <a:pos x="357943" y="187073"/>
                </a:cxn>
                <a:cxn ang="0">
                  <a:pos x="300714" y="191325"/>
                </a:cxn>
                <a:cxn ang="0">
                  <a:pos x="180012" y="81845"/>
                </a:cxn>
                <a:cxn ang="0">
                  <a:pos x="252850" y="114795"/>
                </a:cxn>
                <a:cxn ang="0">
                  <a:pos x="254931" y="250848"/>
                </a:cxn>
                <a:cxn ang="0">
                  <a:pos x="230998" y="366706"/>
                </a:cxn>
                <a:cxn ang="0">
                  <a:pos x="185215" y="398594"/>
                </a:cxn>
                <a:cxn ang="0">
                  <a:pos x="215390" y="257226"/>
                </a:cxn>
                <a:cxn ang="0">
                  <a:pos x="247647" y="224276"/>
                </a:cxn>
                <a:cxn ang="0">
                  <a:pos x="258052" y="166878"/>
                </a:cxn>
                <a:cxn ang="0">
                  <a:pos x="211228" y="109480"/>
                </a:cxn>
                <a:cxn ang="0">
                  <a:pos x="180012" y="81845"/>
                </a:cxn>
                <a:cxn ang="0">
                  <a:pos x="260133" y="96725"/>
                </a:cxn>
                <a:cxn ang="0">
                  <a:pos x="268458" y="77593"/>
                </a:cxn>
                <a:cxn ang="0">
                  <a:pos x="260133" y="271044"/>
                </a:cxn>
                <a:cxn ang="0">
                  <a:pos x="268458" y="264666"/>
                </a:cxn>
                <a:cxn ang="0">
                  <a:pos x="187296" y="6378"/>
                </a:cxn>
                <a:cxn ang="0">
                  <a:pos x="183134" y="63775"/>
                </a:cxn>
                <a:cxn ang="0">
                  <a:pos x="163364" y="397531"/>
                </a:cxn>
                <a:cxn ang="0">
                  <a:pos x="124864" y="358203"/>
                </a:cxn>
                <a:cxn ang="0">
                  <a:pos x="96770" y="238093"/>
                </a:cxn>
                <a:cxn ang="0">
                  <a:pos x="115499" y="106292"/>
                </a:cxn>
                <a:cxn ang="0">
                  <a:pos x="180012" y="102040"/>
                </a:cxn>
                <a:cxn ang="0">
                  <a:pos x="123823" y="126487"/>
                </a:cxn>
                <a:cxn ang="0">
                  <a:pos x="100932" y="194514"/>
                </a:cxn>
                <a:cxn ang="0">
                  <a:pos x="131107" y="246597"/>
                </a:cxn>
                <a:cxn ang="0">
                  <a:pos x="144634" y="308246"/>
                </a:cxn>
                <a:cxn ang="0">
                  <a:pos x="180012" y="63775"/>
                </a:cxn>
                <a:cxn ang="0">
                  <a:pos x="170647" y="57398"/>
                </a:cxn>
                <a:cxn ang="0">
                  <a:pos x="175850" y="0"/>
                </a:cxn>
                <a:cxn ang="0">
                  <a:pos x="96770" y="280610"/>
                </a:cxn>
                <a:cxn ang="0">
                  <a:pos x="96770" y="267855"/>
                </a:cxn>
                <a:cxn ang="0">
                  <a:pos x="89486" y="102040"/>
                </a:cxn>
                <a:cxn ang="0">
                  <a:pos x="97810" y="89285"/>
                </a:cxn>
                <a:cxn ang="0">
                  <a:pos x="85324" y="215772"/>
                </a:cxn>
                <a:cxn ang="0">
                  <a:pos x="83243" y="161563"/>
                </a:cxn>
                <a:cxn ang="0">
                  <a:pos x="89486" y="102040"/>
                </a:cxn>
                <a:cxn ang="0">
                  <a:pos x="52027" y="68027"/>
                </a:cxn>
                <a:cxn ang="0">
                  <a:pos x="55148" y="52083"/>
                </a:cxn>
                <a:cxn ang="0">
                  <a:pos x="89486" y="264666"/>
                </a:cxn>
                <a:cxn ang="0">
                  <a:pos x="55148" y="315686"/>
                </a:cxn>
                <a:cxn ang="0">
                  <a:pos x="52027" y="299743"/>
                </a:cxn>
                <a:cxn ang="0">
                  <a:pos x="89486" y="264666"/>
                </a:cxn>
                <a:cxn ang="0">
                  <a:pos x="59310" y="177507"/>
                </a:cxn>
                <a:cxn ang="0">
                  <a:pos x="56189" y="191325"/>
                </a:cxn>
                <a:cxn ang="0">
                  <a:pos x="0" y="187073"/>
                </a:cxn>
                <a:cxn ang="0">
                  <a:pos x="8324" y="174318"/>
                </a:cxn>
              </a:cxnLst>
              <a:rect l="txL" t="txT" r="txR" b="txB"/>
              <a:pathLst>
                <a:path w="345" h="375">
                  <a:moveTo>
                    <a:pt x="258" y="130"/>
                  </a:moveTo>
                  <a:lnTo>
                    <a:pt x="258" y="130"/>
                  </a:lnTo>
                  <a:lnTo>
                    <a:pt x="262" y="141"/>
                  </a:lnTo>
                  <a:lnTo>
                    <a:pt x="266" y="150"/>
                  </a:lnTo>
                  <a:lnTo>
                    <a:pt x="268" y="161"/>
                  </a:lnTo>
                  <a:lnTo>
                    <a:pt x="268" y="172"/>
                  </a:lnTo>
                  <a:lnTo>
                    <a:pt x="268" y="172"/>
                  </a:lnTo>
                  <a:lnTo>
                    <a:pt x="268" y="184"/>
                  </a:lnTo>
                  <a:lnTo>
                    <a:pt x="266" y="194"/>
                  </a:lnTo>
                  <a:lnTo>
                    <a:pt x="262" y="205"/>
                  </a:lnTo>
                  <a:lnTo>
                    <a:pt x="258" y="214"/>
                  </a:lnTo>
                  <a:lnTo>
                    <a:pt x="258" y="130"/>
                  </a:lnTo>
                  <a:lnTo>
                    <a:pt x="258" y="130"/>
                  </a:lnTo>
                  <a:close/>
                  <a:moveTo>
                    <a:pt x="258" y="272"/>
                  </a:moveTo>
                  <a:lnTo>
                    <a:pt x="258" y="249"/>
                  </a:lnTo>
                  <a:lnTo>
                    <a:pt x="258" y="249"/>
                  </a:lnTo>
                  <a:lnTo>
                    <a:pt x="261" y="251"/>
                  </a:lnTo>
                  <a:lnTo>
                    <a:pt x="264" y="252"/>
                  </a:lnTo>
                  <a:lnTo>
                    <a:pt x="264" y="252"/>
                  </a:lnTo>
                  <a:lnTo>
                    <a:pt x="295" y="282"/>
                  </a:lnTo>
                  <a:lnTo>
                    <a:pt x="295" y="282"/>
                  </a:lnTo>
                  <a:lnTo>
                    <a:pt x="296" y="286"/>
                  </a:lnTo>
                  <a:lnTo>
                    <a:pt x="296" y="289"/>
                  </a:lnTo>
                  <a:lnTo>
                    <a:pt x="296" y="291"/>
                  </a:lnTo>
                  <a:lnTo>
                    <a:pt x="295" y="295"/>
                  </a:lnTo>
                  <a:lnTo>
                    <a:pt x="295" y="295"/>
                  </a:lnTo>
                  <a:lnTo>
                    <a:pt x="291" y="297"/>
                  </a:lnTo>
                  <a:lnTo>
                    <a:pt x="288" y="298"/>
                  </a:lnTo>
                  <a:lnTo>
                    <a:pt x="284" y="297"/>
                  </a:lnTo>
                  <a:lnTo>
                    <a:pt x="281" y="295"/>
                  </a:lnTo>
                  <a:lnTo>
                    <a:pt x="258" y="272"/>
                  </a:lnTo>
                  <a:lnTo>
                    <a:pt x="258" y="272"/>
                  </a:lnTo>
                  <a:close/>
                  <a:moveTo>
                    <a:pt x="258" y="96"/>
                  </a:moveTo>
                  <a:lnTo>
                    <a:pt x="258" y="73"/>
                  </a:lnTo>
                  <a:lnTo>
                    <a:pt x="281" y="50"/>
                  </a:lnTo>
                  <a:lnTo>
                    <a:pt x="281" y="50"/>
                  </a:lnTo>
                  <a:lnTo>
                    <a:pt x="284" y="49"/>
                  </a:lnTo>
                  <a:lnTo>
                    <a:pt x="288" y="48"/>
                  </a:lnTo>
                  <a:lnTo>
                    <a:pt x="291" y="49"/>
                  </a:lnTo>
                  <a:lnTo>
                    <a:pt x="295" y="50"/>
                  </a:lnTo>
                  <a:lnTo>
                    <a:pt x="295" y="50"/>
                  </a:lnTo>
                  <a:lnTo>
                    <a:pt x="296" y="53"/>
                  </a:lnTo>
                  <a:lnTo>
                    <a:pt x="296" y="57"/>
                  </a:lnTo>
                  <a:lnTo>
                    <a:pt x="296" y="60"/>
                  </a:lnTo>
                  <a:lnTo>
                    <a:pt x="295" y="64"/>
                  </a:lnTo>
                  <a:lnTo>
                    <a:pt x="264" y="94"/>
                  </a:lnTo>
                  <a:lnTo>
                    <a:pt x="264" y="94"/>
                  </a:lnTo>
                  <a:lnTo>
                    <a:pt x="264" y="94"/>
                  </a:lnTo>
                  <a:lnTo>
                    <a:pt x="261" y="95"/>
                  </a:lnTo>
                  <a:lnTo>
                    <a:pt x="258" y="96"/>
                  </a:lnTo>
                  <a:lnTo>
                    <a:pt x="258" y="96"/>
                  </a:lnTo>
                  <a:close/>
                  <a:moveTo>
                    <a:pt x="284" y="172"/>
                  </a:moveTo>
                  <a:lnTo>
                    <a:pt x="284" y="172"/>
                  </a:lnTo>
                  <a:lnTo>
                    <a:pt x="284" y="172"/>
                  </a:lnTo>
                  <a:lnTo>
                    <a:pt x="285" y="169"/>
                  </a:lnTo>
                  <a:lnTo>
                    <a:pt x="287" y="167"/>
                  </a:lnTo>
                  <a:lnTo>
                    <a:pt x="289" y="164"/>
                  </a:lnTo>
                  <a:lnTo>
                    <a:pt x="294" y="164"/>
                  </a:lnTo>
                  <a:lnTo>
                    <a:pt x="336" y="164"/>
                  </a:lnTo>
                  <a:lnTo>
                    <a:pt x="336" y="164"/>
                  </a:lnTo>
                  <a:lnTo>
                    <a:pt x="340" y="164"/>
                  </a:lnTo>
                  <a:lnTo>
                    <a:pt x="342" y="167"/>
                  </a:lnTo>
                  <a:lnTo>
                    <a:pt x="344" y="169"/>
                  </a:lnTo>
                  <a:lnTo>
                    <a:pt x="345" y="172"/>
                  </a:lnTo>
                  <a:lnTo>
                    <a:pt x="345" y="172"/>
                  </a:lnTo>
                  <a:lnTo>
                    <a:pt x="344" y="176"/>
                  </a:lnTo>
                  <a:lnTo>
                    <a:pt x="342" y="179"/>
                  </a:lnTo>
                  <a:lnTo>
                    <a:pt x="340" y="180"/>
                  </a:lnTo>
                  <a:lnTo>
                    <a:pt x="336" y="182"/>
                  </a:lnTo>
                  <a:lnTo>
                    <a:pt x="294" y="182"/>
                  </a:lnTo>
                  <a:lnTo>
                    <a:pt x="294" y="182"/>
                  </a:lnTo>
                  <a:lnTo>
                    <a:pt x="289" y="180"/>
                  </a:lnTo>
                  <a:lnTo>
                    <a:pt x="287" y="179"/>
                  </a:lnTo>
                  <a:lnTo>
                    <a:pt x="285" y="176"/>
                  </a:lnTo>
                  <a:lnTo>
                    <a:pt x="284" y="172"/>
                  </a:lnTo>
                  <a:lnTo>
                    <a:pt x="284" y="172"/>
                  </a:lnTo>
                  <a:close/>
                  <a:moveTo>
                    <a:pt x="173" y="77"/>
                  </a:moveTo>
                  <a:lnTo>
                    <a:pt x="173" y="77"/>
                  </a:lnTo>
                  <a:lnTo>
                    <a:pt x="187" y="79"/>
                  </a:lnTo>
                  <a:lnTo>
                    <a:pt x="200" y="81"/>
                  </a:lnTo>
                  <a:lnTo>
                    <a:pt x="212" y="85"/>
                  </a:lnTo>
                  <a:lnTo>
                    <a:pt x="224" y="92"/>
                  </a:lnTo>
                  <a:lnTo>
                    <a:pt x="235" y="100"/>
                  </a:lnTo>
                  <a:lnTo>
                    <a:pt x="243" y="108"/>
                  </a:lnTo>
                  <a:lnTo>
                    <a:pt x="252" y="119"/>
                  </a:lnTo>
                  <a:lnTo>
                    <a:pt x="258" y="130"/>
                  </a:lnTo>
                  <a:lnTo>
                    <a:pt x="258" y="214"/>
                  </a:lnTo>
                  <a:lnTo>
                    <a:pt x="258" y="214"/>
                  </a:lnTo>
                  <a:lnTo>
                    <a:pt x="252" y="225"/>
                  </a:lnTo>
                  <a:lnTo>
                    <a:pt x="245" y="236"/>
                  </a:lnTo>
                  <a:lnTo>
                    <a:pt x="235" y="245"/>
                  </a:lnTo>
                  <a:lnTo>
                    <a:pt x="224" y="252"/>
                  </a:lnTo>
                  <a:lnTo>
                    <a:pt x="224" y="328"/>
                  </a:lnTo>
                  <a:lnTo>
                    <a:pt x="224" y="328"/>
                  </a:lnTo>
                  <a:lnTo>
                    <a:pt x="224" y="337"/>
                  </a:lnTo>
                  <a:lnTo>
                    <a:pt x="222" y="345"/>
                  </a:lnTo>
                  <a:lnTo>
                    <a:pt x="216" y="354"/>
                  </a:lnTo>
                  <a:lnTo>
                    <a:pt x="211" y="360"/>
                  </a:lnTo>
                  <a:lnTo>
                    <a:pt x="204" y="367"/>
                  </a:lnTo>
                  <a:lnTo>
                    <a:pt x="196" y="371"/>
                  </a:lnTo>
                  <a:lnTo>
                    <a:pt x="188" y="374"/>
                  </a:lnTo>
                  <a:lnTo>
                    <a:pt x="178" y="375"/>
                  </a:lnTo>
                  <a:lnTo>
                    <a:pt x="173" y="375"/>
                  </a:lnTo>
                  <a:lnTo>
                    <a:pt x="173" y="290"/>
                  </a:lnTo>
                  <a:lnTo>
                    <a:pt x="206" y="290"/>
                  </a:lnTo>
                  <a:lnTo>
                    <a:pt x="206" y="247"/>
                  </a:lnTo>
                  <a:lnTo>
                    <a:pt x="206" y="247"/>
                  </a:lnTo>
                  <a:lnTo>
                    <a:pt x="207" y="242"/>
                  </a:lnTo>
                  <a:lnTo>
                    <a:pt x="211" y="238"/>
                  </a:lnTo>
                  <a:lnTo>
                    <a:pt x="211" y="238"/>
                  </a:lnTo>
                  <a:lnTo>
                    <a:pt x="219" y="233"/>
                  </a:lnTo>
                  <a:lnTo>
                    <a:pt x="226" y="226"/>
                  </a:lnTo>
                  <a:lnTo>
                    <a:pt x="233" y="219"/>
                  </a:lnTo>
                  <a:lnTo>
                    <a:pt x="238" y="211"/>
                  </a:lnTo>
                  <a:lnTo>
                    <a:pt x="242" y="202"/>
                  </a:lnTo>
                  <a:lnTo>
                    <a:pt x="246" y="192"/>
                  </a:lnTo>
                  <a:lnTo>
                    <a:pt x="248" y="183"/>
                  </a:lnTo>
                  <a:lnTo>
                    <a:pt x="249" y="172"/>
                  </a:lnTo>
                  <a:lnTo>
                    <a:pt x="249" y="172"/>
                  </a:lnTo>
                  <a:lnTo>
                    <a:pt x="248" y="157"/>
                  </a:lnTo>
                  <a:lnTo>
                    <a:pt x="242" y="144"/>
                  </a:lnTo>
                  <a:lnTo>
                    <a:pt x="235" y="130"/>
                  </a:lnTo>
                  <a:lnTo>
                    <a:pt x="226" y="119"/>
                  </a:lnTo>
                  <a:lnTo>
                    <a:pt x="226" y="119"/>
                  </a:lnTo>
                  <a:lnTo>
                    <a:pt x="215" y="110"/>
                  </a:lnTo>
                  <a:lnTo>
                    <a:pt x="203" y="103"/>
                  </a:lnTo>
                  <a:lnTo>
                    <a:pt x="188" y="99"/>
                  </a:lnTo>
                  <a:lnTo>
                    <a:pt x="173" y="96"/>
                  </a:lnTo>
                  <a:lnTo>
                    <a:pt x="173" y="96"/>
                  </a:lnTo>
                  <a:lnTo>
                    <a:pt x="173" y="77"/>
                  </a:lnTo>
                  <a:lnTo>
                    <a:pt x="173" y="77"/>
                  </a:lnTo>
                  <a:lnTo>
                    <a:pt x="173" y="77"/>
                  </a:lnTo>
                  <a:close/>
                  <a:moveTo>
                    <a:pt x="258" y="73"/>
                  </a:moveTo>
                  <a:lnTo>
                    <a:pt x="252" y="81"/>
                  </a:lnTo>
                  <a:lnTo>
                    <a:pt x="252" y="81"/>
                  </a:lnTo>
                  <a:lnTo>
                    <a:pt x="250" y="84"/>
                  </a:lnTo>
                  <a:lnTo>
                    <a:pt x="249" y="87"/>
                  </a:lnTo>
                  <a:lnTo>
                    <a:pt x="250" y="91"/>
                  </a:lnTo>
                  <a:lnTo>
                    <a:pt x="252" y="94"/>
                  </a:lnTo>
                  <a:lnTo>
                    <a:pt x="252" y="94"/>
                  </a:lnTo>
                  <a:lnTo>
                    <a:pt x="254" y="95"/>
                  </a:lnTo>
                  <a:lnTo>
                    <a:pt x="258" y="96"/>
                  </a:lnTo>
                  <a:lnTo>
                    <a:pt x="258" y="73"/>
                  </a:lnTo>
                  <a:lnTo>
                    <a:pt x="258" y="73"/>
                  </a:lnTo>
                  <a:close/>
                  <a:moveTo>
                    <a:pt x="258" y="249"/>
                  </a:moveTo>
                  <a:lnTo>
                    <a:pt x="258" y="249"/>
                  </a:lnTo>
                  <a:lnTo>
                    <a:pt x="254" y="251"/>
                  </a:lnTo>
                  <a:lnTo>
                    <a:pt x="252" y="252"/>
                  </a:lnTo>
                  <a:lnTo>
                    <a:pt x="252" y="252"/>
                  </a:lnTo>
                  <a:lnTo>
                    <a:pt x="250" y="255"/>
                  </a:lnTo>
                  <a:lnTo>
                    <a:pt x="249" y="259"/>
                  </a:lnTo>
                  <a:lnTo>
                    <a:pt x="250" y="261"/>
                  </a:lnTo>
                  <a:lnTo>
                    <a:pt x="252" y="264"/>
                  </a:lnTo>
                  <a:lnTo>
                    <a:pt x="258" y="272"/>
                  </a:lnTo>
                  <a:lnTo>
                    <a:pt x="258" y="249"/>
                  </a:lnTo>
                  <a:lnTo>
                    <a:pt x="258" y="249"/>
                  </a:lnTo>
                  <a:close/>
                  <a:moveTo>
                    <a:pt x="173" y="60"/>
                  </a:moveTo>
                  <a:lnTo>
                    <a:pt x="173" y="0"/>
                  </a:lnTo>
                  <a:lnTo>
                    <a:pt x="173" y="0"/>
                  </a:lnTo>
                  <a:lnTo>
                    <a:pt x="176" y="1"/>
                  </a:lnTo>
                  <a:lnTo>
                    <a:pt x="178" y="3"/>
                  </a:lnTo>
                  <a:lnTo>
                    <a:pt x="180" y="6"/>
                  </a:lnTo>
                  <a:lnTo>
                    <a:pt x="181" y="8"/>
                  </a:lnTo>
                  <a:lnTo>
                    <a:pt x="181" y="52"/>
                  </a:lnTo>
                  <a:lnTo>
                    <a:pt x="181" y="52"/>
                  </a:lnTo>
                  <a:lnTo>
                    <a:pt x="180" y="54"/>
                  </a:lnTo>
                  <a:lnTo>
                    <a:pt x="178" y="57"/>
                  </a:lnTo>
                  <a:lnTo>
                    <a:pt x="176" y="60"/>
                  </a:lnTo>
                  <a:lnTo>
                    <a:pt x="173" y="60"/>
                  </a:lnTo>
                  <a:lnTo>
                    <a:pt x="173" y="60"/>
                  </a:lnTo>
                  <a:close/>
                  <a:moveTo>
                    <a:pt x="173" y="375"/>
                  </a:moveTo>
                  <a:lnTo>
                    <a:pt x="166" y="375"/>
                  </a:lnTo>
                  <a:lnTo>
                    <a:pt x="166" y="375"/>
                  </a:lnTo>
                  <a:lnTo>
                    <a:pt x="157" y="374"/>
                  </a:lnTo>
                  <a:lnTo>
                    <a:pt x="147" y="371"/>
                  </a:lnTo>
                  <a:lnTo>
                    <a:pt x="139" y="367"/>
                  </a:lnTo>
                  <a:lnTo>
                    <a:pt x="132" y="360"/>
                  </a:lnTo>
                  <a:lnTo>
                    <a:pt x="127" y="354"/>
                  </a:lnTo>
                  <a:lnTo>
                    <a:pt x="123" y="345"/>
                  </a:lnTo>
                  <a:lnTo>
                    <a:pt x="120" y="337"/>
                  </a:lnTo>
                  <a:lnTo>
                    <a:pt x="119" y="328"/>
                  </a:lnTo>
                  <a:lnTo>
                    <a:pt x="119" y="252"/>
                  </a:lnTo>
                  <a:lnTo>
                    <a:pt x="119" y="252"/>
                  </a:lnTo>
                  <a:lnTo>
                    <a:pt x="109" y="244"/>
                  </a:lnTo>
                  <a:lnTo>
                    <a:pt x="100" y="234"/>
                  </a:lnTo>
                  <a:lnTo>
                    <a:pt x="93" y="224"/>
                  </a:lnTo>
                  <a:lnTo>
                    <a:pt x="86" y="213"/>
                  </a:lnTo>
                  <a:lnTo>
                    <a:pt x="86" y="131"/>
                  </a:lnTo>
                  <a:lnTo>
                    <a:pt x="86" y="131"/>
                  </a:lnTo>
                  <a:lnTo>
                    <a:pt x="93" y="121"/>
                  </a:lnTo>
                  <a:lnTo>
                    <a:pt x="101" y="110"/>
                  </a:lnTo>
                  <a:lnTo>
                    <a:pt x="111" y="100"/>
                  </a:lnTo>
                  <a:lnTo>
                    <a:pt x="122" y="92"/>
                  </a:lnTo>
                  <a:lnTo>
                    <a:pt x="132" y="85"/>
                  </a:lnTo>
                  <a:lnTo>
                    <a:pt x="146" y="81"/>
                  </a:lnTo>
                  <a:lnTo>
                    <a:pt x="158" y="79"/>
                  </a:lnTo>
                  <a:lnTo>
                    <a:pt x="173" y="77"/>
                  </a:lnTo>
                  <a:lnTo>
                    <a:pt x="173" y="96"/>
                  </a:lnTo>
                  <a:lnTo>
                    <a:pt x="173" y="96"/>
                  </a:lnTo>
                  <a:lnTo>
                    <a:pt x="158" y="99"/>
                  </a:lnTo>
                  <a:lnTo>
                    <a:pt x="143" y="103"/>
                  </a:lnTo>
                  <a:lnTo>
                    <a:pt x="131" y="110"/>
                  </a:lnTo>
                  <a:lnTo>
                    <a:pt x="119" y="119"/>
                  </a:lnTo>
                  <a:lnTo>
                    <a:pt x="119" y="119"/>
                  </a:lnTo>
                  <a:lnTo>
                    <a:pt x="109" y="130"/>
                  </a:lnTo>
                  <a:lnTo>
                    <a:pt x="103" y="144"/>
                  </a:lnTo>
                  <a:lnTo>
                    <a:pt x="99" y="157"/>
                  </a:lnTo>
                  <a:lnTo>
                    <a:pt x="97" y="172"/>
                  </a:lnTo>
                  <a:lnTo>
                    <a:pt x="97" y="172"/>
                  </a:lnTo>
                  <a:lnTo>
                    <a:pt x="97" y="183"/>
                  </a:lnTo>
                  <a:lnTo>
                    <a:pt x="100" y="192"/>
                  </a:lnTo>
                  <a:lnTo>
                    <a:pt x="103" y="202"/>
                  </a:lnTo>
                  <a:lnTo>
                    <a:pt x="107" y="210"/>
                  </a:lnTo>
                  <a:lnTo>
                    <a:pt x="112" y="218"/>
                  </a:lnTo>
                  <a:lnTo>
                    <a:pt x="119" y="226"/>
                  </a:lnTo>
                  <a:lnTo>
                    <a:pt x="126" y="232"/>
                  </a:lnTo>
                  <a:lnTo>
                    <a:pt x="134" y="237"/>
                  </a:lnTo>
                  <a:lnTo>
                    <a:pt x="134" y="237"/>
                  </a:lnTo>
                  <a:lnTo>
                    <a:pt x="134" y="237"/>
                  </a:lnTo>
                  <a:lnTo>
                    <a:pt x="138" y="241"/>
                  </a:lnTo>
                  <a:lnTo>
                    <a:pt x="139" y="247"/>
                  </a:lnTo>
                  <a:lnTo>
                    <a:pt x="139" y="290"/>
                  </a:lnTo>
                  <a:lnTo>
                    <a:pt x="173" y="290"/>
                  </a:lnTo>
                  <a:lnTo>
                    <a:pt x="173" y="375"/>
                  </a:lnTo>
                  <a:lnTo>
                    <a:pt x="173" y="375"/>
                  </a:lnTo>
                  <a:close/>
                  <a:moveTo>
                    <a:pt x="173" y="0"/>
                  </a:moveTo>
                  <a:lnTo>
                    <a:pt x="173" y="60"/>
                  </a:lnTo>
                  <a:lnTo>
                    <a:pt x="173" y="60"/>
                  </a:lnTo>
                  <a:lnTo>
                    <a:pt x="172" y="60"/>
                  </a:lnTo>
                  <a:lnTo>
                    <a:pt x="172" y="60"/>
                  </a:lnTo>
                  <a:lnTo>
                    <a:pt x="172" y="60"/>
                  </a:lnTo>
                  <a:lnTo>
                    <a:pt x="169" y="60"/>
                  </a:lnTo>
                  <a:lnTo>
                    <a:pt x="166" y="58"/>
                  </a:lnTo>
                  <a:lnTo>
                    <a:pt x="164" y="54"/>
                  </a:lnTo>
                  <a:lnTo>
                    <a:pt x="164" y="52"/>
                  </a:lnTo>
                  <a:lnTo>
                    <a:pt x="164" y="8"/>
                  </a:lnTo>
                  <a:lnTo>
                    <a:pt x="164" y="8"/>
                  </a:lnTo>
                  <a:lnTo>
                    <a:pt x="164" y="6"/>
                  </a:lnTo>
                  <a:lnTo>
                    <a:pt x="166" y="3"/>
                  </a:lnTo>
                  <a:lnTo>
                    <a:pt x="169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73" y="0"/>
                  </a:lnTo>
                  <a:lnTo>
                    <a:pt x="173" y="0"/>
                  </a:lnTo>
                  <a:close/>
                  <a:moveTo>
                    <a:pt x="86" y="271"/>
                  </a:moveTo>
                  <a:lnTo>
                    <a:pt x="93" y="264"/>
                  </a:lnTo>
                  <a:lnTo>
                    <a:pt x="93" y="264"/>
                  </a:lnTo>
                  <a:lnTo>
                    <a:pt x="94" y="261"/>
                  </a:lnTo>
                  <a:lnTo>
                    <a:pt x="96" y="259"/>
                  </a:lnTo>
                  <a:lnTo>
                    <a:pt x="94" y="255"/>
                  </a:lnTo>
                  <a:lnTo>
                    <a:pt x="93" y="252"/>
                  </a:lnTo>
                  <a:lnTo>
                    <a:pt x="93" y="252"/>
                  </a:lnTo>
                  <a:lnTo>
                    <a:pt x="90" y="251"/>
                  </a:lnTo>
                  <a:lnTo>
                    <a:pt x="86" y="249"/>
                  </a:lnTo>
                  <a:lnTo>
                    <a:pt x="86" y="271"/>
                  </a:lnTo>
                  <a:lnTo>
                    <a:pt x="86" y="271"/>
                  </a:lnTo>
                  <a:close/>
                  <a:moveTo>
                    <a:pt x="86" y="96"/>
                  </a:moveTo>
                  <a:lnTo>
                    <a:pt x="86" y="96"/>
                  </a:lnTo>
                  <a:lnTo>
                    <a:pt x="90" y="95"/>
                  </a:lnTo>
                  <a:lnTo>
                    <a:pt x="93" y="94"/>
                  </a:lnTo>
                  <a:lnTo>
                    <a:pt x="93" y="94"/>
                  </a:lnTo>
                  <a:lnTo>
                    <a:pt x="94" y="91"/>
                  </a:lnTo>
                  <a:lnTo>
                    <a:pt x="96" y="87"/>
                  </a:lnTo>
                  <a:lnTo>
                    <a:pt x="94" y="84"/>
                  </a:lnTo>
                  <a:lnTo>
                    <a:pt x="93" y="81"/>
                  </a:lnTo>
                  <a:lnTo>
                    <a:pt x="86" y="75"/>
                  </a:lnTo>
                  <a:lnTo>
                    <a:pt x="86" y="96"/>
                  </a:lnTo>
                  <a:close/>
                  <a:moveTo>
                    <a:pt x="86" y="213"/>
                  </a:moveTo>
                  <a:lnTo>
                    <a:pt x="86" y="213"/>
                  </a:lnTo>
                  <a:lnTo>
                    <a:pt x="82" y="203"/>
                  </a:lnTo>
                  <a:lnTo>
                    <a:pt x="80" y="194"/>
                  </a:lnTo>
                  <a:lnTo>
                    <a:pt x="78" y="183"/>
                  </a:lnTo>
                  <a:lnTo>
                    <a:pt x="77" y="172"/>
                  </a:lnTo>
                  <a:lnTo>
                    <a:pt x="77" y="172"/>
                  </a:lnTo>
                  <a:lnTo>
                    <a:pt x="78" y="161"/>
                  </a:lnTo>
                  <a:lnTo>
                    <a:pt x="80" y="152"/>
                  </a:lnTo>
                  <a:lnTo>
                    <a:pt x="82" y="141"/>
                  </a:lnTo>
                  <a:lnTo>
                    <a:pt x="86" y="131"/>
                  </a:lnTo>
                  <a:lnTo>
                    <a:pt x="86" y="213"/>
                  </a:lnTo>
                  <a:lnTo>
                    <a:pt x="86" y="213"/>
                  </a:lnTo>
                  <a:close/>
                  <a:moveTo>
                    <a:pt x="86" y="75"/>
                  </a:moveTo>
                  <a:lnTo>
                    <a:pt x="86" y="96"/>
                  </a:lnTo>
                  <a:lnTo>
                    <a:pt x="86" y="96"/>
                  </a:lnTo>
                  <a:lnTo>
                    <a:pt x="84" y="95"/>
                  </a:lnTo>
                  <a:lnTo>
                    <a:pt x="80" y="94"/>
                  </a:lnTo>
                  <a:lnTo>
                    <a:pt x="80" y="94"/>
                  </a:lnTo>
                  <a:lnTo>
                    <a:pt x="50" y="64"/>
                  </a:lnTo>
                  <a:lnTo>
                    <a:pt x="50" y="64"/>
                  </a:lnTo>
                  <a:lnTo>
                    <a:pt x="48" y="60"/>
                  </a:lnTo>
                  <a:lnTo>
                    <a:pt x="47" y="57"/>
                  </a:lnTo>
                  <a:lnTo>
                    <a:pt x="48" y="53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3" y="49"/>
                  </a:lnTo>
                  <a:lnTo>
                    <a:pt x="57" y="48"/>
                  </a:lnTo>
                  <a:lnTo>
                    <a:pt x="59" y="49"/>
                  </a:lnTo>
                  <a:lnTo>
                    <a:pt x="62" y="50"/>
                  </a:lnTo>
                  <a:lnTo>
                    <a:pt x="86" y="75"/>
                  </a:lnTo>
                  <a:lnTo>
                    <a:pt x="86" y="75"/>
                  </a:lnTo>
                  <a:close/>
                  <a:moveTo>
                    <a:pt x="86" y="249"/>
                  </a:moveTo>
                  <a:lnTo>
                    <a:pt x="86" y="271"/>
                  </a:lnTo>
                  <a:lnTo>
                    <a:pt x="62" y="295"/>
                  </a:lnTo>
                  <a:lnTo>
                    <a:pt x="62" y="295"/>
                  </a:lnTo>
                  <a:lnTo>
                    <a:pt x="59" y="297"/>
                  </a:lnTo>
                  <a:lnTo>
                    <a:pt x="57" y="298"/>
                  </a:lnTo>
                  <a:lnTo>
                    <a:pt x="53" y="297"/>
                  </a:lnTo>
                  <a:lnTo>
                    <a:pt x="50" y="295"/>
                  </a:lnTo>
                  <a:lnTo>
                    <a:pt x="50" y="295"/>
                  </a:lnTo>
                  <a:lnTo>
                    <a:pt x="48" y="291"/>
                  </a:lnTo>
                  <a:lnTo>
                    <a:pt x="47" y="289"/>
                  </a:lnTo>
                  <a:lnTo>
                    <a:pt x="48" y="286"/>
                  </a:lnTo>
                  <a:lnTo>
                    <a:pt x="50" y="282"/>
                  </a:lnTo>
                  <a:lnTo>
                    <a:pt x="80" y="252"/>
                  </a:lnTo>
                  <a:lnTo>
                    <a:pt x="80" y="252"/>
                  </a:lnTo>
                  <a:lnTo>
                    <a:pt x="80" y="252"/>
                  </a:lnTo>
                  <a:lnTo>
                    <a:pt x="84" y="251"/>
                  </a:lnTo>
                  <a:lnTo>
                    <a:pt x="86" y="249"/>
                  </a:lnTo>
                  <a:lnTo>
                    <a:pt x="86" y="249"/>
                  </a:lnTo>
                  <a:close/>
                  <a:moveTo>
                    <a:pt x="8" y="164"/>
                  </a:moveTo>
                  <a:lnTo>
                    <a:pt x="8" y="164"/>
                  </a:lnTo>
                  <a:lnTo>
                    <a:pt x="51" y="164"/>
                  </a:lnTo>
                  <a:lnTo>
                    <a:pt x="51" y="164"/>
                  </a:lnTo>
                  <a:lnTo>
                    <a:pt x="54" y="164"/>
                  </a:lnTo>
                  <a:lnTo>
                    <a:pt x="57" y="167"/>
                  </a:lnTo>
                  <a:lnTo>
                    <a:pt x="59" y="169"/>
                  </a:lnTo>
                  <a:lnTo>
                    <a:pt x="59" y="172"/>
                  </a:lnTo>
                  <a:lnTo>
                    <a:pt x="59" y="172"/>
                  </a:lnTo>
                  <a:lnTo>
                    <a:pt x="59" y="176"/>
                  </a:lnTo>
                  <a:lnTo>
                    <a:pt x="57" y="179"/>
                  </a:lnTo>
                  <a:lnTo>
                    <a:pt x="54" y="180"/>
                  </a:lnTo>
                  <a:lnTo>
                    <a:pt x="51" y="182"/>
                  </a:lnTo>
                  <a:lnTo>
                    <a:pt x="8" y="182"/>
                  </a:lnTo>
                  <a:lnTo>
                    <a:pt x="8" y="182"/>
                  </a:lnTo>
                  <a:lnTo>
                    <a:pt x="5" y="180"/>
                  </a:lnTo>
                  <a:lnTo>
                    <a:pt x="2" y="179"/>
                  </a:lnTo>
                  <a:lnTo>
                    <a:pt x="0" y="176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0" y="169"/>
                  </a:lnTo>
                  <a:lnTo>
                    <a:pt x="2" y="167"/>
                  </a:lnTo>
                  <a:lnTo>
                    <a:pt x="5" y="164"/>
                  </a:lnTo>
                  <a:lnTo>
                    <a:pt x="8" y="164"/>
                  </a:lnTo>
                  <a:lnTo>
                    <a:pt x="8" y="164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153"/>
            <p:cNvSpPr>
              <a:spLocks noEditPoints="1"/>
            </p:cNvSpPr>
            <p:nvPr/>
          </p:nvSpPr>
          <p:spPr>
            <a:xfrm>
              <a:off x="3854929" y="615065"/>
              <a:ext cx="339214" cy="338008"/>
            </a:xfrm>
            <a:custGeom>
              <a:avLst/>
              <a:gdLst>
                <a:gd name="txL" fmla="*/ 0 w 325"/>
                <a:gd name="txT" fmla="*/ 0 h 318"/>
                <a:gd name="txR" fmla="*/ 325 w 325"/>
                <a:gd name="txB" fmla="*/ 318 h 318"/>
              </a:gdLst>
              <a:ahLst/>
              <a:cxnLst>
                <a:cxn ang="0">
                  <a:pos x="208747" y="37202"/>
                </a:cxn>
                <a:cxn ang="0">
                  <a:pos x="223359" y="30825"/>
                </a:cxn>
                <a:cxn ang="0">
                  <a:pos x="224403" y="17007"/>
                </a:cxn>
                <a:cxn ang="0">
                  <a:pos x="335039" y="188137"/>
                </a:cxn>
                <a:cxn ang="0">
                  <a:pos x="339214" y="208332"/>
                </a:cxn>
                <a:cxn ang="0">
                  <a:pos x="327733" y="231716"/>
                </a:cxn>
                <a:cxn ang="0">
                  <a:pos x="303727" y="167941"/>
                </a:cxn>
                <a:cxn ang="0">
                  <a:pos x="305814" y="163689"/>
                </a:cxn>
                <a:cxn ang="0">
                  <a:pos x="202485" y="184948"/>
                </a:cxn>
                <a:cxn ang="0">
                  <a:pos x="288071" y="133928"/>
                </a:cxn>
                <a:cxn ang="0">
                  <a:pos x="202485" y="178570"/>
                </a:cxn>
                <a:cxn ang="0">
                  <a:pos x="272415" y="104166"/>
                </a:cxn>
                <a:cxn ang="0">
                  <a:pos x="268240" y="102040"/>
                </a:cxn>
                <a:cxn ang="0">
                  <a:pos x="254671" y="77593"/>
                </a:cxn>
                <a:cxn ang="0">
                  <a:pos x="254671" y="71216"/>
                </a:cxn>
                <a:cxn ang="0">
                  <a:pos x="15656" y="123299"/>
                </a:cxn>
                <a:cxn ang="0">
                  <a:pos x="16700" y="133928"/>
                </a:cxn>
                <a:cxn ang="0">
                  <a:pos x="35487" y="139242"/>
                </a:cxn>
                <a:cxn ang="0">
                  <a:pos x="42793" y="124361"/>
                </a:cxn>
                <a:cxn ang="0">
                  <a:pos x="32356" y="113732"/>
                </a:cxn>
                <a:cxn ang="0">
                  <a:pos x="53231" y="113732"/>
                </a:cxn>
                <a:cxn ang="0">
                  <a:pos x="66799" y="120110"/>
                </a:cxn>
                <a:cxn ang="0">
                  <a:pos x="79324" y="110543"/>
                </a:cxn>
                <a:cxn ang="0">
                  <a:pos x="73061" y="94600"/>
                </a:cxn>
                <a:cxn ang="0">
                  <a:pos x="88718" y="86096"/>
                </a:cxn>
                <a:cxn ang="0">
                  <a:pos x="99155" y="98851"/>
                </a:cxn>
                <a:cxn ang="0">
                  <a:pos x="112723" y="93537"/>
                </a:cxn>
                <a:cxn ang="0">
                  <a:pos x="114811" y="78656"/>
                </a:cxn>
                <a:cxn ang="0">
                  <a:pos x="126292" y="59523"/>
                </a:cxn>
                <a:cxn ang="0">
                  <a:pos x="130467" y="75467"/>
                </a:cxn>
                <a:cxn ang="0">
                  <a:pos x="146123" y="77593"/>
                </a:cxn>
                <a:cxn ang="0">
                  <a:pos x="151342" y="57398"/>
                </a:cxn>
                <a:cxn ang="0">
                  <a:pos x="162823" y="40391"/>
                </a:cxn>
                <a:cxn ang="0">
                  <a:pos x="163866" y="49957"/>
                </a:cxn>
                <a:cxn ang="0">
                  <a:pos x="182654" y="55272"/>
                </a:cxn>
                <a:cxn ang="0">
                  <a:pos x="188916" y="42517"/>
                </a:cxn>
                <a:cxn ang="0">
                  <a:pos x="179522" y="29762"/>
                </a:cxn>
                <a:cxn ang="0">
                  <a:pos x="200397" y="29762"/>
                </a:cxn>
                <a:cxn ang="0">
                  <a:pos x="49056" y="184948"/>
                </a:cxn>
                <a:cxn ang="0">
                  <a:pos x="48012" y="189199"/>
                </a:cxn>
                <a:cxn ang="0">
                  <a:pos x="202485" y="106292"/>
                </a:cxn>
                <a:cxn ang="0">
                  <a:pos x="64712" y="216835"/>
                </a:cxn>
                <a:cxn ang="0">
                  <a:pos x="68887" y="221087"/>
                </a:cxn>
                <a:cxn ang="0">
                  <a:pos x="83499" y="245534"/>
                </a:cxn>
                <a:cxn ang="0">
                  <a:pos x="82455" y="249786"/>
                </a:cxn>
                <a:cxn ang="0">
                  <a:pos x="202485" y="184948"/>
                </a:cxn>
                <a:cxn ang="0">
                  <a:pos x="97067" y="277422"/>
                </a:cxn>
                <a:cxn ang="0">
                  <a:pos x="102286" y="281673"/>
                </a:cxn>
                <a:cxn ang="0">
                  <a:pos x="148210" y="333756"/>
                </a:cxn>
                <a:cxn ang="0">
                  <a:pos x="128379" y="338008"/>
                </a:cxn>
                <a:cxn ang="0">
                  <a:pos x="106461" y="325253"/>
                </a:cxn>
              </a:cxnLst>
              <a:rect l="txL" t="txT" r="txR" b="txB"/>
              <a:pathLst>
                <a:path w="325" h="318">
                  <a:moveTo>
                    <a:pt x="194" y="31"/>
                  </a:moveTo>
                  <a:lnTo>
                    <a:pt x="194" y="31"/>
                  </a:lnTo>
                  <a:lnTo>
                    <a:pt x="196" y="33"/>
                  </a:lnTo>
                  <a:lnTo>
                    <a:pt x="200" y="35"/>
                  </a:lnTo>
                  <a:lnTo>
                    <a:pt x="206" y="35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29"/>
                  </a:lnTo>
                  <a:lnTo>
                    <a:pt x="215" y="25"/>
                  </a:lnTo>
                  <a:lnTo>
                    <a:pt x="217" y="20"/>
                  </a:lnTo>
                  <a:lnTo>
                    <a:pt x="215" y="16"/>
                  </a:lnTo>
                  <a:lnTo>
                    <a:pt x="215" y="16"/>
                  </a:lnTo>
                  <a:lnTo>
                    <a:pt x="211" y="12"/>
                  </a:lnTo>
                  <a:lnTo>
                    <a:pt x="207" y="9"/>
                  </a:lnTo>
                  <a:lnTo>
                    <a:pt x="223" y="0"/>
                  </a:lnTo>
                  <a:lnTo>
                    <a:pt x="321" y="177"/>
                  </a:lnTo>
                  <a:lnTo>
                    <a:pt x="321" y="177"/>
                  </a:lnTo>
                  <a:lnTo>
                    <a:pt x="324" y="182"/>
                  </a:lnTo>
                  <a:lnTo>
                    <a:pt x="325" y="189"/>
                  </a:lnTo>
                  <a:lnTo>
                    <a:pt x="325" y="196"/>
                  </a:lnTo>
                  <a:lnTo>
                    <a:pt x="324" y="201"/>
                  </a:lnTo>
                  <a:lnTo>
                    <a:pt x="322" y="208"/>
                  </a:lnTo>
                  <a:lnTo>
                    <a:pt x="318" y="212"/>
                  </a:lnTo>
                  <a:lnTo>
                    <a:pt x="314" y="218"/>
                  </a:lnTo>
                  <a:lnTo>
                    <a:pt x="309" y="222"/>
                  </a:lnTo>
                  <a:lnTo>
                    <a:pt x="194" y="285"/>
                  </a:lnTo>
                  <a:lnTo>
                    <a:pt x="194" y="212"/>
                  </a:lnTo>
                  <a:lnTo>
                    <a:pt x="291" y="158"/>
                  </a:lnTo>
                  <a:lnTo>
                    <a:pt x="291" y="158"/>
                  </a:lnTo>
                  <a:lnTo>
                    <a:pt x="293" y="155"/>
                  </a:lnTo>
                  <a:lnTo>
                    <a:pt x="293" y="154"/>
                  </a:lnTo>
                  <a:lnTo>
                    <a:pt x="293" y="154"/>
                  </a:lnTo>
                  <a:lnTo>
                    <a:pt x="291" y="153"/>
                  </a:lnTo>
                  <a:lnTo>
                    <a:pt x="288" y="153"/>
                  </a:lnTo>
                  <a:lnTo>
                    <a:pt x="194" y="205"/>
                  </a:lnTo>
                  <a:lnTo>
                    <a:pt x="194" y="174"/>
                  </a:lnTo>
                  <a:lnTo>
                    <a:pt x="275" y="130"/>
                  </a:lnTo>
                  <a:lnTo>
                    <a:pt x="275" y="130"/>
                  </a:lnTo>
                  <a:lnTo>
                    <a:pt x="276" y="127"/>
                  </a:lnTo>
                  <a:lnTo>
                    <a:pt x="276" y="126"/>
                  </a:lnTo>
                  <a:lnTo>
                    <a:pt x="276" y="126"/>
                  </a:lnTo>
                  <a:lnTo>
                    <a:pt x="275" y="124"/>
                  </a:lnTo>
                  <a:lnTo>
                    <a:pt x="272" y="124"/>
                  </a:lnTo>
                  <a:lnTo>
                    <a:pt x="194" y="168"/>
                  </a:lnTo>
                  <a:lnTo>
                    <a:pt x="194" y="138"/>
                  </a:lnTo>
                  <a:lnTo>
                    <a:pt x="260" y="101"/>
                  </a:lnTo>
                  <a:lnTo>
                    <a:pt x="260" y="101"/>
                  </a:lnTo>
                  <a:lnTo>
                    <a:pt x="261" y="98"/>
                  </a:lnTo>
                  <a:lnTo>
                    <a:pt x="261" y="97"/>
                  </a:lnTo>
                  <a:lnTo>
                    <a:pt x="261" y="97"/>
                  </a:lnTo>
                  <a:lnTo>
                    <a:pt x="259" y="96"/>
                  </a:lnTo>
                  <a:lnTo>
                    <a:pt x="257" y="96"/>
                  </a:lnTo>
                  <a:lnTo>
                    <a:pt x="194" y="131"/>
                  </a:lnTo>
                  <a:lnTo>
                    <a:pt x="194" y="100"/>
                  </a:lnTo>
                  <a:lnTo>
                    <a:pt x="244" y="73"/>
                  </a:lnTo>
                  <a:lnTo>
                    <a:pt x="244" y="73"/>
                  </a:lnTo>
                  <a:lnTo>
                    <a:pt x="245" y="70"/>
                  </a:lnTo>
                  <a:lnTo>
                    <a:pt x="245" y="69"/>
                  </a:lnTo>
                  <a:lnTo>
                    <a:pt x="245" y="69"/>
                  </a:lnTo>
                  <a:lnTo>
                    <a:pt x="244" y="67"/>
                  </a:lnTo>
                  <a:lnTo>
                    <a:pt x="241" y="67"/>
                  </a:lnTo>
                  <a:lnTo>
                    <a:pt x="194" y="93"/>
                  </a:lnTo>
                  <a:lnTo>
                    <a:pt x="194" y="31"/>
                  </a:lnTo>
                  <a:close/>
                  <a:moveTo>
                    <a:pt x="15" y="116"/>
                  </a:moveTo>
                  <a:lnTo>
                    <a:pt x="15" y="116"/>
                  </a:lnTo>
                  <a:lnTo>
                    <a:pt x="15" y="120"/>
                  </a:lnTo>
                  <a:lnTo>
                    <a:pt x="16" y="126"/>
                  </a:lnTo>
                  <a:lnTo>
                    <a:pt x="16" y="126"/>
                  </a:lnTo>
                  <a:lnTo>
                    <a:pt x="19" y="130"/>
                  </a:lnTo>
                  <a:lnTo>
                    <a:pt x="24" y="132"/>
                  </a:lnTo>
                  <a:lnTo>
                    <a:pt x="28" y="132"/>
                  </a:lnTo>
                  <a:lnTo>
                    <a:pt x="34" y="131"/>
                  </a:lnTo>
                  <a:lnTo>
                    <a:pt x="34" y="131"/>
                  </a:lnTo>
                  <a:lnTo>
                    <a:pt x="38" y="127"/>
                  </a:lnTo>
                  <a:lnTo>
                    <a:pt x="41" y="123"/>
                  </a:lnTo>
                  <a:lnTo>
                    <a:pt x="41" y="117"/>
                  </a:lnTo>
                  <a:lnTo>
                    <a:pt x="39" y="113"/>
                  </a:lnTo>
                  <a:lnTo>
                    <a:pt x="39" y="113"/>
                  </a:lnTo>
                  <a:lnTo>
                    <a:pt x="35" y="109"/>
                  </a:lnTo>
                  <a:lnTo>
                    <a:pt x="31" y="107"/>
                  </a:lnTo>
                  <a:lnTo>
                    <a:pt x="50" y="96"/>
                  </a:lnTo>
                  <a:lnTo>
                    <a:pt x="50" y="96"/>
                  </a:lnTo>
                  <a:lnTo>
                    <a:pt x="50" y="101"/>
                  </a:lnTo>
                  <a:lnTo>
                    <a:pt x="51" y="107"/>
                  </a:lnTo>
                  <a:lnTo>
                    <a:pt x="51" y="107"/>
                  </a:lnTo>
                  <a:lnTo>
                    <a:pt x="54" y="111"/>
                  </a:lnTo>
                  <a:lnTo>
                    <a:pt x="60" y="112"/>
                  </a:lnTo>
                  <a:lnTo>
                    <a:pt x="64" y="113"/>
                  </a:lnTo>
                  <a:lnTo>
                    <a:pt x="69" y="111"/>
                  </a:lnTo>
                  <a:lnTo>
                    <a:pt x="69" y="111"/>
                  </a:lnTo>
                  <a:lnTo>
                    <a:pt x="73" y="108"/>
                  </a:lnTo>
                  <a:lnTo>
                    <a:pt x="76" y="104"/>
                  </a:lnTo>
                  <a:lnTo>
                    <a:pt x="76" y="98"/>
                  </a:lnTo>
                  <a:lnTo>
                    <a:pt x="75" y="93"/>
                  </a:lnTo>
                  <a:lnTo>
                    <a:pt x="75" y="93"/>
                  </a:lnTo>
                  <a:lnTo>
                    <a:pt x="70" y="89"/>
                  </a:lnTo>
                  <a:lnTo>
                    <a:pt x="66" y="88"/>
                  </a:lnTo>
                  <a:lnTo>
                    <a:pt x="85" y="77"/>
                  </a:lnTo>
                  <a:lnTo>
                    <a:pt x="85" y="77"/>
                  </a:lnTo>
                  <a:lnTo>
                    <a:pt x="85" y="81"/>
                  </a:lnTo>
                  <a:lnTo>
                    <a:pt x="87" y="86"/>
                  </a:lnTo>
                  <a:lnTo>
                    <a:pt x="87" y="86"/>
                  </a:lnTo>
                  <a:lnTo>
                    <a:pt x="89" y="90"/>
                  </a:lnTo>
                  <a:lnTo>
                    <a:pt x="95" y="93"/>
                  </a:lnTo>
                  <a:lnTo>
                    <a:pt x="99" y="93"/>
                  </a:lnTo>
                  <a:lnTo>
                    <a:pt x="104" y="92"/>
                  </a:lnTo>
                  <a:lnTo>
                    <a:pt x="104" y="92"/>
                  </a:lnTo>
                  <a:lnTo>
                    <a:pt x="108" y="88"/>
                  </a:lnTo>
                  <a:lnTo>
                    <a:pt x="111" y="84"/>
                  </a:lnTo>
                  <a:lnTo>
                    <a:pt x="111" y="78"/>
                  </a:lnTo>
                  <a:lnTo>
                    <a:pt x="110" y="74"/>
                  </a:lnTo>
                  <a:lnTo>
                    <a:pt x="110" y="74"/>
                  </a:lnTo>
                  <a:lnTo>
                    <a:pt x="106" y="70"/>
                  </a:lnTo>
                  <a:lnTo>
                    <a:pt x="102" y="67"/>
                  </a:lnTo>
                  <a:lnTo>
                    <a:pt x="121" y="56"/>
                  </a:lnTo>
                  <a:lnTo>
                    <a:pt x="121" y="56"/>
                  </a:lnTo>
                  <a:lnTo>
                    <a:pt x="121" y="62"/>
                  </a:lnTo>
                  <a:lnTo>
                    <a:pt x="122" y="67"/>
                  </a:lnTo>
                  <a:lnTo>
                    <a:pt x="122" y="67"/>
                  </a:lnTo>
                  <a:lnTo>
                    <a:pt x="125" y="71"/>
                  </a:lnTo>
                  <a:lnTo>
                    <a:pt x="130" y="73"/>
                  </a:lnTo>
                  <a:lnTo>
                    <a:pt x="134" y="74"/>
                  </a:lnTo>
                  <a:lnTo>
                    <a:pt x="140" y="73"/>
                  </a:lnTo>
                  <a:lnTo>
                    <a:pt x="140" y="73"/>
                  </a:lnTo>
                  <a:lnTo>
                    <a:pt x="144" y="69"/>
                  </a:lnTo>
                  <a:lnTo>
                    <a:pt x="146" y="65"/>
                  </a:lnTo>
                  <a:lnTo>
                    <a:pt x="146" y="59"/>
                  </a:lnTo>
                  <a:lnTo>
                    <a:pt x="145" y="54"/>
                  </a:lnTo>
                  <a:lnTo>
                    <a:pt x="145" y="54"/>
                  </a:lnTo>
                  <a:lnTo>
                    <a:pt x="141" y="50"/>
                  </a:lnTo>
                  <a:lnTo>
                    <a:pt x="137" y="48"/>
                  </a:lnTo>
                  <a:lnTo>
                    <a:pt x="156" y="38"/>
                  </a:lnTo>
                  <a:lnTo>
                    <a:pt x="156" y="38"/>
                  </a:lnTo>
                  <a:lnTo>
                    <a:pt x="154" y="43"/>
                  </a:lnTo>
                  <a:lnTo>
                    <a:pt x="157" y="47"/>
                  </a:lnTo>
                  <a:lnTo>
                    <a:pt x="157" y="47"/>
                  </a:lnTo>
                  <a:lnTo>
                    <a:pt x="160" y="51"/>
                  </a:lnTo>
                  <a:lnTo>
                    <a:pt x="164" y="54"/>
                  </a:lnTo>
                  <a:lnTo>
                    <a:pt x="169" y="54"/>
                  </a:lnTo>
                  <a:lnTo>
                    <a:pt x="175" y="52"/>
                  </a:lnTo>
                  <a:lnTo>
                    <a:pt x="175" y="52"/>
                  </a:lnTo>
                  <a:lnTo>
                    <a:pt x="179" y="50"/>
                  </a:lnTo>
                  <a:lnTo>
                    <a:pt x="180" y="44"/>
                  </a:lnTo>
                  <a:lnTo>
                    <a:pt x="181" y="40"/>
                  </a:lnTo>
                  <a:lnTo>
                    <a:pt x="180" y="35"/>
                  </a:lnTo>
                  <a:lnTo>
                    <a:pt x="180" y="35"/>
                  </a:lnTo>
                  <a:lnTo>
                    <a:pt x="176" y="31"/>
                  </a:lnTo>
                  <a:lnTo>
                    <a:pt x="172" y="28"/>
                  </a:lnTo>
                  <a:lnTo>
                    <a:pt x="191" y="19"/>
                  </a:lnTo>
                  <a:lnTo>
                    <a:pt x="191" y="19"/>
                  </a:lnTo>
                  <a:lnTo>
                    <a:pt x="190" y="23"/>
                  </a:lnTo>
                  <a:lnTo>
                    <a:pt x="192" y="28"/>
                  </a:lnTo>
                  <a:lnTo>
                    <a:pt x="192" y="28"/>
                  </a:lnTo>
                  <a:lnTo>
                    <a:pt x="194" y="31"/>
                  </a:lnTo>
                  <a:lnTo>
                    <a:pt x="194" y="93"/>
                  </a:lnTo>
                  <a:lnTo>
                    <a:pt x="47" y="174"/>
                  </a:lnTo>
                  <a:lnTo>
                    <a:pt x="47" y="174"/>
                  </a:lnTo>
                  <a:lnTo>
                    <a:pt x="46" y="176"/>
                  </a:lnTo>
                  <a:lnTo>
                    <a:pt x="46" y="178"/>
                  </a:lnTo>
                  <a:lnTo>
                    <a:pt x="46" y="178"/>
                  </a:lnTo>
                  <a:lnTo>
                    <a:pt x="49" y="180"/>
                  </a:lnTo>
                  <a:lnTo>
                    <a:pt x="50" y="180"/>
                  </a:lnTo>
                  <a:lnTo>
                    <a:pt x="50" y="180"/>
                  </a:lnTo>
                  <a:lnTo>
                    <a:pt x="194" y="100"/>
                  </a:lnTo>
                  <a:lnTo>
                    <a:pt x="194" y="131"/>
                  </a:lnTo>
                  <a:lnTo>
                    <a:pt x="64" y="203"/>
                  </a:lnTo>
                  <a:lnTo>
                    <a:pt x="64" y="203"/>
                  </a:lnTo>
                  <a:lnTo>
                    <a:pt x="62" y="204"/>
                  </a:lnTo>
                  <a:lnTo>
                    <a:pt x="62" y="207"/>
                  </a:lnTo>
                  <a:lnTo>
                    <a:pt x="62" y="207"/>
                  </a:lnTo>
                  <a:lnTo>
                    <a:pt x="64" y="208"/>
                  </a:lnTo>
                  <a:lnTo>
                    <a:pt x="66" y="208"/>
                  </a:lnTo>
                  <a:lnTo>
                    <a:pt x="66" y="208"/>
                  </a:lnTo>
                  <a:lnTo>
                    <a:pt x="194" y="138"/>
                  </a:lnTo>
                  <a:lnTo>
                    <a:pt x="194" y="168"/>
                  </a:lnTo>
                  <a:lnTo>
                    <a:pt x="80" y="231"/>
                  </a:lnTo>
                  <a:lnTo>
                    <a:pt x="80" y="231"/>
                  </a:lnTo>
                  <a:lnTo>
                    <a:pt x="77" y="233"/>
                  </a:lnTo>
                  <a:lnTo>
                    <a:pt x="79" y="235"/>
                  </a:lnTo>
                  <a:lnTo>
                    <a:pt x="79" y="235"/>
                  </a:lnTo>
                  <a:lnTo>
                    <a:pt x="80" y="237"/>
                  </a:lnTo>
                  <a:lnTo>
                    <a:pt x="83" y="237"/>
                  </a:lnTo>
                  <a:lnTo>
                    <a:pt x="83" y="237"/>
                  </a:lnTo>
                  <a:lnTo>
                    <a:pt x="194" y="174"/>
                  </a:lnTo>
                  <a:lnTo>
                    <a:pt x="194" y="205"/>
                  </a:lnTo>
                  <a:lnTo>
                    <a:pt x="95" y="260"/>
                  </a:lnTo>
                  <a:lnTo>
                    <a:pt x="95" y="260"/>
                  </a:lnTo>
                  <a:lnTo>
                    <a:pt x="93" y="261"/>
                  </a:lnTo>
                  <a:lnTo>
                    <a:pt x="93" y="264"/>
                  </a:lnTo>
                  <a:lnTo>
                    <a:pt x="93" y="264"/>
                  </a:lnTo>
                  <a:lnTo>
                    <a:pt x="96" y="265"/>
                  </a:lnTo>
                  <a:lnTo>
                    <a:pt x="98" y="265"/>
                  </a:lnTo>
                  <a:lnTo>
                    <a:pt x="98" y="265"/>
                  </a:lnTo>
                  <a:lnTo>
                    <a:pt x="194" y="212"/>
                  </a:lnTo>
                  <a:lnTo>
                    <a:pt x="194" y="285"/>
                  </a:lnTo>
                  <a:lnTo>
                    <a:pt x="142" y="314"/>
                  </a:lnTo>
                  <a:lnTo>
                    <a:pt x="142" y="314"/>
                  </a:lnTo>
                  <a:lnTo>
                    <a:pt x="137" y="316"/>
                  </a:lnTo>
                  <a:lnTo>
                    <a:pt x="130" y="318"/>
                  </a:lnTo>
                  <a:lnTo>
                    <a:pt x="123" y="318"/>
                  </a:lnTo>
                  <a:lnTo>
                    <a:pt x="118" y="316"/>
                  </a:lnTo>
                  <a:lnTo>
                    <a:pt x="111" y="314"/>
                  </a:lnTo>
                  <a:lnTo>
                    <a:pt x="107" y="311"/>
                  </a:lnTo>
                  <a:lnTo>
                    <a:pt x="102" y="306"/>
                  </a:lnTo>
                  <a:lnTo>
                    <a:pt x="98" y="300"/>
                  </a:lnTo>
                  <a:lnTo>
                    <a:pt x="0" y="124"/>
                  </a:lnTo>
                  <a:lnTo>
                    <a:pt x="15" y="116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154"/>
            <p:cNvSpPr>
              <a:spLocks noEditPoints="1"/>
            </p:cNvSpPr>
            <p:nvPr/>
          </p:nvSpPr>
          <p:spPr>
            <a:xfrm>
              <a:off x="5043217" y="2056382"/>
              <a:ext cx="320484" cy="343323"/>
            </a:xfrm>
            <a:custGeom>
              <a:avLst/>
              <a:gdLst>
                <a:gd name="txL" fmla="*/ 0 w 308"/>
                <a:gd name="txT" fmla="*/ 0 h 323"/>
                <a:gd name="txR" fmla="*/ 308 w 308"/>
                <a:gd name="txB" fmla="*/ 323 h 323"/>
              </a:gdLst>
              <a:ahLst/>
              <a:cxnLst>
                <a:cxn ang="0">
                  <a:pos x="318403" y="102040"/>
                </a:cxn>
                <a:cxn ang="0">
                  <a:pos x="226836" y="327379"/>
                </a:cxn>
                <a:cxn ang="0">
                  <a:pos x="236201" y="238094"/>
                </a:cxn>
                <a:cxn ang="0">
                  <a:pos x="242444" y="222150"/>
                </a:cxn>
                <a:cxn ang="0">
                  <a:pos x="255971" y="195577"/>
                </a:cxn>
                <a:cxn ang="0">
                  <a:pos x="260133" y="169004"/>
                </a:cxn>
                <a:cxn ang="0">
                  <a:pos x="291349" y="115858"/>
                </a:cxn>
                <a:cxn ang="0">
                  <a:pos x="226836" y="79719"/>
                </a:cxn>
                <a:cxn ang="0">
                  <a:pos x="209147" y="340134"/>
                </a:cxn>
                <a:cxn ang="0">
                  <a:pos x="204985" y="307184"/>
                </a:cxn>
                <a:cxn ang="0">
                  <a:pos x="216431" y="278485"/>
                </a:cxn>
                <a:cxn ang="0">
                  <a:pos x="226836" y="263604"/>
                </a:cxn>
                <a:cxn ang="0">
                  <a:pos x="211228" y="171130"/>
                </a:cxn>
                <a:cxn ang="0">
                  <a:pos x="196661" y="195577"/>
                </a:cxn>
                <a:cxn ang="0">
                  <a:pos x="193539" y="214710"/>
                </a:cxn>
                <a:cxn ang="0">
                  <a:pos x="192499" y="164753"/>
                </a:cxn>
                <a:cxn ang="0">
                  <a:pos x="187296" y="27636"/>
                </a:cxn>
                <a:cxn ang="0">
                  <a:pos x="181053" y="338008"/>
                </a:cxn>
                <a:cxn ang="0">
                  <a:pos x="152958" y="231716"/>
                </a:cxn>
                <a:cxn ang="0">
                  <a:pos x="172728" y="211521"/>
                </a:cxn>
                <a:cxn ang="0">
                  <a:pos x="152958" y="180696"/>
                </a:cxn>
                <a:cxn ang="0">
                  <a:pos x="187296" y="180696"/>
                </a:cxn>
                <a:cxn ang="0">
                  <a:pos x="176891" y="239157"/>
                </a:cxn>
                <a:cxn ang="0">
                  <a:pos x="174809" y="258289"/>
                </a:cxn>
                <a:cxn ang="0">
                  <a:pos x="157120" y="279548"/>
                </a:cxn>
                <a:cxn ang="0">
                  <a:pos x="187296" y="341197"/>
                </a:cxn>
                <a:cxn ang="0">
                  <a:pos x="152958" y="10629"/>
                </a:cxn>
                <a:cxn ang="0">
                  <a:pos x="123823" y="0"/>
                </a:cxn>
                <a:cxn ang="0">
                  <a:pos x="137350" y="276359"/>
                </a:cxn>
                <a:cxn ang="0">
                  <a:pos x="152958" y="325253"/>
                </a:cxn>
                <a:cxn ang="0">
                  <a:pos x="144634" y="142431"/>
                </a:cxn>
                <a:cxn ang="0">
                  <a:pos x="133188" y="169004"/>
                </a:cxn>
                <a:cxn ang="0">
                  <a:pos x="125904" y="184948"/>
                </a:cxn>
                <a:cxn ang="0">
                  <a:pos x="127985" y="132865"/>
                </a:cxn>
                <a:cxn ang="0">
                  <a:pos x="152958" y="249786"/>
                </a:cxn>
                <a:cxn ang="0">
                  <a:pos x="101972" y="300806"/>
                </a:cxn>
                <a:cxn ang="0">
                  <a:pos x="107175" y="4252"/>
                </a:cxn>
                <a:cxn ang="0">
                  <a:pos x="115499" y="36139"/>
                </a:cxn>
                <a:cxn ang="0">
                  <a:pos x="123823" y="129676"/>
                </a:cxn>
                <a:cxn ang="0">
                  <a:pos x="123823" y="149872"/>
                </a:cxn>
                <a:cxn ang="0">
                  <a:pos x="113418" y="209395"/>
                </a:cxn>
                <a:cxn ang="0">
                  <a:pos x="111337" y="227465"/>
                </a:cxn>
                <a:cxn ang="0">
                  <a:pos x="109256" y="181759"/>
                </a:cxn>
                <a:cxn ang="0">
                  <a:pos x="101972" y="156249"/>
                </a:cxn>
                <a:cxn ang="0">
                  <a:pos x="123823" y="149872"/>
                </a:cxn>
                <a:cxn ang="0">
                  <a:pos x="89486" y="218961"/>
                </a:cxn>
                <a:cxn ang="0">
                  <a:pos x="100932" y="199829"/>
                </a:cxn>
                <a:cxn ang="0">
                  <a:pos x="93648" y="254038"/>
                </a:cxn>
                <a:cxn ang="0">
                  <a:pos x="89486" y="23384"/>
                </a:cxn>
                <a:cxn ang="0">
                  <a:pos x="96770" y="72279"/>
                </a:cxn>
                <a:cxn ang="0">
                  <a:pos x="89486" y="23384"/>
                </a:cxn>
                <a:cxn ang="0">
                  <a:pos x="89486" y="295492"/>
                </a:cxn>
                <a:cxn ang="0">
                  <a:pos x="80121" y="244471"/>
                </a:cxn>
                <a:cxn ang="0">
                  <a:pos x="89486" y="113732"/>
                </a:cxn>
                <a:cxn ang="0">
                  <a:pos x="69716" y="133928"/>
                </a:cxn>
                <a:cxn ang="0">
                  <a:pos x="89486" y="149872"/>
                </a:cxn>
                <a:cxn ang="0">
                  <a:pos x="60351" y="88222"/>
                </a:cxn>
                <a:cxn ang="0">
                  <a:pos x="89486" y="201955"/>
                </a:cxn>
                <a:cxn ang="0">
                  <a:pos x="2081" y="240220"/>
                </a:cxn>
                <a:cxn ang="0">
                  <a:pos x="60351" y="156249"/>
                </a:cxn>
                <a:cxn ang="0">
                  <a:pos x="52027" y="182822"/>
                </a:cxn>
                <a:cxn ang="0">
                  <a:pos x="43702" y="197703"/>
                </a:cxn>
                <a:cxn ang="0">
                  <a:pos x="30175" y="223213"/>
                </a:cxn>
              </a:cxnLst>
              <a:rect l="txL" t="txT" r="txR" b="txB"/>
              <a:pathLst>
                <a:path w="308" h="323">
                  <a:moveTo>
                    <a:pt x="218" y="44"/>
                  </a:moveTo>
                  <a:lnTo>
                    <a:pt x="288" y="76"/>
                  </a:lnTo>
                  <a:lnTo>
                    <a:pt x="288" y="76"/>
                  </a:lnTo>
                  <a:lnTo>
                    <a:pt x="293" y="80"/>
                  </a:lnTo>
                  <a:lnTo>
                    <a:pt x="299" y="84"/>
                  </a:lnTo>
                  <a:lnTo>
                    <a:pt x="303" y="90"/>
                  </a:lnTo>
                  <a:lnTo>
                    <a:pt x="306" y="96"/>
                  </a:lnTo>
                  <a:lnTo>
                    <a:pt x="308" y="103"/>
                  </a:lnTo>
                  <a:lnTo>
                    <a:pt x="308" y="110"/>
                  </a:lnTo>
                  <a:lnTo>
                    <a:pt x="307" y="117"/>
                  </a:lnTo>
                  <a:lnTo>
                    <a:pt x="304" y="124"/>
                  </a:lnTo>
                  <a:lnTo>
                    <a:pt x="222" y="301"/>
                  </a:lnTo>
                  <a:lnTo>
                    <a:pt x="222" y="301"/>
                  </a:lnTo>
                  <a:lnTo>
                    <a:pt x="218" y="308"/>
                  </a:lnTo>
                  <a:lnTo>
                    <a:pt x="218" y="248"/>
                  </a:lnTo>
                  <a:lnTo>
                    <a:pt x="218" y="248"/>
                  </a:lnTo>
                  <a:lnTo>
                    <a:pt x="219" y="245"/>
                  </a:lnTo>
                  <a:lnTo>
                    <a:pt x="227" y="228"/>
                  </a:lnTo>
                  <a:lnTo>
                    <a:pt x="227" y="228"/>
                  </a:lnTo>
                  <a:lnTo>
                    <a:pt x="228" y="226"/>
                  </a:lnTo>
                  <a:lnTo>
                    <a:pt x="227" y="224"/>
                  </a:lnTo>
                  <a:lnTo>
                    <a:pt x="227" y="222"/>
                  </a:lnTo>
                  <a:lnTo>
                    <a:pt x="224" y="221"/>
                  </a:lnTo>
                  <a:lnTo>
                    <a:pt x="218" y="217"/>
                  </a:lnTo>
                  <a:lnTo>
                    <a:pt x="218" y="202"/>
                  </a:lnTo>
                  <a:lnTo>
                    <a:pt x="230" y="209"/>
                  </a:lnTo>
                  <a:lnTo>
                    <a:pt x="230" y="209"/>
                  </a:lnTo>
                  <a:lnTo>
                    <a:pt x="233" y="209"/>
                  </a:lnTo>
                  <a:lnTo>
                    <a:pt x="235" y="209"/>
                  </a:lnTo>
                  <a:lnTo>
                    <a:pt x="237" y="207"/>
                  </a:lnTo>
                  <a:lnTo>
                    <a:pt x="238" y="206"/>
                  </a:lnTo>
                  <a:lnTo>
                    <a:pt x="246" y="188"/>
                  </a:lnTo>
                  <a:lnTo>
                    <a:pt x="246" y="188"/>
                  </a:lnTo>
                  <a:lnTo>
                    <a:pt x="247" y="186"/>
                  </a:lnTo>
                  <a:lnTo>
                    <a:pt x="246" y="184"/>
                  </a:lnTo>
                  <a:lnTo>
                    <a:pt x="246" y="182"/>
                  </a:lnTo>
                  <a:lnTo>
                    <a:pt x="243" y="180"/>
                  </a:lnTo>
                  <a:lnTo>
                    <a:pt x="218" y="168"/>
                  </a:lnTo>
                  <a:lnTo>
                    <a:pt x="218" y="145"/>
                  </a:lnTo>
                  <a:lnTo>
                    <a:pt x="243" y="157"/>
                  </a:lnTo>
                  <a:lnTo>
                    <a:pt x="243" y="157"/>
                  </a:lnTo>
                  <a:lnTo>
                    <a:pt x="250" y="159"/>
                  </a:lnTo>
                  <a:lnTo>
                    <a:pt x="257" y="157"/>
                  </a:lnTo>
                  <a:lnTo>
                    <a:pt x="262" y="155"/>
                  </a:lnTo>
                  <a:lnTo>
                    <a:pt x="266" y="149"/>
                  </a:lnTo>
                  <a:lnTo>
                    <a:pt x="279" y="122"/>
                  </a:lnTo>
                  <a:lnTo>
                    <a:pt x="279" y="122"/>
                  </a:lnTo>
                  <a:lnTo>
                    <a:pt x="280" y="115"/>
                  </a:lnTo>
                  <a:lnTo>
                    <a:pt x="280" y="109"/>
                  </a:lnTo>
                  <a:lnTo>
                    <a:pt x="276" y="103"/>
                  </a:lnTo>
                  <a:lnTo>
                    <a:pt x="270" y="99"/>
                  </a:lnTo>
                  <a:lnTo>
                    <a:pt x="218" y="75"/>
                  </a:lnTo>
                  <a:lnTo>
                    <a:pt x="218" y="44"/>
                  </a:lnTo>
                  <a:close/>
                  <a:moveTo>
                    <a:pt x="180" y="26"/>
                  </a:moveTo>
                  <a:lnTo>
                    <a:pt x="218" y="44"/>
                  </a:lnTo>
                  <a:lnTo>
                    <a:pt x="218" y="75"/>
                  </a:lnTo>
                  <a:lnTo>
                    <a:pt x="180" y="57"/>
                  </a:lnTo>
                  <a:lnTo>
                    <a:pt x="180" y="26"/>
                  </a:lnTo>
                  <a:lnTo>
                    <a:pt x="180" y="26"/>
                  </a:lnTo>
                  <a:close/>
                  <a:moveTo>
                    <a:pt x="218" y="308"/>
                  </a:moveTo>
                  <a:lnTo>
                    <a:pt x="218" y="308"/>
                  </a:lnTo>
                  <a:lnTo>
                    <a:pt x="211" y="316"/>
                  </a:lnTo>
                  <a:lnTo>
                    <a:pt x="201" y="320"/>
                  </a:lnTo>
                  <a:lnTo>
                    <a:pt x="191" y="323"/>
                  </a:lnTo>
                  <a:lnTo>
                    <a:pt x="180" y="321"/>
                  </a:lnTo>
                  <a:lnTo>
                    <a:pt x="180" y="283"/>
                  </a:lnTo>
                  <a:lnTo>
                    <a:pt x="193" y="289"/>
                  </a:lnTo>
                  <a:lnTo>
                    <a:pt x="193" y="289"/>
                  </a:lnTo>
                  <a:lnTo>
                    <a:pt x="195" y="289"/>
                  </a:lnTo>
                  <a:lnTo>
                    <a:pt x="197" y="289"/>
                  </a:lnTo>
                  <a:lnTo>
                    <a:pt x="199" y="287"/>
                  </a:lnTo>
                  <a:lnTo>
                    <a:pt x="200" y="286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09" y="266"/>
                  </a:lnTo>
                  <a:lnTo>
                    <a:pt x="209" y="264"/>
                  </a:lnTo>
                  <a:lnTo>
                    <a:pt x="208" y="262"/>
                  </a:lnTo>
                  <a:lnTo>
                    <a:pt x="205" y="260"/>
                  </a:lnTo>
                  <a:lnTo>
                    <a:pt x="180" y="249"/>
                  </a:lnTo>
                  <a:lnTo>
                    <a:pt x="180" y="235"/>
                  </a:lnTo>
                  <a:lnTo>
                    <a:pt x="212" y="248"/>
                  </a:lnTo>
                  <a:lnTo>
                    <a:pt x="212" y="248"/>
                  </a:lnTo>
                  <a:lnTo>
                    <a:pt x="215" y="249"/>
                  </a:lnTo>
                  <a:lnTo>
                    <a:pt x="218" y="248"/>
                  </a:lnTo>
                  <a:lnTo>
                    <a:pt x="218" y="308"/>
                  </a:lnTo>
                  <a:lnTo>
                    <a:pt x="218" y="308"/>
                  </a:lnTo>
                  <a:close/>
                  <a:moveTo>
                    <a:pt x="218" y="145"/>
                  </a:moveTo>
                  <a:lnTo>
                    <a:pt x="218" y="168"/>
                  </a:lnTo>
                  <a:lnTo>
                    <a:pt x="205" y="163"/>
                  </a:lnTo>
                  <a:lnTo>
                    <a:pt x="205" y="163"/>
                  </a:lnTo>
                  <a:lnTo>
                    <a:pt x="203" y="161"/>
                  </a:lnTo>
                  <a:lnTo>
                    <a:pt x="201" y="163"/>
                  </a:lnTo>
                  <a:lnTo>
                    <a:pt x="199" y="164"/>
                  </a:lnTo>
                  <a:lnTo>
                    <a:pt x="197" y="165"/>
                  </a:lnTo>
                  <a:lnTo>
                    <a:pt x="189" y="183"/>
                  </a:lnTo>
                  <a:lnTo>
                    <a:pt x="189" y="183"/>
                  </a:lnTo>
                  <a:lnTo>
                    <a:pt x="189" y="183"/>
                  </a:lnTo>
                  <a:lnTo>
                    <a:pt x="189" y="184"/>
                  </a:lnTo>
                  <a:lnTo>
                    <a:pt x="189" y="187"/>
                  </a:lnTo>
                  <a:lnTo>
                    <a:pt x="191" y="190"/>
                  </a:lnTo>
                  <a:lnTo>
                    <a:pt x="192" y="191"/>
                  </a:lnTo>
                  <a:lnTo>
                    <a:pt x="218" y="202"/>
                  </a:lnTo>
                  <a:lnTo>
                    <a:pt x="218" y="217"/>
                  </a:lnTo>
                  <a:lnTo>
                    <a:pt x="186" y="202"/>
                  </a:lnTo>
                  <a:lnTo>
                    <a:pt x="186" y="202"/>
                  </a:lnTo>
                  <a:lnTo>
                    <a:pt x="184" y="202"/>
                  </a:lnTo>
                  <a:lnTo>
                    <a:pt x="180" y="203"/>
                  </a:lnTo>
                  <a:lnTo>
                    <a:pt x="180" y="170"/>
                  </a:lnTo>
                  <a:lnTo>
                    <a:pt x="185" y="160"/>
                  </a:lnTo>
                  <a:lnTo>
                    <a:pt x="185" y="160"/>
                  </a:lnTo>
                  <a:lnTo>
                    <a:pt x="185" y="157"/>
                  </a:lnTo>
                  <a:lnTo>
                    <a:pt x="185" y="155"/>
                  </a:lnTo>
                  <a:lnTo>
                    <a:pt x="184" y="153"/>
                  </a:lnTo>
                  <a:lnTo>
                    <a:pt x="182" y="152"/>
                  </a:lnTo>
                  <a:lnTo>
                    <a:pt x="180" y="151"/>
                  </a:lnTo>
                  <a:lnTo>
                    <a:pt x="180" y="128"/>
                  </a:lnTo>
                  <a:lnTo>
                    <a:pt x="218" y="145"/>
                  </a:lnTo>
                  <a:close/>
                  <a:moveTo>
                    <a:pt x="147" y="10"/>
                  </a:moveTo>
                  <a:lnTo>
                    <a:pt x="180" y="26"/>
                  </a:lnTo>
                  <a:lnTo>
                    <a:pt x="180" y="57"/>
                  </a:lnTo>
                  <a:lnTo>
                    <a:pt x="147" y="41"/>
                  </a:lnTo>
                  <a:lnTo>
                    <a:pt x="147" y="10"/>
                  </a:lnTo>
                  <a:lnTo>
                    <a:pt x="147" y="10"/>
                  </a:lnTo>
                  <a:close/>
                  <a:moveTo>
                    <a:pt x="180" y="321"/>
                  </a:moveTo>
                  <a:lnTo>
                    <a:pt x="180" y="321"/>
                  </a:lnTo>
                  <a:lnTo>
                    <a:pt x="174" y="318"/>
                  </a:lnTo>
                  <a:lnTo>
                    <a:pt x="147" y="306"/>
                  </a:lnTo>
                  <a:lnTo>
                    <a:pt x="147" y="240"/>
                  </a:lnTo>
                  <a:lnTo>
                    <a:pt x="147" y="240"/>
                  </a:lnTo>
                  <a:lnTo>
                    <a:pt x="147" y="240"/>
                  </a:lnTo>
                  <a:lnTo>
                    <a:pt x="149" y="237"/>
                  </a:lnTo>
                  <a:lnTo>
                    <a:pt x="147" y="235"/>
                  </a:lnTo>
                  <a:lnTo>
                    <a:pt x="147" y="218"/>
                  </a:lnTo>
                  <a:lnTo>
                    <a:pt x="150" y="220"/>
                  </a:lnTo>
                  <a:lnTo>
                    <a:pt x="150" y="220"/>
                  </a:lnTo>
                  <a:lnTo>
                    <a:pt x="153" y="221"/>
                  </a:lnTo>
                  <a:lnTo>
                    <a:pt x="155" y="220"/>
                  </a:lnTo>
                  <a:lnTo>
                    <a:pt x="157" y="218"/>
                  </a:lnTo>
                  <a:lnTo>
                    <a:pt x="158" y="217"/>
                  </a:lnTo>
                  <a:lnTo>
                    <a:pt x="166" y="199"/>
                  </a:lnTo>
                  <a:lnTo>
                    <a:pt x="166" y="199"/>
                  </a:lnTo>
                  <a:lnTo>
                    <a:pt x="166" y="198"/>
                  </a:lnTo>
                  <a:lnTo>
                    <a:pt x="166" y="195"/>
                  </a:lnTo>
                  <a:lnTo>
                    <a:pt x="165" y="193"/>
                  </a:lnTo>
                  <a:lnTo>
                    <a:pt x="163" y="191"/>
                  </a:lnTo>
                  <a:lnTo>
                    <a:pt x="147" y="184"/>
                  </a:lnTo>
                  <a:lnTo>
                    <a:pt x="147" y="170"/>
                  </a:lnTo>
                  <a:lnTo>
                    <a:pt x="169" y="180"/>
                  </a:lnTo>
                  <a:lnTo>
                    <a:pt x="169" y="180"/>
                  </a:lnTo>
                  <a:lnTo>
                    <a:pt x="172" y="180"/>
                  </a:lnTo>
                  <a:lnTo>
                    <a:pt x="173" y="180"/>
                  </a:lnTo>
                  <a:lnTo>
                    <a:pt x="176" y="179"/>
                  </a:lnTo>
                  <a:lnTo>
                    <a:pt x="177" y="176"/>
                  </a:lnTo>
                  <a:lnTo>
                    <a:pt x="180" y="170"/>
                  </a:lnTo>
                  <a:lnTo>
                    <a:pt x="180" y="203"/>
                  </a:lnTo>
                  <a:lnTo>
                    <a:pt x="180" y="203"/>
                  </a:lnTo>
                  <a:lnTo>
                    <a:pt x="178" y="206"/>
                  </a:lnTo>
                  <a:lnTo>
                    <a:pt x="170" y="222"/>
                  </a:lnTo>
                  <a:lnTo>
                    <a:pt x="170" y="222"/>
                  </a:lnTo>
                  <a:lnTo>
                    <a:pt x="170" y="222"/>
                  </a:lnTo>
                  <a:lnTo>
                    <a:pt x="170" y="225"/>
                  </a:lnTo>
                  <a:lnTo>
                    <a:pt x="170" y="228"/>
                  </a:lnTo>
                  <a:lnTo>
                    <a:pt x="172" y="229"/>
                  </a:lnTo>
                  <a:lnTo>
                    <a:pt x="173" y="230"/>
                  </a:lnTo>
                  <a:lnTo>
                    <a:pt x="180" y="235"/>
                  </a:lnTo>
                  <a:lnTo>
                    <a:pt x="180" y="249"/>
                  </a:lnTo>
                  <a:lnTo>
                    <a:pt x="168" y="243"/>
                  </a:lnTo>
                  <a:lnTo>
                    <a:pt x="168" y="243"/>
                  </a:lnTo>
                  <a:lnTo>
                    <a:pt x="166" y="243"/>
                  </a:lnTo>
                  <a:lnTo>
                    <a:pt x="163" y="243"/>
                  </a:lnTo>
                  <a:lnTo>
                    <a:pt x="162" y="244"/>
                  </a:lnTo>
                  <a:lnTo>
                    <a:pt x="161" y="245"/>
                  </a:lnTo>
                  <a:lnTo>
                    <a:pt x="151" y="263"/>
                  </a:lnTo>
                  <a:lnTo>
                    <a:pt x="151" y="263"/>
                  </a:lnTo>
                  <a:lnTo>
                    <a:pt x="151" y="263"/>
                  </a:lnTo>
                  <a:lnTo>
                    <a:pt x="151" y="266"/>
                  </a:lnTo>
                  <a:lnTo>
                    <a:pt x="151" y="267"/>
                  </a:lnTo>
                  <a:lnTo>
                    <a:pt x="153" y="270"/>
                  </a:lnTo>
                  <a:lnTo>
                    <a:pt x="155" y="271"/>
                  </a:lnTo>
                  <a:lnTo>
                    <a:pt x="180" y="283"/>
                  </a:lnTo>
                  <a:lnTo>
                    <a:pt x="180" y="321"/>
                  </a:lnTo>
                  <a:lnTo>
                    <a:pt x="180" y="321"/>
                  </a:lnTo>
                  <a:close/>
                  <a:moveTo>
                    <a:pt x="180" y="128"/>
                  </a:moveTo>
                  <a:lnTo>
                    <a:pt x="180" y="151"/>
                  </a:lnTo>
                  <a:lnTo>
                    <a:pt x="147" y="136"/>
                  </a:lnTo>
                  <a:lnTo>
                    <a:pt x="147" y="113"/>
                  </a:lnTo>
                  <a:lnTo>
                    <a:pt x="180" y="128"/>
                  </a:lnTo>
                  <a:close/>
                  <a:moveTo>
                    <a:pt x="135" y="4"/>
                  </a:moveTo>
                  <a:lnTo>
                    <a:pt x="147" y="10"/>
                  </a:lnTo>
                  <a:lnTo>
                    <a:pt x="147" y="41"/>
                  </a:lnTo>
                  <a:lnTo>
                    <a:pt x="128" y="33"/>
                  </a:lnTo>
                  <a:lnTo>
                    <a:pt x="128" y="33"/>
                  </a:lnTo>
                  <a:lnTo>
                    <a:pt x="124" y="31"/>
                  </a:lnTo>
                  <a:lnTo>
                    <a:pt x="119" y="31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27" y="2"/>
                  </a:lnTo>
                  <a:lnTo>
                    <a:pt x="135" y="4"/>
                  </a:lnTo>
                  <a:lnTo>
                    <a:pt x="135" y="4"/>
                  </a:lnTo>
                  <a:close/>
                  <a:moveTo>
                    <a:pt x="147" y="306"/>
                  </a:moveTo>
                  <a:lnTo>
                    <a:pt x="119" y="293"/>
                  </a:lnTo>
                  <a:lnTo>
                    <a:pt x="119" y="253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34" y="260"/>
                  </a:lnTo>
                  <a:lnTo>
                    <a:pt x="136" y="260"/>
                  </a:lnTo>
                  <a:lnTo>
                    <a:pt x="138" y="259"/>
                  </a:lnTo>
                  <a:lnTo>
                    <a:pt x="139" y="258"/>
                  </a:lnTo>
                  <a:lnTo>
                    <a:pt x="147" y="240"/>
                  </a:lnTo>
                  <a:lnTo>
                    <a:pt x="147" y="306"/>
                  </a:lnTo>
                  <a:lnTo>
                    <a:pt x="147" y="306"/>
                  </a:lnTo>
                  <a:close/>
                  <a:moveTo>
                    <a:pt x="147" y="113"/>
                  </a:moveTo>
                  <a:lnTo>
                    <a:pt x="147" y="136"/>
                  </a:lnTo>
                  <a:lnTo>
                    <a:pt x="144" y="134"/>
                  </a:lnTo>
                  <a:lnTo>
                    <a:pt x="144" y="134"/>
                  </a:lnTo>
                  <a:lnTo>
                    <a:pt x="142" y="133"/>
                  </a:lnTo>
                  <a:lnTo>
                    <a:pt x="139" y="134"/>
                  </a:lnTo>
                  <a:lnTo>
                    <a:pt x="138" y="134"/>
                  </a:lnTo>
                  <a:lnTo>
                    <a:pt x="136" y="137"/>
                  </a:lnTo>
                  <a:lnTo>
                    <a:pt x="128" y="155"/>
                  </a:lnTo>
                  <a:lnTo>
                    <a:pt x="128" y="155"/>
                  </a:lnTo>
                  <a:lnTo>
                    <a:pt x="128" y="155"/>
                  </a:lnTo>
                  <a:lnTo>
                    <a:pt x="128" y="156"/>
                  </a:lnTo>
                  <a:lnTo>
                    <a:pt x="128" y="159"/>
                  </a:lnTo>
                  <a:lnTo>
                    <a:pt x="130" y="160"/>
                  </a:lnTo>
                  <a:lnTo>
                    <a:pt x="131" y="161"/>
                  </a:lnTo>
                  <a:lnTo>
                    <a:pt x="147" y="170"/>
                  </a:lnTo>
                  <a:lnTo>
                    <a:pt x="147" y="184"/>
                  </a:lnTo>
                  <a:lnTo>
                    <a:pt x="126" y="174"/>
                  </a:lnTo>
                  <a:lnTo>
                    <a:pt x="126" y="174"/>
                  </a:lnTo>
                  <a:lnTo>
                    <a:pt x="121" y="174"/>
                  </a:lnTo>
                  <a:lnTo>
                    <a:pt x="119" y="175"/>
                  </a:lnTo>
                  <a:lnTo>
                    <a:pt x="119" y="141"/>
                  </a:lnTo>
                  <a:lnTo>
                    <a:pt x="124" y="130"/>
                  </a:lnTo>
                  <a:lnTo>
                    <a:pt x="124" y="130"/>
                  </a:lnTo>
                  <a:lnTo>
                    <a:pt x="124" y="129"/>
                  </a:lnTo>
                  <a:lnTo>
                    <a:pt x="124" y="126"/>
                  </a:lnTo>
                  <a:lnTo>
                    <a:pt x="123" y="125"/>
                  </a:lnTo>
                  <a:lnTo>
                    <a:pt x="121" y="124"/>
                  </a:lnTo>
                  <a:lnTo>
                    <a:pt x="119" y="122"/>
                  </a:lnTo>
                  <a:lnTo>
                    <a:pt x="119" y="99"/>
                  </a:lnTo>
                  <a:lnTo>
                    <a:pt x="147" y="113"/>
                  </a:lnTo>
                  <a:lnTo>
                    <a:pt x="147" y="113"/>
                  </a:lnTo>
                  <a:close/>
                  <a:moveTo>
                    <a:pt x="147" y="218"/>
                  </a:moveTo>
                  <a:lnTo>
                    <a:pt x="147" y="235"/>
                  </a:lnTo>
                  <a:lnTo>
                    <a:pt x="147" y="235"/>
                  </a:lnTo>
                  <a:lnTo>
                    <a:pt x="144" y="232"/>
                  </a:lnTo>
                  <a:lnTo>
                    <a:pt x="119" y="220"/>
                  </a:lnTo>
                  <a:lnTo>
                    <a:pt x="119" y="205"/>
                  </a:lnTo>
                  <a:lnTo>
                    <a:pt x="147" y="218"/>
                  </a:lnTo>
                  <a:close/>
                  <a:moveTo>
                    <a:pt x="119" y="293"/>
                  </a:moveTo>
                  <a:lnTo>
                    <a:pt x="98" y="283"/>
                  </a:lnTo>
                  <a:lnTo>
                    <a:pt x="98" y="244"/>
                  </a:lnTo>
                  <a:lnTo>
                    <a:pt x="119" y="253"/>
                  </a:lnTo>
                  <a:lnTo>
                    <a:pt x="119" y="293"/>
                  </a:lnTo>
                  <a:lnTo>
                    <a:pt x="119" y="293"/>
                  </a:lnTo>
                  <a:close/>
                  <a:moveTo>
                    <a:pt x="98" y="7"/>
                  </a:moveTo>
                  <a:lnTo>
                    <a:pt x="98" y="7"/>
                  </a:lnTo>
                  <a:lnTo>
                    <a:pt x="103" y="4"/>
                  </a:lnTo>
                  <a:lnTo>
                    <a:pt x="108" y="3"/>
                  </a:lnTo>
                  <a:lnTo>
                    <a:pt x="113" y="2"/>
                  </a:lnTo>
                  <a:lnTo>
                    <a:pt x="119" y="0"/>
                  </a:lnTo>
                  <a:lnTo>
                    <a:pt x="119" y="31"/>
                  </a:lnTo>
                  <a:lnTo>
                    <a:pt x="119" y="31"/>
                  </a:lnTo>
                  <a:lnTo>
                    <a:pt x="115" y="33"/>
                  </a:lnTo>
                  <a:lnTo>
                    <a:pt x="111" y="34"/>
                  </a:lnTo>
                  <a:lnTo>
                    <a:pt x="108" y="37"/>
                  </a:lnTo>
                  <a:lnTo>
                    <a:pt x="105" y="41"/>
                  </a:lnTo>
                  <a:lnTo>
                    <a:pt x="98" y="56"/>
                  </a:lnTo>
                  <a:lnTo>
                    <a:pt x="98" y="7"/>
                  </a:lnTo>
                  <a:lnTo>
                    <a:pt x="98" y="7"/>
                  </a:lnTo>
                  <a:close/>
                  <a:moveTo>
                    <a:pt x="119" y="99"/>
                  </a:moveTo>
                  <a:lnTo>
                    <a:pt x="119" y="122"/>
                  </a:lnTo>
                  <a:lnTo>
                    <a:pt x="98" y="113"/>
                  </a:lnTo>
                  <a:lnTo>
                    <a:pt x="98" y="90"/>
                  </a:lnTo>
                  <a:lnTo>
                    <a:pt x="98" y="90"/>
                  </a:lnTo>
                  <a:lnTo>
                    <a:pt x="101" y="91"/>
                  </a:lnTo>
                  <a:lnTo>
                    <a:pt x="119" y="99"/>
                  </a:lnTo>
                  <a:lnTo>
                    <a:pt x="119" y="99"/>
                  </a:lnTo>
                  <a:close/>
                  <a:moveTo>
                    <a:pt x="119" y="141"/>
                  </a:moveTo>
                  <a:lnTo>
                    <a:pt x="119" y="175"/>
                  </a:lnTo>
                  <a:lnTo>
                    <a:pt x="119" y="175"/>
                  </a:lnTo>
                  <a:lnTo>
                    <a:pt x="117" y="176"/>
                  </a:lnTo>
                  <a:lnTo>
                    <a:pt x="109" y="194"/>
                  </a:lnTo>
                  <a:lnTo>
                    <a:pt x="109" y="194"/>
                  </a:lnTo>
                  <a:lnTo>
                    <a:pt x="109" y="194"/>
                  </a:lnTo>
                  <a:lnTo>
                    <a:pt x="109" y="197"/>
                  </a:lnTo>
                  <a:lnTo>
                    <a:pt x="109" y="199"/>
                  </a:lnTo>
                  <a:lnTo>
                    <a:pt x="111" y="201"/>
                  </a:lnTo>
                  <a:lnTo>
                    <a:pt x="112" y="202"/>
                  </a:lnTo>
                  <a:lnTo>
                    <a:pt x="119" y="205"/>
                  </a:lnTo>
                  <a:lnTo>
                    <a:pt x="119" y="220"/>
                  </a:lnTo>
                  <a:lnTo>
                    <a:pt x="107" y="214"/>
                  </a:lnTo>
                  <a:lnTo>
                    <a:pt x="107" y="214"/>
                  </a:lnTo>
                  <a:lnTo>
                    <a:pt x="104" y="214"/>
                  </a:lnTo>
                  <a:lnTo>
                    <a:pt x="103" y="214"/>
                  </a:lnTo>
                  <a:lnTo>
                    <a:pt x="100" y="216"/>
                  </a:lnTo>
                  <a:lnTo>
                    <a:pt x="98" y="217"/>
                  </a:lnTo>
                  <a:lnTo>
                    <a:pt x="98" y="218"/>
                  </a:lnTo>
                  <a:lnTo>
                    <a:pt x="98" y="186"/>
                  </a:lnTo>
                  <a:lnTo>
                    <a:pt x="105" y="171"/>
                  </a:lnTo>
                  <a:lnTo>
                    <a:pt x="105" y="171"/>
                  </a:lnTo>
                  <a:lnTo>
                    <a:pt x="105" y="168"/>
                  </a:lnTo>
                  <a:lnTo>
                    <a:pt x="105" y="167"/>
                  </a:lnTo>
                  <a:lnTo>
                    <a:pt x="104" y="164"/>
                  </a:lnTo>
                  <a:lnTo>
                    <a:pt x="103" y="163"/>
                  </a:lnTo>
                  <a:lnTo>
                    <a:pt x="98" y="161"/>
                  </a:lnTo>
                  <a:lnTo>
                    <a:pt x="98" y="147"/>
                  </a:lnTo>
                  <a:lnTo>
                    <a:pt x="108" y="152"/>
                  </a:lnTo>
                  <a:lnTo>
                    <a:pt x="108" y="152"/>
                  </a:lnTo>
                  <a:lnTo>
                    <a:pt x="111" y="152"/>
                  </a:lnTo>
                  <a:lnTo>
                    <a:pt x="112" y="152"/>
                  </a:lnTo>
                  <a:lnTo>
                    <a:pt x="115" y="151"/>
                  </a:lnTo>
                  <a:lnTo>
                    <a:pt x="116" y="148"/>
                  </a:lnTo>
                  <a:lnTo>
                    <a:pt x="119" y="141"/>
                  </a:lnTo>
                  <a:close/>
                  <a:moveTo>
                    <a:pt x="98" y="283"/>
                  </a:moveTo>
                  <a:lnTo>
                    <a:pt x="86" y="278"/>
                  </a:lnTo>
                  <a:lnTo>
                    <a:pt x="86" y="212"/>
                  </a:lnTo>
                  <a:lnTo>
                    <a:pt x="86" y="212"/>
                  </a:lnTo>
                  <a:lnTo>
                    <a:pt x="86" y="212"/>
                  </a:lnTo>
                  <a:lnTo>
                    <a:pt x="86" y="209"/>
                  </a:lnTo>
                  <a:lnTo>
                    <a:pt x="86" y="206"/>
                  </a:lnTo>
                  <a:lnTo>
                    <a:pt x="86" y="190"/>
                  </a:lnTo>
                  <a:lnTo>
                    <a:pt x="89" y="191"/>
                  </a:lnTo>
                  <a:lnTo>
                    <a:pt x="89" y="191"/>
                  </a:lnTo>
                  <a:lnTo>
                    <a:pt x="92" y="191"/>
                  </a:lnTo>
                  <a:lnTo>
                    <a:pt x="93" y="191"/>
                  </a:lnTo>
                  <a:lnTo>
                    <a:pt x="96" y="190"/>
                  </a:lnTo>
                  <a:lnTo>
                    <a:pt x="97" y="188"/>
                  </a:lnTo>
                  <a:lnTo>
                    <a:pt x="98" y="186"/>
                  </a:lnTo>
                  <a:lnTo>
                    <a:pt x="98" y="218"/>
                  </a:lnTo>
                  <a:lnTo>
                    <a:pt x="90" y="235"/>
                  </a:lnTo>
                  <a:lnTo>
                    <a:pt x="90" y="235"/>
                  </a:lnTo>
                  <a:lnTo>
                    <a:pt x="90" y="235"/>
                  </a:lnTo>
                  <a:lnTo>
                    <a:pt x="90" y="237"/>
                  </a:lnTo>
                  <a:lnTo>
                    <a:pt x="90" y="239"/>
                  </a:lnTo>
                  <a:lnTo>
                    <a:pt x="92" y="241"/>
                  </a:lnTo>
                  <a:lnTo>
                    <a:pt x="93" y="243"/>
                  </a:lnTo>
                  <a:lnTo>
                    <a:pt x="98" y="244"/>
                  </a:lnTo>
                  <a:lnTo>
                    <a:pt x="98" y="283"/>
                  </a:lnTo>
                  <a:lnTo>
                    <a:pt x="98" y="283"/>
                  </a:lnTo>
                  <a:close/>
                  <a:moveTo>
                    <a:pt x="86" y="22"/>
                  </a:moveTo>
                  <a:lnTo>
                    <a:pt x="86" y="22"/>
                  </a:lnTo>
                  <a:lnTo>
                    <a:pt x="86" y="22"/>
                  </a:lnTo>
                  <a:lnTo>
                    <a:pt x="92" y="14"/>
                  </a:lnTo>
                  <a:lnTo>
                    <a:pt x="98" y="7"/>
                  </a:lnTo>
                  <a:lnTo>
                    <a:pt x="98" y="56"/>
                  </a:lnTo>
                  <a:lnTo>
                    <a:pt x="93" y="68"/>
                  </a:lnTo>
                  <a:lnTo>
                    <a:pt x="93" y="68"/>
                  </a:lnTo>
                  <a:lnTo>
                    <a:pt x="93" y="68"/>
                  </a:lnTo>
                  <a:lnTo>
                    <a:pt x="92" y="73"/>
                  </a:lnTo>
                  <a:lnTo>
                    <a:pt x="92" y="79"/>
                  </a:lnTo>
                  <a:lnTo>
                    <a:pt x="94" y="84"/>
                  </a:lnTo>
                  <a:lnTo>
                    <a:pt x="98" y="90"/>
                  </a:lnTo>
                  <a:lnTo>
                    <a:pt x="98" y="113"/>
                  </a:lnTo>
                  <a:lnTo>
                    <a:pt x="86" y="107"/>
                  </a:lnTo>
                  <a:lnTo>
                    <a:pt x="86" y="22"/>
                  </a:lnTo>
                  <a:lnTo>
                    <a:pt x="86" y="22"/>
                  </a:lnTo>
                  <a:close/>
                  <a:moveTo>
                    <a:pt x="98" y="147"/>
                  </a:moveTo>
                  <a:lnTo>
                    <a:pt x="98" y="161"/>
                  </a:lnTo>
                  <a:lnTo>
                    <a:pt x="86" y="156"/>
                  </a:lnTo>
                  <a:lnTo>
                    <a:pt x="86" y="141"/>
                  </a:lnTo>
                  <a:lnTo>
                    <a:pt x="98" y="147"/>
                  </a:lnTo>
                  <a:close/>
                  <a:moveTo>
                    <a:pt x="86" y="278"/>
                  </a:moveTo>
                  <a:lnTo>
                    <a:pt x="58" y="264"/>
                  </a:lnTo>
                  <a:lnTo>
                    <a:pt x="58" y="225"/>
                  </a:lnTo>
                  <a:lnTo>
                    <a:pt x="70" y="232"/>
                  </a:lnTo>
                  <a:lnTo>
                    <a:pt x="70" y="232"/>
                  </a:lnTo>
                  <a:lnTo>
                    <a:pt x="73" y="232"/>
                  </a:lnTo>
                  <a:lnTo>
                    <a:pt x="75" y="232"/>
                  </a:lnTo>
                  <a:lnTo>
                    <a:pt x="77" y="230"/>
                  </a:lnTo>
                  <a:lnTo>
                    <a:pt x="78" y="229"/>
                  </a:lnTo>
                  <a:lnTo>
                    <a:pt x="86" y="212"/>
                  </a:lnTo>
                  <a:lnTo>
                    <a:pt x="86" y="278"/>
                  </a:lnTo>
                  <a:lnTo>
                    <a:pt x="86" y="278"/>
                  </a:lnTo>
                  <a:close/>
                  <a:moveTo>
                    <a:pt x="58" y="83"/>
                  </a:moveTo>
                  <a:lnTo>
                    <a:pt x="86" y="22"/>
                  </a:lnTo>
                  <a:lnTo>
                    <a:pt x="86" y="107"/>
                  </a:lnTo>
                  <a:lnTo>
                    <a:pt x="82" y="106"/>
                  </a:lnTo>
                  <a:lnTo>
                    <a:pt x="82" y="106"/>
                  </a:lnTo>
                  <a:lnTo>
                    <a:pt x="81" y="105"/>
                  </a:lnTo>
                  <a:lnTo>
                    <a:pt x="78" y="105"/>
                  </a:lnTo>
                  <a:lnTo>
                    <a:pt x="77" y="106"/>
                  </a:lnTo>
                  <a:lnTo>
                    <a:pt x="75" y="109"/>
                  </a:lnTo>
                  <a:lnTo>
                    <a:pt x="67" y="126"/>
                  </a:lnTo>
                  <a:lnTo>
                    <a:pt x="67" y="126"/>
                  </a:lnTo>
                  <a:lnTo>
                    <a:pt x="67" y="126"/>
                  </a:lnTo>
                  <a:lnTo>
                    <a:pt x="66" y="128"/>
                  </a:lnTo>
                  <a:lnTo>
                    <a:pt x="67" y="130"/>
                  </a:lnTo>
                  <a:lnTo>
                    <a:pt x="67" y="132"/>
                  </a:lnTo>
                  <a:lnTo>
                    <a:pt x="70" y="133"/>
                  </a:lnTo>
                  <a:lnTo>
                    <a:pt x="86" y="141"/>
                  </a:lnTo>
                  <a:lnTo>
                    <a:pt x="86" y="156"/>
                  </a:lnTo>
                  <a:lnTo>
                    <a:pt x="65" y="145"/>
                  </a:lnTo>
                  <a:lnTo>
                    <a:pt x="65" y="145"/>
                  </a:lnTo>
                  <a:lnTo>
                    <a:pt x="61" y="145"/>
                  </a:lnTo>
                  <a:lnTo>
                    <a:pt x="58" y="147"/>
                  </a:lnTo>
                  <a:lnTo>
                    <a:pt x="58" y="83"/>
                  </a:lnTo>
                  <a:lnTo>
                    <a:pt x="58" y="83"/>
                  </a:lnTo>
                  <a:close/>
                  <a:moveTo>
                    <a:pt x="86" y="190"/>
                  </a:moveTo>
                  <a:lnTo>
                    <a:pt x="86" y="206"/>
                  </a:lnTo>
                  <a:lnTo>
                    <a:pt x="86" y="206"/>
                  </a:lnTo>
                  <a:lnTo>
                    <a:pt x="84" y="203"/>
                  </a:lnTo>
                  <a:lnTo>
                    <a:pt x="58" y="191"/>
                  </a:lnTo>
                  <a:lnTo>
                    <a:pt x="58" y="176"/>
                  </a:lnTo>
                  <a:lnTo>
                    <a:pt x="86" y="190"/>
                  </a:lnTo>
                  <a:close/>
                  <a:moveTo>
                    <a:pt x="58" y="264"/>
                  </a:moveTo>
                  <a:lnTo>
                    <a:pt x="21" y="247"/>
                  </a:lnTo>
                  <a:lnTo>
                    <a:pt x="21" y="247"/>
                  </a:lnTo>
                  <a:lnTo>
                    <a:pt x="14" y="243"/>
                  </a:lnTo>
                  <a:lnTo>
                    <a:pt x="9" y="239"/>
                  </a:lnTo>
                  <a:lnTo>
                    <a:pt x="5" y="233"/>
                  </a:lnTo>
                  <a:lnTo>
                    <a:pt x="2" y="226"/>
                  </a:lnTo>
                  <a:lnTo>
                    <a:pt x="1" y="220"/>
                  </a:lnTo>
                  <a:lnTo>
                    <a:pt x="0" y="213"/>
                  </a:lnTo>
                  <a:lnTo>
                    <a:pt x="1" y="206"/>
                  </a:lnTo>
                  <a:lnTo>
                    <a:pt x="4" y="199"/>
                  </a:lnTo>
                  <a:lnTo>
                    <a:pt x="58" y="83"/>
                  </a:lnTo>
                  <a:lnTo>
                    <a:pt x="58" y="147"/>
                  </a:lnTo>
                  <a:lnTo>
                    <a:pt x="58" y="147"/>
                  </a:lnTo>
                  <a:lnTo>
                    <a:pt x="56" y="148"/>
                  </a:lnTo>
                  <a:lnTo>
                    <a:pt x="48" y="165"/>
                  </a:lnTo>
                  <a:lnTo>
                    <a:pt x="48" y="165"/>
                  </a:lnTo>
                  <a:lnTo>
                    <a:pt x="48" y="165"/>
                  </a:lnTo>
                  <a:lnTo>
                    <a:pt x="48" y="168"/>
                  </a:lnTo>
                  <a:lnTo>
                    <a:pt x="48" y="170"/>
                  </a:lnTo>
                  <a:lnTo>
                    <a:pt x="50" y="172"/>
                  </a:lnTo>
                  <a:lnTo>
                    <a:pt x="51" y="174"/>
                  </a:lnTo>
                  <a:lnTo>
                    <a:pt x="58" y="176"/>
                  </a:lnTo>
                  <a:lnTo>
                    <a:pt x="58" y="191"/>
                  </a:lnTo>
                  <a:lnTo>
                    <a:pt x="46" y="186"/>
                  </a:lnTo>
                  <a:lnTo>
                    <a:pt x="46" y="186"/>
                  </a:lnTo>
                  <a:lnTo>
                    <a:pt x="43" y="184"/>
                  </a:lnTo>
                  <a:lnTo>
                    <a:pt x="42" y="186"/>
                  </a:lnTo>
                  <a:lnTo>
                    <a:pt x="39" y="187"/>
                  </a:lnTo>
                  <a:lnTo>
                    <a:pt x="38" y="188"/>
                  </a:lnTo>
                  <a:lnTo>
                    <a:pt x="29" y="206"/>
                  </a:lnTo>
                  <a:lnTo>
                    <a:pt x="29" y="206"/>
                  </a:lnTo>
                  <a:lnTo>
                    <a:pt x="29" y="206"/>
                  </a:lnTo>
                  <a:lnTo>
                    <a:pt x="29" y="207"/>
                  </a:lnTo>
                  <a:lnTo>
                    <a:pt x="29" y="210"/>
                  </a:lnTo>
                  <a:lnTo>
                    <a:pt x="31" y="212"/>
                  </a:lnTo>
                  <a:lnTo>
                    <a:pt x="32" y="213"/>
                  </a:lnTo>
                  <a:lnTo>
                    <a:pt x="58" y="225"/>
                  </a:lnTo>
                  <a:lnTo>
                    <a:pt x="58" y="264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7" name="组合 212"/>
            <p:cNvGrpSpPr/>
            <p:nvPr/>
          </p:nvGrpSpPr>
          <p:grpSpPr bwMode="auto">
            <a:xfrm>
              <a:off x="3709254" y="1305962"/>
              <a:ext cx="405808" cy="435801"/>
              <a:chOff x="0" y="0"/>
              <a:chExt cx="619125" cy="650875"/>
            </a:xfrm>
            <a:grpFill/>
          </p:grpSpPr>
          <p:sp>
            <p:nvSpPr>
              <p:cNvPr id="70" name="Rectangle 155"/>
              <p:cNvSpPr>
                <a:spLocks noChangeArrowheads="1"/>
              </p:cNvSpPr>
              <p:nvPr/>
            </p:nvSpPr>
            <p:spPr bwMode="auto">
              <a:xfrm>
                <a:off x="0" y="617537"/>
                <a:ext cx="619125" cy="33338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71" name="Rectangle 156"/>
              <p:cNvSpPr>
                <a:spLocks noChangeArrowheads="1"/>
              </p:cNvSpPr>
              <p:nvPr/>
            </p:nvSpPr>
            <p:spPr bwMode="auto">
              <a:xfrm>
                <a:off x="25400" y="555625"/>
                <a:ext cx="568325" cy="33338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72" name="Rectangle 157"/>
              <p:cNvSpPr>
                <a:spLocks noChangeArrowheads="1"/>
              </p:cNvSpPr>
              <p:nvPr/>
            </p:nvSpPr>
            <p:spPr bwMode="auto">
              <a:xfrm>
                <a:off x="249237" y="492125"/>
                <a:ext cx="120650" cy="317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73" name="Rectangle 158"/>
              <p:cNvSpPr>
                <a:spLocks noChangeArrowheads="1"/>
              </p:cNvSpPr>
              <p:nvPr/>
            </p:nvSpPr>
            <p:spPr bwMode="auto">
              <a:xfrm>
                <a:off x="271462" y="261937"/>
                <a:ext cx="77788" cy="250825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74" name="Rectangle 159"/>
              <p:cNvSpPr>
                <a:spLocks noChangeArrowheads="1"/>
              </p:cNvSpPr>
              <p:nvPr/>
            </p:nvSpPr>
            <p:spPr bwMode="auto">
              <a:xfrm>
                <a:off x="249237" y="249237"/>
                <a:ext cx="120650" cy="317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75" name="Rectangle 160"/>
              <p:cNvSpPr>
                <a:spLocks noChangeArrowheads="1"/>
              </p:cNvSpPr>
              <p:nvPr/>
            </p:nvSpPr>
            <p:spPr bwMode="auto">
              <a:xfrm>
                <a:off x="69850" y="492125"/>
                <a:ext cx="119063" cy="317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76" name="Rectangle 161"/>
              <p:cNvSpPr>
                <a:spLocks noChangeArrowheads="1"/>
              </p:cNvSpPr>
              <p:nvPr/>
            </p:nvSpPr>
            <p:spPr bwMode="auto">
              <a:xfrm>
                <a:off x="90487" y="261937"/>
                <a:ext cx="77788" cy="250825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77" name="Rectangle 162"/>
              <p:cNvSpPr>
                <a:spLocks noChangeArrowheads="1"/>
              </p:cNvSpPr>
              <p:nvPr/>
            </p:nvSpPr>
            <p:spPr bwMode="auto">
              <a:xfrm>
                <a:off x="69850" y="249237"/>
                <a:ext cx="119063" cy="317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78" name="Rectangle 163"/>
              <p:cNvSpPr>
                <a:spLocks noChangeArrowheads="1"/>
              </p:cNvSpPr>
              <p:nvPr/>
            </p:nvSpPr>
            <p:spPr bwMode="auto">
              <a:xfrm>
                <a:off x="430212" y="492125"/>
                <a:ext cx="120650" cy="317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79" name="Rectangle 164"/>
              <p:cNvSpPr>
                <a:spLocks noChangeArrowheads="1"/>
              </p:cNvSpPr>
              <p:nvPr/>
            </p:nvSpPr>
            <p:spPr bwMode="auto">
              <a:xfrm>
                <a:off x="452437" y="261937"/>
                <a:ext cx="76200" cy="250825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80" name="Rectangle 165"/>
              <p:cNvSpPr>
                <a:spLocks noChangeArrowheads="1"/>
              </p:cNvSpPr>
              <p:nvPr/>
            </p:nvSpPr>
            <p:spPr bwMode="auto">
              <a:xfrm>
                <a:off x="430212" y="249237"/>
                <a:ext cx="120650" cy="317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81" name="Rectangle 166"/>
              <p:cNvSpPr>
                <a:spLocks noChangeArrowheads="1"/>
              </p:cNvSpPr>
              <p:nvPr/>
            </p:nvSpPr>
            <p:spPr bwMode="auto">
              <a:xfrm>
                <a:off x="25400" y="179387"/>
                <a:ext cx="568325" cy="33338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82" name="Freeform 167"/>
              <p:cNvSpPr>
                <a:spLocks noChangeArrowheads="1"/>
              </p:cNvSpPr>
              <p:nvPr/>
            </p:nvSpPr>
            <p:spPr bwMode="auto">
              <a:xfrm>
                <a:off x="25400" y="0"/>
                <a:ext cx="568325" cy="179388"/>
              </a:xfrm>
              <a:custGeom>
                <a:avLst/>
                <a:gdLst>
                  <a:gd name="T0" fmla="*/ 179 w 358"/>
                  <a:gd name="T1" fmla="*/ 0 h 113"/>
                  <a:gd name="T2" fmla="*/ 0 w 358"/>
                  <a:gd name="T3" fmla="*/ 113 h 113"/>
                  <a:gd name="T4" fmla="*/ 358 w 358"/>
                  <a:gd name="T5" fmla="*/ 113 h 113"/>
                  <a:gd name="T6" fmla="*/ 179 w 358"/>
                  <a:gd name="T7" fmla="*/ 0 h 1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58"/>
                  <a:gd name="T13" fmla="*/ 0 h 113"/>
                  <a:gd name="T14" fmla="*/ 358 w 358"/>
                  <a:gd name="T15" fmla="*/ 113 h 1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58" h="113">
                    <a:moveTo>
                      <a:pt x="179" y="0"/>
                    </a:moveTo>
                    <a:lnTo>
                      <a:pt x="0" y="113"/>
                    </a:lnTo>
                    <a:lnTo>
                      <a:pt x="358" y="113"/>
                    </a:lnTo>
                    <a:lnTo>
                      <a:pt x="179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sp>
          <p:nvSpPr>
            <p:cNvPr id="38" name="Freeform 168"/>
            <p:cNvSpPr>
              <a:spLocks noEditPoints="1"/>
            </p:cNvSpPr>
            <p:nvPr/>
          </p:nvSpPr>
          <p:spPr>
            <a:xfrm>
              <a:off x="4604112" y="1414380"/>
              <a:ext cx="518185" cy="345449"/>
            </a:xfrm>
            <a:custGeom>
              <a:avLst/>
              <a:gdLst>
                <a:gd name="txL" fmla="*/ 0 w 497"/>
                <a:gd name="txT" fmla="*/ 0 h 325"/>
                <a:gd name="txR" fmla="*/ 497 w 497"/>
                <a:gd name="txB" fmla="*/ 325 h 325"/>
              </a:gdLst>
              <a:ahLst/>
              <a:cxnLst>
                <a:cxn ang="0">
                  <a:pos x="518185" y="0"/>
                </a:cxn>
                <a:cxn ang="0">
                  <a:pos x="402454" y="39328"/>
                </a:cxn>
                <a:cxn ang="0">
                  <a:pos x="402454" y="223213"/>
                </a:cxn>
                <a:cxn ang="0">
                  <a:pos x="402454" y="223213"/>
                </a:cxn>
                <a:cxn ang="0">
                  <a:pos x="413922" y="222150"/>
                </a:cxn>
                <a:cxn ang="0">
                  <a:pos x="422263" y="218962"/>
                </a:cxn>
                <a:cxn ang="0">
                  <a:pos x="426434" y="216836"/>
                </a:cxn>
                <a:cxn ang="0">
                  <a:pos x="428519" y="213647"/>
                </a:cxn>
                <a:cxn ang="0">
                  <a:pos x="430604" y="209395"/>
                </a:cxn>
                <a:cxn ang="0">
                  <a:pos x="430604" y="206206"/>
                </a:cxn>
                <a:cxn ang="0">
                  <a:pos x="430604" y="125425"/>
                </a:cxn>
                <a:cxn ang="0">
                  <a:pos x="416008" y="125425"/>
                </a:cxn>
                <a:cxn ang="0">
                  <a:pos x="416008" y="91411"/>
                </a:cxn>
                <a:cxn ang="0">
                  <a:pos x="430604" y="91411"/>
                </a:cxn>
                <a:cxn ang="0">
                  <a:pos x="466054" y="91411"/>
                </a:cxn>
                <a:cxn ang="0">
                  <a:pos x="481693" y="91411"/>
                </a:cxn>
                <a:cxn ang="0">
                  <a:pos x="481693" y="125425"/>
                </a:cxn>
                <a:cxn ang="0">
                  <a:pos x="466054" y="125425"/>
                </a:cxn>
                <a:cxn ang="0">
                  <a:pos x="466054" y="206206"/>
                </a:cxn>
                <a:cxn ang="0">
                  <a:pos x="466054" y="206206"/>
                </a:cxn>
                <a:cxn ang="0">
                  <a:pos x="465011" y="216836"/>
                </a:cxn>
                <a:cxn ang="0">
                  <a:pos x="460841" y="225339"/>
                </a:cxn>
                <a:cxn ang="0">
                  <a:pos x="454585" y="233842"/>
                </a:cxn>
                <a:cxn ang="0">
                  <a:pos x="448329" y="241283"/>
                </a:cxn>
                <a:cxn ang="0">
                  <a:pos x="437903" y="246597"/>
                </a:cxn>
                <a:cxn ang="0">
                  <a:pos x="428519" y="250849"/>
                </a:cxn>
                <a:cxn ang="0">
                  <a:pos x="416008" y="254038"/>
                </a:cxn>
                <a:cxn ang="0">
                  <a:pos x="402454" y="254038"/>
                </a:cxn>
                <a:cxn ang="0">
                  <a:pos x="402454" y="307184"/>
                </a:cxn>
                <a:cxn ang="0">
                  <a:pos x="518185" y="345449"/>
                </a:cxn>
                <a:cxn ang="0">
                  <a:pos x="518185" y="0"/>
                </a:cxn>
                <a:cxn ang="0">
                  <a:pos x="402454" y="39328"/>
                </a:cxn>
                <a:cxn ang="0">
                  <a:pos x="0" y="173256"/>
                </a:cxn>
                <a:cxn ang="0">
                  <a:pos x="402454" y="307184"/>
                </a:cxn>
                <a:cxn ang="0">
                  <a:pos x="402454" y="254038"/>
                </a:cxn>
                <a:cxn ang="0">
                  <a:pos x="402454" y="254038"/>
                </a:cxn>
                <a:cxn ang="0">
                  <a:pos x="389942" y="254038"/>
                </a:cxn>
                <a:cxn ang="0">
                  <a:pos x="378473" y="250849"/>
                </a:cxn>
                <a:cxn ang="0">
                  <a:pos x="368047" y="246597"/>
                </a:cxn>
                <a:cxn ang="0">
                  <a:pos x="357621" y="241283"/>
                </a:cxn>
                <a:cxn ang="0">
                  <a:pos x="350322" y="233842"/>
                </a:cxn>
                <a:cxn ang="0">
                  <a:pos x="345109" y="225339"/>
                </a:cxn>
                <a:cxn ang="0">
                  <a:pos x="340939" y="216836"/>
                </a:cxn>
                <a:cxn ang="0">
                  <a:pos x="338853" y="206206"/>
                </a:cxn>
                <a:cxn ang="0">
                  <a:pos x="338853" y="125425"/>
                </a:cxn>
                <a:cxn ang="0">
                  <a:pos x="324257" y="125425"/>
                </a:cxn>
                <a:cxn ang="0">
                  <a:pos x="324257" y="91411"/>
                </a:cxn>
                <a:cxn ang="0">
                  <a:pos x="338853" y="91411"/>
                </a:cxn>
                <a:cxn ang="0">
                  <a:pos x="374303" y="91411"/>
                </a:cxn>
                <a:cxn ang="0">
                  <a:pos x="392027" y="91411"/>
                </a:cxn>
                <a:cxn ang="0">
                  <a:pos x="392027" y="125425"/>
                </a:cxn>
                <a:cxn ang="0">
                  <a:pos x="374303" y="125425"/>
                </a:cxn>
                <a:cxn ang="0">
                  <a:pos x="374303" y="206206"/>
                </a:cxn>
                <a:cxn ang="0">
                  <a:pos x="374303" y="206206"/>
                </a:cxn>
                <a:cxn ang="0">
                  <a:pos x="376388" y="209395"/>
                </a:cxn>
                <a:cxn ang="0">
                  <a:pos x="377431" y="213647"/>
                </a:cxn>
                <a:cxn ang="0">
                  <a:pos x="380558" y="216836"/>
                </a:cxn>
                <a:cxn ang="0">
                  <a:pos x="382644" y="218962"/>
                </a:cxn>
                <a:cxn ang="0">
                  <a:pos x="392027" y="222150"/>
                </a:cxn>
                <a:cxn ang="0">
                  <a:pos x="402454" y="223213"/>
                </a:cxn>
                <a:cxn ang="0">
                  <a:pos x="402454" y="39328"/>
                </a:cxn>
              </a:cxnLst>
              <a:rect l="txL" t="txT" r="txR" b="txB"/>
              <a:pathLst>
                <a:path w="497" h="325">
                  <a:moveTo>
                    <a:pt x="497" y="0"/>
                  </a:moveTo>
                  <a:lnTo>
                    <a:pt x="386" y="37"/>
                  </a:lnTo>
                  <a:lnTo>
                    <a:pt x="386" y="210"/>
                  </a:lnTo>
                  <a:lnTo>
                    <a:pt x="386" y="210"/>
                  </a:lnTo>
                  <a:lnTo>
                    <a:pt x="397" y="209"/>
                  </a:lnTo>
                  <a:lnTo>
                    <a:pt x="405" y="206"/>
                  </a:lnTo>
                  <a:lnTo>
                    <a:pt x="409" y="204"/>
                  </a:lnTo>
                  <a:lnTo>
                    <a:pt x="411" y="201"/>
                  </a:lnTo>
                  <a:lnTo>
                    <a:pt x="413" y="197"/>
                  </a:lnTo>
                  <a:lnTo>
                    <a:pt x="413" y="194"/>
                  </a:lnTo>
                  <a:lnTo>
                    <a:pt x="413" y="118"/>
                  </a:lnTo>
                  <a:lnTo>
                    <a:pt x="399" y="118"/>
                  </a:lnTo>
                  <a:lnTo>
                    <a:pt x="399" y="86"/>
                  </a:lnTo>
                  <a:lnTo>
                    <a:pt x="413" y="86"/>
                  </a:lnTo>
                  <a:lnTo>
                    <a:pt x="447" y="86"/>
                  </a:lnTo>
                  <a:lnTo>
                    <a:pt x="462" y="86"/>
                  </a:lnTo>
                  <a:lnTo>
                    <a:pt x="462" y="118"/>
                  </a:lnTo>
                  <a:lnTo>
                    <a:pt x="447" y="118"/>
                  </a:lnTo>
                  <a:lnTo>
                    <a:pt x="447" y="194"/>
                  </a:lnTo>
                  <a:lnTo>
                    <a:pt x="447" y="194"/>
                  </a:lnTo>
                  <a:lnTo>
                    <a:pt x="446" y="204"/>
                  </a:lnTo>
                  <a:lnTo>
                    <a:pt x="442" y="212"/>
                  </a:lnTo>
                  <a:lnTo>
                    <a:pt x="436" y="220"/>
                  </a:lnTo>
                  <a:lnTo>
                    <a:pt x="430" y="227"/>
                  </a:lnTo>
                  <a:lnTo>
                    <a:pt x="420" y="232"/>
                  </a:lnTo>
                  <a:lnTo>
                    <a:pt x="411" y="236"/>
                  </a:lnTo>
                  <a:lnTo>
                    <a:pt x="399" y="239"/>
                  </a:lnTo>
                  <a:lnTo>
                    <a:pt x="386" y="239"/>
                  </a:lnTo>
                  <a:lnTo>
                    <a:pt x="386" y="289"/>
                  </a:lnTo>
                  <a:lnTo>
                    <a:pt x="497" y="325"/>
                  </a:lnTo>
                  <a:lnTo>
                    <a:pt x="497" y="0"/>
                  </a:lnTo>
                  <a:close/>
                  <a:moveTo>
                    <a:pt x="386" y="37"/>
                  </a:moveTo>
                  <a:lnTo>
                    <a:pt x="0" y="163"/>
                  </a:lnTo>
                  <a:lnTo>
                    <a:pt x="386" y="289"/>
                  </a:lnTo>
                  <a:lnTo>
                    <a:pt x="386" y="239"/>
                  </a:lnTo>
                  <a:lnTo>
                    <a:pt x="386" y="239"/>
                  </a:lnTo>
                  <a:lnTo>
                    <a:pt x="374" y="239"/>
                  </a:lnTo>
                  <a:lnTo>
                    <a:pt x="363" y="236"/>
                  </a:lnTo>
                  <a:lnTo>
                    <a:pt x="353" y="232"/>
                  </a:lnTo>
                  <a:lnTo>
                    <a:pt x="343" y="227"/>
                  </a:lnTo>
                  <a:lnTo>
                    <a:pt x="336" y="220"/>
                  </a:lnTo>
                  <a:lnTo>
                    <a:pt x="331" y="212"/>
                  </a:lnTo>
                  <a:lnTo>
                    <a:pt x="327" y="204"/>
                  </a:lnTo>
                  <a:lnTo>
                    <a:pt x="325" y="194"/>
                  </a:lnTo>
                  <a:lnTo>
                    <a:pt x="325" y="118"/>
                  </a:lnTo>
                  <a:lnTo>
                    <a:pt x="311" y="118"/>
                  </a:lnTo>
                  <a:lnTo>
                    <a:pt x="311" y="86"/>
                  </a:lnTo>
                  <a:lnTo>
                    <a:pt x="325" y="86"/>
                  </a:lnTo>
                  <a:lnTo>
                    <a:pt x="359" y="86"/>
                  </a:lnTo>
                  <a:lnTo>
                    <a:pt x="376" y="86"/>
                  </a:lnTo>
                  <a:lnTo>
                    <a:pt x="376" y="118"/>
                  </a:lnTo>
                  <a:lnTo>
                    <a:pt x="359" y="118"/>
                  </a:lnTo>
                  <a:lnTo>
                    <a:pt x="359" y="194"/>
                  </a:lnTo>
                  <a:lnTo>
                    <a:pt x="359" y="194"/>
                  </a:lnTo>
                  <a:lnTo>
                    <a:pt x="361" y="197"/>
                  </a:lnTo>
                  <a:lnTo>
                    <a:pt x="362" y="201"/>
                  </a:lnTo>
                  <a:lnTo>
                    <a:pt x="365" y="204"/>
                  </a:lnTo>
                  <a:lnTo>
                    <a:pt x="367" y="206"/>
                  </a:lnTo>
                  <a:lnTo>
                    <a:pt x="376" y="209"/>
                  </a:lnTo>
                  <a:lnTo>
                    <a:pt x="386" y="210"/>
                  </a:lnTo>
                  <a:lnTo>
                    <a:pt x="386" y="37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169"/>
            <p:cNvSpPr>
              <a:spLocks noEditPoints="1"/>
            </p:cNvSpPr>
            <p:nvPr/>
          </p:nvSpPr>
          <p:spPr>
            <a:xfrm>
              <a:off x="3859091" y="1794904"/>
              <a:ext cx="122783" cy="214709"/>
            </a:xfrm>
            <a:custGeom>
              <a:avLst/>
              <a:gdLst>
                <a:gd name="txL" fmla="*/ 0 w 117"/>
                <a:gd name="txT" fmla="*/ 0 h 202"/>
                <a:gd name="txR" fmla="*/ 117 w 117"/>
                <a:gd name="txB" fmla="*/ 202 h 202"/>
              </a:gdLst>
              <a:ahLst/>
              <a:cxnLst>
                <a:cxn ang="0">
                  <a:pos x="74509" y="180696"/>
                </a:cxn>
                <a:cxn ang="0">
                  <a:pos x="83954" y="183884"/>
                </a:cxn>
                <a:cxn ang="0">
                  <a:pos x="89201" y="192388"/>
                </a:cxn>
                <a:cxn ang="0">
                  <a:pos x="89201" y="199828"/>
                </a:cxn>
                <a:cxn ang="0">
                  <a:pos x="83954" y="211520"/>
                </a:cxn>
                <a:cxn ang="0">
                  <a:pos x="78707" y="214709"/>
                </a:cxn>
                <a:cxn ang="0">
                  <a:pos x="74509" y="180696"/>
                </a:cxn>
                <a:cxn ang="0">
                  <a:pos x="74509" y="166878"/>
                </a:cxn>
                <a:cxn ang="0">
                  <a:pos x="74509" y="72278"/>
                </a:cxn>
                <a:cxn ang="0">
                  <a:pos x="83954" y="81845"/>
                </a:cxn>
                <a:cxn ang="0">
                  <a:pos x="89201" y="96725"/>
                </a:cxn>
                <a:cxn ang="0">
                  <a:pos x="96547" y="123298"/>
                </a:cxn>
                <a:cxn ang="0">
                  <a:pos x="98646" y="127550"/>
                </a:cxn>
                <a:cxn ang="0">
                  <a:pos x="104943" y="133927"/>
                </a:cxn>
                <a:cxn ang="0">
                  <a:pos x="115437" y="134990"/>
                </a:cxn>
                <a:cxn ang="0">
                  <a:pos x="122783" y="154123"/>
                </a:cxn>
                <a:cxn ang="0">
                  <a:pos x="69262" y="180696"/>
                </a:cxn>
                <a:cxn ang="0">
                  <a:pos x="74509" y="180696"/>
                </a:cxn>
                <a:cxn ang="0">
                  <a:pos x="74509" y="214709"/>
                </a:cxn>
                <a:cxn ang="0">
                  <a:pos x="64015" y="211520"/>
                </a:cxn>
                <a:cxn ang="0">
                  <a:pos x="58768" y="200891"/>
                </a:cxn>
                <a:cxn ang="0">
                  <a:pos x="58768" y="195577"/>
                </a:cxn>
                <a:cxn ang="0">
                  <a:pos x="64015" y="183884"/>
                </a:cxn>
                <a:cxn ang="0">
                  <a:pos x="69262" y="180696"/>
                </a:cxn>
                <a:cxn ang="0">
                  <a:pos x="74509" y="72278"/>
                </a:cxn>
                <a:cxn ang="0">
                  <a:pos x="62966" y="65901"/>
                </a:cxn>
                <a:cxn ang="0">
                  <a:pos x="49323" y="64838"/>
                </a:cxn>
                <a:cxn ang="0">
                  <a:pos x="35681" y="8503"/>
                </a:cxn>
                <a:cxn ang="0">
                  <a:pos x="30433" y="1063"/>
                </a:cxn>
                <a:cxn ang="0">
                  <a:pos x="19939" y="0"/>
                </a:cxn>
                <a:cxn ang="0">
                  <a:pos x="15741" y="1063"/>
                </a:cxn>
                <a:cxn ang="0">
                  <a:pos x="10494" y="9566"/>
                </a:cxn>
                <a:cxn ang="0">
                  <a:pos x="25186" y="70152"/>
                </a:cxn>
                <a:cxn ang="0">
                  <a:pos x="19939" y="74404"/>
                </a:cxn>
                <a:cxn ang="0">
                  <a:pos x="11544" y="82907"/>
                </a:cxn>
                <a:cxn ang="0">
                  <a:pos x="6297" y="96725"/>
                </a:cxn>
                <a:cxn ang="0">
                  <a:pos x="4198" y="110543"/>
                </a:cxn>
                <a:cxn ang="0">
                  <a:pos x="6297" y="117984"/>
                </a:cxn>
                <a:cxn ang="0">
                  <a:pos x="12593" y="146682"/>
                </a:cxn>
                <a:cxn ang="0">
                  <a:pos x="12593" y="150934"/>
                </a:cxn>
                <a:cxn ang="0">
                  <a:pos x="10494" y="158374"/>
                </a:cxn>
                <a:cxn ang="0">
                  <a:pos x="3148" y="165815"/>
                </a:cxn>
                <a:cxn ang="0">
                  <a:pos x="6297" y="186010"/>
                </a:cxn>
                <a:cxn ang="0">
                  <a:pos x="74509" y="72278"/>
                </a:cxn>
              </a:cxnLst>
              <a:rect l="txL" t="txT" r="txR" b="txB"/>
              <a:pathLst>
                <a:path w="117" h="202">
                  <a:moveTo>
                    <a:pt x="71" y="170"/>
                  </a:moveTo>
                  <a:lnTo>
                    <a:pt x="71" y="170"/>
                  </a:lnTo>
                  <a:lnTo>
                    <a:pt x="76" y="170"/>
                  </a:lnTo>
                  <a:lnTo>
                    <a:pt x="80" y="173"/>
                  </a:lnTo>
                  <a:lnTo>
                    <a:pt x="84" y="177"/>
                  </a:lnTo>
                  <a:lnTo>
                    <a:pt x="85" y="181"/>
                  </a:lnTo>
                  <a:lnTo>
                    <a:pt x="85" y="181"/>
                  </a:lnTo>
                  <a:lnTo>
                    <a:pt x="85" y="188"/>
                  </a:lnTo>
                  <a:lnTo>
                    <a:pt x="84" y="193"/>
                  </a:lnTo>
                  <a:lnTo>
                    <a:pt x="80" y="199"/>
                  </a:lnTo>
                  <a:lnTo>
                    <a:pt x="75" y="202"/>
                  </a:lnTo>
                  <a:lnTo>
                    <a:pt x="75" y="202"/>
                  </a:lnTo>
                  <a:lnTo>
                    <a:pt x="71" y="202"/>
                  </a:lnTo>
                  <a:lnTo>
                    <a:pt x="71" y="170"/>
                  </a:lnTo>
                  <a:lnTo>
                    <a:pt x="71" y="170"/>
                  </a:lnTo>
                  <a:close/>
                  <a:moveTo>
                    <a:pt x="71" y="157"/>
                  </a:moveTo>
                  <a:lnTo>
                    <a:pt x="71" y="68"/>
                  </a:lnTo>
                  <a:lnTo>
                    <a:pt x="71" y="68"/>
                  </a:lnTo>
                  <a:lnTo>
                    <a:pt x="76" y="72"/>
                  </a:lnTo>
                  <a:lnTo>
                    <a:pt x="80" y="77"/>
                  </a:lnTo>
                  <a:lnTo>
                    <a:pt x="83" y="84"/>
                  </a:lnTo>
                  <a:lnTo>
                    <a:pt x="85" y="91"/>
                  </a:lnTo>
                  <a:lnTo>
                    <a:pt x="85" y="91"/>
                  </a:lnTo>
                  <a:lnTo>
                    <a:pt x="92" y="116"/>
                  </a:lnTo>
                  <a:lnTo>
                    <a:pt x="92" y="116"/>
                  </a:lnTo>
                  <a:lnTo>
                    <a:pt x="94" y="120"/>
                  </a:lnTo>
                  <a:lnTo>
                    <a:pt x="96" y="123"/>
                  </a:lnTo>
                  <a:lnTo>
                    <a:pt x="100" y="126"/>
                  </a:lnTo>
                  <a:lnTo>
                    <a:pt x="103" y="127"/>
                  </a:lnTo>
                  <a:lnTo>
                    <a:pt x="110" y="127"/>
                  </a:lnTo>
                  <a:lnTo>
                    <a:pt x="112" y="127"/>
                  </a:lnTo>
                  <a:lnTo>
                    <a:pt x="117" y="145"/>
                  </a:lnTo>
                  <a:lnTo>
                    <a:pt x="71" y="157"/>
                  </a:lnTo>
                  <a:close/>
                  <a:moveTo>
                    <a:pt x="66" y="170"/>
                  </a:moveTo>
                  <a:lnTo>
                    <a:pt x="66" y="170"/>
                  </a:lnTo>
                  <a:lnTo>
                    <a:pt x="71" y="170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65" y="200"/>
                  </a:lnTo>
                  <a:lnTo>
                    <a:pt x="61" y="199"/>
                  </a:lnTo>
                  <a:lnTo>
                    <a:pt x="57" y="195"/>
                  </a:lnTo>
                  <a:lnTo>
                    <a:pt x="56" y="189"/>
                  </a:lnTo>
                  <a:lnTo>
                    <a:pt x="56" y="189"/>
                  </a:lnTo>
                  <a:lnTo>
                    <a:pt x="56" y="184"/>
                  </a:lnTo>
                  <a:lnTo>
                    <a:pt x="57" y="179"/>
                  </a:lnTo>
                  <a:lnTo>
                    <a:pt x="61" y="173"/>
                  </a:lnTo>
                  <a:lnTo>
                    <a:pt x="66" y="170"/>
                  </a:lnTo>
                  <a:lnTo>
                    <a:pt x="66" y="170"/>
                  </a:lnTo>
                  <a:close/>
                  <a:moveTo>
                    <a:pt x="71" y="68"/>
                  </a:moveTo>
                  <a:lnTo>
                    <a:pt x="71" y="68"/>
                  </a:lnTo>
                  <a:lnTo>
                    <a:pt x="65" y="65"/>
                  </a:lnTo>
                  <a:lnTo>
                    <a:pt x="60" y="62"/>
                  </a:lnTo>
                  <a:lnTo>
                    <a:pt x="54" y="61"/>
                  </a:lnTo>
                  <a:lnTo>
                    <a:pt x="47" y="61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1" y="4"/>
                  </a:lnTo>
                  <a:lnTo>
                    <a:pt x="29" y="1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12" y="5"/>
                  </a:lnTo>
                  <a:lnTo>
                    <a:pt x="10" y="9"/>
                  </a:lnTo>
                  <a:lnTo>
                    <a:pt x="11" y="15"/>
                  </a:lnTo>
                  <a:lnTo>
                    <a:pt x="24" y="66"/>
                  </a:lnTo>
                  <a:lnTo>
                    <a:pt x="24" y="66"/>
                  </a:lnTo>
                  <a:lnTo>
                    <a:pt x="19" y="70"/>
                  </a:lnTo>
                  <a:lnTo>
                    <a:pt x="15" y="74"/>
                  </a:lnTo>
                  <a:lnTo>
                    <a:pt x="11" y="78"/>
                  </a:lnTo>
                  <a:lnTo>
                    <a:pt x="7" y="84"/>
                  </a:lnTo>
                  <a:lnTo>
                    <a:pt x="6" y="91"/>
                  </a:lnTo>
                  <a:lnTo>
                    <a:pt x="4" y="96"/>
                  </a:lnTo>
                  <a:lnTo>
                    <a:pt x="4" y="104"/>
                  </a:lnTo>
                  <a:lnTo>
                    <a:pt x="6" y="111"/>
                  </a:lnTo>
                  <a:lnTo>
                    <a:pt x="6" y="111"/>
                  </a:lnTo>
                  <a:lnTo>
                    <a:pt x="12" y="138"/>
                  </a:lnTo>
                  <a:lnTo>
                    <a:pt x="12" y="138"/>
                  </a:lnTo>
                  <a:lnTo>
                    <a:pt x="12" y="138"/>
                  </a:lnTo>
                  <a:lnTo>
                    <a:pt x="12" y="142"/>
                  </a:lnTo>
                  <a:lnTo>
                    <a:pt x="12" y="146"/>
                  </a:lnTo>
                  <a:lnTo>
                    <a:pt x="10" y="149"/>
                  </a:lnTo>
                  <a:lnTo>
                    <a:pt x="8" y="152"/>
                  </a:lnTo>
                  <a:lnTo>
                    <a:pt x="3" y="156"/>
                  </a:lnTo>
                  <a:lnTo>
                    <a:pt x="0" y="157"/>
                  </a:lnTo>
                  <a:lnTo>
                    <a:pt x="6" y="175"/>
                  </a:lnTo>
                  <a:lnTo>
                    <a:pt x="71" y="157"/>
                  </a:lnTo>
                  <a:lnTo>
                    <a:pt x="71" y="68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170"/>
            <p:cNvSpPr>
              <a:spLocks noEditPoints="1"/>
            </p:cNvSpPr>
            <p:nvPr/>
          </p:nvSpPr>
          <p:spPr>
            <a:xfrm>
              <a:off x="4799732" y="1051925"/>
              <a:ext cx="242444" cy="305057"/>
            </a:xfrm>
            <a:custGeom>
              <a:avLst/>
              <a:gdLst>
                <a:gd name="txL" fmla="*/ 0 w 233"/>
                <a:gd name="txT" fmla="*/ 0 h 287"/>
                <a:gd name="txR" fmla="*/ 233 w 233"/>
                <a:gd name="txB" fmla="*/ 287 h 287"/>
              </a:gdLst>
              <a:ahLst/>
              <a:cxnLst>
                <a:cxn ang="0">
                  <a:pos x="170647" y="0"/>
                </a:cxn>
                <a:cxn ang="0">
                  <a:pos x="242444" y="263603"/>
                </a:cxn>
                <a:cxn ang="0">
                  <a:pos x="224755" y="297617"/>
                </a:cxn>
                <a:cxn ang="0">
                  <a:pos x="170647" y="240219"/>
                </a:cxn>
                <a:cxn ang="0">
                  <a:pos x="186255" y="231716"/>
                </a:cxn>
                <a:cxn ang="0">
                  <a:pos x="201863" y="203017"/>
                </a:cxn>
                <a:cxn ang="0">
                  <a:pos x="201863" y="166878"/>
                </a:cxn>
                <a:cxn ang="0">
                  <a:pos x="185215" y="157312"/>
                </a:cxn>
                <a:cxn ang="0">
                  <a:pos x="170647" y="125424"/>
                </a:cxn>
                <a:cxn ang="0">
                  <a:pos x="173769" y="223212"/>
                </a:cxn>
                <a:cxn ang="0">
                  <a:pos x="187296" y="186010"/>
                </a:cxn>
                <a:cxn ang="0">
                  <a:pos x="182093" y="170067"/>
                </a:cxn>
                <a:cxn ang="0">
                  <a:pos x="170647" y="170067"/>
                </a:cxn>
                <a:cxn ang="0">
                  <a:pos x="138391" y="14881"/>
                </a:cxn>
                <a:cxn ang="0">
                  <a:pos x="170647" y="125424"/>
                </a:cxn>
                <a:cxn ang="0">
                  <a:pos x="141512" y="117984"/>
                </a:cxn>
                <a:cxn ang="0">
                  <a:pos x="138391" y="305057"/>
                </a:cxn>
                <a:cxn ang="0">
                  <a:pos x="145675" y="238093"/>
                </a:cxn>
                <a:cxn ang="0">
                  <a:pos x="170647" y="305057"/>
                </a:cxn>
                <a:cxn ang="0">
                  <a:pos x="159201" y="213646"/>
                </a:cxn>
                <a:cxn ang="0">
                  <a:pos x="162323" y="223212"/>
                </a:cxn>
                <a:cxn ang="0">
                  <a:pos x="170647" y="170067"/>
                </a:cxn>
                <a:cxn ang="0">
                  <a:pos x="99891" y="0"/>
                </a:cxn>
                <a:cxn ang="0">
                  <a:pos x="138391" y="116921"/>
                </a:cxn>
                <a:cxn ang="0">
                  <a:pos x="107175" y="122235"/>
                </a:cxn>
                <a:cxn ang="0">
                  <a:pos x="99891" y="305057"/>
                </a:cxn>
                <a:cxn ang="0">
                  <a:pos x="137350" y="210457"/>
                </a:cxn>
                <a:cxn ang="0">
                  <a:pos x="138391" y="231716"/>
                </a:cxn>
                <a:cxn ang="0">
                  <a:pos x="105094" y="179633"/>
                </a:cxn>
                <a:cxn ang="0">
                  <a:pos x="99891" y="170067"/>
                </a:cxn>
                <a:cxn ang="0">
                  <a:pos x="99891" y="141368"/>
                </a:cxn>
                <a:cxn ang="0">
                  <a:pos x="85324" y="14881"/>
                </a:cxn>
                <a:cxn ang="0">
                  <a:pos x="99891" y="128613"/>
                </a:cxn>
                <a:cxn ang="0">
                  <a:pos x="85324" y="53146"/>
                </a:cxn>
                <a:cxn ang="0">
                  <a:pos x="85324" y="174318"/>
                </a:cxn>
                <a:cxn ang="0">
                  <a:pos x="99891" y="240219"/>
                </a:cxn>
                <a:cxn ang="0">
                  <a:pos x="93648" y="153060"/>
                </a:cxn>
                <a:cxn ang="0">
                  <a:pos x="41621" y="0"/>
                </a:cxn>
                <a:cxn ang="0">
                  <a:pos x="28094" y="15944"/>
                </a:cxn>
                <a:cxn ang="0">
                  <a:pos x="17689" y="32950"/>
                </a:cxn>
                <a:cxn ang="0">
                  <a:pos x="85324" y="53146"/>
                </a:cxn>
                <a:cxn ang="0">
                  <a:pos x="63472" y="164752"/>
                </a:cxn>
                <a:cxn ang="0">
                  <a:pos x="39540" y="170067"/>
                </a:cxn>
                <a:cxn ang="0">
                  <a:pos x="30175" y="184947"/>
                </a:cxn>
                <a:cxn ang="0">
                  <a:pos x="41621" y="194514"/>
                </a:cxn>
                <a:cxn ang="0">
                  <a:pos x="47864" y="190262"/>
                </a:cxn>
                <a:cxn ang="0">
                  <a:pos x="46824" y="182822"/>
                </a:cxn>
                <a:cxn ang="0">
                  <a:pos x="59310" y="174318"/>
                </a:cxn>
                <a:cxn ang="0">
                  <a:pos x="49946" y="207269"/>
                </a:cxn>
                <a:cxn ang="0">
                  <a:pos x="42662" y="247660"/>
                </a:cxn>
                <a:cxn ang="0">
                  <a:pos x="55148" y="259352"/>
                </a:cxn>
                <a:cxn ang="0">
                  <a:pos x="62432" y="250848"/>
                </a:cxn>
                <a:cxn ang="0">
                  <a:pos x="75959" y="190262"/>
                </a:cxn>
                <a:cxn ang="0">
                  <a:pos x="41621" y="305057"/>
                </a:cxn>
                <a:cxn ang="0">
                  <a:pos x="13527" y="292302"/>
                </a:cxn>
                <a:cxn ang="0">
                  <a:pos x="0" y="41454"/>
                </a:cxn>
                <a:cxn ang="0">
                  <a:pos x="13527" y="12755"/>
                </a:cxn>
                <a:cxn ang="0">
                  <a:pos x="41621" y="0"/>
                </a:cxn>
              </a:cxnLst>
              <a:rect l="txL" t="txT" r="txR" b="txB"/>
              <a:pathLst>
                <a:path w="233" h="287">
                  <a:moveTo>
                    <a:pt x="164" y="0"/>
                  </a:moveTo>
                  <a:lnTo>
                    <a:pt x="233" y="0"/>
                  </a:lnTo>
                  <a:lnTo>
                    <a:pt x="233" y="14"/>
                  </a:lnTo>
                  <a:lnTo>
                    <a:pt x="164" y="14"/>
                  </a:lnTo>
                  <a:lnTo>
                    <a:pt x="164" y="0"/>
                  </a:lnTo>
                  <a:lnTo>
                    <a:pt x="164" y="0"/>
                  </a:lnTo>
                  <a:close/>
                  <a:moveTo>
                    <a:pt x="164" y="50"/>
                  </a:moveTo>
                  <a:lnTo>
                    <a:pt x="233" y="50"/>
                  </a:lnTo>
                  <a:lnTo>
                    <a:pt x="233" y="248"/>
                  </a:lnTo>
                  <a:lnTo>
                    <a:pt x="233" y="248"/>
                  </a:lnTo>
                  <a:lnTo>
                    <a:pt x="232" y="256"/>
                  </a:lnTo>
                  <a:lnTo>
                    <a:pt x="229" y="263"/>
                  </a:lnTo>
                  <a:lnTo>
                    <a:pt x="226" y="270"/>
                  </a:lnTo>
                  <a:lnTo>
                    <a:pt x="221" y="275"/>
                  </a:lnTo>
                  <a:lnTo>
                    <a:pt x="216" y="280"/>
                  </a:lnTo>
                  <a:lnTo>
                    <a:pt x="209" y="285"/>
                  </a:lnTo>
                  <a:lnTo>
                    <a:pt x="202" y="286"/>
                  </a:lnTo>
                  <a:lnTo>
                    <a:pt x="194" y="287"/>
                  </a:lnTo>
                  <a:lnTo>
                    <a:pt x="164" y="287"/>
                  </a:lnTo>
                  <a:lnTo>
                    <a:pt x="164" y="226"/>
                  </a:lnTo>
                  <a:lnTo>
                    <a:pt x="164" y="226"/>
                  </a:lnTo>
                  <a:lnTo>
                    <a:pt x="168" y="225"/>
                  </a:lnTo>
                  <a:lnTo>
                    <a:pt x="168" y="225"/>
                  </a:lnTo>
                  <a:lnTo>
                    <a:pt x="174" y="222"/>
                  </a:lnTo>
                  <a:lnTo>
                    <a:pt x="179" y="218"/>
                  </a:lnTo>
                  <a:lnTo>
                    <a:pt x="183" y="213"/>
                  </a:lnTo>
                  <a:lnTo>
                    <a:pt x="187" y="207"/>
                  </a:lnTo>
                  <a:lnTo>
                    <a:pt x="187" y="207"/>
                  </a:lnTo>
                  <a:lnTo>
                    <a:pt x="191" y="199"/>
                  </a:lnTo>
                  <a:lnTo>
                    <a:pt x="194" y="191"/>
                  </a:lnTo>
                  <a:lnTo>
                    <a:pt x="195" y="183"/>
                  </a:lnTo>
                  <a:lnTo>
                    <a:pt x="195" y="175"/>
                  </a:lnTo>
                  <a:lnTo>
                    <a:pt x="195" y="175"/>
                  </a:lnTo>
                  <a:lnTo>
                    <a:pt x="195" y="163"/>
                  </a:lnTo>
                  <a:lnTo>
                    <a:pt x="194" y="157"/>
                  </a:lnTo>
                  <a:lnTo>
                    <a:pt x="191" y="155"/>
                  </a:lnTo>
                  <a:lnTo>
                    <a:pt x="189" y="151"/>
                  </a:lnTo>
                  <a:lnTo>
                    <a:pt x="186" y="149"/>
                  </a:lnTo>
                  <a:lnTo>
                    <a:pt x="182" y="148"/>
                  </a:lnTo>
                  <a:lnTo>
                    <a:pt x="178" y="148"/>
                  </a:lnTo>
                  <a:lnTo>
                    <a:pt x="178" y="148"/>
                  </a:lnTo>
                  <a:lnTo>
                    <a:pt x="171" y="149"/>
                  </a:lnTo>
                  <a:lnTo>
                    <a:pt x="164" y="152"/>
                  </a:lnTo>
                  <a:lnTo>
                    <a:pt x="172" y="117"/>
                  </a:lnTo>
                  <a:lnTo>
                    <a:pt x="164" y="118"/>
                  </a:lnTo>
                  <a:lnTo>
                    <a:pt x="164" y="50"/>
                  </a:lnTo>
                  <a:lnTo>
                    <a:pt x="164" y="50"/>
                  </a:lnTo>
                  <a:close/>
                  <a:moveTo>
                    <a:pt x="164" y="211"/>
                  </a:moveTo>
                  <a:lnTo>
                    <a:pt x="164" y="211"/>
                  </a:lnTo>
                  <a:lnTo>
                    <a:pt x="167" y="210"/>
                  </a:lnTo>
                  <a:lnTo>
                    <a:pt x="170" y="207"/>
                  </a:lnTo>
                  <a:lnTo>
                    <a:pt x="175" y="199"/>
                  </a:lnTo>
                  <a:lnTo>
                    <a:pt x="175" y="199"/>
                  </a:lnTo>
                  <a:lnTo>
                    <a:pt x="179" y="187"/>
                  </a:lnTo>
                  <a:lnTo>
                    <a:pt x="180" y="175"/>
                  </a:lnTo>
                  <a:lnTo>
                    <a:pt x="180" y="175"/>
                  </a:lnTo>
                  <a:lnTo>
                    <a:pt x="179" y="165"/>
                  </a:lnTo>
                  <a:lnTo>
                    <a:pt x="178" y="163"/>
                  </a:lnTo>
                  <a:lnTo>
                    <a:pt x="175" y="160"/>
                  </a:lnTo>
                  <a:lnTo>
                    <a:pt x="175" y="160"/>
                  </a:lnTo>
                  <a:lnTo>
                    <a:pt x="172" y="159"/>
                  </a:lnTo>
                  <a:lnTo>
                    <a:pt x="172" y="159"/>
                  </a:lnTo>
                  <a:lnTo>
                    <a:pt x="167" y="159"/>
                  </a:lnTo>
                  <a:lnTo>
                    <a:pt x="167" y="159"/>
                  </a:lnTo>
                  <a:lnTo>
                    <a:pt x="164" y="160"/>
                  </a:lnTo>
                  <a:lnTo>
                    <a:pt x="164" y="211"/>
                  </a:lnTo>
                  <a:close/>
                  <a:moveTo>
                    <a:pt x="133" y="0"/>
                  </a:moveTo>
                  <a:lnTo>
                    <a:pt x="164" y="0"/>
                  </a:lnTo>
                  <a:lnTo>
                    <a:pt x="164" y="14"/>
                  </a:lnTo>
                  <a:lnTo>
                    <a:pt x="133" y="14"/>
                  </a:lnTo>
                  <a:lnTo>
                    <a:pt x="133" y="0"/>
                  </a:lnTo>
                  <a:lnTo>
                    <a:pt x="133" y="0"/>
                  </a:lnTo>
                  <a:close/>
                  <a:moveTo>
                    <a:pt x="133" y="50"/>
                  </a:moveTo>
                  <a:lnTo>
                    <a:pt x="164" y="50"/>
                  </a:lnTo>
                  <a:lnTo>
                    <a:pt x="164" y="118"/>
                  </a:lnTo>
                  <a:lnTo>
                    <a:pt x="149" y="119"/>
                  </a:lnTo>
                  <a:lnTo>
                    <a:pt x="133" y="192"/>
                  </a:lnTo>
                  <a:lnTo>
                    <a:pt x="133" y="122"/>
                  </a:lnTo>
                  <a:lnTo>
                    <a:pt x="136" y="111"/>
                  </a:lnTo>
                  <a:lnTo>
                    <a:pt x="136" y="111"/>
                  </a:lnTo>
                  <a:lnTo>
                    <a:pt x="133" y="110"/>
                  </a:lnTo>
                  <a:lnTo>
                    <a:pt x="133" y="50"/>
                  </a:lnTo>
                  <a:lnTo>
                    <a:pt x="133" y="50"/>
                  </a:lnTo>
                  <a:close/>
                  <a:moveTo>
                    <a:pt x="164" y="287"/>
                  </a:moveTo>
                  <a:lnTo>
                    <a:pt x="133" y="287"/>
                  </a:lnTo>
                  <a:lnTo>
                    <a:pt x="133" y="218"/>
                  </a:lnTo>
                  <a:lnTo>
                    <a:pt x="133" y="218"/>
                  </a:lnTo>
                  <a:lnTo>
                    <a:pt x="137" y="222"/>
                  </a:lnTo>
                  <a:lnTo>
                    <a:pt x="137" y="222"/>
                  </a:lnTo>
                  <a:lnTo>
                    <a:pt x="140" y="224"/>
                  </a:lnTo>
                  <a:lnTo>
                    <a:pt x="143" y="226"/>
                  </a:lnTo>
                  <a:lnTo>
                    <a:pt x="152" y="228"/>
                  </a:lnTo>
                  <a:lnTo>
                    <a:pt x="152" y="228"/>
                  </a:lnTo>
                  <a:lnTo>
                    <a:pt x="164" y="226"/>
                  </a:lnTo>
                  <a:lnTo>
                    <a:pt x="164" y="287"/>
                  </a:lnTo>
                  <a:lnTo>
                    <a:pt x="164" y="287"/>
                  </a:lnTo>
                  <a:close/>
                  <a:moveTo>
                    <a:pt x="164" y="160"/>
                  </a:moveTo>
                  <a:lnTo>
                    <a:pt x="164" y="160"/>
                  </a:lnTo>
                  <a:lnTo>
                    <a:pt x="163" y="161"/>
                  </a:lnTo>
                  <a:lnTo>
                    <a:pt x="153" y="201"/>
                  </a:lnTo>
                  <a:lnTo>
                    <a:pt x="153" y="201"/>
                  </a:lnTo>
                  <a:lnTo>
                    <a:pt x="153" y="205"/>
                  </a:lnTo>
                  <a:lnTo>
                    <a:pt x="153" y="205"/>
                  </a:lnTo>
                  <a:lnTo>
                    <a:pt x="153" y="207"/>
                  </a:lnTo>
                  <a:lnTo>
                    <a:pt x="156" y="210"/>
                  </a:lnTo>
                  <a:lnTo>
                    <a:pt x="159" y="211"/>
                  </a:lnTo>
                  <a:lnTo>
                    <a:pt x="161" y="211"/>
                  </a:lnTo>
                  <a:lnTo>
                    <a:pt x="161" y="211"/>
                  </a:lnTo>
                  <a:lnTo>
                    <a:pt x="164" y="211"/>
                  </a:lnTo>
                  <a:lnTo>
                    <a:pt x="164" y="160"/>
                  </a:lnTo>
                  <a:close/>
                  <a:moveTo>
                    <a:pt x="96" y="0"/>
                  </a:moveTo>
                  <a:lnTo>
                    <a:pt x="133" y="0"/>
                  </a:lnTo>
                  <a:lnTo>
                    <a:pt x="133" y="14"/>
                  </a:lnTo>
                  <a:lnTo>
                    <a:pt x="96" y="14"/>
                  </a:lnTo>
                  <a:lnTo>
                    <a:pt x="96" y="0"/>
                  </a:lnTo>
                  <a:lnTo>
                    <a:pt x="96" y="0"/>
                  </a:lnTo>
                  <a:close/>
                  <a:moveTo>
                    <a:pt x="96" y="50"/>
                  </a:moveTo>
                  <a:lnTo>
                    <a:pt x="133" y="50"/>
                  </a:lnTo>
                  <a:lnTo>
                    <a:pt x="133" y="110"/>
                  </a:lnTo>
                  <a:lnTo>
                    <a:pt x="133" y="110"/>
                  </a:lnTo>
                  <a:lnTo>
                    <a:pt x="124" y="109"/>
                  </a:lnTo>
                  <a:lnTo>
                    <a:pt x="124" y="109"/>
                  </a:lnTo>
                  <a:lnTo>
                    <a:pt x="117" y="110"/>
                  </a:lnTo>
                  <a:lnTo>
                    <a:pt x="110" y="111"/>
                  </a:lnTo>
                  <a:lnTo>
                    <a:pt x="103" y="115"/>
                  </a:lnTo>
                  <a:lnTo>
                    <a:pt x="96" y="121"/>
                  </a:lnTo>
                  <a:lnTo>
                    <a:pt x="96" y="50"/>
                  </a:lnTo>
                  <a:lnTo>
                    <a:pt x="96" y="50"/>
                  </a:lnTo>
                  <a:close/>
                  <a:moveTo>
                    <a:pt x="133" y="287"/>
                  </a:moveTo>
                  <a:lnTo>
                    <a:pt x="96" y="287"/>
                  </a:lnTo>
                  <a:lnTo>
                    <a:pt x="96" y="226"/>
                  </a:lnTo>
                  <a:lnTo>
                    <a:pt x="111" y="226"/>
                  </a:lnTo>
                  <a:lnTo>
                    <a:pt x="133" y="122"/>
                  </a:lnTo>
                  <a:lnTo>
                    <a:pt x="133" y="192"/>
                  </a:lnTo>
                  <a:lnTo>
                    <a:pt x="132" y="198"/>
                  </a:lnTo>
                  <a:lnTo>
                    <a:pt x="132" y="198"/>
                  </a:lnTo>
                  <a:lnTo>
                    <a:pt x="132" y="207"/>
                  </a:lnTo>
                  <a:lnTo>
                    <a:pt x="132" y="207"/>
                  </a:lnTo>
                  <a:lnTo>
                    <a:pt x="132" y="213"/>
                  </a:lnTo>
                  <a:lnTo>
                    <a:pt x="133" y="218"/>
                  </a:lnTo>
                  <a:lnTo>
                    <a:pt x="133" y="287"/>
                  </a:lnTo>
                  <a:lnTo>
                    <a:pt x="133" y="287"/>
                  </a:lnTo>
                  <a:close/>
                  <a:moveTo>
                    <a:pt x="96" y="186"/>
                  </a:moveTo>
                  <a:lnTo>
                    <a:pt x="101" y="169"/>
                  </a:lnTo>
                  <a:lnTo>
                    <a:pt x="101" y="169"/>
                  </a:lnTo>
                  <a:lnTo>
                    <a:pt x="96" y="168"/>
                  </a:lnTo>
                  <a:lnTo>
                    <a:pt x="96" y="186"/>
                  </a:lnTo>
                  <a:lnTo>
                    <a:pt x="96" y="186"/>
                  </a:lnTo>
                  <a:close/>
                  <a:moveTo>
                    <a:pt x="96" y="160"/>
                  </a:moveTo>
                  <a:lnTo>
                    <a:pt x="96" y="160"/>
                  </a:lnTo>
                  <a:lnTo>
                    <a:pt x="102" y="163"/>
                  </a:lnTo>
                  <a:lnTo>
                    <a:pt x="111" y="119"/>
                  </a:lnTo>
                  <a:lnTo>
                    <a:pt x="111" y="119"/>
                  </a:lnTo>
                  <a:lnTo>
                    <a:pt x="105" y="125"/>
                  </a:lnTo>
                  <a:lnTo>
                    <a:pt x="96" y="133"/>
                  </a:lnTo>
                  <a:lnTo>
                    <a:pt x="96" y="160"/>
                  </a:lnTo>
                  <a:close/>
                  <a:moveTo>
                    <a:pt x="82" y="0"/>
                  </a:moveTo>
                  <a:lnTo>
                    <a:pt x="96" y="0"/>
                  </a:lnTo>
                  <a:lnTo>
                    <a:pt x="96" y="14"/>
                  </a:lnTo>
                  <a:lnTo>
                    <a:pt x="82" y="14"/>
                  </a:lnTo>
                  <a:lnTo>
                    <a:pt x="82" y="0"/>
                  </a:lnTo>
                  <a:lnTo>
                    <a:pt x="82" y="0"/>
                  </a:lnTo>
                  <a:close/>
                  <a:moveTo>
                    <a:pt x="82" y="50"/>
                  </a:moveTo>
                  <a:lnTo>
                    <a:pt x="96" y="50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2"/>
                  </a:lnTo>
                  <a:lnTo>
                    <a:pt x="96" y="122"/>
                  </a:lnTo>
                  <a:lnTo>
                    <a:pt x="82" y="137"/>
                  </a:lnTo>
                  <a:lnTo>
                    <a:pt x="82" y="50"/>
                  </a:lnTo>
                  <a:lnTo>
                    <a:pt x="82" y="50"/>
                  </a:lnTo>
                  <a:close/>
                  <a:moveTo>
                    <a:pt x="96" y="287"/>
                  </a:moveTo>
                  <a:lnTo>
                    <a:pt x="82" y="287"/>
                  </a:lnTo>
                  <a:lnTo>
                    <a:pt x="82" y="164"/>
                  </a:lnTo>
                  <a:lnTo>
                    <a:pt x="82" y="164"/>
                  </a:lnTo>
                  <a:lnTo>
                    <a:pt x="90" y="165"/>
                  </a:lnTo>
                  <a:lnTo>
                    <a:pt x="96" y="168"/>
                  </a:lnTo>
                  <a:lnTo>
                    <a:pt x="96" y="186"/>
                  </a:lnTo>
                  <a:lnTo>
                    <a:pt x="88" y="226"/>
                  </a:lnTo>
                  <a:lnTo>
                    <a:pt x="96" y="226"/>
                  </a:lnTo>
                  <a:lnTo>
                    <a:pt x="96" y="287"/>
                  </a:lnTo>
                  <a:lnTo>
                    <a:pt x="96" y="287"/>
                  </a:lnTo>
                  <a:close/>
                  <a:moveTo>
                    <a:pt x="96" y="133"/>
                  </a:moveTo>
                  <a:lnTo>
                    <a:pt x="96" y="133"/>
                  </a:lnTo>
                  <a:lnTo>
                    <a:pt x="90" y="144"/>
                  </a:lnTo>
                  <a:lnTo>
                    <a:pt x="83" y="157"/>
                  </a:lnTo>
                  <a:lnTo>
                    <a:pt x="83" y="157"/>
                  </a:lnTo>
                  <a:lnTo>
                    <a:pt x="96" y="160"/>
                  </a:lnTo>
                  <a:lnTo>
                    <a:pt x="96" y="133"/>
                  </a:lnTo>
                  <a:close/>
                  <a:moveTo>
                    <a:pt x="40" y="0"/>
                  </a:moveTo>
                  <a:lnTo>
                    <a:pt x="82" y="0"/>
                  </a:lnTo>
                  <a:lnTo>
                    <a:pt x="82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27" y="15"/>
                  </a:lnTo>
                  <a:lnTo>
                    <a:pt x="22" y="19"/>
                  </a:lnTo>
                  <a:lnTo>
                    <a:pt x="18" y="25"/>
                  </a:lnTo>
                  <a:lnTo>
                    <a:pt x="17" y="31"/>
                  </a:lnTo>
                  <a:lnTo>
                    <a:pt x="17" y="31"/>
                  </a:lnTo>
                  <a:lnTo>
                    <a:pt x="17" y="31"/>
                  </a:lnTo>
                  <a:lnTo>
                    <a:pt x="18" y="39"/>
                  </a:lnTo>
                  <a:lnTo>
                    <a:pt x="22" y="45"/>
                  </a:lnTo>
                  <a:lnTo>
                    <a:pt x="27" y="49"/>
                  </a:lnTo>
                  <a:lnTo>
                    <a:pt x="36" y="50"/>
                  </a:lnTo>
                  <a:lnTo>
                    <a:pt x="82" y="50"/>
                  </a:lnTo>
                  <a:lnTo>
                    <a:pt x="82" y="137"/>
                  </a:lnTo>
                  <a:lnTo>
                    <a:pt x="82" y="137"/>
                  </a:lnTo>
                  <a:lnTo>
                    <a:pt x="69" y="155"/>
                  </a:lnTo>
                  <a:lnTo>
                    <a:pt x="69" y="155"/>
                  </a:lnTo>
                  <a:lnTo>
                    <a:pt x="61" y="155"/>
                  </a:lnTo>
                  <a:lnTo>
                    <a:pt x="61" y="155"/>
                  </a:lnTo>
                  <a:lnTo>
                    <a:pt x="48" y="156"/>
                  </a:lnTo>
                  <a:lnTo>
                    <a:pt x="42" y="157"/>
                  </a:lnTo>
                  <a:lnTo>
                    <a:pt x="38" y="160"/>
                  </a:lnTo>
                  <a:lnTo>
                    <a:pt x="38" y="160"/>
                  </a:lnTo>
                  <a:lnTo>
                    <a:pt x="34" y="163"/>
                  </a:lnTo>
                  <a:lnTo>
                    <a:pt x="31" y="167"/>
                  </a:lnTo>
                  <a:lnTo>
                    <a:pt x="29" y="169"/>
                  </a:lnTo>
                  <a:lnTo>
                    <a:pt x="29" y="174"/>
                  </a:lnTo>
                  <a:lnTo>
                    <a:pt x="29" y="174"/>
                  </a:lnTo>
                  <a:lnTo>
                    <a:pt x="29" y="178"/>
                  </a:lnTo>
                  <a:lnTo>
                    <a:pt x="31" y="180"/>
                  </a:lnTo>
                  <a:lnTo>
                    <a:pt x="31" y="180"/>
                  </a:lnTo>
                  <a:lnTo>
                    <a:pt x="34" y="182"/>
                  </a:lnTo>
                  <a:lnTo>
                    <a:pt x="40" y="183"/>
                  </a:lnTo>
                  <a:lnTo>
                    <a:pt x="40" y="183"/>
                  </a:lnTo>
                  <a:lnTo>
                    <a:pt x="42" y="183"/>
                  </a:lnTo>
                  <a:lnTo>
                    <a:pt x="45" y="182"/>
                  </a:lnTo>
                  <a:lnTo>
                    <a:pt x="45" y="182"/>
                  </a:lnTo>
                  <a:lnTo>
                    <a:pt x="46" y="179"/>
                  </a:lnTo>
                  <a:lnTo>
                    <a:pt x="48" y="178"/>
                  </a:lnTo>
                  <a:lnTo>
                    <a:pt x="48" y="178"/>
                  </a:lnTo>
                  <a:lnTo>
                    <a:pt x="46" y="174"/>
                  </a:lnTo>
                  <a:lnTo>
                    <a:pt x="46" y="174"/>
                  </a:lnTo>
                  <a:lnTo>
                    <a:pt x="45" y="172"/>
                  </a:lnTo>
                  <a:lnTo>
                    <a:pt x="45" y="172"/>
                  </a:lnTo>
                  <a:lnTo>
                    <a:pt x="48" y="168"/>
                  </a:lnTo>
                  <a:lnTo>
                    <a:pt x="52" y="165"/>
                  </a:lnTo>
                  <a:lnTo>
                    <a:pt x="52" y="165"/>
                  </a:lnTo>
                  <a:lnTo>
                    <a:pt x="57" y="164"/>
                  </a:lnTo>
                  <a:lnTo>
                    <a:pt x="64" y="164"/>
                  </a:lnTo>
                  <a:lnTo>
                    <a:pt x="64" y="164"/>
                  </a:lnTo>
                  <a:lnTo>
                    <a:pt x="54" y="182"/>
                  </a:lnTo>
                  <a:lnTo>
                    <a:pt x="54" y="182"/>
                  </a:lnTo>
                  <a:lnTo>
                    <a:pt x="48" y="195"/>
                  </a:lnTo>
                  <a:lnTo>
                    <a:pt x="44" y="207"/>
                  </a:lnTo>
                  <a:lnTo>
                    <a:pt x="41" y="218"/>
                  </a:lnTo>
                  <a:lnTo>
                    <a:pt x="41" y="228"/>
                  </a:lnTo>
                  <a:lnTo>
                    <a:pt x="41" y="228"/>
                  </a:lnTo>
                  <a:lnTo>
                    <a:pt x="41" y="233"/>
                  </a:lnTo>
                  <a:lnTo>
                    <a:pt x="42" y="237"/>
                  </a:lnTo>
                  <a:lnTo>
                    <a:pt x="45" y="240"/>
                  </a:lnTo>
                  <a:lnTo>
                    <a:pt x="49" y="243"/>
                  </a:lnTo>
                  <a:lnTo>
                    <a:pt x="49" y="243"/>
                  </a:lnTo>
                  <a:lnTo>
                    <a:pt x="53" y="244"/>
                  </a:lnTo>
                  <a:lnTo>
                    <a:pt x="61" y="244"/>
                  </a:lnTo>
                  <a:lnTo>
                    <a:pt x="61" y="244"/>
                  </a:lnTo>
                  <a:lnTo>
                    <a:pt x="60" y="240"/>
                  </a:lnTo>
                  <a:lnTo>
                    <a:pt x="60" y="236"/>
                  </a:lnTo>
                  <a:lnTo>
                    <a:pt x="60" y="236"/>
                  </a:lnTo>
                  <a:lnTo>
                    <a:pt x="61" y="221"/>
                  </a:lnTo>
                  <a:lnTo>
                    <a:pt x="61" y="221"/>
                  </a:lnTo>
                  <a:lnTo>
                    <a:pt x="64" y="207"/>
                  </a:lnTo>
                  <a:lnTo>
                    <a:pt x="68" y="194"/>
                  </a:lnTo>
                  <a:lnTo>
                    <a:pt x="73" y="179"/>
                  </a:lnTo>
                  <a:lnTo>
                    <a:pt x="80" y="164"/>
                  </a:lnTo>
                  <a:lnTo>
                    <a:pt x="80" y="164"/>
                  </a:lnTo>
                  <a:lnTo>
                    <a:pt x="82" y="164"/>
                  </a:lnTo>
                  <a:lnTo>
                    <a:pt x="82" y="287"/>
                  </a:lnTo>
                  <a:lnTo>
                    <a:pt x="40" y="287"/>
                  </a:lnTo>
                  <a:lnTo>
                    <a:pt x="40" y="287"/>
                  </a:lnTo>
                  <a:lnTo>
                    <a:pt x="31" y="286"/>
                  </a:lnTo>
                  <a:lnTo>
                    <a:pt x="25" y="285"/>
                  </a:lnTo>
                  <a:lnTo>
                    <a:pt x="18" y="280"/>
                  </a:lnTo>
                  <a:lnTo>
                    <a:pt x="13" y="275"/>
                  </a:lnTo>
                  <a:lnTo>
                    <a:pt x="7" y="270"/>
                  </a:lnTo>
                  <a:lnTo>
                    <a:pt x="4" y="263"/>
                  </a:lnTo>
                  <a:lnTo>
                    <a:pt x="2" y="256"/>
                  </a:lnTo>
                  <a:lnTo>
                    <a:pt x="0" y="24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2" y="31"/>
                  </a:lnTo>
                  <a:lnTo>
                    <a:pt x="4" y="25"/>
                  </a:lnTo>
                  <a:lnTo>
                    <a:pt x="7" y="18"/>
                  </a:lnTo>
                  <a:lnTo>
                    <a:pt x="13" y="12"/>
                  </a:lnTo>
                  <a:lnTo>
                    <a:pt x="18" y="7"/>
                  </a:lnTo>
                  <a:lnTo>
                    <a:pt x="25" y="4"/>
                  </a:lnTo>
                  <a:lnTo>
                    <a:pt x="31" y="2"/>
                  </a:lnTo>
                  <a:lnTo>
                    <a:pt x="40" y="0"/>
                  </a:lnTo>
                  <a:lnTo>
                    <a:pt x="40" y="0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71"/>
            <p:cNvSpPr>
              <a:spLocks noEditPoints="1"/>
            </p:cNvSpPr>
            <p:nvPr/>
          </p:nvSpPr>
          <p:spPr>
            <a:xfrm>
              <a:off x="4202467" y="1371863"/>
              <a:ext cx="368349" cy="378399"/>
            </a:xfrm>
            <a:custGeom>
              <a:avLst/>
              <a:gdLst>
                <a:gd name="txL" fmla="*/ 0 w 354"/>
                <a:gd name="txT" fmla="*/ 0 h 356"/>
                <a:gd name="txR" fmla="*/ 354 w 354"/>
                <a:gd name="txB" fmla="*/ 356 h 356"/>
              </a:gdLst>
              <a:ahLst/>
              <a:cxnLst>
                <a:cxn ang="0">
                  <a:pos x="350660" y="317813"/>
                </a:cxn>
                <a:cxn ang="0">
                  <a:pos x="366268" y="96726"/>
                </a:cxn>
                <a:cxn ang="0">
                  <a:pos x="352741" y="163689"/>
                </a:cxn>
                <a:cxn ang="0">
                  <a:pos x="346498" y="159438"/>
                </a:cxn>
                <a:cxn ang="0">
                  <a:pos x="346498" y="218961"/>
                </a:cxn>
                <a:cxn ang="0">
                  <a:pos x="300714" y="234905"/>
                </a:cxn>
                <a:cxn ang="0">
                  <a:pos x="318403" y="259352"/>
                </a:cxn>
                <a:cxn ang="0">
                  <a:pos x="294471" y="283799"/>
                </a:cxn>
                <a:cxn ang="0">
                  <a:pos x="318403" y="359266"/>
                </a:cxn>
                <a:cxn ang="0">
                  <a:pos x="294471" y="62712"/>
                </a:cxn>
                <a:cxn ang="0">
                  <a:pos x="329849" y="62712"/>
                </a:cxn>
                <a:cxn ang="0">
                  <a:pos x="281985" y="49957"/>
                </a:cxn>
                <a:cxn ang="0">
                  <a:pos x="273660" y="12755"/>
                </a:cxn>
                <a:cxn ang="0">
                  <a:pos x="283025" y="237031"/>
                </a:cxn>
                <a:cxn ang="0">
                  <a:pos x="294471" y="72278"/>
                </a:cxn>
                <a:cxn ang="0">
                  <a:pos x="283025" y="280610"/>
                </a:cxn>
                <a:cxn ang="0">
                  <a:pos x="285106" y="378399"/>
                </a:cxn>
                <a:cxn ang="0">
                  <a:pos x="273660" y="29762"/>
                </a:cxn>
                <a:cxn ang="0">
                  <a:pos x="269498" y="53146"/>
                </a:cxn>
                <a:cxn ang="0">
                  <a:pos x="245566" y="53146"/>
                </a:cxn>
                <a:cxn ang="0">
                  <a:pos x="239323" y="29762"/>
                </a:cxn>
                <a:cxn ang="0">
                  <a:pos x="273660" y="72278"/>
                </a:cxn>
                <a:cxn ang="0">
                  <a:pos x="273660" y="245534"/>
                </a:cxn>
                <a:cxn ang="0">
                  <a:pos x="237242" y="285925"/>
                </a:cxn>
                <a:cxn ang="0">
                  <a:pos x="237242" y="229590"/>
                </a:cxn>
                <a:cxn ang="0">
                  <a:pos x="273660" y="369896"/>
                </a:cxn>
                <a:cxn ang="0">
                  <a:pos x="237242" y="29762"/>
                </a:cxn>
                <a:cxn ang="0">
                  <a:pos x="234120" y="52083"/>
                </a:cxn>
                <a:cxn ang="0">
                  <a:pos x="237242" y="4252"/>
                </a:cxn>
                <a:cxn ang="0">
                  <a:pos x="186256" y="72278"/>
                </a:cxn>
                <a:cxn ang="0">
                  <a:pos x="237242" y="229590"/>
                </a:cxn>
                <a:cxn ang="0">
                  <a:pos x="237242" y="317813"/>
                </a:cxn>
                <a:cxn ang="0">
                  <a:pos x="138391" y="45705"/>
                </a:cxn>
                <a:cxn ang="0">
                  <a:pos x="131107" y="4252"/>
                </a:cxn>
                <a:cxn ang="0">
                  <a:pos x="186256" y="72278"/>
                </a:cxn>
                <a:cxn ang="0">
                  <a:pos x="186256" y="257226"/>
                </a:cxn>
                <a:cxn ang="0">
                  <a:pos x="177931" y="172193"/>
                </a:cxn>
                <a:cxn ang="0">
                  <a:pos x="119661" y="32950"/>
                </a:cxn>
                <a:cxn ang="0">
                  <a:pos x="127986" y="53146"/>
                </a:cxn>
                <a:cxn ang="0">
                  <a:pos x="104053" y="45705"/>
                </a:cxn>
                <a:cxn ang="0">
                  <a:pos x="93648" y="12755"/>
                </a:cxn>
                <a:cxn ang="0">
                  <a:pos x="131107" y="102040"/>
                </a:cxn>
                <a:cxn ang="0">
                  <a:pos x="93648" y="272107"/>
                </a:cxn>
                <a:cxn ang="0">
                  <a:pos x="131107" y="172193"/>
                </a:cxn>
                <a:cxn ang="0">
                  <a:pos x="93648" y="369896"/>
                </a:cxn>
                <a:cxn ang="0">
                  <a:pos x="82202" y="41454"/>
                </a:cxn>
                <a:cxn ang="0">
                  <a:pos x="73878" y="21258"/>
                </a:cxn>
                <a:cxn ang="0">
                  <a:pos x="93648" y="172193"/>
                </a:cxn>
                <a:cxn ang="0">
                  <a:pos x="93648" y="72278"/>
                </a:cxn>
                <a:cxn ang="0">
                  <a:pos x="84283" y="280610"/>
                </a:cxn>
                <a:cxn ang="0">
                  <a:pos x="87405" y="375210"/>
                </a:cxn>
                <a:cxn ang="0">
                  <a:pos x="38500" y="62712"/>
                </a:cxn>
                <a:cxn ang="0">
                  <a:pos x="73878" y="21258"/>
                </a:cxn>
                <a:cxn ang="0">
                  <a:pos x="56189" y="241283"/>
                </a:cxn>
                <a:cxn ang="0">
                  <a:pos x="52027" y="273170"/>
                </a:cxn>
                <a:cxn ang="0">
                  <a:pos x="16649" y="317813"/>
                </a:cxn>
                <a:cxn ang="0">
                  <a:pos x="73878" y="72278"/>
                </a:cxn>
                <a:cxn ang="0">
                  <a:pos x="50986" y="366707"/>
                </a:cxn>
                <a:cxn ang="0">
                  <a:pos x="20811" y="159438"/>
                </a:cxn>
                <a:cxn ang="0">
                  <a:pos x="16649" y="163689"/>
                </a:cxn>
                <a:cxn ang="0">
                  <a:pos x="0" y="100977"/>
                </a:cxn>
                <a:cxn ang="0">
                  <a:pos x="16649" y="102040"/>
                </a:cxn>
                <a:cxn ang="0">
                  <a:pos x="16649" y="223213"/>
                </a:cxn>
              </a:cxnLst>
              <a:rect l="txL" t="txT" r="txR" b="txB"/>
              <a:pathLst>
                <a:path w="354" h="356">
                  <a:moveTo>
                    <a:pt x="337" y="299"/>
                  </a:moveTo>
                  <a:lnTo>
                    <a:pt x="337" y="210"/>
                  </a:lnTo>
                  <a:lnTo>
                    <a:pt x="337" y="210"/>
                  </a:lnTo>
                  <a:lnTo>
                    <a:pt x="340" y="215"/>
                  </a:lnTo>
                  <a:lnTo>
                    <a:pt x="341" y="222"/>
                  </a:lnTo>
                  <a:lnTo>
                    <a:pt x="341" y="299"/>
                  </a:lnTo>
                  <a:lnTo>
                    <a:pt x="337" y="299"/>
                  </a:lnTo>
                  <a:lnTo>
                    <a:pt x="337" y="299"/>
                  </a:lnTo>
                  <a:close/>
                  <a:moveTo>
                    <a:pt x="337" y="154"/>
                  </a:moveTo>
                  <a:lnTo>
                    <a:pt x="337" y="96"/>
                  </a:lnTo>
                  <a:lnTo>
                    <a:pt x="337" y="96"/>
                  </a:lnTo>
                  <a:lnTo>
                    <a:pt x="339" y="95"/>
                  </a:lnTo>
                  <a:lnTo>
                    <a:pt x="348" y="91"/>
                  </a:lnTo>
                  <a:lnTo>
                    <a:pt x="348" y="91"/>
                  </a:lnTo>
                  <a:lnTo>
                    <a:pt x="350" y="91"/>
                  </a:lnTo>
                  <a:lnTo>
                    <a:pt x="352" y="91"/>
                  </a:lnTo>
                  <a:lnTo>
                    <a:pt x="354" y="93"/>
                  </a:lnTo>
                  <a:lnTo>
                    <a:pt x="354" y="95"/>
                  </a:lnTo>
                  <a:lnTo>
                    <a:pt x="354" y="142"/>
                  </a:lnTo>
                  <a:lnTo>
                    <a:pt x="354" y="142"/>
                  </a:lnTo>
                  <a:lnTo>
                    <a:pt x="352" y="147"/>
                  </a:lnTo>
                  <a:lnTo>
                    <a:pt x="350" y="149"/>
                  </a:lnTo>
                  <a:lnTo>
                    <a:pt x="348" y="150"/>
                  </a:lnTo>
                  <a:lnTo>
                    <a:pt x="339" y="154"/>
                  </a:lnTo>
                  <a:lnTo>
                    <a:pt x="339" y="154"/>
                  </a:lnTo>
                  <a:lnTo>
                    <a:pt x="337" y="154"/>
                  </a:lnTo>
                  <a:lnTo>
                    <a:pt x="337" y="154"/>
                  </a:lnTo>
                  <a:close/>
                  <a:moveTo>
                    <a:pt x="337" y="96"/>
                  </a:moveTo>
                  <a:lnTo>
                    <a:pt x="337" y="154"/>
                  </a:lnTo>
                  <a:lnTo>
                    <a:pt x="337" y="154"/>
                  </a:lnTo>
                  <a:lnTo>
                    <a:pt x="335" y="153"/>
                  </a:lnTo>
                  <a:lnTo>
                    <a:pt x="333" y="150"/>
                  </a:lnTo>
                  <a:lnTo>
                    <a:pt x="333" y="103"/>
                  </a:lnTo>
                  <a:lnTo>
                    <a:pt x="333" y="103"/>
                  </a:lnTo>
                  <a:lnTo>
                    <a:pt x="335" y="99"/>
                  </a:lnTo>
                  <a:lnTo>
                    <a:pt x="337" y="96"/>
                  </a:lnTo>
                  <a:lnTo>
                    <a:pt x="337" y="96"/>
                  </a:lnTo>
                  <a:close/>
                  <a:moveTo>
                    <a:pt x="337" y="210"/>
                  </a:moveTo>
                  <a:lnTo>
                    <a:pt x="337" y="210"/>
                  </a:lnTo>
                  <a:lnTo>
                    <a:pt x="333" y="206"/>
                  </a:lnTo>
                  <a:lnTo>
                    <a:pt x="329" y="202"/>
                  </a:lnTo>
                  <a:lnTo>
                    <a:pt x="324" y="199"/>
                  </a:lnTo>
                  <a:lnTo>
                    <a:pt x="317" y="199"/>
                  </a:lnTo>
                  <a:lnTo>
                    <a:pt x="317" y="68"/>
                  </a:lnTo>
                  <a:lnTo>
                    <a:pt x="283" y="68"/>
                  </a:lnTo>
                  <a:lnTo>
                    <a:pt x="283" y="221"/>
                  </a:lnTo>
                  <a:lnTo>
                    <a:pt x="283" y="221"/>
                  </a:lnTo>
                  <a:lnTo>
                    <a:pt x="289" y="221"/>
                  </a:lnTo>
                  <a:lnTo>
                    <a:pt x="293" y="222"/>
                  </a:lnTo>
                  <a:lnTo>
                    <a:pt x="297" y="225"/>
                  </a:lnTo>
                  <a:lnTo>
                    <a:pt x="299" y="227"/>
                  </a:lnTo>
                  <a:lnTo>
                    <a:pt x="302" y="230"/>
                  </a:lnTo>
                  <a:lnTo>
                    <a:pt x="305" y="234"/>
                  </a:lnTo>
                  <a:lnTo>
                    <a:pt x="306" y="239"/>
                  </a:lnTo>
                  <a:lnTo>
                    <a:pt x="306" y="244"/>
                  </a:lnTo>
                  <a:lnTo>
                    <a:pt x="306" y="244"/>
                  </a:lnTo>
                  <a:lnTo>
                    <a:pt x="306" y="248"/>
                  </a:lnTo>
                  <a:lnTo>
                    <a:pt x="305" y="253"/>
                  </a:lnTo>
                  <a:lnTo>
                    <a:pt x="302" y="257"/>
                  </a:lnTo>
                  <a:lnTo>
                    <a:pt x="299" y="260"/>
                  </a:lnTo>
                  <a:lnTo>
                    <a:pt x="297" y="262"/>
                  </a:lnTo>
                  <a:lnTo>
                    <a:pt x="293" y="265"/>
                  </a:lnTo>
                  <a:lnTo>
                    <a:pt x="289" y="267"/>
                  </a:lnTo>
                  <a:lnTo>
                    <a:pt x="283" y="267"/>
                  </a:lnTo>
                  <a:lnTo>
                    <a:pt x="283" y="299"/>
                  </a:lnTo>
                  <a:lnTo>
                    <a:pt x="337" y="299"/>
                  </a:lnTo>
                  <a:lnTo>
                    <a:pt x="337" y="210"/>
                  </a:lnTo>
                  <a:lnTo>
                    <a:pt x="337" y="210"/>
                  </a:lnTo>
                  <a:close/>
                  <a:moveTo>
                    <a:pt x="283" y="356"/>
                  </a:moveTo>
                  <a:lnTo>
                    <a:pt x="283" y="314"/>
                  </a:lnTo>
                  <a:lnTo>
                    <a:pt x="306" y="314"/>
                  </a:lnTo>
                  <a:lnTo>
                    <a:pt x="306" y="338"/>
                  </a:lnTo>
                  <a:lnTo>
                    <a:pt x="306" y="338"/>
                  </a:lnTo>
                  <a:lnTo>
                    <a:pt x="305" y="345"/>
                  </a:lnTo>
                  <a:lnTo>
                    <a:pt x="301" y="350"/>
                  </a:lnTo>
                  <a:lnTo>
                    <a:pt x="295" y="355"/>
                  </a:lnTo>
                  <a:lnTo>
                    <a:pt x="289" y="356"/>
                  </a:lnTo>
                  <a:lnTo>
                    <a:pt x="283" y="356"/>
                  </a:lnTo>
                  <a:lnTo>
                    <a:pt x="283" y="356"/>
                  </a:lnTo>
                  <a:close/>
                  <a:moveTo>
                    <a:pt x="283" y="59"/>
                  </a:moveTo>
                  <a:lnTo>
                    <a:pt x="283" y="20"/>
                  </a:lnTo>
                  <a:lnTo>
                    <a:pt x="283" y="20"/>
                  </a:lnTo>
                  <a:lnTo>
                    <a:pt x="298" y="30"/>
                  </a:lnTo>
                  <a:lnTo>
                    <a:pt x="309" y="38"/>
                  </a:lnTo>
                  <a:lnTo>
                    <a:pt x="313" y="43"/>
                  </a:lnTo>
                  <a:lnTo>
                    <a:pt x="316" y="49"/>
                  </a:lnTo>
                  <a:lnTo>
                    <a:pt x="317" y="54"/>
                  </a:lnTo>
                  <a:lnTo>
                    <a:pt x="317" y="59"/>
                  </a:lnTo>
                  <a:lnTo>
                    <a:pt x="283" y="59"/>
                  </a:lnTo>
                  <a:close/>
                  <a:moveTo>
                    <a:pt x="283" y="20"/>
                  </a:moveTo>
                  <a:lnTo>
                    <a:pt x="283" y="59"/>
                  </a:lnTo>
                  <a:lnTo>
                    <a:pt x="263" y="59"/>
                  </a:lnTo>
                  <a:lnTo>
                    <a:pt x="263" y="50"/>
                  </a:lnTo>
                  <a:lnTo>
                    <a:pt x="263" y="50"/>
                  </a:lnTo>
                  <a:lnTo>
                    <a:pt x="268" y="50"/>
                  </a:lnTo>
                  <a:lnTo>
                    <a:pt x="271" y="47"/>
                  </a:lnTo>
                  <a:lnTo>
                    <a:pt x="274" y="43"/>
                  </a:lnTo>
                  <a:lnTo>
                    <a:pt x="275" y="39"/>
                  </a:lnTo>
                  <a:lnTo>
                    <a:pt x="275" y="39"/>
                  </a:lnTo>
                  <a:lnTo>
                    <a:pt x="274" y="35"/>
                  </a:lnTo>
                  <a:lnTo>
                    <a:pt x="271" y="31"/>
                  </a:lnTo>
                  <a:lnTo>
                    <a:pt x="268" y="28"/>
                  </a:lnTo>
                  <a:lnTo>
                    <a:pt x="263" y="28"/>
                  </a:lnTo>
                  <a:lnTo>
                    <a:pt x="263" y="12"/>
                  </a:lnTo>
                  <a:lnTo>
                    <a:pt x="263" y="12"/>
                  </a:lnTo>
                  <a:lnTo>
                    <a:pt x="283" y="20"/>
                  </a:lnTo>
                  <a:lnTo>
                    <a:pt x="283" y="20"/>
                  </a:lnTo>
                  <a:close/>
                  <a:moveTo>
                    <a:pt x="283" y="68"/>
                  </a:moveTo>
                  <a:lnTo>
                    <a:pt x="283" y="221"/>
                  </a:lnTo>
                  <a:lnTo>
                    <a:pt x="283" y="221"/>
                  </a:lnTo>
                  <a:lnTo>
                    <a:pt x="278" y="221"/>
                  </a:lnTo>
                  <a:lnTo>
                    <a:pt x="272" y="223"/>
                  </a:lnTo>
                  <a:lnTo>
                    <a:pt x="267" y="227"/>
                  </a:lnTo>
                  <a:lnTo>
                    <a:pt x="263" y="231"/>
                  </a:lnTo>
                  <a:lnTo>
                    <a:pt x="263" y="162"/>
                  </a:lnTo>
                  <a:lnTo>
                    <a:pt x="272" y="162"/>
                  </a:lnTo>
                  <a:lnTo>
                    <a:pt x="272" y="96"/>
                  </a:lnTo>
                  <a:lnTo>
                    <a:pt x="263" y="96"/>
                  </a:lnTo>
                  <a:lnTo>
                    <a:pt x="263" y="68"/>
                  </a:lnTo>
                  <a:lnTo>
                    <a:pt x="283" y="68"/>
                  </a:lnTo>
                  <a:lnTo>
                    <a:pt x="283" y="68"/>
                  </a:lnTo>
                  <a:close/>
                  <a:moveTo>
                    <a:pt x="283" y="267"/>
                  </a:moveTo>
                  <a:lnTo>
                    <a:pt x="283" y="299"/>
                  </a:lnTo>
                  <a:lnTo>
                    <a:pt x="263" y="299"/>
                  </a:lnTo>
                  <a:lnTo>
                    <a:pt x="263" y="256"/>
                  </a:lnTo>
                  <a:lnTo>
                    <a:pt x="263" y="256"/>
                  </a:lnTo>
                  <a:lnTo>
                    <a:pt x="267" y="260"/>
                  </a:lnTo>
                  <a:lnTo>
                    <a:pt x="272" y="264"/>
                  </a:lnTo>
                  <a:lnTo>
                    <a:pt x="278" y="267"/>
                  </a:lnTo>
                  <a:lnTo>
                    <a:pt x="283" y="267"/>
                  </a:lnTo>
                  <a:lnTo>
                    <a:pt x="283" y="267"/>
                  </a:lnTo>
                  <a:close/>
                  <a:moveTo>
                    <a:pt x="283" y="314"/>
                  </a:moveTo>
                  <a:lnTo>
                    <a:pt x="283" y="356"/>
                  </a:lnTo>
                  <a:lnTo>
                    <a:pt x="278" y="356"/>
                  </a:lnTo>
                  <a:lnTo>
                    <a:pt x="278" y="356"/>
                  </a:lnTo>
                  <a:lnTo>
                    <a:pt x="274" y="356"/>
                  </a:lnTo>
                  <a:lnTo>
                    <a:pt x="270" y="353"/>
                  </a:lnTo>
                  <a:lnTo>
                    <a:pt x="267" y="352"/>
                  </a:lnTo>
                  <a:lnTo>
                    <a:pt x="263" y="348"/>
                  </a:lnTo>
                  <a:lnTo>
                    <a:pt x="263" y="314"/>
                  </a:lnTo>
                  <a:lnTo>
                    <a:pt x="283" y="314"/>
                  </a:lnTo>
                  <a:close/>
                  <a:moveTo>
                    <a:pt x="263" y="12"/>
                  </a:moveTo>
                  <a:lnTo>
                    <a:pt x="263" y="28"/>
                  </a:lnTo>
                  <a:lnTo>
                    <a:pt x="263" y="28"/>
                  </a:lnTo>
                  <a:lnTo>
                    <a:pt x="259" y="28"/>
                  </a:lnTo>
                  <a:lnTo>
                    <a:pt x="256" y="31"/>
                  </a:lnTo>
                  <a:lnTo>
                    <a:pt x="253" y="35"/>
                  </a:lnTo>
                  <a:lnTo>
                    <a:pt x="252" y="39"/>
                  </a:lnTo>
                  <a:lnTo>
                    <a:pt x="252" y="39"/>
                  </a:lnTo>
                  <a:lnTo>
                    <a:pt x="253" y="43"/>
                  </a:lnTo>
                  <a:lnTo>
                    <a:pt x="256" y="47"/>
                  </a:lnTo>
                  <a:lnTo>
                    <a:pt x="259" y="50"/>
                  </a:lnTo>
                  <a:lnTo>
                    <a:pt x="263" y="50"/>
                  </a:lnTo>
                  <a:lnTo>
                    <a:pt x="263" y="59"/>
                  </a:lnTo>
                  <a:lnTo>
                    <a:pt x="228" y="59"/>
                  </a:lnTo>
                  <a:lnTo>
                    <a:pt x="228" y="50"/>
                  </a:lnTo>
                  <a:lnTo>
                    <a:pt x="228" y="50"/>
                  </a:lnTo>
                  <a:lnTo>
                    <a:pt x="230" y="50"/>
                  </a:lnTo>
                  <a:lnTo>
                    <a:pt x="230" y="50"/>
                  </a:lnTo>
                  <a:lnTo>
                    <a:pt x="236" y="50"/>
                  </a:lnTo>
                  <a:lnTo>
                    <a:pt x="238" y="47"/>
                  </a:lnTo>
                  <a:lnTo>
                    <a:pt x="241" y="43"/>
                  </a:lnTo>
                  <a:lnTo>
                    <a:pt x="243" y="39"/>
                  </a:lnTo>
                  <a:lnTo>
                    <a:pt x="243" y="39"/>
                  </a:lnTo>
                  <a:lnTo>
                    <a:pt x="241" y="35"/>
                  </a:lnTo>
                  <a:lnTo>
                    <a:pt x="238" y="31"/>
                  </a:lnTo>
                  <a:lnTo>
                    <a:pt x="236" y="28"/>
                  </a:lnTo>
                  <a:lnTo>
                    <a:pt x="230" y="28"/>
                  </a:lnTo>
                  <a:lnTo>
                    <a:pt x="230" y="28"/>
                  </a:lnTo>
                  <a:lnTo>
                    <a:pt x="228" y="28"/>
                  </a:lnTo>
                  <a:lnTo>
                    <a:pt x="228" y="4"/>
                  </a:lnTo>
                  <a:lnTo>
                    <a:pt x="228" y="4"/>
                  </a:lnTo>
                  <a:lnTo>
                    <a:pt x="247" y="8"/>
                  </a:lnTo>
                  <a:lnTo>
                    <a:pt x="263" y="12"/>
                  </a:lnTo>
                  <a:lnTo>
                    <a:pt x="263" y="12"/>
                  </a:lnTo>
                  <a:close/>
                  <a:moveTo>
                    <a:pt x="263" y="68"/>
                  </a:moveTo>
                  <a:lnTo>
                    <a:pt x="263" y="96"/>
                  </a:lnTo>
                  <a:lnTo>
                    <a:pt x="228" y="96"/>
                  </a:lnTo>
                  <a:lnTo>
                    <a:pt x="228" y="68"/>
                  </a:lnTo>
                  <a:lnTo>
                    <a:pt x="263" y="68"/>
                  </a:lnTo>
                  <a:lnTo>
                    <a:pt x="263" y="68"/>
                  </a:lnTo>
                  <a:close/>
                  <a:moveTo>
                    <a:pt x="263" y="162"/>
                  </a:moveTo>
                  <a:lnTo>
                    <a:pt x="263" y="231"/>
                  </a:lnTo>
                  <a:lnTo>
                    <a:pt x="263" y="231"/>
                  </a:lnTo>
                  <a:lnTo>
                    <a:pt x="262" y="237"/>
                  </a:lnTo>
                  <a:lnTo>
                    <a:pt x="260" y="244"/>
                  </a:lnTo>
                  <a:lnTo>
                    <a:pt x="260" y="244"/>
                  </a:lnTo>
                  <a:lnTo>
                    <a:pt x="262" y="250"/>
                  </a:lnTo>
                  <a:lnTo>
                    <a:pt x="263" y="256"/>
                  </a:lnTo>
                  <a:lnTo>
                    <a:pt x="263" y="299"/>
                  </a:lnTo>
                  <a:lnTo>
                    <a:pt x="228" y="299"/>
                  </a:lnTo>
                  <a:lnTo>
                    <a:pt x="228" y="269"/>
                  </a:lnTo>
                  <a:lnTo>
                    <a:pt x="229" y="269"/>
                  </a:lnTo>
                  <a:lnTo>
                    <a:pt x="229" y="253"/>
                  </a:lnTo>
                  <a:lnTo>
                    <a:pt x="228" y="253"/>
                  </a:lnTo>
                  <a:lnTo>
                    <a:pt x="228" y="242"/>
                  </a:lnTo>
                  <a:lnTo>
                    <a:pt x="229" y="242"/>
                  </a:lnTo>
                  <a:lnTo>
                    <a:pt x="229" y="227"/>
                  </a:lnTo>
                  <a:lnTo>
                    <a:pt x="228" y="227"/>
                  </a:lnTo>
                  <a:lnTo>
                    <a:pt x="228" y="216"/>
                  </a:lnTo>
                  <a:lnTo>
                    <a:pt x="229" y="216"/>
                  </a:lnTo>
                  <a:lnTo>
                    <a:pt x="229" y="200"/>
                  </a:lnTo>
                  <a:lnTo>
                    <a:pt x="228" y="200"/>
                  </a:lnTo>
                  <a:lnTo>
                    <a:pt x="228" y="162"/>
                  </a:lnTo>
                  <a:lnTo>
                    <a:pt x="263" y="162"/>
                  </a:lnTo>
                  <a:lnTo>
                    <a:pt x="263" y="162"/>
                  </a:lnTo>
                  <a:close/>
                  <a:moveTo>
                    <a:pt x="263" y="314"/>
                  </a:moveTo>
                  <a:lnTo>
                    <a:pt x="263" y="348"/>
                  </a:lnTo>
                  <a:lnTo>
                    <a:pt x="263" y="348"/>
                  </a:lnTo>
                  <a:lnTo>
                    <a:pt x="262" y="344"/>
                  </a:lnTo>
                  <a:lnTo>
                    <a:pt x="260" y="338"/>
                  </a:lnTo>
                  <a:lnTo>
                    <a:pt x="260" y="314"/>
                  </a:lnTo>
                  <a:lnTo>
                    <a:pt x="263" y="314"/>
                  </a:lnTo>
                  <a:close/>
                  <a:moveTo>
                    <a:pt x="228" y="4"/>
                  </a:moveTo>
                  <a:lnTo>
                    <a:pt x="228" y="28"/>
                  </a:lnTo>
                  <a:lnTo>
                    <a:pt x="228" y="28"/>
                  </a:lnTo>
                  <a:lnTo>
                    <a:pt x="225" y="30"/>
                  </a:lnTo>
                  <a:lnTo>
                    <a:pt x="222" y="32"/>
                  </a:lnTo>
                  <a:lnTo>
                    <a:pt x="221" y="35"/>
                  </a:lnTo>
                  <a:lnTo>
                    <a:pt x="220" y="39"/>
                  </a:lnTo>
                  <a:lnTo>
                    <a:pt x="220" y="39"/>
                  </a:lnTo>
                  <a:lnTo>
                    <a:pt x="221" y="43"/>
                  </a:lnTo>
                  <a:lnTo>
                    <a:pt x="222" y="46"/>
                  </a:lnTo>
                  <a:lnTo>
                    <a:pt x="225" y="49"/>
                  </a:lnTo>
                  <a:lnTo>
                    <a:pt x="228" y="50"/>
                  </a:lnTo>
                  <a:lnTo>
                    <a:pt x="228" y="59"/>
                  </a:lnTo>
                  <a:lnTo>
                    <a:pt x="179" y="59"/>
                  </a:lnTo>
                  <a:lnTo>
                    <a:pt x="179" y="0"/>
                  </a:lnTo>
                  <a:lnTo>
                    <a:pt x="179" y="0"/>
                  </a:lnTo>
                  <a:lnTo>
                    <a:pt x="203" y="1"/>
                  </a:lnTo>
                  <a:lnTo>
                    <a:pt x="228" y="4"/>
                  </a:lnTo>
                  <a:lnTo>
                    <a:pt x="228" y="4"/>
                  </a:lnTo>
                  <a:close/>
                  <a:moveTo>
                    <a:pt x="228" y="68"/>
                  </a:moveTo>
                  <a:lnTo>
                    <a:pt x="228" y="96"/>
                  </a:lnTo>
                  <a:lnTo>
                    <a:pt x="183" y="96"/>
                  </a:lnTo>
                  <a:lnTo>
                    <a:pt x="183" y="162"/>
                  </a:lnTo>
                  <a:lnTo>
                    <a:pt x="228" y="162"/>
                  </a:lnTo>
                  <a:lnTo>
                    <a:pt x="228" y="200"/>
                  </a:lnTo>
                  <a:lnTo>
                    <a:pt x="179" y="200"/>
                  </a:lnTo>
                  <a:lnTo>
                    <a:pt x="179" y="68"/>
                  </a:lnTo>
                  <a:lnTo>
                    <a:pt x="228" y="68"/>
                  </a:lnTo>
                  <a:lnTo>
                    <a:pt x="228" y="68"/>
                  </a:lnTo>
                  <a:close/>
                  <a:moveTo>
                    <a:pt x="228" y="216"/>
                  </a:moveTo>
                  <a:lnTo>
                    <a:pt x="228" y="227"/>
                  </a:lnTo>
                  <a:lnTo>
                    <a:pt x="179" y="227"/>
                  </a:lnTo>
                  <a:lnTo>
                    <a:pt x="179" y="216"/>
                  </a:lnTo>
                  <a:lnTo>
                    <a:pt x="228" y="216"/>
                  </a:lnTo>
                  <a:lnTo>
                    <a:pt x="228" y="216"/>
                  </a:lnTo>
                  <a:close/>
                  <a:moveTo>
                    <a:pt x="228" y="242"/>
                  </a:moveTo>
                  <a:lnTo>
                    <a:pt x="228" y="253"/>
                  </a:lnTo>
                  <a:lnTo>
                    <a:pt x="179" y="253"/>
                  </a:lnTo>
                  <a:lnTo>
                    <a:pt x="179" y="242"/>
                  </a:lnTo>
                  <a:lnTo>
                    <a:pt x="228" y="242"/>
                  </a:lnTo>
                  <a:lnTo>
                    <a:pt x="228" y="242"/>
                  </a:lnTo>
                  <a:close/>
                  <a:moveTo>
                    <a:pt x="228" y="269"/>
                  </a:moveTo>
                  <a:lnTo>
                    <a:pt x="228" y="299"/>
                  </a:lnTo>
                  <a:lnTo>
                    <a:pt x="179" y="299"/>
                  </a:lnTo>
                  <a:lnTo>
                    <a:pt x="179" y="269"/>
                  </a:lnTo>
                  <a:lnTo>
                    <a:pt x="228" y="269"/>
                  </a:lnTo>
                  <a:close/>
                  <a:moveTo>
                    <a:pt x="126" y="50"/>
                  </a:moveTo>
                  <a:lnTo>
                    <a:pt x="126" y="50"/>
                  </a:lnTo>
                  <a:lnTo>
                    <a:pt x="129" y="49"/>
                  </a:lnTo>
                  <a:lnTo>
                    <a:pt x="132" y="46"/>
                  </a:lnTo>
                  <a:lnTo>
                    <a:pt x="133" y="43"/>
                  </a:lnTo>
                  <a:lnTo>
                    <a:pt x="134" y="39"/>
                  </a:lnTo>
                  <a:lnTo>
                    <a:pt x="134" y="39"/>
                  </a:lnTo>
                  <a:lnTo>
                    <a:pt x="133" y="35"/>
                  </a:lnTo>
                  <a:lnTo>
                    <a:pt x="132" y="32"/>
                  </a:lnTo>
                  <a:lnTo>
                    <a:pt x="129" y="30"/>
                  </a:lnTo>
                  <a:lnTo>
                    <a:pt x="126" y="28"/>
                  </a:lnTo>
                  <a:lnTo>
                    <a:pt x="126" y="4"/>
                  </a:lnTo>
                  <a:lnTo>
                    <a:pt x="126" y="4"/>
                  </a:lnTo>
                  <a:lnTo>
                    <a:pt x="150" y="1"/>
                  </a:lnTo>
                  <a:lnTo>
                    <a:pt x="176" y="0"/>
                  </a:lnTo>
                  <a:lnTo>
                    <a:pt x="179" y="0"/>
                  </a:lnTo>
                  <a:lnTo>
                    <a:pt x="179" y="59"/>
                  </a:lnTo>
                  <a:lnTo>
                    <a:pt x="126" y="59"/>
                  </a:lnTo>
                  <a:lnTo>
                    <a:pt x="126" y="50"/>
                  </a:lnTo>
                  <a:lnTo>
                    <a:pt x="126" y="50"/>
                  </a:lnTo>
                  <a:close/>
                  <a:moveTo>
                    <a:pt x="179" y="68"/>
                  </a:moveTo>
                  <a:lnTo>
                    <a:pt x="179" y="200"/>
                  </a:lnTo>
                  <a:lnTo>
                    <a:pt x="127" y="200"/>
                  </a:lnTo>
                  <a:lnTo>
                    <a:pt x="127" y="216"/>
                  </a:lnTo>
                  <a:lnTo>
                    <a:pt x="179" y="216"/>
                  </a:lnTo>
                  <a:lnTo>
                    <a:pt x="179" y="227"/>
                  </a:lnTo>
                  <a:lnTo>
                    <a:pt x="127" y="227"/>
                  </a:lnTo>
                  <a:lnTo>
                    <a:pt x="127" y="242"/>
                  </a:lnTo>
                  <a:lnTo>
                    <a:pt x="179" y="242"/>
                  </a:lnTo>
                  <a:lnTo>
                    <a:pt x="179" y="253"/>
                  </a:lnTo>
                  <a:lnTo>
                    <a:pt x="127" y="253"/>
                  </a:lnTo>
                  <a:lnTo>
                    <a:pt x="127" y="269"/>
                  </a:lnTo>
                  <a:lnTo>
                    <a:pt x="179" y="269"/>
                  </a:lnTo>
                  <a:lnTo>
                    <a:pt x="179" y="299"/>
                  </a:lnTo>
                  <a:lnTo>
                    <a:pt x="126" y="299"/>
                  </a:lnTo>
                  <a:lnTo>
                    <a:pt x="126" y="162"/>
                  </a:lnTo>
                  <a:lnTo>
                    <a:pt x="171" y="162"/>
                  </a:lnTo>
                  <a:lnTo>
                    <a:pt x="171" y="96"/>
                  </a:lnTo>
                  <a:lnTo>
                    <a:pt x="126" y="96"/>
                  </a:lnTo>
                  <a:lnTo>
                    <a:pt x="126" y="68"/>
                  </a:lnTo>
                  <a:lnTo>
                    <a:pt x="179" y="68"/>
                  </a:lnTo>
                  <a:close/>
                  <a:moveTo>
                    <a:pt x="123" y="28"/>
                  </a:moveTo>
                  <a:lnTo>
                    <a:pt x="123" y="28"/>
                  </a:lnTo>
                  <a:lnTo>
                    <a:pt x="118" y="28"/>
                  </a:lnTo>
                  <a:lnTo>
                    <a:pt x="115" y="31"/>
                  </a:lnTo>
                  <a:lnTo>
                    <a:pt x="113" y="35"/>
                  </a:lnTo>
                  <a:lnTo>
                    <a:pt x="111" y="39"/>
                  </a:lnTo>
                  <a:lnTo>
                    <a:pt x="111" y="39"/>
                  </a:lnTo>
                  <a:lnTo>
                    <a:pt x="113" y="43"/>
                  </a:lnTo>
                  <a:lnTo>
                    <a:pt x="115" y="47"/>
                  </a:lnTo>
                  <a:lnTo>
                    <a:pt x="118" y="50"/>
                  </a:lnTo>
                  <a:lnTo>
                    <a:pt x="123" y="50"/>
                  </a:lnTo>
                  <a:lnTo>
                    <a:pt x="123" y="50"/>
                  </a:lnTo>
                  <a:lnTo>
                    <a:pt x="126" y="50"/>
                  </a:lnTo>
                  <a:lnTo>
                    <a:pt x="126" y="59"/>
                  </a:lnTo>
                  <a:lnTo>
                    <a:pt x="90" y="59"/>
                  </a:lnTo>
                  <a:lnTo>
                    <a:pt x="90" y="50"/>
                  </a:lnTo>
                  <a:lnTo>
                    <a:pt x="90" y="50"/>
                  </a:lnTo>
                  <a:lnTo>
                    <a:pt x="95" y="50"/>
                  </a:lnTo>
                  <a:lnTo>
                    <a:pt x="98" y="47"/>
                  </a:lnTo>
                  <a:lnTo>
                    <a:pt x="100" y="43"/>
                  </a:lnTo>
                  <a:lnTo>
                    <a:pt x="102" y="39"/>
                  </a:lnTo>
                  <a:lnTo>
                    <a:pt x="102" y="39"/>
                  </a:lnTo>
                  <a:lnTo>
                    <a:pt x="100" y="35"/>
                  </a:lnTo>
                  <a:lnTo>
                    <a:pt x="98" y="31"/>
                  </a:lnTo>
                  <a:lnTo>
                    <a:pt x="95" y="28"/>
                  </a:lnTo>
                  <a:lnTo>
                    <a:pt x="90" y="28"/>
                  </a:lnTo>
                  <a:lnTo>
                    <a:pt x="90" y="12"/>
                  </a:lnTo>
                  <a:lnTo>
                    <a:pt x="90" y="12"/>
                  </a:lnTo>
                  <a:lnTo>
                    <a:pt x="107" y="8"/>
                  </a:lnTo>
                  <a:lnTo>
                    <a:pt x="126" y="4"/>
                  </a:lnTo>
                  <a:lnTo>
                    <a:pt x="126" y="28"/>
                  </a:lnTo>
                  <a:lnTo>
                    <a:pt x="126" y="28"/>
                  </a:lnTo>
                  <a:lnTo>
                    <a:pt x="123" y="28"/>
                  </a:lnTo>
                  <a:lnTo>
                    <a:pt x="123" y="28"/>
                  </a:lnTo>
                  <a:close/>
                  <a:moveTo>
                    <a:pt x="126" y="68"/>
                  </a:moveTo>
                  <a:lnTo>
                    <a:pt x="126" y="96"/>
                  </a:lnTo>
                  <a:lnTo>
                    <a:pt x="90" y="96"/>
                  </a:lnTo>
                  <a:lnTo>
                    <a:pt x="90" y="68"/>
                  </a:lnTo>
                  <a:lnTo>
                    <a:pt x="126" y="68"/>
                  </a:lnTo>
                  <a:lnTo>
                    <a:pt x="126" y="68"/>
                  </a:lnTo>
                  <a:close/>
                  <a:moveTo>
                    <a:pt x="126" y="162"/>
                  </a:moveTo>
                  <a:lnTo>
                    <a:pt x="126" y="299"/>
                  </a:lnTo>
                  <a:lnTo>
                    <a:pt x="90" y="299"/>
                  </a:lnTo>
                  <a:lnTo>
                    <a:pt x="90" y="256"/>
                  </a:lnTo>
                  <a:lnTo>
                    <a:pt x="90" y="256"/>
                  </a:lnTo>
                  <a:lnTo>
                    <a:pt x="92" y="250"/>
                  </a:lnTo>
                  <a:lnTo>
                    <a:pt x="94" y="244"/>
                  </a:lnTo>
                  <a:lnTo>
                    <a:pt x="94" y="244"/>
                  </a:lnTo>
                  <a:lnTo>
                    <a:pt x="92" y="237"/>
                  </a:lnTo>
                  <a:lnTo>
                    <a:pt x="90" y="231"/>
                  </a:lnTo>
                  <a:lnTo>
                    <a:pt x="90" y="162"/>
                  </a:lnTo>
                  <a:lnTo>
                    <a:pt x="126" y="162"/>
                  </a:lnTo>
                  <a:lnTo>
                    <a:pt x="126" y="162"/>
                  </a:lnTo>
                  <a:close/>
                  <a:moveTo>
                    <a:pt x="90" y="348"/>
                  </a:moveTo>
                  <a:lnTo>
                    <a:pt x="90" y="314"/>
                  </a:lnTo>
                  <a:lnTo>
                    <a:pt x="94" y="314"/>
                  </a:lnTo>
                  <a:lnTo>
                    <a:pt x="94" y="338"/>
                  </a:lnTo>
                  <a:lnTo>
                    <a:pt x="94" y="338"/>
                  </a:lnTo>
                  <a:lnTo>
                    <a:pt x="92" y="344"/>
                  </a:lnTo>
                  <a:lnTo>
                    <a:pt x="90" y="348"/>
                  </a:lnTo>
                  <a:lnTo>
                    <a:pt x="90" y="348"/>
                  </a:lnTo>
                  <a:close/>
                  <a:moveTo>
                    <a:pt x="90" y="12"/>
                  </a:moveTo>
                  <a:lnTo>
                    <a:pt x="90" y="28"/>
                  </a:lnTo>
                  <a:lnTo>
                    <a:pt x="90" y="28"/>
                  </a:lnTo>
                  <a:lnTo>
                    <a:pt x="85" y="28"/>
                  </a:lnTo>
                  <a:lnTo>
                    <a:pt x="83" y="31"/>
                  </a:lnTo>
                  <a:lnTo>
                    <a:pt x="80" y="35"/>
                  </a:lnTo>
                  <a:lnTo>
                    <a:pt x="79" y="39"/>
                  </a:lnTo>
                  <a:lnTo>
                    <a:pt x="79" y="39"/>
                  </a:lnTo>
                  <a:lnTo>
                    <a:pt x="80" y="43"/>
                  </a:lnTo>
                  <a:lnTo>
                    <a:pt x="83" y="47"/>
                  </a:lnTo>
                  <a:lnTo>
                    <a:pt x="85" y="50"/>
                  </a:lnTo>
                  <a:lnTo>
                    <a:pt x="90" y="50"/>
                  </a:lnTo>
                  <a:lnTo>
                    <a:pt x="90" y="59"/>
                  </a:lnTo>
                  <a:lnTo>
                    <a:pt x="71" y="59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90" y="12"/>
                  </a:lnTo>
                  <a:lnTo>
                    <a:pt x="90" y="12"/>
                  </a:lnTo>
                  <a:close/>
                  <a:moveTo>
                    <a:pt x="90" y="68"/>
                  </a:moveTo>
                  <a:lnTo>
                    <a:pt x="90" y="96"/>
                  </a:lnTo>
                  <a:lnTo>
                    <a:pt x="81" y="96"/>
                  </a:lnTo>
                  <a:lnTo>
                    <a:pt x="81" y="162"/>
                  </a:lnTo>
                  <a:lnTo>
                    <a:pt x="90" y="162"/>
                  </a:lnTo>
                  <a:lnTo>
                    <a:pt x="90" y="231"/>
                  </a:lnTo>
                  <a:lnTo>
                    <a:pt x="90" y="231"/>
                  </a:lnTo>
                  <a:lnTo>
                    <a:pt x="87" y="227"/>
                  </a:lnTo>
                  <a:lnTo>
                    <a:pt x="81" y="223"/>
                  </a:lnTo>
                  <a:lnTo>
                    <a:pt x="76" y="221"/>
                  </a:lnTo>
                  <a:lnTo>
                    <a:pt x="71" y="221"/>
                  </a:lnTo>
                  <a:lnTo>
                    <a:pt x="71" y="68"/>
                  </a:lnTo>
                  <a:lnTo>
                    <a:pt x="90" y="68"/>
                  </a:lnTo>
                  <a:lnTo>
                    <a:pt x="90" y="68"/>
                  </a:lnTo>
                  <a:close/>
                  <a:moveTo>
                    <a:pt x="90" y="256"/>
                  </a:moveTo>
                  <a:lnTo>
                    <a:pt x="90" y="299"/>
                  </a:lnTo>
                  <a:lnTo>
                    <a:pt x="71" y="299"/>
                  </a:lnTo>
                  <a:lnTo>
                    <a:pt x="71" y="267"/>
                  </a:lnTo>
                  <a:lnTo>
                    <a:pt x="71" y="267"/>
                  </a:lnTo>
                  <a:lnTo>
                    <a:pt x="76" y="267"/>
                  </a:lnTo>
                  <a:lnTo>
                    <a:pt x="81" y="264"/>
                  </a:lnTo>
                  <a:lnTo>
                    <a:pt x="87" y="260"/>
                  </a:lnTo>
                  <a:lnTo>
                    <a:pt x="90" y="256"/>
                  </a:lnTo>
                  <a:lnTo>
                    <a:pt x="90" y="256"/>
                  </a:lnTo>
                  <a:close/>
                  <a:moveTo>
                    <a:pt x="90" y="314"/>
                  </a:moveTo>
                  <a:lnTo>
                    <a:pt x="90" y="348"/>
                  </a:lnTo>
                  <a:lnTo>
                    <a:pt x="90" y="348"/>
                  </a:lnTo>
                  <a:lnTo>
                    <a:pt x="87" y="352"/>
                  </a:lnTo>
                  <a:lnTo>
                    <a:pt x="84" y="353"/>
                  </a:lnTo>
                  <a:lnTo>
                    <a:pt x="80" y="356"/>
                  </a:lnTo>
                  <a:lnTo>
                    <a:pt x="75" y="356"/>
                  </a:lnTo>
                  <a:lnTo>
                    <a:pt x="71" y="356"/>
                  </a:lnTo>
                  <a:lnTo>
                    <a:pt x="71" y="314"/>
                  </a:lnTo>
                  <a:lnTo>
                    <a:pt x="90" y="314"/>
                  </a:lnTo>
                  <a:close/>
                  <a:moveTo>
                    <a:pt x="71" y="20"/>
                  </a:moveTo>
                  <a:lnTo>
                    <a:pt x="71" y="59"/>
                  </a:lnTo>
                  <a:lnTo>
                    <a:pt x="37" y="59"/>
                  </a:lnTo>
                  <a:lnTo>
                    <a:pt x="37" y="59"/>
                  </a:lnTo>
                  <a:lnTo>
                    <a:pt x="37" y="54"/>
                  </a:lnTo>
                  <a:lnTo>
                    <a:pt x="38" y="49"/>
                  </a:lnTo>
                  <a:lnTo>
                    <a:pt x="41" y="43"/>
                  </a:lnTo>
                  <a:lnTo>
                    <a:pt x="45" y="38"/>
                  </a:lnTo>
                  <a:lnTo>
                    <a:pt x="56" y="30"/>
                  </a:lnTo>
                  <a:lnTo>
                    <a:pt x="71" y="20"/>
                  </a:lnTo>
                  <a:lnTo>
                    <a:pt x="71" y="20"/>
                  </a:lnTo>
                  <a:close/>
                  <a:moveTo>
                    <a:pt x="71" y="68"/>
                  </a:moveTo>
                  <a:lnTo>
                    <a:pt x="71" y="221"/>
                  </a:lnTo>
                  <a:lnTo>
                    <a:pt x="71" y="221"/>
                  </a:lnTo>
                  <a:lnTo>
                    <a:pt x="71" y="221"/>
                  </a:lnTo>
                  <a:lnTo>
                    <a:pt x="65" y="221"/>
                  </a:lnTo>
                  <a:lnTo>
                    <a:pt x="61" y="222"/>
                  </a:lnTo>
                  <a:lnTo>
                    <a:pt x="57" y="225"/>
                  </a:lnTo>
                  <a:lnTo>
                    <a:pt x="54" y="227"/>
                  </a:lnTo>
                  <a:lnTo>
                    <a:pt x="50" y="230"/>
                  </a:lnTo>
                  <a:lnTo>
                    <a:pt x="49" y="234"/>
                  </a:lnTo>
                  <a:lnTo>
                    <a:pt x="48" y="239"/>
                  </a:lnTo>
                  <a:lnTo>
                    <a:pt x="48" y="244"/>
                  </a:lnTo>
                  <a:lnTo>
                    <a:pt x="48" y="244"/>
                  </a:lnTo>
                  <a:lnTo>
                    <a:pt x="48" y="248"/>
                  </a:lnTo>
                  <a:lnTo>
                    <a:pt x="49" y="253"/>
                  </a:lnTo>
                  <a:lnTo>
                    <a:pt x="50" y="257"/>
                  </a:lnTo>
                  <a:lnTo>
                    <a:pt x="54" y="260"/>
                  </a:lnTo>
                  <a:lnTo>
                    <a:pt x="57" y="262"/>
                  </a:lnTo>
                  <a:lnTo>
                    <a:pt x="61" y="265"/>
                  </a:lnTo>
                  <a:lnTo>
                    <a:pt x="65" y="267"/>
                  </a:lnTo>
                  <a:lnTo>
                    <a:pt x="71" y="267"/>
                  </a:lnTo>
                  <a:lnTo>
                    <a:pt x="71" y="267"/>
                  </a:lnTo>
                  <a:lnTo>
                    <a:pt x="71" y="299"/>
                  </a:lnTo>
                  <a:lnTo>
                    <a:pt x="16" y="299"/>
                  </a:lnTo>
                  <a:lnTo>
                    <a:pt x="16" y="210"/>
                  </a:lnTo>
                  <a:lnTo>
                    <a:pt x="16" y="210"/>
                  </a:lnTo>
                  <a:lnTo>
                    <a:pt x="20" y="206"/>
                  </a:lnTo>
                  <a:lnTo>
                    <a:pt x="25" y="202"/>
                  </a:lnTo>
                  <a:lnTo>
                    <a:pt x="30" y="199"/>
                  </a:lnTo>
                  <a:lnTo>
                    <a:pt x="37" y="199"/>
                  </a:lnTo>
                  <a:lnTo>
                    <a:pt x="37" y="68"/>
                  </a:lnTo>
                  <a:lnTo>
                    <a:pt x="71" y="68"/>
                  </a:lnTo>
                  <a:lnTo>
                    <a:pt x="71" y="68"/>
                  </a:lnTo>
                  <a:close/>
                  <a:moveTo>
                    <a:pt x="71" y="314"/>
                  </a:moveTo>
                  <a:lnTo>
                    <a:pt x="71" y="356"/>
                  </a:lnTo>
                  <a:lnTo>
                    <a:pt x="65" y="356"/>
                  </a:lnTo>
                  <a:lnTo>
                    <a:pt x="65" y="356"/>
                  </a:lnTo>
                  <a:lnTo>
                    <a:pt x="58" y="355"/>
                  </a:lnTo>
                  <a:lnTo>
                    <a:pt x="53" y="350"/>
                  </a:lnTo>
                  <a:lnTo>
                    <a:pt x="49" y="345"/>
                  </a:lnTo>
                  <a:lnTo>
                    <a:pt x="48" y="338"/>
                  </a:lnTo>
                  <a:lnTo>
                    <a:pt x="48" y="314"/>
                  </a:lnTo>
                  <a:lnTo>
                    <a:pt x="71" y="314"/>
                  </a:lnTo>
                  <a:lnTo>
                    <a:pt x="71" y="314"/>
                  </a:lnTo>
                  <a:close/>
                  <a:moveTo>
                    <a:pt x="16" y="154"/>
                  </a:moveTo>
                  <a:lnTo>
                    <a:pt x="16" y="154"/>
                  </a:lnTo>
                  <a:lnTo>
                    <a:pt x="19" y="153"/>
                  </a:lnTo>
                  <a:lnTo>
                    <a:pt x="20" y="150"/>
                  </a:lnTo>
                  <a:lnTo>
                    <a:pt x="20" y="103"/>
                  </a:lnTo>
                  <a:lnTo>
                    <a:pt x="20" y="103"/>
                  </a:lnTo>
                  <a:lnTo>
                    <a:pt x="19" y="99"/>
                  </a:lnTo>
                  <a:lnTo>
                    <a:pt x="16" y="96"/>
                  </a:lnTo>
                  <a:lnTo>
                    <a:pt x="16" y="154"/>
                  </a:lnTo>
                  <a:close/>
                  <a:moveTo>
                    <a:pt x="16" y="96"/>
                  </a:moveTo>
                  <a:lnTo>
                    <a:pt x="16" y="154"/>
                  </a:lnTo>
                  <a:lnTo>
                    <a:pt x="16" y="154"/>
                  </a:lnTo>
                  <a:lnTo>
                    <a:pt x="15" y="154"/>
                  </a:lnTo>
                  <a:lnTo>
                    <a:pt x="6" y="150"/>
                  </a:lnTo>
                  <a:lnTo>
                    <a:pt x="6" y="150"/>
                  </a:lnTo>
                  <a:lnTo>
                    <a:pt x="4" y="149"/>
                  </a:lnTo>
                  <a:lnTo>
                    <a:pt x="2" y="147"/>
                  </a:lnTo>
                  <a:lnTo>
                    <a:pt x="0" y="142"/>
                  </a:lnTo>
                  <a:lnTo>
                    <a:pt x="0" y="95"/>
                  </a:lnTo>
                  <a:lnTo>
                    <a:pt x="0" y="95"/>
                  </a:lnTo>
                  <a:lnTo>
                    <a:pt x="0" y="93"/>
                  </a:lnTo>
                  <a:lnTo>
                    <a:pt x="2" y="91"/>
                  </a:lnTo>
                  <a:lnTo>
                    <a:pt x="4" y="91"/>
                  </a:lnTo>
                  <a:lnTo>
                    <a:pt x="6" y="91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6" y="96"/>
                  </a:lnTo>
                  <a:lnTo>
                    <a:pt x="16" y="96"/>
                  </a:lnTo>
                  <a:close/>
                  <a:moveTo>
                    <a:pt x="16" y="210"/>
                  </a:moveTo>
                  <a:lnTo>
                    <a:pt x="16" y="299"/>
                  </a:lnTo>
                  <a:lnTo>
                    <a:pt x="12" y="299"/>
                  </a:lnTo>
                  <a:lnTo>
                    <a:pt x="12" y="222"/>
                  </a:lnTo>
                  <a:lnTo>
                    <a:pt x="12" y="222"/>
                  </a:lnTo>
                  <a:lnTo>
                    <a:pt x="14" y="215"/>
                  </a:lnTo>
                  <a:lnTo>
                    <a:pt x="16" y="210"/>
                  </a:lnTo>
                  <a:lnTo>
                    <a:pt x="16" y="210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72"/>
            <p:cNvSpPr>
              <a:spLocks noEditPoints="1"/>
            </p:cNvSpPr>
            <p:nvPr/>
          </p:nvSpPr>
          <p:spPr>
            <a:xfrm>
              <a:off x="4475086" y="1857617"/>
              <a:ext cx="415173" cy="323127"/>
            </a:xfrm>
            <a:custGeom>
              <a:avLst/>
              <a:gdLst>
                <a:gd name="txL" fmla="*/ 0 w 399"/>
                <a:gd name="txT" fmla="*/ 0 h 304"/>
                <a:gd name="txR" fmla="*/ 399 w 399"/>
                <a:gd name="txB" fmla="*/ 304 h 304"/>
              </a:gdLst>
              <a:ahLst/>
              <a:cxnLst>
                <a:cxn ang="0">
                  <a:pos x="412051" y="302932"/>
                </a:cxn>
                <a:cxn ang="0">
                  <a:pos x="405808" y="10629"/>
                </a:cxn>
                <a:cxn ang="0">
                  <a:pos x="363146" y="23384"/>
                </a:cxn>
                <a:cxn ang="0">
                  <a:pos x="391241" y="51020"/>
                </a:cxn>
                <a:cxn ang="0">
                  <a:pos x="374592" y="298680"/>
                </a:cxn>
                <a:cxn ang="0">
                  <a:pos x="316322" y="272107"/>
                </a:cxn>
                <a:cxn ang="0">
                  <a:pos x="358984" y="44643"/>
                </a:cxn>
                <a:cxn ang="0">
                  <a:pos x="371471" y="266792"/>
                </a:cxn>
                <a:cxn ang="0">
                  <a:pos x="264296" y="23384"/>
                </a:cxn>
                <a:cxn ang="0">
                  <a:pos x="264296" y="323127"/>
                </a:cxn>
                <a:cxn ang="0">
                  <a:pos x="264296" y="280610"/>
                </a:cxn>
                <a:cxn ang="0">
                  <a:pos x="288228" y="177507"/>
                </a:cxn>
                <a:cxn ang="0">
                  <a:pos x="285106" y="141368"/>
                </a:cxn>
                <a:cxn ang="0">
                  <a:pos x="284066" y="115858"/>
                </a:cxn>
                <a:cxn ang="0">
                  <a:pos x="264296" y="43580"/>
                </a:cxn>
                <a:cxn ang="0">
                  <a:pos x="270539" y="181759"/>
                </a:cxn>
                <a:cxn ang="0">
                  <a:pos x="264296" y="145620"/>
                </a:cxn>
                <a:cxn ang="0">
                  <a:pos x="267417" y="109481"/>
                </a:cxn>
                <a:cxn ang="0">
                  <a:pos x="208107" y="0"/>
                </a:cxn>
                <a:cxn ang="0">
                  <a:pos x="208107" y="299743"/>
                </a:cxn>
                <a:cxn ang="0">
                  <a:pos x="250769" y="98851"/>
                </a:cxn>
                <a:cxn ang="0">
                  <a:pos x="235161" y="128613"/>
                </a:cxn>
                <a:cxn ang="0">
                  <a:pos x="239323" y="153060"/>
                </a:cxn>
                <a:cxn ang="0">
                  <a:pos x="241404" y="189199"/>
                </a:cxn>
                <a:cxn ang="0">
                  <a:pos x="208107" y="197703"/>
                </a:cxn>
                <a:cxn ang="0">
                  <a:pos x="264296" y="43580"/>
                </a:cxn>
                <a:cxn ang="0">
                  <a:pos x="251809" y="109481"/>
                </a:cxn>
                <a:cxn ang="0">
                  <a:pos x="261174" y="136053"/>
                </a:cxn>
                <a:cxn ang="0">
                  <a:pos x="261174" y="144557"/>
                </a:cxn>
                <a:cxn ang="0">
                  <a:pos x="255971" y="180696"/>
                </a:cxn>
                <a:cxn ang="0">
                  <a:pos x="140472" y="23384"/>
                </a:cxn>
                <a:cxn ang="0">
                  <a:pos x="140472" y="323127"/>
                </a:cxn>
                <a:cxn ang="0">
                  <a:pos x="180012" y="189199"/>
                </a:cxn>
                <a:cxn ang="0">
                  <a:pos x="144634" y="226401"/>
                </a:cxn>
                <a:cxn ang="0">
                  <a:pos x="168566" y="194514"/>
                </a:cxn>
                <a:cxn ang="0">
                  <a:pos x="153999" y="162626"/>
                </a:cxn>
                <a:cxn ang="0">
                  <a:pos x="141513" y="133928"/>
                </a:cxn>
                <a:cxn ang="0">
                  <a:pos x="148796" y="144557"/>
                </a:cxn>
                <a:cxn ang="0">
                  <a:pos x="156080" y="129676"/>
                </a:cxn>
                <a:cxn ang="0">
                  <a:pos x="208107" y="43580"/>
                </a:cxn>
                <a:cxn ang="0">
                  <a:pos x="152958" y="205143"/>
                </a:cxn>
                <a:cxn ang="0">
                  <a:pos x="144634" y="174319"/>
                </a:cxn>
                <a:cxn ang="0">
                  <a:pos x="26013" y="2126"/>
                </a:cxn>
                <a:cxn ang="0">
                  <a:pos x="0" y="290177"/>
                </a:cxn>
                <a:cxn ang="0">
                  <a:pos x="26013" y="323127"/>
                </a:cxn>
                <a:cxn ang="0">
                  <a:pos x="41621" y="298680"/>
                </a:cxn>
                <a:cxn ang="0">
                  <a:pos x="24973" y="51020"/>
                </a:cxn>
                <a:cxn ang="0">
                  <a:pos x="52027" y="23384"/>
                </a:cxn>
                <a:cxn ang="0">
                  <a:pos x="129026" y="132865"/>
                </a:cxn>
                <a:cxn ang="0">
                  <a:pos x="110297" y="186011"/>
                </a:cxn>
                <a:cxn ang="0">
                  <a:pos x="121742" y="222150"/>
                </a:cxn>
                <a:cxn ang="0">
                  <a:pos x="56189" y="278484"/>
                </a:cxn>
                <a:cxn ang="0">
                  <a:pos x="44743" y="56335"/>
                </a:cxn>
                <a:cxn ang="0">
                  <a:pos x="140472" y="165815"/>
                </a:cxn>
                <a:cxn ang="0">
                  <a:pos x="136310" y="187074"/>
                </a:cxn>
                <a:cxn ang="0">
                  <a:pos x="133188" y="211521"/>
                </a:cxn>
                <a:cxn ang="0">
                  <a:pos x="132148" y="145620"/>
                </a:cxn>
              </a:cxnLst>
              <a:rect l="txL" t="txT" r="txR" b="txB"/>
              <a:pathLst>
                <a:path w="399" h="304">
                  <a:moveTo>
                    <a:pt x="368" y="304"/>
                  </a:moveTo>
                  <a:lnTo>
                    <a:pt x="368" y="304"/>
                  </a:lnTo>
                  <a:lnTo>
                    <a:pt x="373" y="304"/>
                  </a:lnTo>
                  <a:lnTo>
                    <a:pt x="380" y="302"/>
                  </a:lnTo>
                  <a:lnTo>
                    <a:pt x="385" y="298"/>
                  </a:lnTo>
                  <a:lnTo>
                    <a:pt x="390" y="294"/>
                  </a:lnTo>
                  <a:lnTo>
                    <a:pt x="394" y="290"/>
                  </a:lnTo>
                  <a:lnTo>
                    <a:pt x="396" y="285"/>
                  </a:lnTo>
                  <a:lnTo>
                    <a:pt x="399" y="279"/>
                  </a:lnTo>
                  <a:lnTo>
                    <a:pt x="399" y="273"/>
                  </a:lnTo>
                  <a:lnTo>
                    <a:pt x="399" y="33"/>
                  </a:lnTo>
                  <a:lnTo>
                    <a:pt x="399" y="33"/>
                  </a:lnTo>
                  <a:lnTo>
                    <a:pt x="399" y="26"/>
                  </a:lnTo>
                  <a:lnTo>
                    <a:pt x="396" y="21"/>
                  </a:lnTo>
                  <a:lnTo>
                    <a:pt x="394" y="15"/>
                  </a:lnTo>
                  <a:lnTo>
                    <a:pt x="390" y="10"/>
                  </a:lnTo>
                  <a:lnTo>
                    <a:pt x="385" y="6"/>
                  </a:lnTo>
                  <a:lnTo>
                    <a:pt x="380" y="3"/>
                  </a:lnTo>
                  <a:lnTo>
                    <a:pt x="373" y="2"/>
                  </a:lnTo>
                  <a:lnTo>
                    <a:pt x="368" y="0"/>
                  </a:lnTo>
                  <a:lnTo>
                    <a:pt x="304" y="0"/>
                  </a:lnTo>
                  <a:lnTo>
                    <a:pt x="304" y="22"/>
                  </a:lnTo>
                  <a:lnTo>
                    <a:pt x="349" y="22"/>
                  </a:lnTo>
                  <a:lnTo>
                    <a:pt x="349" y="22"/>
                  </a:lnTo>
                  <a:lnTo>
                    <a:pt x="354" y="22"/>
                  </a:lnTo>
                  <a:lnTo>
                    <a:pt x="360" y="25"/>
                  </a:lnTo>
                  <a:lnTo>
                    <a:pt x="364" y="26"/>
                  </a:lnTo>
                  <a:lnTo>
                    <a:pt x="368" y="30"/>
                  </a:lnTo>
                  <a:lnTo>
                    <a:pt x="371" y="34"/>
                  </a:lnTo>
                  <a:lnTo>
                    <a:pt x="373" y="38"/>
                  </a:lnTo>
                  <a:lnTo>
                    <a:pt x="375" y="42"/>
                  </a:lnTo>
                  <a:lnTo>
                    <a:pt x="376" y="48"/>
                  </a:lnTo>
                  <a:lnTo>
                    <a:pt x="376" y="256"/>
                  </a:lnTo>
                  <a:lnTo>
                    <a:pt x="376" y="256"/>
                  </a:lnTo>
                  <a:lnTo>
                    <a:pt x="375" y="262"/>
                  </a:lnTo>
                  <a:lnTo>
                    <a:pt x="373" y="267"/>
                  </a:lnTo>
                  <a:lnTo>
                    <a:pt x="371" y="271"/>
                  </a:lnTo>
                  <a:lnTo>
                    <a:pt x="368" y="275"/>
                  </a:lnTo>
                  <a:lnTo>
                    <a:pt x="364" y="278"/>
                  </a:lnTo>
                  <a:lnTo>
                    <a:pt x="360" y="281"/>
                  </a:lnTo>
                  <a:lnTo>
                    <a:pt x="354" y="282"/>
                  </a:lnTo>
                  <a:lnTo>
                    <a:pt x="349" y="282"/>
                  </a:lnTo>
                  <a:lnTo>
                    <a:pt x="304" y="282"/>
                  </a:lnTo>
                  <a:lnTo>
                    <a:pt x="304" y="304"/>
                  </a:lnTo>
                  <a:lnTo>
                    <a:pt x="368" y="304"/>
                  </a:lnTo>
                  <a:lnTo>
                    <a:pt x="368" y="304"/>
                  </a:lnTo>
                  <a:close/>
                  <a:moveTo>
                    <a:pt x="304" y="264"/>
                  </a:moveTo>
                  <a:lnTo>
                    <a:pt x="304" y="256"/>
                  </a:lnTo>
                  <a:lnTo>
                    <a:pt x="337" y="256"/>
                  </a:lnTo>
                  <a:lnTo>
                    <a:pt x="337" y="243"/>
                  </a:lnTo>
                  <a:lnTo>
                    <a:pt x="304" y="243"/>
                  </a:lnTo>
                  <a:lnTo>
                    <a:pt x="304" y="41"/>
                  </a:lnTo>
                  <a:lnTo>
                    <a:pt x="337" y="41"/>
                  </a:lnTo>
                  <a:lnTo>
                    <a:pt x="337" y="41"/>
                  </a:lnTo>
                  <a:lnTo>
                    <a:pt x="341" y="41"/>
                  </a:lnTo>
                  <a:lnTo>
                    <a:pt x="345" y="42"/>
                  </a:lnTo>
                  <a:lnTo>
                    <a:pt x="352" y="46"/>
                  </a:lnTo>
                  <a:lnTo>
                    <a:pt x="357" y="53"/>
                  </a:lnTo>
                  <a:lnTo>
                    <a:pt x="357" y="57"/>
                  </a:lnTo>
                  <a:lnTo>
                    <a:pt x="358" y="61"/>
                  </a:lnTo>
                  <a:lnTo>
                    <a:pt x="358" y="243"/>
                  </a:lnTo>
                  <a:lnTo>
                    <a:pt x="358" y="243"/>
                  </a:lnTo>
                  <a:lnTo>
                    <a:pt x="357" y="247"/>
                  </a:lnTo>
                  <a:lnTo>
                    <a:pt x="357" y="251"/>
                  </a:lnTo>
                  <a:lnTo>
                    <a:pt x="352" y="258"/>
                  </a:lnTo>
                  <a:lnTo>
                    <a:pt x="345" y="262"/>
                  </a:lnTo>
                  <a:lnTo>
                    <a:pt x="341" y="263"/>
                  </a:lnTo>
                  <a:lnTo>
                    <a:pt x="337" y="264"/>
                  </a:lnTo>
                  <a:lnTo>
                    <a:pt x="304" y="264"/>
                  </a:lnTo>
                  <a:close/>
                  <a:moveTo>
                    <a:pt x="304" y="0"/>
                  </a:moveTo>
                  <a:lnTo>
                    <a:pt x="254" y="0"/>
                  </a:lnTo>
                  <a:lnTo>
                    <a:pt x="254" y="22"/>
                  </a:lnTo>
                  <a:lnTo>
                    <a:pt x="304" y="22"/>
                  </a:lnTo>
                  <a:lnTo>
                    <a:pt x="304" y="0"/>
                  </a:lnTo>
                  <a:lnTo>
                    <a:pt x="304" y="0"/>
                  </a:lnTo>
                  <a:close/>
                  <a:moveTo>
                    <a:pt x="254" y="304"/>
                  </a:moveTo>
                  <a:lnTo>
                    <a:pt x="304" y="304"/>
                  </a:lnTo>
                  <a:lnTo>
                    <a:pt x="304" y="282"/>
                  </a:lnTo>
                  <a:lnTo>
                    <a:pt x="254" y="282"/>
                  </a:lnTo>
                  <a:lnTo>
                    <a:pt x="254" y="304"/>
                  </a:lnTo>
                  <a:lnTo>
                    <a:pt x="254" y="304"/>
                  </a:lnTo>
                  <a:close/>
                  <a:moveTo>
                    <a:pt x="304" y="41"/>
                  </a:moveTo>
                  <a:lnTo>
                    <a:pt x="304" y="243"/>
                  </a:lnTo>
                  <a:lnTo>
                    <a:pt x="270" y="243"/>
                  </a:lnTo>
                  <a:lnTo>
                    <a:pt x="270" y="256"/>
                  </a:lnTo>
                  <a:lnTo>
                    <a:pt x="304" y="256"/>
                  </a:lnTo>
                  <a:lnTo>
                    <a:pt x="304" y="264"/>
                  </a:lnTo>
                  <a:lnTo>
                    <a:pt x="254" y="264"/>
                  </a:lnTo>
                  <a:lnTo>
                    <a:pt x="254" y="183"/>
                  </a:lnTo>
                  <a:lnTo>
                    <a:pt x="254" y="183"/>
                  </a:lnTo>
                  <a:lnTo>
                    <a:pt x="257" y="183"/>
                  </a:lnTo>
                  <a:lnTo>
                    <a:pt x="257" y="183"/>
                  </a:lnTo>
                  <a:lnTo>
                    <a:pt x="265" y="179"/>
                  </a:lnTo>
                  <a:lnTo>
                    <a:pt x="272" y="174"/>
                  </a:lnTo>
                  <a:lnTo>
                    <a:pt x="272" y="174"/>
                  </a:lnTo>
                  <a:lnTo>
                    <a:pt x="277" y="167"/>
                  </a:lnTo>
                  <a:lnTo>
                    <a:pt x="281" y="159"/>
                  </a:lnTo>
                  <a:lnTo>
                    <a:pt x="281" y="159"/>
                  </a:lnTo>
                  <a:lnTo>
                    <a:pt x="281" y="151"/>
                  </a:lnTo>
                  <a:lnTo>
                    <a:pt x="281" y="151"/>
                  </a:lnTo>
                  <a:lnTo>
                    <a:pt x="281" y="143"/>
                  </a:lnTo>
                  <a:lnTo>
                    <a:pt x="281" y="143"/>
                  </a:lnTo>
                  <a:lnTo>
                    <a:pt x="278" y="137"/>
                  </a:lnTo>
                  <a:lnTo>
                    <a:pt x="274" y="133"/>
                  </a:lnTo>
                  <a:lnTo>
                    <a:pt x="274" y="133"/>
                  </a:lnTo>
                  <a:lnTo>
                    <a:pt x="269" y="130"/>
                  </a:lnTo>
                  <a:lnTo>
                    <a:pt x="262" y="129"/>
                  </a:lnTo>
                  <a:lnTo>
                    <a:pt x="262" y="129"/>
                  </a:lnTo>
                  <a:lnTo>
                    <a:pt x="268" y="122"/>
                  </a:lnTo>
                  <a:lnTo>
                    <a:pt x="272" y="116"/>
                  </a:lnTo>
                  <a:lnTo>
                    <a:pt x="272" y="116"/>
                  </a:lnTo>
                  <a:lnTo>
                    <a:pt x="273" y="109"/>
                  </a:lnTo>
                  <a:lnTo>
                    <a:pt x="273" y="102"/>
                  </a:lnTo>
                  <a:lnTo>
                    <a:pt x="273" y="102"/>
                  </a:lnTo>
                  <a:lnTo>
                    <a:pt x="270" y="97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0" y="90"/>
                  </a:lnTo>
                  <a:lnTo>
                    <a:pt x="254" y="90"/>
                  </a:lnTo>
                  <a:lnTo>
                    <a:pt x="254" y="41"/>
                  </a:lnTo>
                  <a:lnTo>
                    <a:pt x="304" y="41"/>
                  </a:lnTo>
                  <a:lnTo>
                    <a:pt x="304" y="41"/>
                  </a:lnTo>
                  <a:close/>
                  <a:moveTo>
                    <a:pt x="254" y="175"/>
                  </a:moveTo>
                  <a:lnTo>
                    <a:pt x="254" y="175"/>
                  </a:lnTo>
                  <a:lnTo>
                    <a:pt x="254" y="175"/>
                  </a:lnTo>
                  <a:lnTo>
                    <a:pt x="254" y="175"/>
                  </a:lnTo>
                  <a:lnTo>
                    <a:pt x="257" y="174"/>
                  </a:lnTo>
                  <a:lnTo>
                    <a:pt x="260" y="171"/>
                  </a:lnTo>
                  <a:lnTo>
                    <a:pt x="264" y="166"/>
                  </a:lnTo>
                  <a:lnTo>
                    <a:pt x="264" y="166"/>
                  </a:lnTo>
                  <a:lnTo>
                    <a:pt x="265" y="159"/>
                  </a:lnTo>
                  <a:lnTo>
                    <a:pt x="264" y="151"/>
                  </a:lnTo>
                  <a:lnTo>
                    <a:pt x="264" y="151"/>
                  </a:lnTo>
                  <a:lnTo>
                    <a:pt x="260" y="143"/>
                  </a:lnTo>
                  <a:lnTo>
                    <a:pt x="257" y="140"/>
                  </a:lnTo>
                  <a:lnTo>
                    <a:pt x="254" y="137"/>
                  </a:lnTo>
                  <a:lnTo>
                    <a:pt x="254" y="175"/>
                  </a:lnTo>
                  <a:lnTo>
                    <a:pt x="254" y="175"/>
                  </a:lnTo>
                  <a:close/>
                  <a:moveTo>
                    <a:pt x="254" y="124"/>
                  </a:moveTo>
                  <a:lnTo>
                    <a:pt x="254" y="124"/>
                  </a:lnTo>
                  <a:lnTo>
                    <a:pt x="257" y="117"/>
                  </a:lnTo>
                  <a:lnTo>
                    <a:pt x="258" y="109"/>
                  </a:lnTo>
                  <a:lnTo>
                    <a:pt x="258" y="109"/>
                  </a:lnTo>
                  <a:lnTo>
                    <a:pt x="257" y="103"/>
                  </a:lnTo>
                  <a:lnTo>
                    <a:pt x="257" y="103"/>
                  </a:lnTo>
                  <a:lnTo>
                    <a:pt x="255" y="99"/>
                  </a:lnTo>
                  <a:lnTo>
                    <a:pt x="254" y="98"/>
                  </a:lnTo>
                  <a:lnTo>
                    <a:pt x="254" y="98"/>
                  </a:lnTo>
                  <a:lnTo>
                    <a:pt x="254" y="97"/>
                  </a:lnTo>
                  <a:lnTo>
                    <a:pt x="254" y="124"/>
                  </a:lnTo>
                  <a:close/>
                  <a:moveTo>
                    <a:pt x="254" y="0"/>
                  </a:moveTo>
                  <a:lnTo>
                    <a:pt x="200" y="0"/>
                  </a:lnTo>
                  <a:lnTo>
                    <a:pt x="200" y="22"/>
                  </a:lnTo>
                  <a:lnTo>
                    <a:pt x="254" y="22"/>
                  </a:lnTo>
                  <a:lnTo>
                    <a:pt x="254" y="0"/>
                  </a:lnTo>
                  <a:lnTo>
                    <a:pt x="254" y="0"/>
                  </a:lnTo>
                  <a:close/>
                  <a:moveTo>
                    <a:pt x="200" y="304"/>
                  </a:moveTo>
                  <a:lnTo>
                    <a:pt x="254" y="304"/>
                  </a:lnTo>
                  <a:lnTo>
                    <a:pt x="254" y="282"/>
                  </a:lnTo>
                  <a:lnTo>
                    <a:pt x="200" y="282"/>
                  </a:lnTo>
                  <a:lnTo>
                    <a:pt x="200" y="304"/>
                  </a:lnTo>
                  <a:lnTo>
                    <a:pt x="200" y="304"/>
                  </a:lnTo>
                  <a:close/>
                  <a:moveTo>
                    <a:pt x="254" y="41"/>
                  </a:moveTo>
                  <a:lnTo>
                    <a:pt x="254" y="90"/>
                  </a:lnTo>
                  <a:lnTo>
                    <a:pt x="254" y="90"/>
                  </a:lnTo>
                  <a:lnTo>
                    <a:pt x="246" y="91"/>
                  </a:lnTo>
                  <a:lnTo>
                    <a:pt x="246" y="91"/>
                  </a:lnTo>
                  <a:lnTo>
                    <a:pt x="241" y="93"/>
                  </a:lnTo>
                  <a:lnTo>
                    <a:pt x="236" y="95"/>
                  </a:lnTo>
                  <a:lnTo>
                    <a:pt x="232" y="99"/>
                  </a:lnTo>
                  <a:lnTo>
                    <a:pt x="230" y="103"/>
                  </a:lnTo>
                  <a:lnTo>
                    <a:pt x="230" y="103"/>
                  </a:lnTo>
                  <a:lnTo>
                    <a:pt x="227" y="107"/>
                  </a:lnTo>
                  <a:lnTo>
                    <a:pt x="226" y="111"/>
                  </a:lnTo>
                  <a:lnTo>
                    <a:pt x="226" y="117"/>
                  </a:lnTo>
                  <a:lnTo>
                    <a:pt x="226" y="121"/>
                  </a:lnTo>
                  <a:lnTo>
                    <a:pt x="226" y="121"/>
                  </a:lnTo>
                  <a:lnTo>
                    <a:pt x="228" y="125"/>
                  </a:lnTo>
                  <a:lnTo>
                    <a:pt x="231" y="129"/>
                  </a:lnTo>
                  <a:lnTo>
                    <a:pt x="235" y="132"/>
                  </a:lnTo>
                  <a:lnTo>
                    <a:pt x="241" y="134"/>
                  </a:lnTo>
                  <a:lnTo>
                    <a:pt x="241" y="134"/>
                  </a:lnTo>
                  <a:lnTo>
                    <a:pt x="232" y="141"/>
                  </a:lnTo>
                  <a:lnTo>
                    <a:pt x="230" y="144"/>
                  </a:lnTo>
                  <a:lnTo>
                    <a:pt x="227" y="148"/>
                  </a:lnTo>
                  <a:lnTo>
                    <a:pt x="227" y="148"/>
                  </a:lnTo>
                  <a:lnTo>
                    <a:pt x="226" y="158"/>
                  </a:lnTo>
                  <a:lnTo>
                    <a:pt x="226" y="166"/>
                  </a:lnTo>
                  <a:lnTo>
                    <a:pt x="226" y="166"/>
                  </a:lnTo>
                  <a:lnTo>
                    <a:pt x="227" y="171"/>
                  </a:lnTo>
                  <a:lnTo>
                    <a:pt x="230" y="174"/>
                  </a:lnTo>
                  <a:lnTo>
                    <a:pt x="232" y="178"/>
                  </a:lnTo>
                  <a:lnTo>
                    <a:pt x="236" y="181"/>
                  </a:lnTo>
                  <a:lnTo>
                    <a:pt x="236" y="181"/>
                  </a:lnTo>
                  <a:lnTo>
                    <a:pt x="241" y="182"/>
                  </a:lnTo>
                  <a:lnTo>
                    <a:pt x="245" y="183"/>
                  </a:lnTo>
                  <a:lnTo>
                    <a:pt x="254" y="183"/>
                  </a:lnTo>
                  <a:lnTo>
                    <a:pt x="254" y="264"/>
                  </a:lnTo>
                  <a:lnTo>
                    <a:pt x="200" y="264"/>
                  </a:lnTo>
                  <a:lnTo>
                    <a:pt x="200" y="186"/>
                  </a:lnTo>
                  <a:lnTo>
                    <a:pt x="201" y="186"/>
                  </a:lnTo>
                  <a:lnTo>
                    <a:pt x="200" y="171"/>
                  </a:lnTo>
                  <a:lnTo>
                    <a:pt x="216" y="167"/>
                  </a:lnTo>
                  <a:lnTo>
                    <a:pt x="215" y="153"/>
                  </a:lnTo>
                  <a:lnTo>
                    <a:pt x="200" y="158"/>
                  </a:lnTo>
                  <a:lnTo>
                    <a:pt x="200" y="145"/>
                  </a:lnTo>
                  <a:lnTo>
                    <a:pt x="200" y="41"/>
                  </a:lnTo>
                  <a:lnTo>
                    <a:pt x="254" y="41"/>
                  </a:lnTo>
                  <a:lnTo>
                    <a:pt x="254" y="41"/>
                  </a:lnTo>
                  <a:close/>
                  <a:moveTo>
                    <a:pt x="254" y="97"/>
                  </a:moveTo>
                  <a:lnTo>
                    <a:pt x="254" y="97"/>
                  </a:lnTo>
                  <a:lnTo>
                    <a:pt x="251" y="97"/>
                  </a:lnTo>
                  <a:lnTo>
                    <a:pt x="249" y="97"/>
                  </a:lnTo>
                  <a:lnTo>
                    <a:pt x="249" y="97"/>
                  </a:lnTo>
                  <a:lnTo>
                    <a:pt x="245" y="99"/>
                  </a:lnTo>
                  <a:lnTo>
                    <a:pt x="242" y="103"/>
                  </a:lnTo>
                  <a:lnTo>
                    <a:pt x="242" y="103"/>
                  </a:lnTo>
                  <a:lnTo>
                    <a:pt x="241" y="109"/>
                  </a:lnTo>
                  <a:lnTo>
                    <a:pt x="241" y="114"/>
                  </a:lnTo>
                  <a:lnTo>
                    <a:pt x="241" y="114"/>
                  </a:lnTo>
                  <a:lnTo>
                    <a:pt x="242" y="118"/>
                  </a:lnTo>
                  <a:lnTo>
                    <a:pt x="245" y="122"/>
                  </a:lnTo>
                  <a:lnTo>
                    <a:pt x="247" y="125"/>
                  </a:lnTo>
                  <a:lnTo>
                    <a:pt x="251" y="128"/>
                  </a:lnTo>
                  <a:lnTo>
                    <a:pt x="251" y="128"/>
                  </a:lnTo>
                  <a:lnTo>
                    <a:pt x="254" y="124"/>
                  </a:lnTo>
                  <a:lnTo>
                    <a:pt x="254" y="97"/>
                  </a:lnTo>
                  <a:lnTo>
                    <a:pt x="254" y="97"/>
                  </a:lnTo>
                  <a:close/>
                  <a:moveTo>
                    <a:pt x="254" y="137"/>
                  </a:moveTo>
                  <a:lnTo>
                    <a:pt x="254" y="137"/>
                  </a:lnTo>
                  <a:lnTo>
                    <a:pt x="251" y="136"/>
                  </a:lnTo>
                  <a:lnTo>
                    <a:pt x="251" y="136"/>
                  </a:lnTo>
                  <a:lnTo>
                    <a:pt x="247" y="141"/>
                  </a:lnTo>
                  <a:lnTo>
                    <a:pt x="245" y="147"/>
                  </a:lnTo>
                  <a:lnTo>
                    <a:pt x="243" y="152"/>
                  </a:lnTo>
                  <a:lnTo>
                    <a:pt x="243" y="159"/>
                  </a:lnTo>
                  <a:lnTo>
                    <a:pt x="243" y="159"/>
                  </a:lnTo>
                  <a:lnTo>
                    <a:pt x="243" y="164"/>
                  </a:lnTo>
                  <a:lnTo>
                    <a:pt x="243" y="164"/>
                  </a:lnTo>
                  <a:lnTo>
                    <a:pt x="246" y="170"/>
                  </a:lnTo>
                  <a:lnTo>
                    <a:pt x="249" y="172"/>
                  </a:lnTo>
                  <a:lnTo>
                    <a:pt x="249" y="172"/>
                  </a:lnTo>
                  <a:lnTo>
                    <a:pt x="251" y="174"/>
                  </a:lnTo>
                  <a:lnTo>
                    <a:pt x="254" y="175"/>
                  </a:lnTo>
                  <a:lnTo>
                    <a:pt x="254" y="137"/>
                  </a:lnTo>
                  <a:close/>
                  <a:moveTo>
                    <a:pt x="200" y="0"/>
                  </a:moveTo>
                  <a:lnTo>
                    <a:pt x="135" y="0"/>
                  </a:lnTo>
                  <a:lnTo>
                    <a:pt x="135" y="22"/>
                  </a:lnTo>
                  <a:lnTo>
                    <a:pt x="200" y="22"/>
                  </a:lnTo>
                  <a:lnTo>
                    <a:pt x="200" y="0"/>
                  </a:lnTo>
                  <a:lnTo>
                    <a:pt x="200" y="0"/>
                  </a:lnTo>
                  <a:close/>
                  <a:moveTo>
                    <a:pt x="135" y="304"/>
                  </a:moveTo>
                  <a:lnTo>
                    <a:pt x="200" y="304"/>
                  </a:lnTo>
                  <a:lnTo>
                    <a:pt x="200" y="282"/>
                  </a:lnTo>
                  <a:lnTo>
                    <a:pt x="135" y="282"/>
                  </a:lnTo>
                  <a:lnTo>
                    <a:pt x="135" y="304"/>
                  </a:lnTo>
                  <a:lnTo>
                    <a:pt x="135" y="304"/>
                  </a:lnTo>
                  <a:close/>
                  <a:moveTo>
                    <a:pt x="200" y="41"/>
                  </a:moveTo>
                  <a:lnTo>
                    <a:pt x="200" y="145"/>
                  </a:lnTo>
                  <a:lnTo>
                    <a:pt x="200" y="143"/>
                  </a:lnTo>
                  <a:lnTo>
                    <a:pt x="186" y="145"/>
                  </a:lnTo>
                  <a:lnTo>
                    <a:pt x="186" y="160"/>
                  </a:lnTo>
                  <a:lnTo>
                    <a:pt x="171" y="164"/>
                  </a:lnTo>
                  <a:lnTo>
                    <a:pt x="173" y="178"/>
                  </a:lnTo>
                  <a:lnTo>
                    <a:pt x="188" y="174"/>
                  </a:lnTo>
                  <a:lnTo>
                    <a:pt x="188" y="190"/>
                  </a:lnTo>
                  <a:lnTo>
                    <a:pt x="200" y="186"/>
                  </a:lnTo>
                  <a:lnTo>
                    <a:pt x="200" y="264"/>
                  </a:lnTo>
                  <a:lnTo>
                    <a:pt x="135" y="264"/>
                  </a:lnTo>
                  <a:lnTo>
                    <a:pt x="135" y="214"/>
                  </a:lnTo>
                  <a:lnTo>
                    <a:pt x="135" y="214"/>
                  </a:lnTo>
                  <a:lnTo>
                    <a:pt x="139" y="213"/>
                  </a:lnTo>
                  <a:lnTo>
                    <a:pt x="139" y="213"/>
                  </a:lnTo>
                  <a:lnTo>
                    <a:pt x="144" y="210"/>
                  </a:lnTo>
                  <a:lnTo>
                    <a:pt x="150" y="208"/>
                  </a:lnTo>
                  <a:lnTo>
                    <a:pt x="155" y="202"/>
                  </a:lnTo>
                  <a:lnTo>
                    <a:pt x="158" y="197"/>
                  </a:lnTo>
                  <a:lnTo>
                    <a:pt x="158" y="197"/>
                  </a:lnTo>
                  <a:lnTo>
                    <a:pt x="161" y="190"/>
                  </a:lnTo>
                  <a:lnTo>
                    <a:pt x="162" y="183"/>
                  </a:lnTo>
                  <a:lnTo>
                    <a:pt x="162" y="176"/>
                  </a:lnTo>
                  <a:lnTo>
                    <a:pt x="162" y="170"/>
                  </a:lnTo>
                  <a:lnTo>
                    <a:pt x="162" y="170"/>
                  </a:lnTo>
                  <a:lnTo>
                    <a:pt x="158" y="163"/>
                  </a:lnTo>
                  <a:lnTo>
                    <a:pt x="154" y="158"/>
                  </a:lnTo>
                  <a:lnTo>
                    <a:pt x="154" y="158"/>
                  </a:lnTo>
                  <a:lnTo>
                    <a:pt x="148" y="153"/>
                  </a:lnTo>
                  <a:lnTo>
                    <a:pt x="148" y="153"/>
                  </a:lnTo>
                  <a:lnTo>
                    <a:pt x="144" y="153"/>
                  </a:lnTo>
                  <a:lnTo>
                    <a:pt x="139" y="155"/>
                  </a:lnTo>
                  <a:lnTo>
                    <a:pt x="139" y="155"/>
                  </a:lnTo>
                  <a:lnTo>
                    <a:pt x="135" y="156"/>
                  </a:lnTo>
                  <a:lnTo>
                    <a:pt x="135" y="128"/>
                  </a:lnTo>
                  <a:lnTo>
                    <a:pt x="135" y="128"/>
                  </a:lnTo>
                  <a:lnTo>
                    <a:pt x="136" y="126"/>
                  </a:lnTo>
                  <a:lnTo>
                    <a:pt x="136" y="126"/>
                  </a:lnTo>
                  <a:lnTo>
                    <a:pt x="139" y="126"/>
                  </a:lnTo>
                  <a:lnTo>
                    <a:pt x="140" y="128"/>
                  </a:lnTo>
                  <a:lnTo>
                    <a:pt x="140" y="128"/>
                  </a:lnTo>
                  <a:lnTo>
                    <a:pt x="143" y="129"/>
                  </a:lnTo>
                  <a:lnTo>
                    <a:pt x="143" y="132"/>
                  </a:lnTo>
                  <a:lnTo>
                    <a:pt x="143" y="132"/>
                  </a:lnTo>
                  <a:lnTo>
                    <a:pt x="143" y="134"/>
                  </a:lnTo>
                  <a:lnTo>
                    <a:pt x="143" y="136"/>
                  </a:lnTo>
                  <a:lnTo>
                    <a:pt x="143" y="136"/>
                  </a:lnTo>
                  <a:lnTo>
                    <a:pt x="147" y="134"/>
                  </a:lnTo>
                  <a:lnTo>
                    <a:pt x="150" y="132"/>
                  </a:lnTo>
                  <a:lnTo>
                    <a:pt x="150" y="132"/>
                  </a:lnTo>
                  <a:lnTo>
                    <a:pt x="151" y="129"/>
                  </a:lnTo>
                  <a:lnTo>
                    <a:pt x="151" y="125"/>
                  </a:lnTo>
                  <a:lnTo>
                    <a:pt x="151" y="125"/>
                  </a:lnTo>
                  <a:lnTo>
                    <a:pt x="150" y="122"/>
                  </a:lnTo>
                  <a:lnTo>
                    <a:pt x="146" y="120"/>
                  </a:lnTo>
                  <a:lnTo>
                    <a:pt x="146" y="120"/>
                  </a:lnTo>
                  <a:lnTo>
                    <a:pt x="140" y="120"/>
                  </a:lnTo>
                  <a:lnTo>
                    <a:pt x="135" y="120"/>
                  </a:lnTo>
                  <a:lnTo>
                    <a:pt x="135" y="120"/>
                  </a:lnTo>
                  <a:lnTo>
                    <a:pt x="135" y="41"/>
                  </a:lnTo>
                  <a:lnTo>
                    <a:pt x="200" y="41"/>
                  </a:lnTo>
                  <a:lnTo>
                    <a:pt x="200" y="41"/>
                  </a:lnTo>
                  <a:close/>
                  <a:moveTo>
                    <a:pt x="135" y="204"/>
                  </a:moveTo>
                  <a:lnTo>
                    <a:pt x="135" y="204"/>
                  </a:lnTo>
                  <a:lnTo>
                    <a:pt x="138" y="204"/>
                  </a:lnTo>
                  <a:lnTo>
                    <a:pt x="138" y="204"/>
                  </a:lnTo>
                  <a:lnTo>
                    <a:pt x="140" y="202"/>
                  </a:lnTo>
                  <a:lnTo>
                    <a:pt x="143" y="199"/>
                  </a:lnTo>
                  <a:lnTo>
                    <a:pt x="146" y="197"/>
                  </a:lnTo>
                  <a:lnTo>
                    <a:pt x="147" y="193"/>
                  </a:lnTo>
                  <a:lnTo>
                    <a:pt x="147" y="193"/>
                  </a:lnTo>
                  <a:lnTo>
                    <a:pt x="150" y="185"/>
                  </a:lnTo>
                  <a:lnTo>
                    <a:pt x="148" y="175"/>
                  </a:lnTo>
                  <a:lnTo>
                    <a:pt x="148" y="175"/>
                  </a:lnTo>
                  <a:lnTo>
                    <a:pt x="147" y="170"/>
                  </a:lnTo>
                  <a:lnTo>
                    <a:pt x="144" y="167"/>
                  </a:lnTo>
                  <a:lnTo>
                    <a:pt x="142" y="164"/>
                  </a:lnTo>
                  <a:lnTo>
                    <a:pt x="139" y="164"/>
                  </a:lnTo>
                  <a:lnTo>
                    <a:pt x="139" y="164"/>
                  </a:lnTo>
                  <a:lnTo>
                    <a:pt x="136" y="166"/>
                  </a:lnTo>
                  <a:lnTo>
                    <a:pt x="135" y="168"/>
                  </a:lnTo>
                  <a:lnTo>
                    <a:pt x="135" y="204"/>
                  </a:lnTo>
                  <a:close/>
                  <a:moveTo>
                    <a:pt x="135" y="0"/>
                  </a:moveTo>
                  <a:lnTo>
                    <a:pt x="32" y="0"/>
                  </a:lnTo>
                  <a:lnTo>
                    <a:pt x="32" y="0"/>
                  </a:lnTo>
                  <a:lnTo>
                    <a:pt x="25" y="2"/>
                  </a:lnTo>
                  <a:lnTo>
                    <a:pt x="20" y="3"/>
                  </a:lnTo>
                  <a:lnTo>
                    <a:pt x="14" y="6"/>
                  </a:lnTo>
                  <a:lnTo>
                    <a:pt x="9" y="10"/>
                  </a:lnTo>
                  <a:lnTo>
                    <a:pt x="5" y="15"/>
                  </a:lnTo>
                  <a:lnTo>
                    <a:pt x="2" y="21"/>
                  </a:lnTo>
                  <a:lnTo>
                    <a:pt x="1" y="26"/>
                  </a:lnTo>
                  <a:lnTo>
                    <a:pt x="0" y="33"/>
                  </a:lnTo>
                  <a:lnTo>
                    <a:pt x="0" y="273"/>
                  </a:lnTo>
                  <a:lnTo>
                    <a:pt x="0" y="273"/>
                  </a:lnTo>
                  <a:lnTo>
                    <a:pt x="1" y="279"/>
                  </a:lnTo>
                  <a:lnTo>
                    <a:pt x="2" y="285"/>
                  </a:lnTo>
                  <a:lnTo>
                    <a:pt x="5" y="290"/>
                  </a:lnTo>
                  <a:lnTo>
                    <a:pt x="9" y="294"/>
                  </a:lnTo>
                  <a:lnTo>
                    <a:pt x="14" y="298"/>
                  </a:lnTo>
                  <a:lnTo>
                    <a:pt x="20" y="302"/>
                  </a:lnTo>
                  <a:lnTo>
                    <a:pt x="25" y="304"/>
                  </a:lnTo>
                  <a:lnTo>
                    <a:pt x="32" y="304"/>
                  </a:lnTo>
                  <a:lnTo>
                    <a:pt x="135" y="304"/>
                  </a:lnTo>
                  <a:lnTo>
                    <a:pt x="135" y="282"/>
                  </a:lnTo>
                  <a:lnTo>
                    <a:pt x="50" y="282"/>
                  </a:lnTo>
                  <a:lnTo>
                    <a:pt x="50" y="282"/>
                  </a:lnTo>
                  <a:lnTo>
                    <a:pt x="50" y="282"/>
                  </a:lnTo>
                  <a:lnTo>
                    <a:pt x="44" y="282"/>
                  </a:lnTo>
                  <a:lnTo>
                    <a:pt x="40" y="281"/>
                  </a:lnTo>
                  <a:lnTo>
                    <a:pt x="35" y="278"/>
                  </a:lnTo>
                  <a:lnTo>
                    <a:pt x="32" y="275"/>
                  </a:lnTo>
                  <a:lnTo>
                    <a:pt x="28" y="271"/>
                  </a:lnTo>
                  <a:lnTo>
                    <a:pt x="25" y="267"/>
                  </a:lnTo>
                  <a:lnTo>
                    <a:pt x="24" y="262"/>
                  </a:lnTo>
                  <a:lnTo>
                    <a:pt x="24" y="256"/>
                  </a:lnTo>
                  <a:lnTo>
                    <a:pt x="24" y="48"/>
                  </a:lnTo>
                  <a:lnTo>
                    <a:pt x="24" y="48"/>
                  </a:lnTo>
                  <a:lnTo>
                    <a:pt x="24" y="42"/>
                  </a:lnTo>
                  <a:lnTo>
                    <a:pt x="25" y="38"/>
                  </a:lnTo>
                  <a:lnTo>
                    <a:pt x="28" y="34"/>
                  </a:lnTo>
                  <a:lnTo>
                    <a:pt x="32" y="30"/>
                  </a:lnTo>
                  <a:lnTo>
                    <a:pt x="35" y="26"/>
                  </a:lnTo>
                  <a:lnTo>
                    <a:pt x="40" y="25"/>
                  </a:lnTo>
                  <a:lnTo>
                    <a:pt x="44" y="22"/>
                  </a:lnTo>
                  <a:lnTo>
                    <a:pt x="50" y="22"/>
                  </a:lnTo>
                  <a:lnTo>
                    <a:pt x="135" y="22"/>
                  </a:lnTo>
                  <a:lnTo>
                    <a:pt x="135" y="0"/>
                  </a:lnTo>
                  <a:lnTo>
                    <a:pt x="135" y="0"/>
                  </a:lnTo>
                  <a:close/>
                  <a:moveTo>
                    <a:pt x="135" y="41"/>
                  </a:moveTo>
                  <a:lnTo>
                    <a:pt x="135" y="120"/>
                  </a:lnTo>
                  <a:lnTo>
                    <a:pt x="135" y="120"/>
                  </a:lnTo>
                  <a:lnTo>
                    <a:pt x="130" y="122"/>
                  </a:lnTo>
                  <a:lnTo>
                    <a:pt x="124" y="125"/>
                  </a:lnTo>
                  <a:lnTo>
                    <a:pt x="120" y="129"/>
                  </a:lnTo>
                  <a:lnTo>
                    <a:pt x="116" y="133"/>
                  </a:lnTo>
                  <a:lnTo>
                    <a:pt x="116" y="133"/>
                  </a:lnTo>
                  <a:lnTo>
                    <a:pt x="112" y="139"/>
                  </a:lnTo>
                  <a:lnTo>
                    <a:pt x="111" y="144"/>
                  </a:lnTo>
                  <a:lnTo>
                    <a:pt x="106" y="159"/>
                  </a:lnTo>
                  <a:lnTo>
                    <a:pt x="106" y="159"/>
                  </a:lnTo>
                  <a:lnTo>
                    <a:pt x="106" y="175"/>
                  </a:lnTo>
                  <a:lnTo>
                    <a:pt x="106" y="175"/>
                  </a:lnTo>
                  <a:lnTo>
                    <a:pt x="108" y="185"/>
                  </a:lnTo>
                  <a:lnTo>
                    <a:pt x="109" y="194"/>
                  </a:lnTo>
                  <a:lnTo>
                    <a:pt x="111" y="195"/>
                  </a:lnTo>
                  <a:lnTo>
                    <a:pt x="111" y="195"/>
                  </a:lnTo>
                  <a:lnTo>
                    <a:pt x="113" y="205"/>
                  </a:lnTo>
                  <a:lnTo>
                    <a:pt x="113" y="205"/>
                  </a:lnTo>
                  <a:lnTo>
                    <a:pt x="117" y="209"/>
                  </a:lnTo>
                  <a:lnTo>
                    <a:pt x="121" y="213"/>
                  </a:lnTo>
                  <a:lnTo>
                    <a:pt x="128" y="214"/>
                  </a:lnTo>
                  <a:lnTo>
                    <a:pt x="135" y="214"/>
                  </a:lnTo>
                  <a:lnTo>
                    <a:pt x="135" y="264"/>
                  </a:lnTo>
                  <a:lnTo>
                    <a:pt x="62" y="264"/>
                  </a:lnTo>
                  <a:lnTo>
                    <a:pt x="62" y="264"/>
                  </a:lnTo>
                  <a:lnTo>
                    <a:pt x="58" y="263"/>
                  </a:lnTo>
                  <a:lnTo>
                    <a:pt x="54" y="262"/>
                  </a:lnTo>
                  <a:lnTo>
                    <a:pt x="47" y="258"/>
                  </a:lnTo>
                  <a:lnTo>
                    <a:pt x="43" y="251"/>
                  </a:lnTo>
                  <a:lnTo>
                    <a:pt x="41" y="247"/>
                  </a:lnTo>
                  <a:lnTo>
                    <a:pt x="41" y="243"/>
                  </a:lnTo>
                  <a:lnTo>
                    <a:pt x="41" y="61"/>
                  </a:lnTo>
                  <a:lnTo>
                    <a:pt x="41" y="61"/>
                  </a:lnTo>
                  <a:lnTo>
                    <a:pt x="41" y="57"/>
                  </a:lnTo>
                  <a:lnTo>
                    <a:pt x="43" y="53"/>
                  </a:lnTo>
                  <a:lnTo>
                    <a:pt x="47" y="46"/>
                  </a:lnTo>
                  <a:lnTo>
                    <a:pt x="54" y="42"/>
                  </a:lnTo>
                  <a:lnTo>
                    <a:pt x="58" y="41"/>
                  </a:lnTo>
                  <a:lnTo>
                    <a:pt x="62" y="41"/>
                  </a:lnTo>
                  <a:lnTo>
                    <a:pt x="135" y="41"/>
                  </a:lnTo>
                  <a:lnTo>
                    <a:pt x="135" y="41"/>
                  </a:lnTo>
                  <a:close/>
                  <a:moveTo>
                    <a:pt x="135" y="128"/>
                  </a:moveTo>
                  <a:lnTo>
                    <a:pt x="135" y="156"/>
                  </a:lnTo>
                  <a:lnTo>
                    <a:pt x="135" y="156"/>
                  </a:lnTo>
                  <a:lnTo>
                    <a:pt x="130" y="160"/>
                  </a:lnTo>
                  <a:lnTo>
                    <a:pt x="130" y="160"/>
                  </a:lnTo>
                  <a:lnTo>
                    <a:pt x="127" y="166"/>
                  </a:lnTo>
                  <a:lnTo>
                    <a:pt x="127" y="171"/>
                  </a:lnTo>
                  <a:lnTo>
                    <a:pt x="127" y="171"/>
                  </a:lnTo>
                  <a:lnTo>
                    <a:pt x="128" y="174"/>
                  </a:lnTo>
                  <a:lnTo>
                    <a:pt x="131" y="176"/>
                  </a:lnTo>
                  <a:lnTo>
                    <a:pt x="131" y="176"/>
                  </a:lnTo>
                  <a:lnTo>
                    <a:pt x="132" y="171"/>
                  </a:lnTo>
                  <a:lnTo>
                    <a:pt x="135" y="168"/>
                  </a:lnTo>
                  <a:lnTo>
                    <a:pt x="135" y="204"/>
                  </a:lnTo>
                  <a:lnTo>
                    <a:pt x="135" y="204"/>
                  </a:lnTo>
                  <a:lnTo>
                    <a:pt x="131" y="202"/>
                  </a:lnTo>
                  <a:lnTo>
                    <a:pt x="131" y="202"/>
                  </a:lnTo>
                  <a:lnTo>
                    <a:pt x="128" y="199"/>
                  </a:lnTo>
                  <a:lnTo>
                    <a:pt x="127" y="194"/>
                  </a:lnTo>
                  <a:lnTo>
                    <a:pt x="127" y="194"/>
                  </a:lnTo>
                  <a:lnTo>
                    <a:pt x="124" y="181"/>
                  </a:lnTo>
                  <a:lnTo>
                    <a:pt x="124" y="181"/>
                  </a:lnTo>
                  <a:lnTo>
                    <a:pt x="123" y="163"/>
                  </a:lnTo>
                  <a:lnTo>
                    <a:pt x="123" y="163"/>
                  </a:lnTo>
                  <a:lnTo>
                    <a:pt x="123" y="148"/>
                  </a:lnTo>
                  <a:lnTo>
                    <a:pt x="127" y="137"/>
                  </a:lnTo>
                  <a:lnTo>
                    <a:pt x="127" y="137"/>
                  </a:lnTo>
                  <a:lnTo>
                    <a:pt x="131" y="130"/>
                  </a:lnTo>
                  <a:lnTo>
                    <a:pt x="135" y="128"/>
                  </a:lnTo>
                  <a:lnTo>
                    <a:pt x="135" y="128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3" name="组合 210"/>
            <p:cNvGrpSpPr/>
            <p:nvPr/>
          </p:nvGrpSpPr>
          <p:grpSpPr bwMode="auto">
            <a:xfrm>
              <a:off x="4618680" y="1360171"/>
              <a:ext cx="137350" cy="133928"/>
              <a:chOff x="0" y="0"/>
              <a:chExt cx="209550" cy="200025"/>
            </a:xfrm>
            <a:grpFill/>
          </p:grpSpPr>
          <p:sp>
            <p:nvSpPr>
              <p:cNvPr id="68" name="Freeform 173"/>
              <p:cNvSpPr>
                <a:spLocks noChangeArrowheads="1"/>
              </p:cNvSpPr>
              <p:nvPr/>
            </p:nvSpPr>
            <p:spPr bwMode="auto">
              <a:xfrm>
                <a:off x="0" y="41275"/>
                <a:ext cx="209550" cy="158750"/>
              </a:xfrm>
              <a:custGeom>
                <a:avLst/>
                <a:gdLst>
                  <a:gd name="T0" fmla="*/ 39 w 132"/>
                  <a:gd name="T1" fmla="*/ 0 h 100"/>
                  <a:gd name="T2" fmla="*/ 39 w 132"/>
                  <a:gd name="T3" fmla="*/ 0 h 100"/>
                  <a:gd name="T4" fmla="*/ 47 w 132"/>
                  <a:gd name="T5" fmla="*/ 0 h 100"/>
                  <a:gd name="T6" fmla="*/ 54 w 132"/>
                  <a:gd name="T7" fmla="*/ 2 h 100"/>
                  <a:gd name="T8" fmla="*/ 61 w 132"/>
                  <a:gd name="T9" fmla="*/ 5 h 100"/>
                  <a:gd name="T10" fmla="*/ 66 w 132"/>
                  <a:gd name="T11" fmla="*/ 9 h 100"/>
                  <a:gd name="T12" fmla="*/ 66 w 132"/>
                  <a:gd name="T13" fmla="*/ 9 h 100"/>
                  <a:gd name="T14" fmla="*/ 71 w 132"/>
                  <a:gd name="T15" fmla="*/ 5 h 100"/>
                  <a:gd name="T16" fmla="*/ 78 w 132"/>
                  <a:gd name="T17" fmla="*/ 2 h 100"/>
                  <a:gd name="T18" fmla="*/ 85 w 132"/>
                  <a:gd name="T19" fmla="*/ 0 h 100"/>
                  <a:gd name="T20" fmla="*/ 93 w 132"/>
                  <a:gd name="T21" fmla="*/ 0 h 100"/>
                  <a:gd name="T22" fmla="*/ 93 w 132"/>
                  <a:gd name="T23" fmla="*/ 0 h 100"/>
                  <a:gd name="T24" fmla="*/ 101 w 132"/>
                  <a:gd name="T25" fmla="*/ 0 h 100"/>
                  <a:gd name="T26" fmla="*/ 108 w 132"/>
                  <a:gd name="T27" fmla="*/ 2 h 100"/>
                  <a:gd name="T28" fmla="*/ 115 w 132"/>
                  <a:gd name="T29" fmla="*/ 6 h 100"/>
                  <a:gd name="T30" fmla="*/ 120 w 132"/>
                  <a:gd name="T31" fmla="*/ 11 h 100"/>
                  <a:gd name="T32" fmla="*/ 126 w 132"/>
                  <a:gd name="T33" fmla="*/ 16 h 100"/>
                  <a:gd name="T34" fmla="*/ 130 w 132"/>
                  <a:gd name="T35" fmla="*/ 23 h 100"/>
                  <a:gd name="T36" fmla="*/ 131 w 132"/>
                  <a:gd name="T37" fmla="*/ 31 h 100"/>
                  <a:gd name="T38" fmla="*/ 132 w 132"/>
                  <a:gd name="T39" fmla="*/ 38 h 100"/>
                  <a:gd name="T40" fmla="*/ 132 w 132"/>
                  <a:gd name="T41" fmla="*/ 38 h 100"/>
                  <a:gd name="T42" fmla="*/ 131 w 132"/>
                  <a:gd name="T43" fmla="*/ 47 h 100"/>
                  <a:gd name="T44" fmla="*/ 128 w 132"/>
                  <a:gd name="T45" fmla="*/ 58 h 100"/>
                  <a:gd name="T46" fmla="*/ 123 w 132"/>
                  <a:gd name="T47" fmla="*/ 69 h 100"/>
                  <a:gd name="T48" fmla="*/ 116 w 132"/>
                  <a:gd name="T49" fmla="*/ 78 h 100"/>
                  <a:gd name="T50" fmla="*/ 107 w 132"/>
                  <a:gd name="T51" fmla="*/ 86 h 100"/>
                  <a:gd name="T52" fmla="*/ 94 w 132"/>
                  <a:gd name="T53" fmla="*/ 93 h 100"/>
                  <a:gd name="T54" fmla="*/ 88 w 132"/>
                  <a:gd name="T55" fmla="*/ 96 h 100"/>
                  <a:gd name="T56" fmla="*/ 81 w 132"/>
                  <a:gd name="T57" fmla="*/ 99 h 100"/>
                  <a:gd name="T58" fmla="*/ 73 w 132"/>
                  <a:gd name="T59" fmla="*/ 99 h 100"/>
                  <a:gd name="T60" fmla="*/ 63 w 132"/>
                  <a:gd name="T61" fmla="*/ 100 h 100"/>
                  <a:gd name="T62" fmla="*/ 63 w 132"/>
                  <a:gd name="T63" fmla="*/ 100 h 100"/>
                  <a:gd name="T64" fmla="*/ 55 w 132"/>
                  <a:gd name="T65" fmla="*/ 99 h 100"/>
                  <a:gd name="T66" fmla="*/ 47 w 132"/>
                  <a:gd name="T67" fmla="*/ 97 h 100"/>
                  <a:gd name="T68" fmla="*/ 39 w 132"/>
                  <a:gd name="T69" fmla="*/ 96 h 100"/>
                  <a:gd name="T70" fmla="*/ 32 w 132"/>
                  <a:gd name="T71" fmla="*/ 93 h 100"/>
                  <a:gd name="T72" fmla="*/ 27 w 132"/>
                  <a:gd name="T73" fmla="*/ 90 h 100"/>
                  <a:gd name="T74" fmla="*/ 21 w 132"/>
                  <a:gd name="T75" fmla="*/ 86 h 100"/>
                  <a:gd name="T76" fmla="*/ 13 w 132"/>
                  <a:gd name="T77" fmla="*/ 77 h 100"/>
                  <a:gd name="T78" fmla="*/ 6 w 132"/>
                  <a:gd name="T79" fmla="*/ 67 h 100"/>
                  <a:gd name="T80" fmla="*/ 2 w 132"/>
                  <a:gd name="T81" fmla="*/ 57 h 100"/>
                  <a:gd name="T82" fmla="*/ 0 w 132"/>
                  <a:gd name="T83" fmla="*/ 47 h 100"/>
                  <a:gd name="T84" fmla="*/ 0 w 132"/>
                  <a:gd name="T85" fmla="*/ 38 h 100"/>
                  <a:gd name="T86" fmla="*/ 0 w 132"/>
                  <a:gd name="T87" fmla="*/ 38 h 100"/>
                  <a:gd name="T88" fmla="*/ 0 w 132"/>
                  <a:gd name="T89" fmla="*/ 31 h 100"/>
                  <a:gd name="T90" fmla="*/ 2 w 132"/>
                  <a:gd name="T91" fmla="*/ 23 h 100"/>
                  <a:gd name="T92" fmla="*/ 6 w 132"/>
                  <a:gd name="T93" fmla="*/ 16 h 100"/>
                  <a:gd name="T94" fmla="*/ 12 w 132"/>
                  <a:gd name="T95" fmla="*/ 11 h 100"/>
                  <a:gd name="T96" fmla="*/ 17 w 132"/>
                  <a:gd name="T97" fmla="*/ 6 h 100"/>
                  <a:gd name="T98" fmla="*/ 24 w 132"/>
                  <a:gd name="T99" fmla="*/ 2 h 100"/>
                  <a:gd name="T100" fmla="*/ 31 w 132"/>
                  <a:gd name="T101" fmla="*/ 0 h 100"/>
                  <a:gd name="T102" fmla="*/ 39 w 132"/>
                  <a:gd name="T103" fmla="*/ 0 h 100"/>
                  <a:gd name="T104" fmla="*/ 39 w 132"/>
                  <a:gd name="T105" fmla="*/ 0 h 100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"/>
                  <a:gd name="T160" fmla="*/ 0 h 100"/>
                  <a:gd name="T161" fmla="*/ 132 w 132"/>
                  <a:gd name="T162" fmla="*/ 100 h 100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" h="100">
                    <a:moveTo>
                      <a:pt x="39" y="0"/>
                    </a:moveTo>
                    <a:lnTo>
                      <a:pt x="39" y="0"/>
                    </a:lnTo>
                    <a:lnTo>
                      <a:pt x="47" y="0"/>
                    </a:lnTo>
                    <a:lnTo>
                      <a:pt x="54" y="2"/>
                    </a:lnTo>
                    <a:lnTo>
                      <a:pt x="61" y="5"/>
                    </a:lnTo>
                    <a:lnTo>
                      <a:pt x="66" y="9"/>
                    </a:lnTo>
                    <a:lnTo>
                      <a:pt x="66" y="9"/>
                    </a:lnTo>
                    <a:lnTo>
                      <a:pt x="71" y="5"/>
                    </a:lnTo>
                    <a:lnTo>
                      <a:pt x="78" y="2"/>
                    </a:lnTo>
                    <a:lnTo>
                      <a:pt x="85" y="0"/>
                    </a:lnTo>
                    <a:lnTo>
                      <a:pt x="93" y="0"/>
                    </a:lnTo>
                    <a:lnTo>
                      <a:pt x="93" y="0"/>
                    </a:lnTo>
                    <a:lnTo>
                      <a:pt x="101" y="0"/>
                    </a:lnTo>
                    <a:lnTo>
                      <a:pt x="108" y="2"/>
                    </a:lnTo>
                    <a:lnTo>
                      <a:pt x="115" y="6"/>
                    </a:lnTo>
                    <a:lnTo>
                      <a:pt x="120" y="11"/>
                    </a:lnTo>
                    <a:lnTo>
                      <a:pt x="126" y="16"/>
                    </a:lnTo>
                    <a:lnTo>
                      <a:pt x="130" y="23"/>
                    </a:lnTo>
                    <a:lnTo>
                      <a:pt x="131" y="31"/>
                    </a:lnTo>
                    <a:lnTo>
                      <a:pt x="132" y="38"/>
                    </a:lnTo>
                    <a:lnTo>
                      <a:pt x="132" y="38"/>
                    </a:lnTo>
                    <a:lnTo>
                      <a:pt x="131" y="47"/>
                    </a:lnTo>
                    <a:lnTo>
                      <a:pt x="128" y="58"/>
                    </a:lnTo>
                    <a:lnTo>
                      <a:pt x="123" y="69"/>
                    </a:lnTo>
                    <a:lnTo>
                      <a:pt x="116" y="78"/>
                    </a:lnTo>
                    <a:lnTo>
                      <a:pt x="107" y="86"/>
                    </a:lnTo>
                    <a:lnTo>
                      <a:pt x="94" y="93"/>
                    </a:lnTo>
                    <a:lnTo>
                      <a:pt x="88" y="96"/>
                    </a:lnTo>
                    <a:lnTo>
                      <a:pt x="81" y="99"/>
                    </a:lnTo>
                    <a:lnTo>
                      <a:pt x="73" y="99"/>
                    </a:lnTo>
                    <a:lnTo>
                      <a:pt x="63" y="100"/>
                    </a:lnTo>
                    <a:lnTo>
                      <a:pt x="63" y="100"/>
                    </a:lnTo>
                    <a:lnTo>
                      <a:pt x="55" y="99"/>
                    </a:lnTo>
                    <a:lnTo>
                      <a:pt x="47" y="97"/>
                    </a:lnTo>
                    <a:lnTo>
                      <a:pt x="39" y="96"/>
                    </a:lnTo>
                    <a:lnTo>
                      <a:pt x="32" y="93"/>
                    </a:lnTo>
                    <a:lnTo>
                      <a:pt x="27" y="90"/>
                    </a:lnTo>
                    <a:lnTo>
                      <a:pt x="21" y="86"/>
                    </a:lnTo>
                    <a:lnTo>
                      <a:pt x="13" y="77"/>
                    </a:lnTo>
                    <a:lnTo>
                      <a:pt x="6" y="67"/>
                    </a:lnTo>
                    <a:lnTo>
                      <a:pt x="2" y="57"/>
                    </a:lnTo>
                    <a:lnTo>
                      <a:pt x="0" y="47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1"/>
                    </a:lnTo>
                    <a:lnTo>
                      <a:pt x="2" y="23"/>
                    </a:lnTo>
                    <a:lnTo>
                      <a:pt x="6" y="16"/>
                    </a:lnTo>
                    <a:lnTo>
                      <a:pt x="12" y="11"/>
                    </a:lnTo>
                    <a:lnTo>
                      <a:pt x="17" y="6"/>
                    </a:lnTo>
                    <a:lnTo>
                      <a:pt x="24" y="2"/>
                    </a:lnTo>
                    <a:lnTo>
                      <a:pt x="31" y="0"/>
                    </a:lnTo>
                    <a:lnTo>
                      <a:pt x="39" y="0"/>
                    </a:lnTo>
                    <a:lnTo>
                      <a:pt x="39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69" name="Freeform 174"/>
              <p:cNvSpPr>
                <a:spLocks noChangeArrowheads="1"/>
              </p:cNvSpPr>
              <p:nvPr/>
            </p:nvSpPr>
            <p:spPr bwMode="auto">
              <a:xfrm>
                <a:off x="57150" y="0"/>
                <a:ext cx="52388" cy="73025"/>
              </a:xfrm>
              <a:custGeom>
                <a:avLst/>
                <a:gdLst>
                  <a:gd name="T0" fmla="*/ 29 w 33"/>
                  <a:gd name="T1" fmla="*/ 46 h 46"/>
                  <a:gd name="T2" fmla="*/ 29 w 33"/>
                  <a:gd name="T3" fmla="*/ 46 h 46"/>
                  <a:gd name="T4" fmla="*/ 31 w 33"/>
                  <a:gd name="T5" fmla="*/ 39 h 46"/>
                  <a:gd name="T6" fmla="*/ 33 w 33"/>
                  <a:gd name="T7" fmla="*/ 34 h 46"/>
                  <a:gd name="T8" fmla="*/ 33 w 33"/>
                  <a:gd name="T9" fmla="*/ 27 h 46"/>
                  <a:gd name="T10" fmla="*/ 33 w 33"/>
                  <a:gd name="T11" fmla="*/ 22 h 46"/>
                  <a:gd name="T12" fmla="*/ 30 w 33"/>
                  <a:gd name="T13" fmla="*/ 15 h 46"/>
                  <a:gd name="T14" fmla="*/ 27 w 33"/>
                  <a:gd name="T15" fmla="*/ 9 h 46"/>
                  <a:gd name="T16" fmla="*/ 25 w 33"/>
                  <a:gd name="T17" fmla="*/ 4 h 46"/>
                  <a:gd name="T18" fmla="*/ 19 w 33"/>
                  <a:gd name="T19" fmla="*/ 0 h 46"/>
                  <a:gd name="T20" fmla="*/ 0 w 33"/>
                  <a:gd name="T21" fmla="*/ 3 h 46"/>
                  <a:gd name="T22" fmla="*/ 0 w 33"/>
                  <a:gd name="T23" fmla="*/ 3 h 46"/>
                  <a:gd name="T24" fmla="*/ 12 w 33"/>
                  <a:gd name="T25" fmla="*/ 11 h 46"/>
                  <a:gd name="T26" fmla="*/ 18 w 33"/>
                  <a:gd name="T27" fmla="*/ 15 h 46"/>
                  <a:gd name="T28" fmla="*/ 22 w 33"/>
                  <a:gd name="T29" fmla="*/ 19 h 46"/>
                  <a:gd name="T30" fmla="*/ 25 w 33"/>
                  <a:gd name="T31" fmla="*/ 24 h 46"/>
                  <a:gd name="T32" fmla="*/ 27 w 33"/>
                  <a:gd name="T33" fmla="*/ 31 h 46"/>
                  <a:gd name="T34" fmla="*/ 29 w 33"/>
                  <a:gd name="T35" fmla="*/ 38 h 46"/>
                  <a:gd name="T36" fmla="*/ 29 w 33"/>
                  <a:gd name="T37" fmla="*/ 46 h 46"/>
                  <a:gd name="T38" fmla="*/ 29 w 33"/>
                  <a:gd name="T39" fmla="*/ 46 h 4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33"/>
                  <a:gd name="T61" fmla="*/ 0 h 46"/>
                  <a:gd name="T62" fmla="*/ 33 w 33"/>
                  <a:gd name="T63" fmla="*/ 46 h 4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33" h="46">
                    <a:moveTo>
                      <a:pt x="29" y="46"/>
                    </a:moveTo>
                    <a:lnTo>
                      <a:pt x="29" y="46"/>
                    </a:lnTo>
                    <a:lnTo>
                      <a:pt x="31" y="39"/>
                    </a:lnTo>
                    <a:lnTo>
                      <a:pt x="33" y="34"/>
                    </a:lnTo>
                    <a:lnTo>
                      <a:pt x="33" y="27"/>
                    </a:lnTo>
                    <a:lnTo>
                      <a:pt x="33" y="22"/>
                    </a:lnTo>
                    <a:lnTo>
                      <a:pt x="30" y="15"/>
                    </a:lnTo>
                    <a:lnTo>
                      <a:pt x="27" y="9"/>
                    </a:lnTo>
                    <a:lnTo>
                      <a:pt x="25" y="4"/>
                    </a:lnTo>
                    <a:lnTo>
                      <a:pt x="19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12" y="11"/>
                    </a:lnTo>
                    <a:lnTo>
                      <a:pt x="18" y="15"/>
                    </a:lnTo>
                    <a:lnTo>
                      <a:pt x="22" y="19"/>
                    </a:lnTo>
                    <a:lnTo>
                      <a:pt x="25" y="24"/>
                    </a:lnTo>
                    <a:lnTo>
                      <a:pt x="27" y="31"/>
                    </a:lnTo>
                    <a:lnTo>
                      <a:pt x="29" y="38"/>
                    </a:lnTo>
                    <a:lnTo>
                      <a:pt x="29" y="46"/>
                    </a:lnTo>
                    <a:lnTo>
                      <a:pt x="29" y="4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sp>
          <p:nvSpPr>
            <p:cNvPr id="44" name="Freeform 175"/>
            <p:cNvSpPr>
              <a:spLocks noEditPoints="1"/>
            </p:cNvSpPr>
            <p:nvPr/>
          </p:nvSpPr>
          <p:spPr>
            <a:xfrm>
              <a:off x="4764354" y="2245581"/>
              <a:ext cx="142553" cy="203018"/>
            </a:xfrm>
            <a:custGeom>
              <a:avLst/>
              <a:gdLst>
                <a:gd name="txL" fmla="*/ 0 w 137"/>
                <a:gd name="txT" fmla="*/ 0 h 191"/>
                <a:gd name="txR" fmla="*/ 137 w 137"/>
                <a:gd name="txB" fmla="*/ 191 h 191"/>
              </a:gdLst>
              <a:ahLst/>
              <a:cxnLst>
                <a:cxn ang="0">
                  <a:pos x="130067" y="58461"/>
                </a:cxn>
                <a:cxn ang="0">
                  <a:pos x="131107" y="54209"/>
                </a:cxn>
                <a:cxn ang="0">
                  <a:pos x="138391" y="36139"/>
                </a:cxn>
                <a:cxn ang="0">
                  <a:pos x="141512" y="30825"/>
                </a:cxn>
                <a:cxn ang="0">
                  <a:pos x="142553" y="22321"/>
                </a:cxn>
                <a:cxn ang="0">
                  <a:pos x="141512" y="13818"/>
                </a:cxn>
                <a:cxn ang="0">
                  <a:pos x="137350" y="6378"/>
                </a:cxn>
                <a:cxn ang="0">
                  <a:pos x="133188" y="4252"/>
                </a:cxn>
                <a:cxn ang="0">
                  <a:pos x="120702" y="0"/>
                </a:cxn>
                <a:cxn ang="0">
                  <a:pos x="107175" y="4252"/>
                </a:cxn>
                <a:cxn ang="0">
                  <a:pos x="117580" y="41454"/>
                </a:cxn>
                <a:cxn ang="0">
                  <a:pos x="107175" y="62712"/>
                </a:cxn>
                <a:cxn ang="0">
                  <a:pos x="114459" y="51020"/>
                </a:cxn>
                <a:cxn ang="0">
                  <a:pos x="114459" y="44643"/>
                </a:cxn>
                <a:cxn ang="0">
                  <a:pos x="124864" y="51020"/>
                </a:cxn>
                <a:cxn ang="0">
                  <a:pos x="125904" y="55272"/>
                </a:cxn>
                <a:cxn ang="0">
                  <a:pos x="125904" y="60587"/>
                </a:cxn>
                <a:cxn ang="0">
                  <a:pos x="107175" y="94600"/>
                </a:cxn>
                <a:cxn ang="0">
                  <a:pos x="100932" y="98852"/>
                </a:cxn>
                <a:cxn ang="0">
                  <a:pos x="103013" y="97789"/>
                </a:cxn>
                <a:cxn ang="0">
                  <a:pos x="107175" y="94600"/>
                </a:cxn>
                <a:cxn ang="0">
                  <a:pos x="105094" y="90348"/>
                </a:cxn>
                <a:cxn ang="0">
                  <a:pos x="103013" y="91411"/>
                </a:cxn>
                <a:cxn ang="0">
                  <a:pos x="98851" y="93537"/>
                </a:cxn>
                <a:cxn ang="0">
                  <a:pos x="87405" y="86097"/>
                </a:cxn>
                <a:cxn ang="0">
                  <a:pos x="87405" y="86097"/>
                </a:cxn>
                <a:cxn ang="0">
                  <a:pos x="93648" y="82908"/>
                </a:cxn>
                <a:cxn ang="0">
                  <a:pos x="107175" y="36139"/>
                </a:cxn>
                <a:cxn ang="0">
                  <a:pos x="91567" y="24447"/>
                </a:cxn>
                <a:cxn ang="0">
                  <a:pos x="83243" y="26573"/>
                </a:cxn>
                <a:cxn ang="0">
                  <a:pos x="59310" y="62712"/>
                </a:cxn>
                <a:cxn ang="0">
                  <a:pos x="59310" y="70153"/>
                </a:cxn>
                <a:cxn ang="0">
                  <a:pos x="22892" y="162627"/>
                </a:cxn>
                <a:cxn ang="0">
                  <a:pos x="27054" y="163690"/>
                </a:cxn>
                <a:cxn ang="0">
                  <a:pos x="30175" y="164753"/>
                </a:cxn>
                <a:cxn ang="0">
                  <a:pos x="30175" y="172193"/>
                </a:cxn>
                <a:cxn ang="0">
                  <a:pos x="34338" y="171130"/>
                </a:cxn>
                <a:cxn ang="0">
                  <a:pos x="39540" y="172193"/>
                </a:cxn>
                <a:cxn ang="0">
                  <a:pos x="41621" y="173256"/>
                </a:cxn>
                <a:cxn ang="0">
                  <a:pos x="42662" y="179634"/>
                </a:cxn>
                <a:cxn ang="0">
                  <a:pos x="39540" y="183885"/>
                </a:cxn>
                <a:cxn ang="0">
                  <a:pos x="22892" y="193452"/>
                </a:cxn>
                <a:cxn ang="0">
                  <a:pos x="42662" y="187074"/>
                </a:cxn>
                <a:cxn ang="0">
                  <a:pos x="107175" y="30825"/>
                </a:cxn>
                <a:cxn ang="0">
                  <a:pos x="100932" y="9566"/>
                </a:cxn>
                <a:cxn ang="0">
                  <a:pos x="107175" y="4252"/>
                </a:cxn>
                <a:cxn ang="0">
                  <a:pos x="22892" y="124362"/>
                </a:cxn>
                <a:cxn ang="0">
                  <a:pos x="2081" y="203018"/>
                </a:cxn>
                <a:cxn ang="0">
                  <a:pos x="22892" y="191326"/>
                </a:cxn>
                <a:cxn ang="0">
                  <a:pos x="5203" y="184948"/>
                </a:cxn>
                <a:cxn ang="0">
                  <a:pos x="5203" y="159438"/>
                </a:cxn>
                <a:cxn ang="0">
                  <a:pos x="6243" y="158375"/>
                </a:cxn>
                <a:cxn ang="0">
                  <a:pos x="10405" y="155187"/>
                </a:cxn>
                <a:cxn ang="0">
                  <a:pos x="15608" y="155187"/>
                </a:cxn>
                <a:cxn ang="0">
                  <a:pos x="17689" y="158375"/>
                </a:cxn>
                <a:cxn ang="0">
                  <a:pos x="18730" y="164753"/>
                </a:cxn>
                <a:cxn ang="0">
                  <a:pos x="19770" y="163690"/>
                </a:cxn>
                <a:cxn ang="0">
                  <a:pos x="22892" y="124362"/>
                </a:cxn>
              </a:cxnLst>
              <a:rect l="txL" t="txT" r="txR" b="txB"/>
              <a:pathLst>
                <a:path w="137" h="191">
                  <a:moveTo>
                    <a:pt x="103" y="89"/>
                  </a:moveTo>
                  <a:lnTo>
                    <a:pt x="125" y="55"/>
                  </a:lnTo>
                  <a:lnTo>
                    <a:pt x="125" y="55"/>
                  </a:lnTo>
                  <a:lnTo>
                    <a:pt x="126" y="51"/>
                  </a:lnTo>
                  <a:lnTo>
                    <a:pt x="125" y="47"/>
                  </a:lnTo>
                  <a:lnTo>
                    <a:pt x="133" y="34"/>
                  </a:lnTo>
                  <a:lnTo>
                    <a:pt x="133" y="34"/>
                  </a:lnTo>
                  <a:lnTo>
                    <a:pt x="136" y="29"/>
                  </a:lnTo>
                  <a:lnTo>
                    <a:pt x="137" y="25"/>
                  </a:lnTo>
                  <a:lnTo>
                    <a:pt x="137" y="21"/>
                  </a:lnTo>
                  <a:lnTo>
                    <a:pt x="137" y="17"/>
                  </a:lnTo>
                  <a:lnTo>
                    <a:pt x="136" y="13"/>
                  </a:lnTo>
                  <a:lnTo>
                    <a:pt x="135" y="9"/>
                  </a:lnTo>
                  <a:lnTo>
                    <a:pt x="132" y="6"/>
                  </a:lnTo>
                  <a:lnTo>
                    <a:pt x="128" y="4"/>
                  </a:lnTo>
                  <a:lnTo>
                    <a:pt x="128" y="4"/>
                  </a:lnTo>
                  <a:lnTo>
                    <a:pt x="121" y="0"/>
                  </a:lnTo>
                  <a:lnTo>
                    <a:pt x="116" y="0"/>
                  </a:lnTo>
                  <a:lnTo>
                    <a:pt x="109" y="1"/>
                  </a:lnTo>
                  <a:lnTo>
                    <a:pt x="103" y="4"/>
                  </a:lnTo>
                  <a:lnTo>
                    <a:pt x="103" y="29"/>
                  </a:lnTo>
                  <a:lnTo>
                    <a:pt x="113" y="39"/>
                  </a:lnTo>
                  <a:lnTo>
                    <a:pt x="103" y="34"/>
                  </a:lnTo>
                  <a:lnTo>
                    <a:pt x="103" y="59"/>
                  </a:lnTo>
                  <a:lnTo>
                    <a:pt x="110" y="48"/>
                  </a:lnTo>
                  <a:lnTo>
                    <a:pt x="110" y="48"/>
                  </a:lnTo>
                  <a:lnTo>
                    <a:pt x="110" y="46"/>
                  </a:lnTo>
                  <a:lnTo>
                    <a:pt x="110" y="42"/>
                  </a:lnTo>
                  <a:lnTo>
                    <a:pt x="120" y="48"/>
                  </a:lnTo>
                  <a:lnTo>
                    <a:pt x="120" y="48"/>
                  </a:lnTo>
                  <a:lnTo>
                    <a:pt x="121" y="50"/>
                  </a:lnTo>
                  <a:lnTo>
                    <a:pt x="121" y="52"/>
                  </a:lnTo>
                  <a:lnTo>
                    <a:pt x="121" y="54"/>
                  </a:lnTo>
                  <a:lnTo>
                    <a:pt x="121" y="57"/>
                  </a:lnTo>
                  <a:lnTo>
                    <a:pt x="103" y="82"/>
                  </a:lnTo>
                  <a:lnTo>
                    <a:pt x="103" y="89"/>
                  </a:lnTo>
                  <a:close/>
                  <a:moveTo>
                    <a:pt x="41" y="176"/>
                  </a:moveTo>
                  <a:lnTo>
                    <a:pt x="97" y="93"/>
                  </a:lnTo>
                  <a:lnTo>
                    <a:pt x="97" y="93"/>
                  </a:lnTo>
                  <a:lnTo>
                    <a:pt x="99" y="92"/>
                  </a:lnTo>
                  <a:lnTo>
                    <a:pt x="102" y="89"/>
                  </a:lnTo>
                  <a:lnTo>
                    <a:pt x="103" y="89"/>
                  </a:lnTo>
                  <a:lnTo>
                    <a:pt x="103" y="82"/>
                  </a:lnTo>
                  <a:lnTo>
                    <a:pt x="101" y="85"/>
                  </a:lnTo>
                  <a:lnTo>
                    <a:pt x="101" y="85"/>
                  </a:lnTo>
                  <a:lnTo>
                    <a:pt x="99" y="86"/>
                  </a:lnTo>
                  <a:lnTo>
                    <a:pt x="98" y="88"/>
                  </a:lnTo>
                  <a:lnTo>
                    <a:pt x="95" y="88"/>
                  </a:lnTo>
                  <a:lnTo>
                    <a:pt x="94" y="86"/>
                  </a:lnTo>
                  <a:lnTo>
                    <a:pt x="84" y="81"/>
                  </a:lnTo>
                  <a:lnTo>
                    <a:pt x="84" y="81"/>
                  </a:lnTo>
                  <a:lnTo>
                    <a:pt x="84" y="81"/>
                  </a:lnTo>
                  <a:lnTo>
                    <a:pt x="87" y="80"/>
                  </a:lnTo>
                  <a:lnTo>
                    <a:pt x="90" y="78"/>
                  </a:lnTo>
                  <a:lnTo>
                    <a:pt x="103" y="59"/>
                  </a:lnTo>
                  <a:lnTo>
                    <a:pt x="103" y="34"/>
                  </a:lnTo>
                  <a:lnTo>
                    <a:pt x="88" y="23"/>
                  </a:lnTo>
                  <a:lnTo>
                    <a:pt x="88" y="23"/>
                  </a:lnTo>
                  <a:lnTo>
                    <a:pt x="83" y="23"/>
                  </a:lnTo>
                  <a:lnTo>
                    <a:pt x="80" y="25"/>
                  </a:lnTo>
                  <a:lnTo>
                    <a:pt x="57" y="59"/>
                  </a:lnTo>
                  <a:lnTo>
                    <a:pt x="57" y="59"/>
                  </a:lnTo>
                  <a:lnTo>
                    <a:pt x="56" y="63"/>
                  </a:lnTo>
                  <a:lnTo>
                    <a:pt x="57" y="66"/>
                  </a:lnTo>
                  <a:lnTo>
                    <a:pt x="22" y="117"/>
                  </a:lnTo>
                  <a:lnTo>
                    <a:pt x="22" y="153"/>
                  </a:lnTo>
                  <a:lnTo>
                    <a:pt x="22" y="153"/>
                  </a:lnTo>
                  <a:lnTo>
                    <a:pt x="26" y="154"/>
                  </a:lnTo>
                  <a:lnTo>
                    <a:pt x="26" y="154"/>
                  </a:lnTo>
                  <a:lnTo>
                    <a:pt x="29" y="155"/>
                  </a:lnTo>
                  <a:lnTo>
                    <a:pt x="29" y="158"/>
                  </a:lnTo>
                  <a:lnTo>
                    <a:pt x="29" y="162"/>
                  </a:lnTo>
                  <a:lnTo>
                    <a:pt x="29" y="162"/>
                  </a:lnTo>
                  <a:lnTo>
                    <a:pt x="33" y="161"/>
                  </a:lnTo>
                  <a:lnTo>
                    <a:pt x="36" y="161"/>
                  </a:lnTo>
                  <a:lnTo>
                    <a:pt x="38" y="162"/>
                  </a:lnTo>
                  <a:lnTo>
                    <a:pt x="38" y="162"/>
                  </a:lnTo>
                  <a:lnTo>
                    <a:pt x="40" y="163"/>
                  </a:lnTo>
                  <a:lnTo>
                    <a:pt x="41" y="166"/>
                  </a:lnTo>
                  <a:lnTo>
                    <a:pt x="41" y="169"/>
                  </a:lnTo>
                  <a:lnTo>
                    <a:pt x="40" y="172"/>
                  </a:lnTo>
                  <a:lnTo>
                    <a:pt x="38" y="173"/>
                  </a:lnTo>
                  <a:lnTo>
                    <a:pt x="22" y="180"/>
                  </a:lnTo>
                  <a:lnTo>
                    <a:pt x="22" y="182"/>
                  </a:lnTo>
                  <a:lnTo>
                    <a:pt x="41" y="176"/>
                  </a:lnTo>
                  <a:lnTo>
                    <a:pt x="41" y="176"/>
                  </a:lnTo>
                  <a:close/>
                  <a:moveTo>
                    <a:pt x="103" y="4"/>
                  </a:moveTo>
                  <a:lnTo>
                    <a:pt x="103" y="29"/>
                  </a:lnTo>
                  <a:lnTo>
                    <a:pt x="91" y="17"/>
                  </a:lnTo>
                  <a:lnTo>
                    <a:pt x="97" y="9"/>
                  </a:lnTo>
                  <a:lnTo>
                    <a:pt x="97" y="9"/>
                  </a:lnTo>
                  <a:lnTo>
                    <a:pt x="103" y="4"/>
                  </a:lnTo>
                  <a:lnTo>
                    <a:pt x="103" y="4"/>
                  </a:lnTo>
                  <a:close/>
                  <a:moveTo>
                    <a:pt x="22" y="117"/>
                  </a:moveTo>
                  <a:lnTo>
                    <a:pt x="0" y="150"/>
                  </a:lnTo>
                  <a:lnTo>
                    <a:pt x="2" y="191"/>
                  </a:lnTo>
                  <a:lnTo>
                    <a:pt x="22" y="182"/>
                  </a:lnTo>
                  <a:lnTo>
                    <a:pt x="22" y="180"/>
                  </a:lnTo>
                  <a:lnTo>
                    <a:pt x="17" y="182"/>
                  </a:lnTo>
                  <a:lnTo>
                    <a:pt x="5" y="174"/>
                  </a:lnTo>
                  <a:lnTo>
                    <a:pt x="5" y="150"/>
                  </a:lnTo>
                  <a:lnTo>
                    <a:pt x="5" y="150"/>
                  </a:lnTo>
                  <a:lnTo>
                    <a:pt x="6" y="149"/>
                  </a:lnTo>
                  <a:lnTo>
                    <a:pt x="6" y="149"/>
                  </a:lnTo>
                  <a:lnTo>
                    <a:pt x="7" y="146"/>
                  </a:lnTo>
                  <a:lnTo>
                    <a:pt x="10" y="146"/>
                  </a:lnTo>
                  <a:lnTo>
                    <a:pt x="13" y="146"/>
                  </a:lnTo>
                  <a:lnTo>
                    <a:pt x="15" y="146"/>
                  </a:lnTo>
                  <a:lnTo>
                    <a:pt x="15" y="146"/>
                  </a:lnTo>
                  <a:lnTo>
                    <a:pt x="17" y="149"/>
                  </a:lnTo>
                  <a:lnTo>
                    <a:pt x="18" y="150"/>
                  </a:lnTo>
                  <a:lnTo>
                    <a:pt x="18" y="155"/>
                  </a:lnTo>
                  <a:lnTo>
                    <a:pt x="18" y="155"/>
                  </a:lnTo>
                  <a:lnTo>
                    <a:pt x="19" y="154"/>
                  </a:lnTo>
                  <a:lnTo>
                    <a:pt x="22" y="153"/>
                  </a:lnTo>
                  <a:lnTo>
                    <a:pt x="22" y="117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176"/>
            <p:cNvSpPr>
              <a:spLocks noEditPoints="1"/>
            </p:cNvSpPr>
            <p:nvPr/>
          </p:nvSpPr>
          <p:spPr>
            <a:xfrm>
              <a:off x="3607282" y="1184789"/>
              <a:ext cx="183134" cy="203018"/>
            </a:xfrm>
            <a:custGeom>
              <a:avLst/>
              <a:gdLst>
                <a:gd name="txL" fmla="*/ 0 w 176"/>
                <a:gd name="txT" fmla="*/ 0 h 191"/>
                <a:gd name="txR" fmla="*/ 176 w 176"/>
                <a:gd name="txB" fmla="*/ 191 h 191"/>
              </a:gdLst>
              <a:ahLst/>
              <a:cxnLst>
                <a:cxn ang="0">
                  <a:pos x="143594" y="93537"/>
                </a:cxn>
                <a:cxn ang="0">
                  <a:pos x="137351" y="146683"/>
                </a:cxn>
                <a:cxn ang="0">
                  <a:pos x="156080" y="151998"/>
                </a:cxn>
                <a:cxn ang="0">
                  <a:pos x="152959" y="160501"/>
                </a:cxn>
                <a:cxn ang="0">
                  <a:pos x="137351" y="38265"/>
                </a:cxn>
                <a:cxn ang="0">
                  <a:pos x="156080" y="27636"/>
                </a:cxn>
                <a:cxn ang="0">
                  <a:pos x="140472" y="49957"/>
                </a:cxn>
                <a:cxn ang="0">
                  <a:pos x="151918" y="93537"/>
                </a:cxn>
                <a:cxn ang="0">
                  <a:pos x="181053" y="90348"/>
                </a:cxn>
                <a:cxn ang="0">
                  <a:pos x="156080" y="97789"/>
                </a:cxn>
                <a:cxn ang="0">
                  <a:pos x="91567" y="41454"/>
                </a:cxn>
                <a:cxn ang="0">
                  <a:pos x="119661" y="48894"/>
                </a:cxn>
                <a:cxn ang="0">
                  <a:pos x="137351" y="115858"/>
                </a:cxn>
                <a:cxn ang="0">
                  <a:pos x="119661" y="136054"/>
                </a:cxn>
                <a:cxn ang="0">
                  <a:pos x="115499" y="191326"/>
                </a:cxn>
                <a:cxn ang="0">
                  <a:pos x="93648" y="203018"/>
                </a:cxn>
                <a:cxn ang="0">
                  <a:pos x="109256" y="133928"/>
                </a:cxn>
                <a:cxn ang="0">
                  <a:pos x="126945" y="113733"/>
                </a:cxn>
                <a:cxn ang="0">
                  <a:pos x="129026" y="77593"/>
                </a:cxn>
                <a:cxn ang="0">
                  <a:pos x="108216" y="54209"/>
                </a:cxn>
                <a:cxn ang="0">
                  <a:pos x="91567" y="41454"/>
                </a:cxn>
                <a:cxn ang="0">
                  <a:pos x="132148" y="45706"/>
                </a:cxn>
                <a:cxn ang="0">
                  <a:pos x="137351" y="38265"/>
                </a:cxn>
                <a:cxn ang="0">
                  <a:pos x="133188" y="136054"/>
                </a:cxn>
                <a:cxn ang="0">
                  <a:pos x="137351" y="134991"/>
                </a:cxn>
                <a:cxn ang="0">
                  <a:pos x="95729" y="1063"/>
                </a:cxn>
                <a:cxn ang="0">
                  <a:pos x="91567" y="31888"/>
                </a:cxn>
                <a:cxn ang="0">
                  <a:pos x="83243" y="203018"/>
                </a:cxn>
                <a:cxn ang="0">
                  <a:pos x="64513" y="187074"/>
                </a:cxn>
                <a:cxn ang="0">
                  <a:pos x="57229" y="131802"/>
                </a:cxn>
                <a:cxn ang="0">
                  <a:pos x="45784" y="71216"/>
                </a:cxn>
                <a:cxn ang="0">
                  <a:pos x="69716" y="45706"/>
                </a:cxn>
                <a:cxn ang="0">
                  <a:pos x="91567" y="52083"/>
                </a:cxn>
                <a:cxn ang="0">
                  <a:pos x="63473" y="64838"/>
                </a:cxn>
                <a:cxn ang="0">
                  <a:pos x="52027" y="93537"/>
                </a:cxn>
                <a:cxn ang="0">
                  <a:pos x="71797" y="127551"/>
                </a:cxn>
                <a:cxn ang="0">
                  <a:pos x="91567" y="156249"/>
                </a:cxn>
                <a:cxn ang="0">
                  <a:pos x="91567" y="31888"/>
                </a:cxn>
                <a:cxn ang="0">
                  <a:pos x="87405" y="27636"/>
                </a:cxn>
                <a:cxn ang="0">
                  <a:pos x="91567" y="0"/>
                </a:cxn>
                <a:cxn ang="0">
                  <a:pos x="48905" y="143494"/>
                </a:cxn>
                <a:cxn ang="0">
                  <a:pos x="45784" y="146683"/>
                </a:cxn>
                <a:cxn ang="0">
                  <a:pos x="48905" y="49957"/>
                </a:cxn>
                <a:cxn ang="0">
                  <a:pos x="45784" y="114796"/>
                </a:cxn>
                <a:cxn ang="0">
                  <a:pos x="41621" y="81845"/>
                </a:cxn>
                <a:cxn ang="0">
                  <a:pos x="45784" y="52083"/>
                </a:cxn>
                <a:cxn ang="0">
                  <a:pos x="26013" y="32951"/>
                </a:cxn>
                <a:cxn ang="0">
                  <a:pos x="33297" y="27636"/>
                </a:cxn>
                <a:cxn ang="0">
                  <a:pos x="33297" y="159438"/>
                </a:cxn>
                <a:cxn ang="0">
                  <a:pos x="24973" y="156249"/>
                </a:cxn>
                <a:cxn ang="0">
                  <a:pos x="45784" y="134991"/>
                </a:cxn>
                <a:cxn ang="0">
                  <a:pos x="26013" y="89285"/>
                </a:cxn>
                <a:cxn ang="0">
                  <a:pos x="26013" y="97789"/>
                </a:cxn>
                <a:cxn ang="0">
                  <a:pos x="0" y="93537"/>
                </a:cxn>
              </a:cxnLst>
              <a:rect l="txL" t="txT" r="txR" b="txB"/>
              <a:pathLst>
                <a:path w="176" h="191">
                  <a:moveTo>
                    <a:pt x="132" y="66"/>
                  </a:moveTo>
                  <a:lnTo>
                    <a:pt x="132" y="66"/>
                  </a:lnTo>
                  <a:lnTo>
                    <a:pt x="136" y="77"/>
                  </a:lnTo>
                  <a:lnTo>
                    <a:pt x="138" y="88"/>
                  </a:lnTo>
                  <a:lnTo>
                    <a:pt x="138" y="88"/>
                  </a:lnTo>
                  <a:lnTo>
                    <a:pt x="136" y="99"/>
                  </a:lnTo>
                  <a:lnTo>
                    <a:pt x="132" y="109"/>
                  </a:lnTo>
                  <a:lnTo>
                    <a:pt x="132" y="66"/>
                  </a:lnTo>
                  <a:lnTo>
                    <a:pt x="132" y="66"/>
                  </a:lnTo>
                  <a:close/>
                  <a:moveTo>
                    <a:pt x="132" y="138"/>
                  </a:moveTo>
                  <a:lnTo>
                    <a:pt x="132" y="127"/>
                  </a:lnTo>
                  <a:lnTo>
                    <a:pt x="132" y="127"/>
                  </a:lnTo>
                  <a:lnTo>
                    <a:pt x="135" y="128"/>
                  </a:lnTo>
                  <a:lnTo>
                    <a:pt x="135" y="128"/>
                  </a:lnTo>
                  <a:lnTo>
                    <a:pt x="150" y="143"/>
                  </a:lnTo>
                  <a:lnTo>
                    <a:pt x="150" y="143"/>
                  </a:lnTo>
                  <a:lnTo>
                    <a:pt x="151" y="147"/>
                  </a:lnTo>
                  <a:lnTo>
                    <a:pt x="150" y="150"/>
                  </a:lnTo>
                  <a:lnTo>
                    <a:pt x="150" y="150"/>
                  </a:lnTo>
                  <a:lnTo>
                    <a:pt x="147" y="151"/>
                  </a:lnTo>
                  <a:lnTo>
                    <a:pt x="145" y="150"/>
                  </a:lnTo>
                  <a:lnTo>
                    <a:pt x="132" y="138"/>
                  </a:lnTo>
                  <a:lnTo>
                    <a:pt x="132" y="138"/>
                  </a:lnTo>
                  <a:close/>
                  <a:moveTo>
                    <a:pt x="132" y="49"/>
                  </a:moveTo>
                  <a:lnTo>
                    <a:pt x="132" y="36"/>
                  </a:lnTo>
                  <a:lnTo>
                    <a:pt x="145" y="26"/>
                  </a:lnTo>
                  <a:lnTo>
                    <a:pt x="145" y="26"/>
                  </a:lnTo>
                  <a:lnTo>
                    <a:pt x="147" y="24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51" y="28"/>
                  </a:lnTo>
                  <a:lnTo>
                    <a:pt x="150" y="31"/>
                  </a:lnTo>
                  <a:lnTo>
                    <a:pt x="135" y="47"/>
                  </a:lnTo>
                  <a:lnTo>
                    <a:pt x="135" y="47"/>
                  </a:lnTo>
                  <a:lnTo>
                    <a:pt x="135" y="47"/>
                  </a:lnTo>
                  <a:lnTo>
                    <a:pt x="132" y="49"/>
                  </a:lnTo>
                  <a:lnTo>
                    <a:pt x="132" y="49"/>
                  </a:lnTo>
                  <a:close/>
                  <a:moveTo>
                    <a:pt x="146" y="88"/>
                  </a:moveTo>
                  <a:lnTo>
                    <a:pt x="146" y="88"/>
                  </a:lnTo>
                  <a:lnTo>
                    <a:pt x="146" y="88"/>
                  </a:lnTo>
                  <a:lnTo>
                    <a:pt x="147" y="85"/>
                  </a:lnTo>
                  <a:lnTo>
                    <a:pt x="150" y="84"/>
                  </a:lnTo>
                  <a:lnTo>
                    <a:pt x="172" y="84"/>
                  </a:lnTo>
                  <a:lnTo>
                    <a:pt x="172" y="84"/>
                  </a:lnTo>
                  <a:lnTo>
                    <a:pt x="174" y="85"/>
                  </a:lnTo>
                  <a:lnTo>
                    <a:pt x="176" y="88"/>
                  </a:lnTo>
                  <a:lnTo>
                    <a:pt x="176" y="88"/>
                  </a:lnTo>
                  <a:lnTo>
                    <a:pt x="174" y="91"/>
                  </a:lnTo>
                  <a:lnTo>
                    <a:pt x="172" y="92"/>
                  </a:lnTo>
                  <a:lnTo>
                    <a:pt x="150" y="92"/>
                  </a:lnTo>
                  <a:lnTo>
                    <a:pt x="150" y="92"/>
                  </a:lnTo>
                  <a:lnTo>
                    <a:pt x="147" y="91"/>
                  </a:lnTo>
                  <a:lnTo>
                    <a:pt x="146" y="88"/>
                  </a:lnTo>
                  <a:lnTo>
                    <a:pt x="146" y="88"/>
                  </a:lnTo>
                  <a:close/>
                  <a:moveTo>
                    <a:pt x="88" y="39"/>
                  </a:moveTo>
                  <a:lnTo>
                    <a:pt x="88" y="39"/>
                  </a:lnTo>
                  <a:lnTo>
                    <a:pt x="96" y="39"/>
                  </a:lnTo>
                  <a:lnTo>
                    <a:pt x="103" y="40"/>
                  </a:lnTo>
                  <a:lnTo>
                    <a:pt x="108" y="43"/>
                  </a:lnTo>
                  <a:lnTo>
                    <a:pt x="115" y="46"/>
                  </a:lnTo>
                  <a:lnTo>
                    <a:pt x="120" y="50"/>
                  </a:lnTo>
                  <a:lnTo>
                    <a:pt x="124" y="55"/>
                  </a:lnTo>
                  <a:lnTo>
                    <a:pt x="128" y="61"/>
                  </a:lnTo>
                  <a:lnTo>
                    <a:pt x="132" y="66"/>
                  </a:lnTo>
                  <a:lnTo>
                    <a:pt x="132" y="109"/>
                  </a:lnTo>
                  <a:lnTo>
                    <a:pt x="132" y="109"/>
                  </a:lnTo>
                  <a:lnTo>
                    <a:pt x="128" y="115"/>
                  </a:lnTo>
                  <a:lnTo>
                    <a:pt x="124" y="120"/>
                  </a:lnTo>
                  <a:lnTo>
                    <a:pt x="120" y="124"/>
                  </a:lnTo>
                  <a:lnTo>
                    <a:pt x="115" y="128"/>
                  </a:lnTo>
                  <a:lnTo>
                    <a:pt x="115" y="166"/>
                  </a:lnTo>
                  <a:lnTo>
                    <a:pt x="115" y="166"/>
                  </a:lnTo>
                  <a:lnTo>
                    <a:pt x="115" y="172"/>
                  </a:lnTo>
                  <a:lnTo>
                    <a:pt x="113" y="176"/>
                  </a:lnTo>
                  <a:lnTo>
                    <a:pt x="111" y="180"/>
                  </a:lnTo>
                  <a:lnTo>
                    <a:pt x="108" y="184"/>
                  </a:lnTo>
                  <a:lnTo>
                    <a:pt x="104" y="187"/>
                  </a:lnTo>
                  <a:lnTo>
                    <a:pt x="100" y="189"/>
                  </a:lnTo>
                  <a:lnTo>
                    <a:pt x="96" y="191"/>
                  </a:lnTo>
                  <a:lnTo>
                    <a:pt x="90" y="191"/>
                  </a:lnTo>
                  <a:lnTo>
                    <a:pt x="88" y="191"/>
                  </a:lnTo>
                  <a:lnTo>
                    <a:pt x="88" y="147"/>
                  </a:lnTo>
                  <a:lnTo>
                    <a:pt x="105" y="147"/>
                  </a:lnTo>
                  <a:lnTo>
                    <a:pt x="105" y="126"/>
                  </a:lnTo>
                  <a:lnTo>
                    <a:pt x="105" y="126"/>
                  </a:lnTo>
                  <a:lnTo>
                    <a:pt x="105" y="123"/>
                  </a:lnTo>
                  <a:lnTo>
                    <a:pt x="108" y="122"/>
                  </a:lnTo>
                  <a:lnTo>
                    <a:pt x="108" y="122"/>
                  </a:lnTo>
                  <a:lnTo>
                    <a:pt x="115" y="115"/>
                  </a:lnTo>
                  <a:lnTo>
                    <a:pt x="122" y="107"/>
                  </a:lnTo>
                  <a:lnTo>
                    <a:pt x="126" y="99"/>
                  </a:lnTo>
                  <a:lnTo>
                    <a:pt x="127" y="88"/>
                  </a:lnTo>
                  <a:lnTo>
                    <a:pt x="127" y="88"/>
                  </a:lnTo>
                  <a:lnTo>
                    <a:pt x="126" y="80"/>
                  </a:lnTo>
                  <a:lnTo>
                    <a:pt x="124" y="73"/>
                  </a:lnTo>
                  <a:lnTo>
                    <a:pt x="120" y="66"/>
                  </a:lnTo>
                  <a:lnTo>
                    <a:pt x="116" y="61"/>
                  </a:lnTo>
                  <a:lnTo>
                    <a:pt x="116" y="61"/>
                  </a:lnTo>
                  <a:lnTo>
                    <a:pt x="109" y="55"/>
                  </a:lnTo>
                  <a:lnTo>
                    <a:pt x="104" y="51"/>
                  </a:lnTo>
                  <a:lnTo>
                    <a:pt x="96" y="50"/>
                  </a:lnTo>
                  <a:lnTo>
                    <a:pt x="88" y="49"/>
                  </a:lnTo>
                  <a:lnTo>
                    <a:pt x="88" y="49"/>
                  </a:lnTo>
                  <a:lnTo>
                    <a:pt x="88" y="39"/>
                  </a:lnTo>
                  <a:lnTo>
                    <a:pt x="88" y="39"/>
                  </a:lnTo>
                  <a:lnTo>
                    <a:pt x="88" y="39"/>
                  </a:lnTo>
                  <a:close/>
                  <a:moveTo>
                    <a:pt x="132" y="36"/>
                  </a:moveTo>
                  <a:lnTo>
                    <a:pt x="128" y="40"/>
                  </a:lnTo>
                  <a:lnTo>
                    <a:pt x="128" y="40"/>
                  </a:lnTo>
                  <a:lnTo>
                    <a:pt x="127" y="43"/>
                  </a:lnTo>
                  <a:lnTo>
                    <a:pt x="128" y="47"/>
                  </a:lnTo>
                  <a:lnTo>
                    <a:pt x="128" y="47"/>
                  </a:lnTo>
                  <a:lnTo>
                    <a:pt x="130" y="49"/>
                  </a:lnTo>
                  <a:lnTo>
                    <a:pt x="132" y="49"/>
                  </a:lnTo>
                  <a:lnTo>
                    <a:pt x="132" y="36"/>
                  </a:lnTo>
                  <a:lnTo>
                    <a:pt x="132" y="36"/>
                  </a:lnTo>
                  <a:close/>
                  <a:moveTo>
                    <a:pt x="132" y="127"/>
                  </a:moveTo>
                  <a:lnTo>
                    <a:pt x="132" y="127"/>
                  </a:lnTo>
                  <a:lnTo>
                    <a:pt x="130" y="127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27" y="131"/>
                  </a:lnTo>
                  <a:lnTo>
                    <a:pt x="128" y="135"/>
                  </a:lnTo>
                  <a:lnTo>
                    <a:pt x="132" y="138"/>
                  </a:lnTo>
                  <a:lnTo>
                    <a:pt x="132" y="127"/>
                  </a:lnTo>
                  <a:lnTo>
                    <a:pt x="132" y="127"/>
                  </a:lnTo>
                  <a:close/>
                  <a:moveTo>
                    <a:pt x="88" y="30"/>
                  </a:moveTo>
                  <a:lnTo>
                    <a:pt x="88" y="0"/>
                  </a:lnTo>
                  <a:lnTo>
                    <a:pt x="88" y="0"/>
                  </a:lnTo>
                  <a:lnTo>
                    <a:pt x="92" y="1"/>
                  </a:lnTo>
                  <a:lnTo>
                    <a:pt x="92" y="4"/>
                  </a:lnTo>
                  <a:lnTo>
                    <a:pt x="92" y="26"/>
                  </a:lnTo>
                  <a:lnTo>
                    <a:pt x="92" y="26"/>
                  </a:lnTo>
                  <a:lnTo>
                    <a:pt x="92" y="28"/>
                  </a:lnTo>
                  <a:lnTo>
                    <a:pt x="88" y="30"/>
                  </a:lnTo>
                  <a:lnTo>
                    <a:pt x="88" y="30"/>
                  </a:lnTo>
                  <a:close/>
                  <a:moveTo>
                    <a:pt x="88" y="191"/>
                  </a:moveTo>
                  <a:lnTo>
                    <a:pt x="85" y="191"/>
                  </a:lnTo>
                  <a:lnTo>
                    <a:pt x="85" y="191"/>
                  </a:lnTo>
                  <a:lnTo>
                    <a:pt x="80" y="191"/>
                  </a:lnTo>
                  <a:lnTo>
                    <a:pt x="76" y="189"/>
                  </a:lnTo>
                  <a:lnTo>
                    <a:pt x="71" y="187"/>
                  </a:lnTo>
                  <a:lnTo>
                    <a:pt x="67" y="184"/>
                  </a:lnTo>
                  <a:lnTo>
                    <a:pt x="65" y="180"/>
                  </a:lnTo>
                  <a:lnTo>
                    <a:pt x="62" y="176"/>
                  </a:lnTo>
                  <a:lnTo>
                    <a:pt x="61" y="172"/>
                  </a:lnTo>
                  <a:lnTo>
                    <a:pt x="61" y="166"/>
                  </a:lnTo>
                  <a:lnTo>
                    <a:pt x="61" y="128"/>
                  </a:lnTo>
                  <a:lnTo>
                    <a:pt x="61" y="128"/>
                  </a:lnTo>
                  <a:lnTo>
                    <a:pt x="55" y="124"/>
                  </a:lnTo>
                  <a:lnTo>
                    <a:pt x="51" y="119"/>
                  </a:lnTo>
                  <a:lnTo>
                    <a:pt x="47" y="114"/>
                  </a:lnTo>
                  <a:lnTo>
                    <a:pt x="44" y="108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7" y="61"/>
                  </a:lnTo>
                  <a:lnTo>
                    <a:pt x="51" y="55"/>
                  </a:lnTo>
                  <a:lnTo>
                    <a:pt x="57" y="51"/>
                  </a:lnTo>
                  <a:lnTo>
                    <a:pt x="62" y="47"/>
                  </a:lnTo>
                  <a:lnTo>
                    <a:pt x="67" y="43"/>
                  </a:lnTo>
                  <a:lnTo>
                    <a:pt x="74" y="40"/>
                  </a:lnTo>
                  <a:lnTo>
                    <a:pt x="81" y="39"/>
                  </a:lnTo>
                  <a:lnTo>
                    <a:pt x="88" y="39"/>
                  </a:lnTo>
                  <a:lnTo>
                    <a:pt x="88" y="49"/>
                  </a:lnTo>
                  <a:lnTo>
                    <a:pt x="88" y="49"/>
                  </a:lnTo>
                  <a:lnTo>
                    <a:pt x="81" y="50"/>
                  </a:lnTo>
                  <a:lnTo>
                    <a:pt x="73" y="51"/>
                  </a:lnTo>
                  <a:lnTo>
                    <a:pt x="66" y="55"/>
                  </a:lnTo>
                  <a:lnTo>
                    <a:pt x="61" y="61"/>
                  </a:lnTo>
                  <a:lnTo>
                    <a:pt x="61" y="61"/>
                  </a:lnTo>
                  <a:lnTo>
                    <a:pt x="57" y="66"/>
                  </a:lnTo>
                  <a:lnTo>
                    <a:pt x="53" y="73"/>
                  </a:lnTo>
                  <a:lnTo>
                    <a:pt x="50" y="80"/>
                  </a:lnTo>
                  <a:lnTo>
                    <a:pt x="50" y="88"/>
                  </a:lnTo>
                  <a:lnTo>
                    <a:pt x="50" y="88"/>
                  </a:lnTo>
                  <a:lnTo>
                    <a:pt x="51" y="97"/>
                  </a:lnTo>
                  <a:lnTo>
                    <a:pt x="55" y="107"/>
                  </a:lnTo>
                  <a:lnTo>
                    <a:pt x="61" y="115"/>
                  </a:lnTo>
                  <a:lnTo>
                    <a:pt x="69" y="120"/>
                  </a:lnTo>
                  <a:lnTo>
                    <a:pt x="69" y="120"/>
                  </a:lnTo>
                  <a:lnTo>
                    <a:pt x="69" y="120"/>
                  </a:lnTo>
                  <a:lnTo>
                    <a:pt x="70" y="123"/>
                  </a:lnTo>
                  <a:lnTo>
                    <a:pt x="70" y="126"/>
                  </a:lnTo>
                  <a:lnTo>
                    <a:pt x="70" y="147"/>
                  </a:lnTo>
                  <a:lnTo>
                    <a:pt x="88" y="147"/>
                  </a:lnTo>
                  <a:lnTo>
                    <a:pt x="88" y="191"/>
                  </a:lnTo>
                  <a:lnTo>
                    <a:pt x="88" y="191"/>
                  </a:lnTo>
                  <a:close/>
                  <a:moveTo>
                    <a:pt x="88" y="0"/>
                  </a:moveTo>
                  <a:lnTo>
                    <a:pt x="88" y="30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5" y="28"/>
                  </a:lnTo>
                  <a:lnTo>
                    <a:pt x="84" y="26"/>
                  </a:lnTo>
                  <a:lnTo>
                    <a:pt x="84" y="4"/>
                  </a:lnTo>
                  <a:lnTo>
                    <a:pt x="84" y="4"/>
                  </a:lnTo>
                  <a:lnTo>
                    <a:pt x="85" y="1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8" y="0"/>
                  </a:lnTo>
                  <a:close/>
                  <a:moveTo>
                    <a:pt x="44" y="138"/>
                  </a:moveTo>
                  <a:lnTo>
                    <a:pt x="47" y="135"/>
                  </a:lnTo>
                  <a:lnTo>
                    <a:pt x="47" y="135"/>
                  </a:lnTo>
                  <a:lnTo>
                    <a:pt x="48" y="131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44" y="127"/>
                  </a:lnTo>
                  <a:lnTo>
                    <a:pt x="44" y="138"/>
                  </a:lnTo>
                  <a:lnTo>
                    <a:pt x="44" y="138"/>
                  </a:lnTo>
                  <a:close/>
                  <a:moveTo>
                    <a:pt x="44" y="49"/>
                  </a:moveTo>
                  <a:lnTo>
                    <a:pt x="44" y="49"/>
                  </a:lnTo>
                  <a:lnTo>
                    <a:pt x="47" y="47"/>
                  </a:lnTo>
                  <a:lnTo>
                    <a:pt x="47" y="47"/>
                  </a:lnTo>
                  <a:lnTo>
                    <a:pt x="48" y="43"/>
                  </a:lnTo>
                  <a:lnTo>
                    <a:pt x="47" y="40"/>
                  </a:lnTo>
                  <a:lnTo>
                    <a:pt x="44" y="38"/>
                  </a:lnTo>
                  <a:lnTo>
                    <a:pt x="44" y="49"/>
                  </a:lnTo>
                  <a:close/>
                  <a:moveTo>
                    <a:pt x="44" y="108"/>
                  </a:moveTo>
                  <a:lnTo>
                    <a:pt x="44" y="108"/>
                  </a:lnTo>
                  <a:lnTo>
                    <a:pt x="40" y="99"/>
                  </a:lnTo>
                  <a:lnTo>
                    <a:pt x="39" y="88"/>
                  </a:lnTo>
                  <a:lnTo>
                    <a:pt x="39" y="88"/>
                  </a:lnTo>
                  <a:lnTo>
                    <a:pt x="40" y="77"/>
                  </a:lnTo>
                  <a:lnTo>
                    <a:pt x="44" y="67"/>
                  </a:lnTo>
                  <a:lnTo>
                    <a:pt x="44" y="108"/>
                  </a:lnTo>
                  <a:lnTo>
                    <a:pt x="44" y="108"/>
                  </a:lnTo>
                  <a:close/>
                  <a:moveTo>
                    <a:pt x="44" y="38"/>
                  </a:moveTo>
                  <a:lnTo>
                    <a:pt x="44" y="49"/>
                  </a:lnTo>
                  <a:lnTo>
                    <a:pt x="44" y="49"/>
                  </a:lnTo>
                  <a:lnTo>
                    <a:pt x="40" y="47"/>
                  </a:lnTo>
                  <a:lnTo>
                    <a:pt x="40" y="47"/>
                  </a:lnTo>
                  <a:lnTo>
                    <a:pt x="25" y="31"/>
                  </a:lnTo>
                  <a:lnTo>
                    <a:pt x="25" y="31"/>
                  </a:lnTo>
                  <a:lnTo>
                    <a:pt x="24" y="28"/>
                  </a:lnTo>
                  <a:lnTo>
                    <a:pt x="25" y="26"/>
                  </a:lnTo>
                  <a:lnTo>
                    <a:pt x="25" y="26"/>
                  </a:lnTo>
                  <a:lnTo>
                    <a:pt x="28" y="24"/>
                  </a:lnTo>
                  <a:lnTo>
                    <a:pt x="32" y="26"/>
                  </a:lnTo>
                  <a:lnTo>
                    <a:pt x="44" y="38"/>
                  </a:lnTo>
                  <a:lnTo>
                    <a:pt x="44" y="38"/>
                  </a:lnTo>
                  <a:close/>
                  <a:moveTo>
                    <a:pt x="44" y="127"/>
                  </a:moveTo>
                  <a:lnTo>
                    <a:pt x="44" y="138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28" y="151"/>
                  </a:lnTo>
                  <a:lnTo>
                    <a:pt x="25" y="150"/>
                  </a:lnTo>
                  <a:lnTo>
                    <a:pt x="25" y="150"/>
                  </a:lnTo>
                  <a:lnTo>
                    <a:pt x="24" y="147"/>
                  </a:lnTo>
                  <a:lnTo>
                    <a:pt x="25" y="143"/>
                  </a:lnTo>
                  <a:lnTo>
                    <a:pt x="40" y="128"/>
                  </a:lnTo>
                  <a:lnTo>
                    <a:pt x="40" y="128"/>
                  </a:lnTo>
                  <a:lnTo>
                    <a:pt x="40" y="128"/>
                  </a:lnTo>
                  <a:lnTo>
                    <a:pt x="44" y="127"/>
                  </a:lnTo>
                  <a:lnTo>
                    <a:pt x="44" y="127"/>
                  </a:lnTo>
                  <a:close/>
                  <a:moveTo>
                    <a:pt x="4" y="84"/>
                  </a:moveTo>
                  <a:lnTo>
                    <a:pt x="4" y="84"/>
                  </a:lnTo>
                  <a:lnTo>
                    <a:pt x="25" y="84"/>
                  </a:lnTo>
                  <a:lnTo>
                    <a:pt x="25" y="84"/>
                  </a:lnTo>
                  <a:lnTo>
                    <a:pt x="29" y="85"/>
                  </a:lnTo>
                  <a:lnTo>
                    <a:pt x="31" y="88"/>
                  </a:lnTo>
                  <a:lnTo>
                    <a:pt x="31" y="88"/>
                  </a:lnTo>
                  <a:lnTo>
                    <a:pt x="29" y="91"/>
                  </a:lnTo>
                  <a:lnTo>
                    <a:pt x="25" y="92"/>
                  </a:lnTo>
                  <a:lnTo>
                    <a:pt x="4" y="92"/>
                  </a:lnTo>
                  <a:lnTo>
                    <a:pt x="4" y="92"/>
                  </a:lnTo>
                  <a:lnTo>
                    <a:pt x="1" y="91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1" y="85"/>
                  </a:lnTo>
                  <a:lnTo>
                    <a:pt x="4" y="84"/>
                  </a:lnTo>
                  <a:lnTo>
                    <a:pt x="4" y="84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177"/>
            <p:cNvSpPr>
              <a:spLocks noEditPoints="1"/>
            </p:cNvSpPr>
            <p:nvPr/>
          </p:nvSpPr>
          <p:spPr>
            <a:xfrm>
              <a:off x="4429303" y="908431"/>
              <a:ext cx="274701" cy="406035"/>
            </a:xfrm>
            <a:custGeom>
              <a:avLst/>
              <a:gdLst>
                <a:gd name="txL" fmla="*/ 0 w 264"/>
                <a:gd name="txT" fmla="*/ 0 h 382"/>
                <a:gd name="txR" fmla="*/ 264 w 264"/>
                <a:gd name="txB" fmla="*/ 382 h 382"/>
              </a:gdLst>
              <a:ahLst/>
              <a:cxnLst>
                <a:cxn ang="0">
                  <a:pos x="137351" y="7440"/>
                </a:cxn>
                <a:cxn ang="0">
                  <a:pos x="145675" y="133928"/>
                </a:cxn>
                <a:cxn ang="0">
                  <a:pos x="162323" y="136054"/>
                </a:cxn>
                <a:cxn ang="0">
                  <a:pos x="193539" y="150934"/>
                </a:cxn>
                <a:cxn ang="0">
                  <a:pos x="214350" y="176445"/>
                </a:cxn>
                <a:cxn ang="0">
                  <a:pos x="226836" y="208332"/>
                </a:cxn>
                <a:cxn ang="0">
                  <a:pos x="228918" y="225339"/>
                </a:cxn>
                <a:cxn ang="0">
                  <a:pos x="228918" y="235968"/>
                </a:cxn>
                <a:cxn ang="0">
                  <a:pos x="223715" y="254038"/>
                </a:cxn>
                <a:cxn ang="0">
                  <a:pos x="218512" y="269981"/>
                </a:cxn>
                <a:cxn ang="0">
                  <a:pos x="201864" y="292303"/>
                </a:cxn>
                <a:cxn ang="0">
                  <a:pos x="181053" y="308246"/>
                </a:cxn>
                <a:cxn ang="0">
                  <a:pos x="165445" y="314624"/>
                </a:cxn>
                <a:cxn ang="0">
                  <a:pos x="146715" y="318876"/>
                </a:cxn>
                <a:cxn ang="0">
                  <a:pos x="137351" y="318876"/>
                </a:cxn>
                <a:cxn ang="0">
                  <a:pos x="137351" y="347574"/>
                </a:cxn>
                <a:cxn ang="0">
                  <a:pos x="149837" y="353952"/>
                </a:cxn>
                <a:cxn ang="0">
                  <a:pos x="155040" y="366707"/>
                </a:cxn>
                <a:cxn ang="0">
                  <a:pos x="153999" y="375210"/>
                </a:cxn>
                <a:cxn ang="0">
                  <a:pos x="143594" y="385840"/>
                </a:cxn>
                <a:cxn ang="0">
                  <a:pos x="137351" y="406035"/>
                </a:cxn>
                <a:cxn ang="0">
                  <a:pos x="237242" y="383714"/>
                </a:cxn>
                <a:cxn ang="0">
                  <a:pos x="237242" y="379462"/>
                </a:cxn>
                <a:cxn ang="0">
                  <a:pos x="229958" y="370959"/>
                </a:cxn>
                <a:cxn ang="0">
                  <a:pos x="209147" y="361392"/>
                </a:cxn>
                <a:cxn ang="0">
                  <a:pos x="189377" y="357141"/>
                </a:cxn>
                <a:cxn ang="0">
                  <a:pos x="222674" y="334819"/>
                </a:cxn>
                <a:cxn ang="0">
                  <a:pos x="250769" y="305058"/>
                </a:cxn>
                <a:cxn ang="0">
                  <a:pos x="267417" y="268918"/>
                </a:cxn>
                <a:cxn ang="0">
                  <a:pos x="274701" y="225339"/>
                </a:cxn>
                <a:cxn ang="0">
                  <a:pos x="273660" y="212584"/>
                </a:cxn>
                <a:cxn ang="0">
                  <a:pos x="269498" y="188137"/>
                </a:cxn>
                <a:cxn ang="0">
                  <a:pos x="261174" y="165815"/>
                </a:cxn>
                <a:cxn ang="0">
                  <a:pos x="249728" y="145620"/>
                </a:cxn>
                <a:cxn ang="0">
                  <a:pos x="234120" y="126487"/>
                </a:cxn>
                <a:cxn ang="0">
                  <a:pos x="215391" y="110544"/>
                </a:cxn>
                <a:cxn ang="0">
                  <a:pos x="194580" y="98851"/>
                </a:cxn>
                <a:cxn ang="0">
                  <a:pos x="171688" y="90348"/>
                </a:cxn>
                <a:cxn ang="0">
                  <a:pos x="181053" y="21258"/>
                </a:cxn>
                <a:cxn ang="0">
                  <a:pos x="115499" y="0"/>
                </a:cxn>
                <a:cxn ang="0">
                  <a:pos x="122783" y="207269"/>
                </a:cxn>
                <a:cxn ang="0">
                  <a:pos x="137351" y="7440"/>
                </a:cxn>
                <a:cxn ang="0">
                  <a:pos x="137351" y="318876"/>
                </a:cxn>
                <a:cxn ang="0">
                  <a:pos x="122783" y="317813"/>
                </a:cxn>
                <a:cxn ang="0">
                  <a:pos x="95729" y="309309"/>
                </a:cxn>
                <a:cxn ang="0">
                  <a:pos x="123824" y="301869"/>
                </a:cxn>
                <a:cxn ang="0">
                  <a:pos x="60351" y="276359"/>
                </a:cxn>
                <a:cxn ang="0">
                  <a:pos x="0" y="276359"/>
                </a:cxn>
                <a:cxn ang="0">
                  <a:pos x="22892" y="301869"/>
                </a:cxn>
                <a:cxn ang="0">
                  <a:pos x="35378" y="318876"/>
                </a:cxn>
                <a:cxn ang="0">
                  <a:pos x="67635" y="346512"/>
                </a:cxn>
                <a:cxn ang="0">
                  <a:pos x="86364" y="357141"/>
                </a:cxn>
                <a:cxn ang="0">
                  <a:pos x="50986" y="366707"/>
                </a:cxn>
                <a:cxn ang="0">
                  <a:pos x="40581" y="375210"/>
                </a:cxn>
                <a:cxn ang="0">
                  <a:pos x="36419" y="383714"/>
                </a:cxn>
                <a:cxn ang="0">
                  <a:pos x="137351" y="406035"/>
                </a:cxn>
                <a:cxn ang="0">
                  <a:pos x="137351" y="386902"/>
                </a:cxn>
                <a:cxn ang="0">
                  <a:pos x="123824" y="381588"/>
                </a:cxn>
                <a:cxn ang="0">
                  <a:pos x="118621" y="366707"/>
                </a:cxn>
                <a:cxn ang="0">
                  <a:pos x="119661" y="359267"/>
                </a:cxn>
                <a:cxn ang="0">
                  <a:pos x="130067" y="349700"/>
                </a:cxn>
                <a:cxn ang="0">
                  <a:pos x="137351" y="318876"/>
                </a:cxn>
              </a:cxnLst>
              <a:rect l="txL" t="txT" r="txR" b="txB"/>
              <a:pathLst>
                <a:path w="264" h="382">
                  <a:moveTo>
                    <a:pt x="174" y="20"/>
                  </a:moveTo>
                  <a:lnTo>
                    <a:pt x="132" y="7"/>
                  </a:lnTo>
                  <a:lnTo>
                    <a:pt x="132" y="151"/>
                  </a:lnTo>
                  <a:lnTo>
                    <a:pt x="140" y="126"/>
                  </a:lnTo>
                  <a:lnTo>
                    <a:pt x="140" y="126"/>
                  </a:lnTo>
                  <a:lnTo>
                    <a:pt x="156" y="128"/>
                  </a:lnTo>
                  <a:lnTo>
                    <a:pt x="172" y="134"/>
                  </a:lnTo>
                  <a:lnTo>
                    <a:pt x="186" y="142"/>
                  </a:lnTo>
                  <a:lnTo>
                    <a:pt x="197" y="153"/>
                  </a:lnTo>
                  <a:lnTo>
                    <a:pt x="206" y="166"/>
                  </a:lnTo>
                  <a:lnTo>
                    <a:pt x="214" y="180"/>
                  </a:lnTo>
                  <a:lnTo>
                    <a:pt x="218" y="196"/>
                  </a:lnTo>
                  <a:lnTo>
                    <a:pt x="220" y="204"/>
                  </a:lnTo>
                  <a:lnTo>
                    <a:pt x="220" y="212"/>
                  </a:lnTo>
                  <a:lnTo>
                    <a:pt x="220" y="212"/>
                  </a:lnTo>
                  <a:lnTo>
                    <a:pt x="220" y="222"/>
                  </a:lnTo>
                  <a:lnTo>
                    <a:pt x="218" y="230"/>
                  </a:lnTo>
                  <a:lnTo>
                    <a:pt x="215" y="239"/>
                  </a:lnTo>
                  <a:lnTo>
                    <a:pt x="213" y="246"/>
                  </a:lnTo>
                  <a:lnTo>
                    <a:pt x="210" y="254"/>
                  </a:lnTo>
                  <a:lnTo>
                    <a:pt x="205" y="262"/>
                  </a:lnTo>
                  <a:lnTo>
                    <a:pt x="194" y="275"/>
                  </a:lnTo>
                  <a:lnTo>
                    <a:pt x="182" y="286"/>
                  </a:lnTo>
                  <a:lnTo>
                    <a:pt x="174" y="290"/>
                  </a:lnTo>
                  <a:lnTo>
                    <a:pt x="167" y="294"/>
                  </a:lnTo>
                  <a:lnTo>
                    <a:pt x="159" y="296"/>
                  </a:lnTo>
                  <a:lnTo>
                    <a:pt x="150" y="299"/>
                  </a:lnTo>
                  <a:lnTo>
                    <a:pt x="141" y="300"/>
                  </a:lnTo>
                  <a:lnTo>
                    <a:pt x="132" y="300"/>
                  </a:lnTo>
                  <a:lnTo>
                    <a:pt x="132" y="300"/>
                  </a:lnTo>
                  <a:lnTo>
                    <a:pt x="132" y="327"/>
                  </a:lnTo>
                  <a:lnTo>
                    <a:pt x="132" y="327"/>
                  </a:lnTo>
                  <a:lnTo>
                    <a:pt x="138" y="329"/>
                  </a:lnTo>
                  <a:lnTo>
                    <a:pt x="144" y="333"/>
                  </a:lnTo>
                  <a:lnTo>
                    <a:pt x="148" y="338"/>
                  </a:lnTo>
                  <a:lnTo>
                    <a:pt x="149" y="345"/>
                  </a:lnTo>
                  <a:lnTo>
                    <a:pt x="149" y="345"/>
                  </a:lnTo>
                  <a:lnTo>
                    <a:pt x="148" y="353"/>
                  </a:lnTo>
                  <a:lnTo>
                    <a:pt x="144" y="359"/>
                  </a:lnTo>
                  <a:lnTo>
                    <a:pt x="138" y="363"/>
                  </a:lnTo>
                  <a:lnTo>
                    <a:pt x="132" y="364"/>
                  </a:lnTo>
                  <a:lnTo>
                    <a:pt x="132" y="382"/>
                  </a:lnTo>
                  <a:lnTo>
                    <a:pt x="228" y="382"/>
                  </a:lnTo>
                  <a:lnTo>
                    <a:pt x="228" y="361"/>
                  </a:lnTo>
                  <a:lnTo>
                    <a:pt x="228" y="361"/>
                  </a:lnTo>
                  <a:lnTo>
                    <a:pt x="228" y="357"/>
                  </a:lnTo>
                  <a:lnTo>
                    <a:pt x="225" y="353"/>
                  </a:lnTo>
                  <a:lnTo>
                    <a:pt x="221" y="349"/>
                  </a:lnTo>
                  <a:lnTo>
                    <a:pt x="215" y="345"/>
                  </a:lnTo>
                  <a:lnTo>
                    <a:pt x="201" y="340"/>
                  </a:lnTo>
                  <a:lnTo>
                    <a:pt x="182" y="336"/>
                  </a:lnTo>
                  <a:lnTo>
                    <a:pt x="182" y="336"/>
                  </a:lnTo>
                  <a:lnTo>
                    <a:pt x="199" y="326"/>
                  </a:lnTo>
                  <a:lnTo>
                    <a:pt x="214" y="315"/>
                  </a:lnTo>
                  <a:lnTo>
                    <a:pt x="229" y="302"/>
                  </a:lnTo>
                  <a:lnTo>
                    <a:pt x="241" y="287"/>
                  </a:lnTo>
                  <a:lnTo>
                    <a:pt x="251" y="271"/>
                  </a:lnTo>
                  <a:lnTo>
                    <a:pt x="257" y="253"/>
                  </a:lnTo>
                  <a:lnTo>
                    <a:pt x="263" y="233"/>
                  </a:lnTo>
                  <a:lnTo>
                    <a:pt x="264" y="212"/>
                  </a:lnTo>
                  <a:lnTo>
                    <a:pt x="264" y="212"/>
                  </a:lnTo>
                  <a:lnTo>
                    <a:pt x="263" y="200"/>
                  </a:lnTo>
                  <a:lnTo>
                    <a:pt x="262" y="189"/>
                  </a:lnTo>
                  <a:lnTo>
                    <a:pt x="259" y="177"/>
                  </a:lnTo>
                  <a:lnTo>
                    <a:pt x="256" y="166"/>
                  </a:lnTo>
                  <a:lnTo>
                    <a:pt x="251" y="156"/>
                  </a:lnTo>
                  <a:lnTo>
                    <a:pt x="245" y="146"/>
                  </a:lnTo>
                  <a:lnTo>
                    <a:pt x="240" y="137"/>
                  </a:lnTo>
                  <a:lnTo>
                    <a:pt x="232" y="127"/>
                  </a:lnTo>
                  <a:lnTo>
                    <a:pt x="225" y="119"/>
                  </a:lnTo>
                  <a:lnTo>
                    <a:pt x="215" y="111"/>
                  </a:lnTo>
                  <a:lnTo>
                    <a:pt x="207" y="104"/>
                  </a:lnTo>
                  <a:lnTo>
                    <a:pt x="198" y="99"/>
                  </a:lnTo>
                  <a:lnTo>
                    <a:pt x="187" y="93"/>
                  </a:lnTo>
                  <a:lnTo>
                    <a:pt x="176" y="88"/>
                  </a:lnTo>
                  <a:lnTo>
                    <a:pt x="165" y="85"/>
                  </a:lnTo>
                  <a:lnTo>
                    <a:pt x="153" y="82"/>
                  </a:lnTo>
                  <a:lnTo>
                    <a:pt x="174" y="20"/>
                  </a:lnTo>
                  <a:close/>
                  <a:moveTo>
                    <a:pt x="132" y="7"/>
                  </a:moveTo>
                  <a:lnTo>
                    <a:pt x="111" y="0"/>
                  </a:lnTo>
                  <a:lnTo>
                    <a:pt x="56" y="174"/>
                  </a:lnTo>
                  <a:lnTo>
                    <a:pt x="118" y="195"/>
                  </a:lnTo>
                  <a:lnTo>
                    <a:pt x="132" y="151"/>
                  </a:lnTo>
                  <a:lnTo>
                    <a:pt x="132" y="7"/>
                  </a:lnTo>
                  <a:lnTo>
                    <a:pt x="132" y="7"/>
                  </a:lnTo>
                  <a:close/>
                  <a:moveTo>
                    <a:pt x="132" y="300"/>
                  </a:moveTo>
                  <a:lnTo>
                    <a:pt x="132" y="300"/>
                  </a:lnTo>
                  <a:lnTo>
                    <a:pt x="118" y="299"/>
                  </a:lnTo>
                  <a:lnTo>
                    <a:pt x="104" y="296"/>
                  </a:lnTo>
                  <a:lnTo>
                    <a:pt x="92" y="291"/>
                  </a:lnTo>
                  <a:lnTo>
                    <a:pt x="80" y="284"/>
                  </a:lnTo>
                  <a:lnTo>
                    <a:pt x="119" y="284"/>
                  </a:lnTo>
                  <a:lnTo>
                    <a:pt x="119" y="260"/>
                  </a:lnTo>
                  <a:lnTo>
                    <a:pt x="58" y="260"/>
                  </a:lnTo>
                  <a:lnTo>
                    <a:pt x="10" y="260"/>
                  </a:lnTo>
                  <a:lnTo>
                    <a:pt x="0" y="260"/>
                  </a:lnTo>
                  <a:lnTo>
                    <a:pt x="0" y="284"/>
                  </a:lnTo>
                  <a:lnTo>
                    <a:pt x="22" y="284"/>
                  </a:lnTo>
                  <a:lnTo>
                    <a:pt x="22" y="284"/>
                  </a:lnTo>
                  <a:lnTo>
                    <a:pt x="34" y="300"/>
                  </a:lnTo>
                  <a:lnTo>
                    <a:pt x="48" y="314"/>
                  </a:lnTo>
                  <a:lnTo>
                    <a:pt x="65" y="326"/>
                  </a:lnTo>
                  <a:lnTo>
                    <a:pt x="83" y="336"/>
                  </a:lnTo>
                  <a:lnTo>
                    <a:pt x="83" y="336"/>
                  </a:lnTo>
                  <a:lnTo>
                    <a:pt x="64" y="340"/>
                  </a:lnTo>
                  <a:lnTo>
                    <a:pt x="49" y="345"/>
                  </a:lnTo>
                  <a:lnTo>
                    <a:pt x="44" y="349"/>
                  </a:lnTo>
                  <a:lnTo>
                    <a:pt x="39" y="353"/>
                  </a:lnTo>
                  <a:lnTo>
                    <a:pt x="37" y="357"/>
                  </a:lnTo>
                  <a:lnTo>
                    <a:pt x="35" y="361"/>
                  </a:lnTo>
                  <a:lnTo>
                    <a:pt x="35" y="382"/>
                  </a:lnTo>
                  <a:lnTo>
                    <a:pt x="132" y="382"/>
                  </a:lnTo>
                  <a:lnTo>
                    <a:pt x="132" y="364"/>
                  </a:lnTo>
                  <a:lnTo>
                    <a:pt x="132" y="364"/>
                  </a:lnTo>
                  <a:lnTo>
                    <a:pt x="125" y="363"/>
                  </a:lnTo>
                  <a:lnTo>
                    <a:pt x="119" y="359"/>
                  </a:lnTo>
                  <a:lnTo>
                    <a:pt x="115" y="353"/>
                  </a:lnTo>
                  <a:lnTo>
                    <a:pt x="114" y="345"/>
                  </a:lnTo>
                  <a:lnTo>
                    <a:pt x="114" y="345"/>
                  </a:lnTo>
                  <a:lnTo>
                    <a:pt x="115" y="338"/>
                  </a:lnTo>
                  <a:lnTo>
                    <a:pt x="119" y="333"/>
                  </a:lnTo>
                  <a:lnTo>
                    <a:pt x="125" y="329"/>
                  </a:lnTo>
                  <a:lnTo>
                    <a:pt x="132" y="327"/>
                  </a:lnTo>
                  <a:lnTo>
                    <a:pt x="132" y="300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7" name="组合 197"/>
            <p:cNvGrpSpPr/>
            <p:nvPr/>
          </p:nvGrpSpPr>
          <p:grpSpPr bwMode="auto">
            <a:xfrm>
              <a:off x="4651977" y="852096"/>
              <a:ext cx="238282" cy="147745"/>
              <a:chOff x="0" y="0"/>
              <a:chExt cx="363538" cy="220663"/>
            </a:xfrm>
            <a:grpFill/>
          </p:grpSpPr>
          <p:sp>
            <p:nvSpPr>
              <p:cNvPr id="65" name="Freeform 178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215900" cy="212725"/>
              </a:xfrm>
              <a:custGeom>
                <a:avLst/>
                <a:gdLst>
                  <a:gd name="T0" fmla="*/ 68 w 136"/>
                  <a:gd name="T1" fmla="*/ 0 h 134"/>
                  <a:gd name="T2" fmla="*/ 94 w 136"/>
                  <a:gd name="T3" fmla="*/ 4 h 134"/>
                  <a:gd name="T4" fmla="*/ 106 w 136"/>
                  <a:gd name="T5" fmla="*/ 11 h 134"/>
                  <a:gd name="T6" fmla="*/ 125 w 136"/>
                  <a:gd name="T7" fmla="*/ 28 h 134"/>
                  <a:gd name="T8" fmla="*/ 134 w 136"/>
                  <a:gd name="T9" fmla="*/ 53 h 134"/>
                  <a:gd name="T10" fmla="*/ 134 w 136"/>
                  <a:gd name="T11" fmla="*/ 79 h 134"/>
                  <a:gd name="T12" fmla="*/ 131 w 136"/>
                  <a:gd name="T13" fmla="*/ 92 h 134"/>
                  <a:gd name="T14" fmla="*/ 121 w 136"/>
                  <a:gd name="T15" fmla="*/ 110 h 134"/>
                  <a:gd name="T16" fmla="*/ 106 w 136"/>
                  <a:gd name="T17" fmla="*/ 123 h 134"/>
                  <a:gd name="T18" fmla="*/ 88 w 136"/>
                  <a:gd name="T19" fmla="*/ 131 h 134"/>
                  <a:gd name="T20" fmla="*/ 68 w 136"/>
                  <a:gd name="T21" fmla="*/ 134 h 134"/>
                  <a:gd name="T22" fmla="*/ 68 w 136"/>
                  <a:gd name="T23" fmla="*/ 122 h 134"/>
                  <a:gd name="T24" fmla="*/ 84 w 136"/>
                  <a:gd name="T25" fmla="*/ 119 h 134"/>
                  <a:gd name="T26" fmla="*/ 99 w 136"/>
                  <a:gd name="T27" fmla="*/ 112 h 134"/>
                  <a:gd name="T28" fmla="*/ 111 w 136"/>
                  <a:gd name="T29" fmla="*/ 102 h 134"/>
                  <a:gd name="T30" fmla="*/ 119 w 136"/>
                  <a:gd name="T31" fmla="*/ 87 h 134"/>
                  <a:gd name="T32" fmla="*/ 119 w 136"/>
                  <a:gd name="T33" fmla="*/ 87 h 134"/>
                  <a:gd name="T34" fmla="*/ 123 w 136"/>
                  <a:gd name="T35" fmla="*/ 66 h 134"/>
                  <a:gd name="T36" fmla="*/ 119 w 136"/>
                  <a:gd name="T37" fmla="*/ 45 h 134"/>
                  <a:gd name="T38" fmla="*/ 107 w 136"/>
                  <a:gd name="T39" fmla="*/ 28 h 134"/>
                  <a:gd name="T40" fmla="*/ 88 w 136"/>
                  <a:gd name="T41" fmla="*/ 16 h 134"/>
                  <a:gd name="T42" fmla="*/ 79 w 136"/>
                  <a:gd name="T43" fmla="*/ 14 h 134"/>
                  <a:gd name="T44" fmla="*/ 68 w 136"/>
                  <a:gd name="T45" fmla="*/ 0 h 134"/>
                  <a:gd name="T46" fmla="*/ 6 w 136"/>
                  <a:gd name="T47" fmla="*/ 42 h 134"/>
                  <a:gd name="T48" fmla="*/ 16 w 136"/>
                  <a:gd name="T49" fmla="*/ 24 h 134"/>
                  <a:gd name="T50" fmla="*/ 31 w 136"/>
                  <a:gd name="T51" fmla="*/ 11 h 134"/>
                  <a:gd name="T52" fmla="*/ 49 w 136"/>
                  <a:gd name="T53" fmla="*/ 3 h 134"/>
                  <a:gd name="T54" fmla="*/ 68 w 136"/>
                  <a:gd name="T55" fmla="*/ 0 h 134"/>
                  <a:gd name="T56" fmla="*/ 68 w 136"/>
                  <a:gd name="T57" fmla="*/ 12 h 134"/>
                  <a:gd name="T58" fmla="*/ 52 w 136"/>
                  <a:gd name="T59" fmla="*/ 15 h 134"/>
                  <a:gd name="T60" fmla="*/ 38 w 136"/>
                  <a:gd name="T61" fmla="*/ 22 h 134"/>
                  <a:gd name="T62" fmla="*/ 26 w 136"/>
                  <a:gd name="T63" fmla="*/ 33 h 134"/>
                  <a:gd name="T64" fmla="*/ 18 w 136"/>
                  <a:gd name="T65" fmla="*/ 46 h 134"/>
                  <a:gd name="T66" fmla="*/ 14 w 136"/>
                  <a:gd name="T67" fmla="*/ 57 h 134"/>
                  <a:gd name="T68" fmla="*/ 15 w 136"/>
                  <a:gd name="T69" fmla="*/ 79 h 134"/>
                  <a:gd name="T70" fmla="*/ 23 w 136"/>
                  <a:gd name="T71" fmla="*/ 98 h 134"/>
                  <a:gd name="T72" fmla="*/ 38 w 136"/>
                  <a:gd name="T73" fmla="*/ 112 h 134"/>
                  <a:gd name="T74" fmla="*/ 48 w 136"/>
                  <a:gd name="T75" fmla="*/ 118 h 134"/>
                  <a:gd name="T76" fmla="*/ 68 w 136"/>
                  <a:gd name="T77" fmla="*/ 122 h 134"/>
                  <a:gd name="T78" fmla="*/ 68 w 136"/>
                  <a:gd name="T79" fmla="*/ 134 h 134"/>
                  <a:gd name="T80" fmla="*/ 43 w 136"/>
                  <a:gd name="T81" fmla="*/ 130 h 134"/>
                  <a:gd name="T82" fmla="*/ 31 w 136"/>
                  <a:gd name="T83" fmla="*/ 123 h 134"/>
                  <a:gd name="T84" fmla="*/ 12 w 136"/>
                  <a:gd name="T85" fmla="*/ 104 h 134"/>
                  <a:gd name="T86" fmla="*/ 3 w 136"/>
                  <a:gd name="T87" fmla="*/ 81 h 134"/>
                  <a:gd name="T88" fmla="*/ 1 w 136"/>
                  <a:gd name="T89" fmla="*/ 56 h 134"/>
                  <a:gd name="T90" fmla="*/ 6 w 136"/>
                  <a:gd name="T91" fmla="*/ 42 h 134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136"/>
                  <a:gd name="T139" fmla="*/ 0 h 134"/>
                  <a:gd name="T140" fmla="*/ 136 w 136"/>
                  <a:gd name="T141" fmla="*/ 134 h 134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136" h="134">
                    <a:moveTo>
                      <a:pt x="68" y="0"/>
                    </a:moveTo>
                    <a:lnTo>
                      <a:pt x="68" y="0"/>
                    </a:lnTo>
                    <a:lnTo>
                      <a:pt x="81" y="0"/>
                    </a:lnTo>
                    <a:lnTo>
                      <a:pt x="94" y="4"/>
                    </a:lnTo>
                    <a:lnTo>
                      <a:pt x="94" y="4"/>
                    </a:lnTo>
                    <a:lnTo>
                      <a:pt x="106" y="11"/>
                    </a:lnTo>
                    <a:lnTo>
                      <a:pt x="115" y="19"/>
                    </a:lnTo>
                    <a:lnTo>
                      <a:pt x="125" y="28"/>
                    </a:lnTo>
                    <a:lnTo>
                      <a:pt x="130" y="41"/>
                    </a:lnTo>
                    <a:lnTo>
                      <a:pt x="134" y="53"/>
                    </a:lnTo>
                    <a:lnTo>
                      <a:pt x="136" y="65"/>
                    </a:lnTo>
                    <a:lnTo>
                      <a:pt x="134" y="79"/>
                    </a:lnTo>
                    <a:lnTo>
                      <a:pt x="131" y="92"/>
                    </a:lnTo>
                    <a:lnTo>
                      <a:pt x="131" y="92"/>
                    </a:lnTo>
                    <a:lnTo>
                      <a:pt x="126" y="102"/>
                    </a:lnTo>
                    <a:lnTo>
                      <a:pt x="121" y="110"/>
                    </a:lnTo>
                    <a:lnTo>
                      <a:pt x="114" y="116"/>
                    </a:lnTo>
                    <a:lnTo>
                      <a:pt x="106" y="123"/>
                    </a:lnTo>
                    <a:lnTo>
                      <a:pt x="98" y="129"/>
                    </a:lnTo>
                    <a:lnTo>
                      <a:pt x="88" y="131"/>
                    </a:lnTo>
                    <a:lnTo>
                      <a:pt x="79" y="134"/>
                    </a:lnTo>
                    <a:lnTo>
                      <a:pt x="68" y="134"/>
                    </a:lnTo>
                    <a:lnTo>
                      <a:pt x="68" y="122"/>
                    </a:lnTo>
                    <a:lnTo>
                      <a:pt x="68" y="122"/>
                    </a:lnTo>
                    <a:lnTo>
                      <a:pt x="76" y="122"/>
                    </a:lnTo>
                    <a:lnTo>
                      <a:pt x="84" y="119"/>
                    </a:lnTo>
                    <a:lnTo>
                      <a:pt x="92" y="116"/>
                    </a:lnTo>
                    <a:lnTo>
                      <a:pt x="99" y="112"/>
                    </a:lnTo>
                    <a:lnTo>
                      <a:pt x="104" y="108"/>
                    </a:lnTo>
                    <a:lnTo>
                      <a:pt x="111" y="102"/>
                    </a:lnTo>
                    <a:lnTo>
                      <a:pt x="115" y="95"/>
                    </a:lnTo>
                    <a:lnTo>
                      <a:pt x="119" y="87"/>
                    </a:lnTo>
                    <a:lnTo>
                      <a:pt x="119" y="87"/>
                    </a:lnTo>
                    <a:lnTo>
                      <a:pt x="119" y="87"/>
                    </a:lnTo>
                    <a:lnTo>
                      <a:pt x="122" y="77"/>
                    </a:lnTo>
                    <a:lnTo>
                      <a:pt x="123" y="66"/>
                    </a:lnTo>
                    <a:lnTo>
                      <a:pt x="122" y="56"/>
                    </a:lnTo>
                    <a:lnTo>
                      <a:pt x="119" y="45"/>
                    </a:lnTo>
                    <a:lnTo>
                      <a:pt x="114" y="37"/>
                    </a:lnTo>
                    <a:lnTo>
                      <a:pt x="107" y="28"/>
                    </a:lnTo>
                    <a:lnTo>
                      <a:pt x="99" y="22"/>
                    </a:lnTo>
                    <a:lnTo>
                      <a:pt x="88" y="16"/>
                    </a:lnTo>
                    <a:lnTo>
                      <a:pt x="88" y="16"/>
                    </a:lnTo>
                    <a:lnTo>
                      <a:pt x="79" y="14"/>
                    </a:lnTo>
                    <a:lnTo>
                      <a:pt x="68" y="12"/>
                    </a:lnTo>
                    <a:lnTo>
                      <a:pt x="68" y="0"/>
                    </a:lnTo>
                    <a:close/>
                    <a:moveTo>
                      <a:pt x="6" y="42"/>
                    </a:moveTo>
                    <a:lnTo>
                      <a:pt x="6" y="42"/>
                    </a:lnTo>
                    <a:lnTo>
                      <a:pt x="10" y="33"/>
                    </a:lnTo>
                    <a:lnTo>
                      <a:pt x="16" y="24"/>
                    </a:lnTo>
                    <a:lnTo>
                      <a:pt x="23" y="16"/>
                    </a:lnTo>
                    <a:lnTo>
                      <a:pt x="31" y="11"/>
                    </a:lnTo>
                    <a:lnTo>
                      <a:pt x="39" y="5"/>
                    </a:lnTo>
                    <a:lnTo>
                      <a:pt x="49" y="3"/>
                    </a:lnTo>
                    <a:lnTo>
                      <a:pt x="58" y="0"/>
                    </a:lnTo>
                    <a:lnTo>
                      <a:pt x="68" y="0"/>
                    </a:lnTo>
                    <a:lnTo>
                      <a:pt x="68" y="12"/>
                    </a:lnTo>
                    <a:lnTo>
                      <a:pt x="68" y="12"/>
                    </a:lnTo>
                    <a:lnTo>
                      <a:pt x="60" y="12"/>
                    </a:lnTo>
                    <a:lnTo>
                      <a:pt x="52" y="15"/>
                    </a:lnTo>
                    <a:lnTo>
                      <a:pt x="45" y="18"/>
                    </a:lnTo>
                    <a:lnTo>
                      <a:pt x="38" y="22"/>
                    </a:lnTo>
                    <a:lnTo>
                      <a:pt x="31" y="26"/>
                    </a:lnTo>
                    <a:lnTo>
                      <a:pt x="26" y="33"/>
                    </a:lnTo>
                    <a:lnTo>
                      <a:pt x="20" y="39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4" y="57"/>
                    </a:lnTo>
                    <a:lnTo>
                      <a:pt x="14" y="68"/>
                    </a:lnTo>
                    <a:lnTo>
                      <a:pt x="15" y="79"/>
                    </a:lnTo>
                    <a:lnTo>
                      <a:pt x="18" y="88"/>
                    </a:lnTo>
                    <a:lnTo>
                      <a:pt x="23" y="98"/>
                    </a:lnTo>
                    <a:lnTo>
                      <a:pt x="30" y="106"/>
                    </a:lnTo>
                    <a:lnTo>
                      <a:pt x="38" y="112"/>
                    </a:lnTo>
                    <a:lnTo>
                      <a:pt x="48" y="118"/>
                    </a:lnTo>
                    <a:lnTo>
                      <a:pt x="48" y="118"/>
                    </a:lnTo>
                    <a:lnTo>
                      <a:pt x="58" y="121"/>
                    </a:lnTo>
                    <a:lnTo>
                      <a:pt x="68" y="122"/>
                    </a:lnTo>
                    <a:lnTo>
                      <a:pt x="68" y="134"/>
                    </a:lnTo>
                    <a:lnTo>
                      <a:pt x="68" y="134"/>
                    </a:lnTo>
                    <a:lnTo>
                      <a:pt x="56" y="133"/>
                    </a:lnTo>
                    <a:lnTo>
                      <a:pt x="43" y="130"/>
                    </a:lnTo>
                    <a:lnTo>
                      <a:pt x="43" y="130"/>
                    </a:lnTo>
                    <a:lnTo>
                      <a:pt x="31" y="123"/>
                    </a:lnTo>
                    <a:lnTo>
                      <a:pt x="20" y="115"/>
                    </a:lnTo>
                    <a:lnTo>
                      <a:pt x="12" y="104"/>
                    </a:lnTo>
                    <a:lnTo>
                      <a:pt x="6" y="93"/>
                    </a:lnTo>
                    <a:lnTo>
                      <a:pt x="3" y="81"/>
                    </a:lnTo>
                    <a:lnTo>
                      <a:pt x="0" y="68"/>
                    </a:lnTo>
                    <a:lnTo>
                      <a:pt x="1" y="56"/>
                    </a:lnTo>
                    <a:lnTo>
                      <a:pt x="6" y="42"/>
                    </a:lnTo>
                    <a:lnTo>
                      <a:pt x="6" y="4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66" name="Freeform 179"/>
              <p:cNvSpPr>
                <a:spLocks noChangeArrowheads="1"/>
              </p:cNvSpPr>
              <p:nvPr/>
            </p:nvSpPr>
            <p:spPr bwMode="auto">
              <a:xfrm>
                <a:off x="192087" y="128588"/>
                <a:ext cx="106363" cy="65088"/>
              </a:xfrm>
              <a:custGeom>
                <a:avLst/>
                <a:gdLst>
                  <a:gd name="T0" fmla="*/ 61 w 67"/>
                  <a:gd name="T1" fmla="*/ 41 h 41"/>
                  <a:gd name="T2" fmla="*/ 67 w 67"/>
                  <a:gd name="T3" fmla="*/ 25 h 41"/>
                  <a:gd name="T4" fmla="*/ 6 w 67"/>
                  <a:gd name="T5" fmla="*/ 0 h 41"/>
                  <a:gd name="T6" fmla="*/ 0 w 67"/>
                  <a:gd name="T7" fmla="*/ 17 h 41"/>
                  <a:gd name="T8" fmla="*/ 61 w 67"/>
                  <a:gd name="T9" fmla="*/ 41 h 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7"/>
                  <a:gd name="T16" fmla="*/ 0 h 41"/>
                  <a:gd name="T17" fmla="*/ 67 w 67"/>
                  <a:gd name="T18" fmla="*/ 41 h 4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7" h="41">
                    <a:moveTo>
                      <a:pt x="61" y="41"/>
                    </a:moveTo>
                    <a:lnTo>
                      <a:pt x="67" y="25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61" y="41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67" name="Freeform 180"/>
              <p:cNvSpPr>
                <a:spLocks noChangeArrowheads="1"/>
              </p:cNvSpPr>
              <p:nvPr/>
            </p:nvSpPr>
            <p:spPr bwMode="auto">
              <a:xfrm>
                <a:off x="225425" y="139700"/>
                <a:ext cx="138113" cy="80963"/>
              </a:xfrm>
              <a:custGeom>
                <a:avLst/>
                <a:gdLst>
                  <a:gd name="T0" fmla="*/ 67 w 87"/>
                  <a:gd name="T1" fmla="*/ 51 h 51"/>
                  <a:gd name="T2" fmla="*/ 67 w 87"/>
                  <a:gd name="T3" fmla="*/ 51 h 51"/>
                  <a:gd name="T4" fmla="*/ 73 w 87"/>
                  <a:gd name="T5" fmla="*/ 51 h 51"/>
                  <a:gd name="T6" fmla="*/ 79 w 87"/>
                  <a:gd name="T7" fmla="*/ 51 h 51"/>
                  <a:gd name="T8" fmla="*/ 83 w 87"/>
                  <a:gd name="T9" fmla="*/ 47 h 51"/>
                  <a:gd name="T10" fmla="*/ 86 w 87"/>
                  <a:gd name="T11" fmla="*/ 43 h 51"/>
                  <a:gd name="T12" fmla="*/ 86 w 87"/>
                  <a:gd name="T13" fmla="*/ 43 h 51"/>
                  <a:gd name="T14" fmla="*/ 87 w 87"/>
                  <a:gd name="T15" fmla="*/ 37 h 51"/>
                  <a:gd name="T16" fmla="*/ 86 w 87"/>
                  <a:gd name="T17" fmla="*/ 31 h 51"/>
                  <a:gd name="T18" fmla="*/ 83 w 87"/>
                  <a:gd name="T19" fmla="*/ 27 h 51"/>
                  <a:gd name="T20" fmla="*/ 78 w 87"/>
                  <a:gd name="T21" fmla="*/ 24 h 51"/>
                  <a:gd name="T22" fmla="*/ 21 w 87"/>
                  <a:gd name="T23" fmla="*/ 1 h 51"/>
                  <a:gd name="T24" fmla="*/ 21 w 87"/>
                  <a:gd name="T25" fmla="*/ 1 h 51"/>
                  <a:gd name="T26" fmla="*/ 15 w 87"/>
                  <a:gd name="T27" fmla="*/ 0 h 51"/>
                  <a:gd name="T28" fmla="*/ 10 w 87"/>
                  <a:gd name="T29" fmla="*/ 1 h 51"/>
                  <a:gd name="T30" fmla="*/ 4 w 87"/>
                  <a:gd name="T31" fmla="*/ 4 h 51"/>
                  <a:gd name="T32" fmla="*/ 2 w 87"/>
                  <a:gd name="T33" fmla="*/ 10 h 51"/>
                  <a:gd name="T34" fmla="*/ 2 w 87"/>
                  <a:gd name="T35" fmla="*/ 10 h 51"/>
                  <a:gd name="T36" fmla="*/ 0 w 87"/>
                  <a:gd name="T37" fmla="*/ 15 h 51"/>
                  <a:gd name="T38" fmla="*/ 2 w 87"/>
                  <a:gd name="T39" fmla="*/ 20 h 51"/>
                  <a:gd name="T40" fmla="*/ 4 w 87"/>
                  <a:gd name="T41" fmla="*/ 24 h 51"/>
                  <a:gd name="T42" fmla="*/ 10 w 87"/>
                  <a:gd name="T43" fmla="*/ 28 h 51"/>
                  <a:gd name="T44" fmla="*/ 67 w 87"/>
                  <a:gd name="T45" fmla="*/ 51 h 51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87"/>
                  <a:gd name="T70" fmla="*/ 0 h 51"/>
                  <a:gd name="T71" fmla="*/ 87 w 87"/>
                  <a:gd name="T72" fmla="*/ 51 h 51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87" h="51">
                    <a:moveTo>
                      <a:pt x="67" y="51"/>
                    </a:moveTo>
                    <a:lnTo>
                      <a:pt x="67" y="51"/>
                    </a:lnTo>
                    <a:lnTo>
                      <a:pt x="73" y="51"/>
                    </a:lnTo>
                    <a:lnTo>
                      <a:pt x="79" y="51"/>
                    </a:lnTo>
                    <a:lnTo>
                      <a:pt x="83" y="47"/>
                    </a:lnTo>
                    <a:lnTo>
                      <a:pt x="86" y="43"/>
                    </a:lnTo>
                    <a:lnTo>
                      <a:pt x="86" y="43"/>
                    </a:lnTo>
                    <a:lnTo>
                      <a:pt x="87" y="37"/>
                    </a:lnTo>
                    <a:lnTo>
                      <a:pt x="86" y="31"/>
                    </a:lnTo>
                    <a:lnTo>
                      <a:pt x="83" y="27"/>
                    </a:lnTo>
                    <a:lnTo>
                      <a:pt x="78" y="24"/>
                    </a:lnTo>
                    <a:lnTo>
                      <a:pt x="21" y="1"/>
                    </a:lnTo>
                    <a:lnTo>
                      <a:pt x="21" y="1"/>
                    </a:lnTo>
                    <a:lnTo>
                      <a:pt x="15" y="0"/>
                    </a:lnTo>
                    <a:lnTo>
                      <a:pt x="10" y="1"/>
                    </a:lnTo>
                    <a:lnTo>
                      <a:pt x="4" y="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0" y="15"/>
                    </a:lnTo>
                    <a:lnTo>
                      <a:pt x="2" y="20"/>
                    </a:lnTo>
                    <a:lnTo>
                      <a:pt x="4" y="24"/>
                    </a:lnTo>
                    <a:lnTo>
                      <a:pt x="10" y="28"/>
                    </a:lnTo>
                    <a:lnTo>
                      <a:pt x="67" y="51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sp>
          <p:nvSpPr>
            <p:cNvPr id="48" name="Freeform 181"/>
            <p:cNvSpPr>
              <a:spLocks noEditPoints="1"/>
            </p:cNvSpPr>
            <p:nvPr/>
          </p:nvSpPr>
          <p:spPr>
            <a:xfrm>
              <a:off x="4660301" y="1710934"/>
              <a:ext cx="286147" cy="104166"/>
            </a:xfrm>
            <a:custGeom>
              <a:avLst/>
              <a:gdLst>
                <a:gd name="txL" fmla="*/ 0 w 275"/>
                <a:gd name="txT" fmla="*/ 0 h 98"/>
                <a:gd name="txR" fmla="*/ 275 w 275"/>
                <a:gd name="txB" fmla="*/ 98 h 98"/>
              </a:gdLst>
              <a:ahLst/>
              <a:cxnLst>
                <a:cxn ang="0">
                  <a:pos x="248688" y="42517"/>
                </a:cxn>
                <a:cxn ang="0">
                  <a:pos x="268458" y="69090"/>
                </a:cxn>
                <a:cxn ang="0">
                  <a:pos x="248688" y="93537"/>
                </a:cxn>
                <a:cxn ang="0">
                  <a:pos x="286147" y="82908"/>
                </a:cxn>
                <a:cxn ang="0">
                  <a:pos x="248688" y="42517"/>
                </a:cxn>
                <a:cxn ang="0">
                  <a:pos x="122783" y="15944"/>
                </a:cxn>
                <a:cxn ang="0">
                  <a:pos x="115499" y="11692"/>
                </a:cxn>
                <a:cxn ang="0">
                  <a:pos x="87405" y="8503"/>
                </a:cxn>
                <a:cxn ang="0">
                  <a:pos x="111337" y="14881"/>
                </a:cxn>
                <a:cxn ang="0">
                  <a:pos x="117580" y="18070"/>
                </a:cxn>
                <a:cxn ang="0">
                  <a:pos x="117580" y="23384"/>
                </a:cxn>
                <a:cxn ang="0">
                  <a:pos x="114459" y="38265"/>
                </a:cxn>
                <a:cxn ang="0">
                  <a:pos x="113418" y="35076"/>
                </a:cxn>
                <a:cxn ang="0">
                  <a:pos x="87405" y="27636"/>
                </a:cxn>
                <a:cxn ang="0">
                  <a:pos x="103013" y="80782"/>
                </a:cxn>
                <a:cxn ang="0">
                  <a:pos x="107175" y="80782"/>
                </a:cxn>
                <a:cxn ang="0">
                  <a:pos x="237242" y="104166"/>
                </a:cxn>
                <a:cxn ang="0">
                  <a:pos x="248688" y="93537"/>
                </a:cxn>
                <a:cxn ang="0">
                  <a:pos x="237242" y="99914"/>
                </a:cxn>
                <a:cxn ang="0">
                  <a:pos x="234120" y="97788"/>
                </a:cxn>
                <a:cxn ang="0">
                  <a:pos x="228918" y="95663"/>
                </a:cxn>
                <a:cxn ang="0">
                  <a:pos x="226837" y="88222"/>
                </a:cxn>
                <a:cxn ang="0">
                  <a:pos x="228918" y="85033"/>
                </a:cxn>
                <a:cxn ang="0">
                  <a:pos x="233080" y="80782"/>
                </a:cxn>
                <a:cxn ang="0">
                  <a:pos x="235161" y="80782"/>
                </a:cxn>
                <a:cxn ang="0">
                  <a:pos x="230999" y="76530"/>
                </a:cxn>
                <a:cxn ang="0">
                  <a:pos x="229958" y="71216"/>
                </a:cxn>
                <a:cxn ang="0">
                  <a:pos x="230999" y="68027"/>
                </a:cxn>
                <a:cxn ang="0">
                  <a:pos x="235161" y="63775"/>
                </a:cxn>
                <a:cxn ang="0">
                  <a:pos x="239323" y="63775"/>
                </a:cxn>
                <a:cxn ang="0">
                  <a:pos x="234120" y="59523"/>
                </a:cxn>
                <a:cxn ang="0">
                  <a:pos x="234120" y="52083"/>
                </a:cxn>
                <a:cxn ang="0">
                  <a:pos x="235161" y="48894"/>
                </a:cxn>
                <a:cxn ang="0">
                  <a:pos x="241404" y="44643"/>
                </a:cxn>
                <a:cxn ang="0">
                  <a:pos x="246607" y="46768"/>
                </a:cxn>
                <a:cxn ang="0">
                  <a:pos x="248688" y="42517"/>
                </a:cxn>
                <a:cxn ang="0">
                  <a:pos x="65554" y="0"/>
                </a:cxn>
                <a:cxn ang="0">
                  <a:pos x="62432" y="0"/>
                </a:cxn>
                <a:cxn ang="0">
                  <a:pos x="56189" y="3189"/>
                </a:cxn>
                <a:cxn ang="0">
                  <a:pos x="34338" y="2126"/>
                </a:cxn>
                <a:cxn ang="0">
                  <a:pos x="28094" y="0"/>
                </a:cxn>
                <a:cxn ang="0">
                  <a:pos x="18730" y="3189"/>
                </a:cxn>
                <a:cxn ang="0">
                  <a:pos x="8324" y="8503"/>
                </a:cxn>
                <a:cxn ang="0">
                  <a:pos x="3122" y="19133"/>
                </a:cxn>
                <a:cxn ang="0">
                  <a:pos x="2081" y="23384"/>
                </a:cxn>
                <a:cxn ang="0">
                  <a:pos x="2081" y="35076"/>
                </a:cxn>
                <a:cxn ang="0">
                  <a:pos x="6243" y="46768"/>
                </a:cxn>
                <a:cxn ang="0">
                  <a:pos x="12486" y="53146"/>
                </a:cxn>
                <a:cxn ang="0">
                  <a:pos x="23932" y="57398"/>
                </a:cxn>
                <a:cxn ang="0">
                  <a:pos x="52027" y="24447"/>
                </a:cxn>
                <a:cxn ang="0">
                  <a:pos x="43702" y="62712"/>
                </a:cxn>
                <a:cxn ang="0">
                  <a:pos x="46824" y="68027"/>
                </a:cxn>
                <a:cxn ang="0">
                  <a:pos x="50986" y="71216"/>
                </a:cxn>
                <a:cxn ang="0">
                  <a:pos x="87405" y="27636"/>
                </a:cxn>
                <a:cxn ang="0">
                  <a:pos x="63473" y="23384"/>
                </a:cxn>
                <a:cxn ang="0">
                  <a:pos x="56189" y="26573"/>
                </a:cxn>
                <a:cxn ang="0">
                  <a:pos x="59310" y="11692"/>
                </a:cxn>
                <a:cxn ang="0">
                  <a:pos x="62432" y="7440"/>
                </a:cxn>
                <a:cxn ang="0">
                  <a:pos x="67635" y="6378"/>
                </a:cxn>
                <a:cxn ang="0">
                  <a:pos x="87405" y="4252"/>
                </a:cxn>
              </a:cxnLst>
              <a:rect l="txL" t="txT" r="txR" b="txB"/>
              <a:pathLst>
                <a:path w="275" h="98">
                  <a:moveTo>
                    <a:pt x="240" y="40"/>
                  </a:moveTo>
                  <a:lnTo>
                    <a:pt x="239" y="40"/>
                  </a:lnTo>
                  <a:lnTo>
                    <a:pt x="239" y="44"/>
                  </a:lnTo>
                  <a:lnTo>
                    <a:pt x="258" y="65"/>
                  </a:lnTo>
                  <a:lnTo>
                    <a:pt x="255" y="82"/>
                  </a:lnTo>
                  <a:lnTo>
                    <a:pt x="239" y="88"/>
                  </a:lnTo>
                  <a:lnTo>
                    <a:pt x="239" y="94"/>
                  </a:lnTo>
                  <a:lnTo>
                    <a:pt x="275" y="78"/>
                  </a:lnTo>
                  <a:lnTo>
                    <a:pt x="240" y="40"/>
                  </a:lnTo>
                  <a:close/>
                  <a:moveTo>
                    <a:pt x="239" y="40"/>
                  </a:moveTo>
                  <a:lnTo>
                    <a:pt x="118" y="15"/>
                  </a:lnTo>
                  <a:lnTo>
                    <a:pt x="118" y="15"/>
                  </a:lnTo>
                  <a:lnTo>
                    <a:pt x="115" y="13"/>
                  </a:lnTo>
                  <a:lnTo>
                    <a:pt x="111" y="11"/>
                  </a:lnTo>
                  <a:lnTo>
                    <a:pt x="84" y="4"/>
                  </a:lnTo>
                  <a:lnTo>
                    <a:pt x="84" y="8"/>
                  </a:lnTo>
                  <a:lnTo>
                    <a:pt x="107" y="14"/>
                  </a:lnTo>
                  <a:lnTo>
                    <a:pt x="107" y="14"/>
                  </a:lnTo>
                  <a:lnTo>
                    <a:pt x="110" y="15"/>
                  </a:lnTo>
                  <a:lnTo>
                    <a:pt x="113" y="17"/>
                  </a:lnTo>
                  <a:lnTo>
                    <a:pt x="113" y="19"/>
                  </a:lnTo>
                  <a:lnTo>
                    <a:pt x="113" y="22"/>
                  </a:lnTo>
                  <a:lnTo>
                    <a:pt x="110" y="36"/>
                  </a:lnTo>
                  <a:lnTo>
                    <a:pt x="110" y="36"/>
                  </a:lnTo>
                  <a:lnTo>
                    <a:pt x="110" y="36"/>
                  </a:lnTo>
                  <a:lnTo>
                    <a:pt x="109" y="33"/>
                  </a:lnTo>
                  <a:lnTo>
                    <a:pt x="105" y="30"/>
                  </a:lnTo>
                  <a:lnTo>
                    <a:pt x="84" y="26"/>
                  </a:lnTo>
                  <a:lnTo>
                    <a:pt x="84" y="73"/>
                  </a:lnTo>
                  <a:lnTo>
                    <a:pt x="99" y="76"/>
                  </a:lnTo>
                  <a:lnTo>
                    <a:pt x="99" y="76"/>
                  </a:lnTo>
                  <a:lnTo>
                    <a:pt x="103" y="76"/>
                  </a:lnTo>
                  <a:lnTo>
                    <a:pt x="106" y="73"/>
                  </a:lnTo>
                  <a:lnTo>
                    <a:pt x="228" y="98"/>
                  </a:lnTo>
                  <a:lnTo>
                    <a:pt x="239" y="94"/>
                  </a:lnTo>
                  <a:lnTo>
                    <a:pt x="239" y="88"/>
                  </a:lnTo>
                  <a:lnTo>
                    <a:pt x="228" y="94"/>
                  </a:lnTo>
                  <a:lnTo>
                    <a:pt x="228" y="94"/>
                  </a:lnTo>
                  <a:lnTo>
                    <a:pt x="225" y="92"/>
                  </a:lnTo>
                  <a:lnTo>
                    <a:pt x="225" y="92"/>
                  </a:lnTo>
                  <a:lnTo>
                    <a:pt x="222" y="91"/>
                  </a:lnTo>
                  <a:lnTo>
                    <a:pt x="220" y="90"/>
                  </a:lnTo>
                  <a:lnTo>
                    <a:pt x="218" y="86"/>
                  </a:lnTo>
                  <a:lnTo>
                    <a:pt x="218" y="83"/>
                  </a:lnTo>
                  <a:lnTo>
                    <a:pt x="218" y="83"/>
                  </a:lnTo>
                  <a:lnTo>
                    <a:pt x="220" y="80"/>
                  </a:lnTo>
                  <a:lnTo>
                    <a:pt x="221" y="78"/>
                  </a:lnTo>
                  <a:lnTo>
                    <a:pt x="224" y="76"/>
                  </a:lnTo>
                  <a:lnTo>
                    <a:pt x="226" y="76"/>
                  </a:lnTo>
                  <a:lnTo>
                    <a:pt x="226" y="76"/>
                  </a:lnTo>
                  <a:lnTo>
                    <a:pt x="224" y="75"/>
                  </a:lnTo>
                  <a:lnTo>
                    <a:pt x="222" y="72"/>
                  </a:lnTo>
                  <a:lnTo>
                    <a:pt x="221" y="69"/>
                  </a:lnTo>
                  <a:lnTo>
                    <a:pt x="221" y="67"/>
                  </a:lnTo>
                  <a:lnTo>
                    <a:pt x="221" y="67"/>
                  </a:lnTo>
                  <a:lnTo>
                    <a:pt x="222" y="64"/>
                  </a:lnTo>
                  <a:lnTo>
                    <a:pt x="225" y="61"/>
                  </a:lnTo>
                  <a:lnTo>
                    <a:pt x="226" y="60"/>
                  </a:lnTo>
                  <a:lnTo>
                    <a:pt x="230" y="60"/>
                  </a:lnTo>
                  <a:lnTo>
                    <a:pt x="230" y="60"/>
                  </a:lnTo>
                  <a:lnTo>
                    <a:pt x="228" y="57"/>
                  </a:lnTo>
                  <a:lnTo>
                    <a:pt x="225" y="56"/>
                  </a:lnTo>
                  <a:lnTo>
                    <a:pt x="225" y="53"/>
                  </a:lnTo>
                  <a:lnTo>
                    <a:pt x="225" y="49"/>
                  </a:lnTo>
                  <a:lnTo>
                    <a:pt x="225" y="49"/>
                  </a:lnTo>
                  <a:lnTo>
                    <a:pt x="226" y="46"/>
                  </a:lnTo>
                  <a:lnTo>
                    <a:pt x="229" y="44"/>
                  </a:lnTo>
                  <a:lnTo>
                    <a:pt x="232" y="42"/>
                  </a:lnTo>
                  <a:lnTo>
                    <a:pt x="235" y="42"/>
                  </a:lnTo>
                  <a:lnTo>
                    <a:pt x="237" y="44"/>
                  </a:lnTo>
                  <a:lnTo>
                    <a:pt x="239" y="44"/>
                  </a:lnTo>
                  <a:lnTo>
                    <a:pt x="239" y="40"/>
                  </a:lnTo>
                  <a:close/>
                  <a:moveTo>
                    <a:pt x="84" y="4"/>
                  </a:moveTo>
                  <a:lnTo>
                    <a:pt x="63" y="0"/>
                  </a:lnTo>
                  <a:lnTo>
                    <a:pt x="63" y="0"/>
                  </a:lnTo>
                  <a:lnTo>
                    <a:pt x="60" y="0"/>
                  </a:lnTo>
                  <a:lnTo>
                    <a:pt x="57" y="2"/>
                  </a:lnTo>
                  <a:lnTo>
                    <a:pt x="54" y="3"/>
                  </a:lnTo>
                  <a:lnTo>
                    <a:pt x="53" y="6"/>
                  </a:lnTo>
                  <a:lnTo>
                    <a:pt x="33" y="2"/>
                  </a:lnTo>
                  <a:lnTo>
                    <a:pt x="33" y="2"/>
                  </a:lnTo>
                  <a:lnTo>
                    <a:pt x="27" y="0"/>
                  </a:lnTo>
                  <a:lnTo>
                    <a:pt x="22" y="2"/>
                  </a:lnTo>
                  <a:lnTo>
                    <a:pt x="18" y="3"/>
                  </a:lnTo>
                  <a:lnTo>
                    <a:pt x="12" y="6"/>
                  </a:lnTo>
                  <a:lnTo>
                    <a:pt x="8" y="8"/>
                  </a:lnTo>
                  <a:lnTo>
                    <a:pt x="6" y="13"/>
                  </a:lnTo>
                  <a:lnTo>
                    <a:pt x="3" y="18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29"/>
                  </a:lnTo>
                  <a:lnTo>
                    <a:pt x="2" y="33"/>
                  </a:lnTo>
                  <a:lnTo>
                    <a:pt x="3" y="38"/>
                  </a:lnTo>
                  <a:lnTo>
                    <a:pt x="6" y="44"/>
                  </a:lnTo>
                  <a:lnTo>
                    <a:pt x="8" y="48"/>
                  </a:lnTo>
                  <a:lnTo>
                    <a:pt x="12" y="50"/>
                  </a:lnTo>
                  <a:lnTo>
                    <a:pt x="18" y="53"/>
                  </a:lnTo>
                  <a:lnTo>
                    <a:pt x="23" y="54"/>
                  </a:lnTo>
                  <a:lnTo>
                    <a:pt x="35" y="57"/>
                  </a:lnTo>
                  <a:lnTo>
                    <a:pt x="50" y="23"/>
                  </a:lnTo>
                  <a:lnTo>
                    <a:pt x="42" y="59"/>
                  </a:lnTo>
                  <a:lnTo>
                    <a:pt x="42" y="59"/>
                  </a:lnTo>
                  <a:lnTo>
                    <a:pt x="44" y="61"/>
                  </a:lnTo>
                  <a:lnTo>
                    <a:pt x="45" y="64"/>
                  </a:lnTo>
                  <a:lnTo>
                    <a:pt x="46" y="65"/>
                  </a:lnTo>
                  <a:lnTo>
                    <a:pt x="49" y="67"/>
                  </a:lnTo>
                  <a:lnTo>
                    <a:pt x="84" y="73"/>
                  </a:lnTo>
                  <a:lnTo>
                    <a:pt x="84" y="26"/>
                  </a:lnTo>
                  <a:lnTo>
                    <a:pt x="61" y="22"/>
                  </a:lnTo>
                  <a:lnTo>
                    <a:pt x="61" y="22"/>
                  </a:lnTo>
                  <a:lnTo>
                    <a:pt x="57" y="22"/>
                  </a:lnTo>
                  <a:lnTo>
                    <a:pt x="54" y="25"/>
                  </a:lnTo>
                  <a:lnTo>
                    <a:pt x="57" y="11"/>
                  </a:lnTo>
                  <a:lnTo>
                    <a:pt x="57" y="11"/>
                  </a:lnTo>
                  <a:lnTo>
                    <a:pt x="58" y="8"/>
                  </a:lnTo>
                  <a:lnTo>
                    <a:pt x="60" y="7"/>
                  </a:lnTo>
                  <a:lnTo>
                    <a:pt x="63" y="6"/>
                  </a:lnTo>
                  <a:lnTo>
                    <a:pt x="65" y="6"/>
                  </a:lnTo>
                  <a:lnTo>
                    <a:pt x="84" y="8"/>
                  </a:lnTo>
                  <a:lnTo>
                    <a:pt x="84" y="4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9" name="组合 205"/>
            <p:cNvGrpSpPr/>
            <p:nvPr/>
          </p:nvGrpSpPr>
          <p:grpSpPr bwMode="auto">
            <a:xfrm>
              <a:off x="3584390" y="1973474"/>
              <a:ext cx="162323" cy="209395"/>
              <a:chOff x="0" y="0"/>
              <a:chExt cx="247651" cy="312737"/>
            </a:xfrm>
            <a:grpFill/>
          </p:grpSpPr>
          <p:sp>
            <p:nvSpPr>
              <p:cNvPr id="62" name="Freeform 182"/>
              <p:cNvSpPr>
                <a:spLocks noChangeArrowheads="1"/>
              </p:cNvSpPr>
              <p:nvPr/>
            </p:nvSpPr>
            <p:spPr bwMode="auto">
              <a:xfrm>
                <a:off x="11113" y="11112"/>
                <a:ext cx="236538" cy="301625"/>
              </a:xfrm>
              <a:custGeom>
                <a:avLst/>
                <a:gdLst>
                  <a:gd name="T0" fmla="*/ 0 w 149"/>
                  <a:gd name="T1" fmla="*/ 33 h 190"/>
                  <a:gd name="T2" fmla="*/ 7 w 149"/>
                  <a:gd name="T3" fmla="*/ 28 h 190"/>
                  <a:gd name="T4" fmla="*/ 96 w 149"/>
                  <a:gd name="T5" fmla="*/ 171 h 190"/>
                  <a:gd name="T6" fmla="*/ 96 w 149"/>
                  <a:gd name="T7" fmla="*/ 171 h 190"/>
                  <a:gd name="T8" fmla="*/ 99 w 149"/>
                  <a:gd name="T9" fmla="*/ 176 h 190"/>
                  <a:gd name="T10" fmla="*/ 101 w 149"/>
                  <a:gd name="T11" fmla="*/ 178 h 190"/>
                  <a:gd name="T12" fmla="*/ 105 w 149"/>
                  <a:gd name="T13" fmla="*/ 180 h 190"/>
                  <a:gd name="T14" fmla="*/ 109 w 149"/>
                  <a:gd name="T15" fmla="*/ 181 h 190"/>
                  <a:gd name="T16" fmla="*/ 114 w 149"/>
                  <a:gd name="T17" fmla="*/ 181 h 190"/>
                  <a:gd name="T18" fmla="*/ 119 w 149"/>
                  <a:gd name="T19" fmla="*/ 181 h 190"/>
                  <a:gd name="T20" fmla="*/ 123 w 149"/>
                  <a:gd name="T21" fmla="*/ 180 h 190"/>
                  <a:gd name="T22" fmla="*/ 127 w 149"/>
                  <a:gd name="T23" fmla="*/ 177 h 190"/>
                  <a:gd name="T24" fmla="*/ 127 w 149"/>
                  <a:gd name="T25" fmla="*/ 177 h 190"/>
                  <a:gd name="T26" fmla="*/ 131 w 149"/>
                  <a:gd name="T27" fmla="*/ 174 h 190"/>
                  <a:gd name="T28" fmla="*/ 135 w 149"/>
                  <a:gd name="T29" fmla="*/ 171 h 190"/>
                  <a:gd name="T30" fmla="*/ 137 w 149"/>
                  <a:gd name="T31" fmla="*/ 167 h 190"/>
                  <a:gd name="T32" fmla="*/ 138 w 149"/>
                  <a:gd name="T33" fmla="*/ 163 h 190"/>
                  <a:gd name="T34" fmla="*/ 139 w 149"/>
                  <a:gd name="T35" fmla="*/ 159 h 190"/>
                  <a:gd name="T36" fmla="*/ 139 w 149"/>
                  <a:gd name="T37" fmla="*/ 155 h 190"/>
                  <a:gd name="T38" fmla="*/ 138 w 149"/>
                  <a:gd name="T39" fmla="*/ 150 h 190"/>
                  <a:gd name="T40" fmla="*/ 137 w 149"/>
                  <a:gd name="T41" fmla="*/ 146 h 190"/>
                  <a:gd name="T42" fmla="*/ 49 w 149"/>
                  <a:gd name="T43" fmla="*/ 4 h 190"/>
                  <a:gd name="T44" fmla="*/ 54 w 149"/>
                  <a:gd name="T45" fmla="*/ 0 h 190"/>
                  <a:gd name="T46" fmla="*/ 145 w 149"/>
                  <a:gd name="T47" fmla="*/ 144 h 190"/>
                  <a:gd name="T48" fmla="*/ 145 w 149"/>
                  <a:gd name="T49" fmla="*/ 144 h 190"/>
                  <a:gd name="T50" fmla="*/ 147 w 149"/>
                  <a:gd name="T51" fmla="*/ 150 h 190"/>
                  <a:gd name="T52" fmla="*/ 149 w 149"/>
                  <a:gd name="T53" fmla="*/ 155 h 190"/>
                  <a:gd name="T54" fmla="*/ 149 w 149"/>
                  <a:gd name="T55" fmla="*/ 161 h 190"/>
                  <a:gd name="T56" fmla="*/ 147 w 149"/>
                  <a:gd name="T57" fmla="*/ 166 h 190"/>
                  <a:gd name="T58" fmla="*/ 145 w 149"/>
                  <a:gd name="T59" fmla="*/ 171 h 190"/>
                  <a:gd name="T60" fmla="*/ 142 w 149"/>
                  <a:gd name="T61" fmla="*/ 177 h 190"/>
                  <a:gd name="T62" fmla="*/ 138 w 149"/>
                  <a:gd name="T63" fmla="*/ 181 h 190"/>
                  <a:gd name="T64" fmla="*/ 133 w 149"/>
                  <a:gd name="T65" fmla="*/ 185 h 190"/>
                  <a:gd name="T66" fmla="*/ 133 w 149"/>
                  <a:gd name="T67" fmla="*/ 185 h 190"/>
                  <a:gd name="T68" fmla="*/ 127 w 149"/>
                  <a:gd name="T69" fmla="*/ 188 h 190"/>
                  <a:gd name="T70" fmla="*/ 120 w 149"/>
                  <a:gd name="T71" fmla="*/ 190 h 190"/>
                  <a:gd name="T72" fmla="*/ 115 w 149"/>
                  <a:gd name="T73" fmla="*/ 190 h 190"/>
                  <a:gd name="T74" fmla="*/ 108 w 149"/>
                  <a:gd name="T75" fmla="*/ 190 h 190"/>
                  <a:gd name="T76" fmla="*/ 103 w 149"/>
                  <a:gd name="T77" fmla="*/ 189 h 190"/>
                  <a:gd name="T78" fmla="*/ 97 w 149"/>
                  <a:gd name="T79" fmla="*/ 186 h 190"/>
                  <a:gd name="T80" fmla="*/ 93 w 149"/>
                  <a:gd name="T81" fmla="*/ 182 h 190"/>
                  <a:gd name="T82" fmla="*/ 91 w 149"/>
                  <a:gd name="T83" fmla="*/ 178 h 190"/>
                  <a:gd name="T84" fmla="*/ 0 w 149"/>
                  <a:gd name="T85" fmla="*/ 33 h 190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49"/>
                  <a:gd name="T130" fmla="*/ 0 h 190"/>
                  <a:gd name="T131" fmla="*/ 149 w 149"/>
                  <a:gd name="T132" fmla="*/ 190 h 190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49" h="190">
                    <a:moveTo>
                      <a:pt x="0" y="33"/>
                    </a:moveTo>
                    <a:lnTo>
                      <a:pt x="7" y="28"/>
                    </a:lnTo>
                    <a:lnTo>
                      <a:pt x="96" y="171"/>
                    </a:lnTo>
                    <a:lnTo>
                      <a:pt x="96" y="171"/>
                    </a:lnTo>
                    <a:lnTo>
                      <a:pt x="99" y="176"/>
                    </a:lnTo>
                    <a:lnTo>
                      <a:pt x="101" y="178"/>
                    </a:lnTo>
                    <a:lnTo>
                      <a:pt x="105" y="180"/>
                    </a:lnTo>
                    <a:lnTo>
                      <a:pt x="109" y="181"/>
                    </a:lnTo>
                    <a:lnTo>
                      <a:pt x="114" y="181"/>
                    </a:lnTo>
                    <a:lnTo>
                      <a:pt x="119" y="181"/>
                    </a:lnTo>
                    <a:lnTo>
                      <a:pt x="123" y="180"/>
                    </a:lnTo>
                    <a:lnTo>
                      <a:pt x="127" y="177"/>
                    </a:lnTo>
                    <a:lnTo>
                      <a:pt x="127" y="177"/>
                    </a:lnTo>
                    <a:lnTo>
                      <a:pt x="131" y="174"/>
                    </a:lnTo>
                    <a:lnTo>
                      <a:pt x="135" y="171"/>
                    </a:lnTo>
                    <a:lnTo>
                      <a:pt x="137" y="167"/>
                    </a:lnTo>
                    <a:lnTo>
                      <a:pt x="138" y="163"/>
                    </a:lnTo>
                    <a:lnTo>
                      <a:pt x="139" y="159"/>
                    </a:lnTo>
                    <a:lnTo>
                      <a:pt x="139" y="155"/>
                    </a:lnTo>
                    <a:lnTo>
                      <a:pt x="138" y="150"/>
                    </a:lnTo>
                    <a:lnTo>
                      <a:pt x="137" y="146"/>
                    </a:lnTo>
                    <a:lnTo>
                      <a:pt x="49" y="4"/>
                    </a:lnTo>
                    <a:lnTo>
                      <a:pt x="54" y="0"/>
                    </a:lnTo>
                    <a:lnTo>
                      <a:pt x="145" y="144"/>
                    </a:lnTo>
                    <a:lnTo>
                      <a:pt x="145" y="144"/>
                    </a:lnTo>
                    <a:lnTo>
                      <a:pt x="147" y="150"/>
                    </a:lnTo>
                    <a:lnTo>
                      <a:pt x="149" y="155"/>
                    </a:lnTo>
                    <a:lnTo>
                      <a:pt x="149" y="161"/>
                    </a:lnTo>
                    <a:lnTo>
                      <a:pt x="147" y="166"/>
                    </a:lnTo>
                    <a:lnTo>
                      <a:pt x="145" y="171"/>
                    </a:lnTo>
                    <a:lnTo>
                      <a:pt x="142" y="177"/>
                    </a:lnTo>
                    <a:lnTo>
                      <a:pt x="138" y="181"/>
                    </a:lnTo>
                    <a:lnTo>
                      <a:pt x="133" y="185"/>
                    </a:lnTo>
                    <a:lnTo>
                      <a:pt x="133" y="185"/>
                    </a:lnTo>
                    <a:lnTo>
                      <a:pt x="127" y="188"/>
                    </a:lnTo>
                    <a:lnTo>
                      <a:pt x="120" y="190"/>
                    </a:lnTo>
                    <a:lnTo>
                      <a:pt x="115" y="190"/>
                    </a:lnTo>
                    <a:lnTo>
                      <a:pt x="108" y="190"/>
                    </a:lnTo>
                    <a:lnTo>
                      <a:pt x="103" y="189"/>
                    </a:lnTo>
                    <a:lnTo>
                      <a:pt x="97" y="186"/>
                    </a:lnTo>
                    <a:lnTo>
                      <a:pt x="93" y="182"/>
                    </a:lnTo>
                    <a:lnTo>
                      <a:pt x="91" y="178"/>
                    </a:lnTo>
                    <a:lnTo>
                      <a:pt x="0" y="33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63" name="Freeform 18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4300" cy="79375"/>
              </a:xfrm>
              <a:custGeom>
                <a:avLst/>
                <a:gdLst>
                  <a:gd name="T0" fmla="*/ 0 w 72"/>
                  <a:gd name="T1" fmla="*/ 47 h 50"/>
                  <a:gd name="T2" fmla="*/ 0 w 72"/>
                  <a:gd name="T3" fmla="*/ 47 h 50"/>
                  <a:gd name="T4" fmla="*/ 1 w 72"/>
                  <a:gd name="T5" fmla="*/ 49 h 50"/>
                  <a:gd name="T6" fmla="*/ 4 w 72"/>
                  <a:gd name="T7" fmla="*/ 50 h 50"/>
                  <a:gd name="T8" fmla="*/ 5 w 72"/>
                  <a:gd name="T9" fmla="*/ 50 h 50"/>
                  <a:gd name="T10" fmla="*/ 8 w 72"/>
                  <a:gd name="T11" fmla="*/ 49 h 50"/>
                  <a:gd name="T12" fmla="*/ 69 w 72"/>
                  <a:gd name="T13" fmla="*/ 11 h 50"/>
                  <a:gd name="T14" fmla="*/ 69 w 72"/>
                  <a:gd name="T15" fmla="*/ 11 h 50"/>
                  <a:gd name="T16" fmla="*/ 70 w 72"/>
                  <a:gd name="T17" fmla="*/ 9 h 50"/>
                  <a:gd name="T18" fmla="*/ 72 w 72"/>
                  <a:gd name="T19" fmla="*/ 8 h 50"/>
                  <a:gd name="T20" fmla="*/ 72 w 72"/>
                  <a:gd name="T21" fmla="*/ 5 h 50"/>
                  <a:gd name="T22" fmla="*/ 70 w 72"/>
                  <a:gd name="T23" fmla="*/ 2 h 50"/>
                  <a:gd name="T24" fmla="*/ 70 w 72"/>
                  <a:gd name="T25" fmla="*/ 2 h 50"/>
                  <a:gd name="T26" fmla="*/ 69 w 72"/>
                  <a:gd name="T27" fmla="*/ 1 h 50"/>
                  <a:gd name="T28" fmla="*/ 68 w 72"/>
                  <a:gd name="T29" fmla="*/ 0 h 50"/>
                  <a:gd name="T30" fmla="*/ 65 w 72"/>
                  <a:gd name="T31" fmla="*/ 0 h 50"/>
                  <a:gd name="T32" fmla="*/ 64 w 72"/>
                  <a:gd name="T33" fmla="*/ 1 h 50"/>
                  <a:gd name="T34" fmla="*/ 1 w 72"/>
                  <a:gd name="T35" fmla="*/ 39 h 50"/>
                  <a:gd name="T36" fmla="*/ 1 w 72"/>
                  <a:gd name="T37" fmla="*/ 39 h 50"/>
                  <a:gd name="T38" fmla="*/ 0 w 72"/>
                  <a:gd name="T39" fmla="*/ 40 h 50"/>
                  <a:gd name="T40" fmla="*/ 0 w 72"/>
                  <a:gd name="T41" fmla="*/ 43 h 50"/>
                  <a:gd name="T42" fmla="*/ 0 w 72"/>
                  <a:gd name="T43" fmla="*/ 44 h 50"/>
                  <a:gd name="T44" fmla="*/ 0 w 72"/>
                  <a:gd name="T45" fmla="*/ 47 h 50"/>
                  <a:gd name="T46" fmla="*/ 0 w 72"/>
                  <a:gd name="T47" fmla="*/ 47 h 5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72"/>
                  <a:gd name="T73" fmla="*/ 0 h 50"/>
                  <a:gd name="T74" fmla="*/ 72 w 72"/>
                  <a:gd name="T75" fmla="*/ 50 h 50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72" h="50">
                    <a:moveTo>
                      <a:pt x="0" y="47"/>
                    </a:moveTo>
                    <a:lnTo>
                      <a:pt x="0" y="47"/>
                    </a:lnTo>
                    <a:lnTo>
                      <a:pt x="1" y="49"/>
                    </a:lnTo>
                    <a:lnTo>
                      <a:pt x="4" y="50"/>
                    </a:lnTo>
                    <a:lnTo>
                      <a:pt x="5" y="50"/>
                    </a:lnTo>
                    <a:lnTo>
                      <a:pt x="8" y="49"/>
                    </a:lnTo>
                    <a:lnTo>
                      <a:pt x="69" y="11"/>
                    </a:lnTo>
                    <a:lnTo>
                      <a:pt x="69" y="11"/>
                    </a:lnTo>
                    <a:lnTo>
                      <a:pt x="70" y="9"/>
                    </a:lnTo>
                    <a:lnTo>
                      <a:pt x="72" y="8"/>
                    </a:lnTo>
                    <a:lnTo>
                      <a:pt x="72" y="5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9" y="1"/>
                    </a:lnTo>
                    <a:lnTo>
                      <a:pt x="68" y="0"/>
                    </a:lnTo>
                    <a:lnTo>
                      <a:pt x="65" y="0"/>
                    </a:lnTo>
                    <a:lnTo>
                      <a:pt x="64" y="1"/>
                    </a:lnTo>
                    <a:lnTo>
                      <a:pt x="1" y="39"/>
                    </a:lnTo>
                    <a:lnTo>
                      <a:pt x="1" y="39"/>
                    </a:lnTo>
                    <a:lnTo>
                      <a:pt x="0" y="40"/>
                    </a:lnTo>
                    <a:lnTo>
                      <a:pt x="0" y="43"/>
                    </a:lnTo>
                    <a:lnTo>
                      <a:pt x="0" y="44"/>
                    </a:lnTo>
                    <a:lnTo>
                      <a:pt x="0" y="47"/>
                    </a:lnTo>
                    <a:lnTo>
                      <a:pt x="0" y="47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64" name="Freeform 184"/>
              <p:cNvSpPr>
                <a:spLocks noChangeArrowheads="1"/>
              </p:cNvSpPr>
              <p:nvPr/>
            </p:nvSpPr>
            <p:spPr bwMode="auto">
              <a:xfrm>
                <a:off x="44450" y="63500"/>
                <a:ext cx="161925" cy="219075"/>
              </a:xfrm>
              <a:custGeom>
                <a:avLst/>
                <a:gdLst>
                  <a:gd name="T0" fmla="*/ 0 w 102"/>
                  <a:gd name="T1" fmla="*/ 6 h 138"/>
                  <a:gd name="T2" fmla="*/ 9 w 102"/>
                  <a:gd name="T3" fmla="*/ 0 h 138"/>
                  <a:gd name="T4" fmla="*/ 88 w 102"/>
                  <a:gd name="T5" fmla="*/ 128 h 138"/>
                  <a:gd name="T6" fmla="*/ 88 w 102"/>
                  <a:gd name="T7" fmla="*/ 128 h 138"/>
                  <a:gd name="T8" fmla="*/ 91 w 102"/>
                  <a:gd name="T9" fmla="*/ 132 h 138"/>
                  <a:gd name="T10" fmla="*/ 94 w 102"/>
                  <a:gd name="T11" fmla="*/ 133 h 138"/>
                  <a:gd name="T12" fmla="*/ 98 w 102"/>
                  <a:gd name="T13" fmla="*/ 134 h 138"/>
                  <a:gd name="T14" fmla="*/ 102 w 102"/>
                  <a:gd name="T15" fmla="*/ 136 h 138"/>
                  <a:gd name="T16" fmla="*/ 102 w 102"/>
                  <a:gd name="T17" fmla="*/ 136 h 138"/>
                  <a:gd name="T18" fmla="*/ 101 w 102"/>
                  <a:gd name="T19" fmla="*/ 136 h 138"/>
                  <a:gd name="T20" fmla="*/ 101 w 102"/>
                  <a:gd name="T21" fmla="*/ 136 h 138"/>
                  <a:gd name="T22" fmla="*/ 95 w 102"/>
                  <a:gd name="T23" fmla="*/ 138 h 138"/>
                  <a:gd name="T24" fmla="*/ 88 w 102"/>
                  <a:gd name="T25" fmla="*/ 138 h 138"/>
                  <a:gd name="T26" fmla="*/ 83 w 102"/>
                  <a:gd name="T27" fmla="*/ 136 h 138"/>
                  <a:gd name="T28" fmla="*/ 79 w 102"/>
                  <a:gd name="T29" fmla="*/ 132 h 138"/>
                  <a:gd name="T30" fmla="*/ 0 w 102"/>
                  <a:gd name="T31" fmla="*/ 6 h 13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02"/>
                  <a:gd name="T49" fmla="*/ 0 h 138"/>
                  <a:gd name="T50" fmla="*/ 102 w 102"/>
                  <a:gd name="T51" fmla="*/ 138 h 13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02" h="138">
                    <a:moveTo>
                      <a:pt x="0" y="6"/>
                    </a:moveTo>
                    <a:lnTo>
                      <a:pt x="9" y="0"/>
                    </a:lnTo>
                    <a:lnTo>
                      <a:pt x="88" y="128"/>
                    </a:lnTo>
                    <a:lnTo>
                      <a:pt x="88" y="128"/>
                    </a:lnTo>
                    <a:lnTo>
                      <a:pt x="91" y="132"/>
                    </a:lnTo>
                    <a:lnTo>
                      <a:pt x="94" y="133"/>
                    </a:lnTo>
                    <a:lnTo>
                      <a:pt x="98" y="134"/>
                    </a:lnTo>
                    <a:lnTo>
                      <a:pt x="102" y="136"/>
                    </a:lnTo>
                    <a:lnTo>
                      <a:pt x="102" y="136"/>
                    </a:lnTo>
                    <a:lnTo>
                      <a:pt x="101" y="136"/>
                    </a:lnTo>
                    <a:lnTo>
                      <a:pt x="101" y="136"/>
                    </a:lnTo>
                    <a:lnTo>
                      <a:pt x="95" y="138"/>
                    </a:lnTo>
                    <a:lnTo>
                      <a:pt x="88" y="138"/>
                    </a:lnTo>
                    <a:lnTo>
                      <a:pt x="83" y="136"/>
                    </a:lnTo>
                    <a:lnTo>
                      <a:pt x="79" y="132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sp>
          <p:nvSpPr>
            <p:cNvPr id="50" name="Freeform 185"/>
            <p:cNvSpPr>
              <a:spLocks noEditPoints="1"/>
            </p:cNvSpPr>
            <p:nvPr/>
          </p:nvSpPr>
          <p:spPr>
            <a:xfrm>
              <a:off x="3832037" y="1164594"/>
              <a:ext cx="131107" cy="103103"/>
            </a:xfrm>
            <a:custGeom>
              <a:avLst/>
              <a:gdLst>
                <a:gd name="txL" fmla="*/ 0 w 126"/>
                <a:gd name="txT" fmla="*/ 0 h 97"/>
                <a:gd name="txR" fmla="*/ 126 w 126"/>
                <a:gd name="txB" fmla="*/ 97 h 97"/>
              </a:gdLst>
              <a:ahLst/>
              <a:cxnLst>
                <a:cxn ang="0">
                  <a:pos x="129026" y="40391"/>
                </a:cxn>
                <a:cxn ang="0">
                  <a:pos x="109256" y="15944"/>
                </a:cxn>
                <a:cxn ang="0">
                  <a:pos x="103013" y="36139"/>
                </a:cxn>
                <a:cxn ang="0">
                  <a:pos x="115499" y="41454"/>
                </a:cxn>
                <a:cxn ang="0">
                  <a:pos x="117580" y="58460"/>
                </a:cxn>
                <a:cxn ang="0">
                  <a:pos x="103013" y="66964"/>
                </a:cxn>
                <a:cxn ang="0">
                  <a:pos x="117580" y="76530"/>
                </a:cxn>
                <a:cxn ang="0">
                  <a:pos x="130066" y="61649"/>
                </a:cxn>
                <a:cxn ang="0">
                  <a:pos x="103013" y="12755"/>
                </a:cxn>
                <a:cxn ang="0">
                  <a:pos x="41621" y="1063"/>
                </a:cxn>
                <a:cxn ang="0">
                  <a:pos x="43702" y="5315"/>
                </a:cxn>
                <a:cxn ang="0">
                  <a:pos x="47864" y="13818"/>
                </a:cxn>
                <a:cxn ang="0">
                  <a:pos x="41621" y="21258"/>
                </a:cxn>
                <a:cxn ang="0">
                  <a:pos x="41621" y="89285"/>
                </a:cxn>
                <a:cxn ang="0">
                  <a:pos x="61391" y="87159"/>
                </a:cxn>
                <a:cxn ang="0">
                  <a:pos x="82202" y="80782"/>
                </a:cxn>
                <a:cxn ang="0">
                  <a:pos x="103013" y="66964"/>
                </a:cxn>
                <a:cxn ang="0">
                  <a:pos x="95729" y="65901"/>
                </a:cxn>
                <a:cxn ang="0">
                  <a:pos x="89486" y="44643"/>
                </a:cxn>
                <a:cxn ang="0">
                  <a:pos x="98851" y="37202"/>
                </a:cxn>
                <a:cxn ang="0">
                  <a:pos x="41621" y="1063"/>
                </a:cxn>
                <a:cxn ang="0">
                  <a:pos x="34338" y="9566"/>
                </a:cxn>
                <a:cxn ang="0">
                  <a:pos x="41621" y="1063"/>
                </a:cxn>
                <a:cxn ang="0">
                  <a:pos x="41621" y="102040"/>
                </a:cxn>
                <a:cxn ang="0">
                  <a:pos x="39540" y="90348"/>
                </a:cxn>
                <a:cxn ang="0">
                  <a:pos x="34338" y="103103"/>
                </a:cxn>
                <a:cxn ang="0">
                  <a:pos x="38500" y="76530"/>
                </a:cxn>
                <a:cxn ang="0">
                  <a:pos x="34338" y="34013"/>
                </a:cxn>
                <a:cxn ang="0">
                  <a:pos x="34338" y="15944"/>
                </a:cxn>
                <a:cxn ang="0">
                  <a:pos x="37459" y="20195"/>
                </a:cxn>
                <a:cxn ang="0">
                  <a:pos x="34338" y="3189"/>
                </a:cxn>
                <a:cxn ang="0">
                  <a:pos x="28094" y="21258"/>
                </a:cxn>
                <a:cxn ang="0">
                  <a:pos x="34338" y="15944"/>
                </a:cxn>
                <a:cxn ang="0">
                  <a:pos x="34338" y="3189"/>
                </a:cxn>
                <a:cxn ang="0">
                  <a:pos x="28094" y="103103"/>
                </a:cxn>
                <a:cxn ang="0">
                  <a:pos x="28094" y="97788"/>
                </a:cxn>
                <a:cxn ang="0">
                  <a:pos x="34338" y="34013"/>
                </a:cxn>
                <a:cxn ang="0">
                  <a:pos x="23932" y="73341"/>
                </a:cxn>
                <a:cxn ang="0">
                  <a:pos x="28094" y="62712"/>
                </a:cxn>
                <a:cxn ang="0">
                  <a:pos x="27054" y="49957"/>
                </a:cxn>
                <a:cxn ang="0">
                  <a:pos x="23932" y="41454"/>
                </a:cxn>
                <a:cxn ang="0">
                  <a:pos x="34338" y="34013"/>
                </a:cxn>
                <a:cxn ang="0">
                  <a:pos x="17689" y="11692"/>
                </a:cxn>
                <a:cxn ang="0">
                  <a:pos x="2081" y="42517"/>
                </a:cxn>
                <a:cxn ang="0">
                  <a:pos x="8324" y="93537"/>
                </a:cxn>
                <a:cxn ang="0">
                  <a:pos x="23932" y="103103"/>
                </a:cxn>
                <a:cxn ang="0">
                  <a:pos x="22892" y="96725"/>
                </a:cxn>
                <a:cxn ang="0">
                  <a:pos x="17689" y="78656"/>
                </a:cxn>
                <a:cxn ang="0">
                  <a:pos x="23932" y="69090"/>
                </a:cxn>
                <a:cxn ang="0">
                  <a:pos x="13527" y="69090"/>
                </a:cxn>
                <a:cxn ang="0">
                  <a:pos x="7284" y="57398"/>
                </a:cxn>
                <a:cxn ang="0">
                  <a:pos x="14567" y="45705"/>
                </a:cxn>
                <a:cxn ang="0">
                  <a:pos x="23932" y="41454"/>
                </a:cxn>
                <a:cxn ang="0">
                  <a:pos x="14567" y="34013"/>
                </a:cxn>
                <a:cxn ang="0">
                  <a:pos x="14567" y="25510"/>
                </a:cxn>
              </a:cxnLst>
              <a:rect l="txL" t="txT" r="txR" b="txB"/>
              <a:pathLst>
                <a:path w="126" h="97">
                  <a:moveTo>
                    <a:pt x="126" y="53"/>
                  </a:moveTo>
                  <a:lnTo>
                    <a:pt x="126" y="53"/>
                  </a:lnTo>
                  <a:lnTo>
                    <a:pt x="126" y="45"/>
                  </a:lnTo>
                  <a:lnTo>
                    <a:pt x="124" y="38"/>
                  </a:lnTo>
                  <a:lnTo>
                    <a:pt x="121" y="31"/>
                  </a:lnTo>
                  <a:lnTo>
                    <a:pt x="117" y="24"/>
                  </a:lnTo>
                  <a:lnTo>
                    <a:pt x="109" y="17"/>
                  </a:lnTo>
                  <a:lnTo>
                    <a:pt x="105" y="15"/>
                  </a:lnTo>
                  <a:lnTo>
                    <a:pt x="105" y="15"/>
                  </a:lnTo>
                  <a:lnTo>
                    <a:pt x="99" y="12"/>
                  </a:lnTo>
                  <a:lnTo>
                    <a:pt x="99" y="34"/>
                  </a:lnTo>
                  <a:lnTo>
                    <a:pt x="99" y="34"/>
                  </a:lnTo>
                  <a:lnTo>
                    <a:pt x="103" y="35"/>
                  </a:lnTo>
                  <a:lnTo>
                    <a:pt x="106" y="36"/>
                  </a:lnTo>
                  <a:lnTo>
                    <a:pt x="106" y="36"/>
                  </a:lnTo>
                  <a:lnTo>
                    <a:pt x="111" y="39"/>
                  </a:lnTo>
                  <a:lnTo>
                    <a:pt x="114" y="45"/>
                  </a:lnTo>
                  <a:lnTo>
                    <a:pt x="114" y="50"/>
                  </a:lnTo>
                  <a:lnTo>
                    <a:pt x="113" y="55"/>
                  </a:lnTo>
                  <a:lnTo>
                    <a:pt x="113" y="55"/>
                  </a:lnTo>
                  <a:lnTo>
                    <a:pt x="110" y="59"/>
                  </a:lnTo>
                  <a:lnTo>
                    <a:pt x="107" y="62"/>
                  </a:lnTo>
                  <a:lnTo>
                    <a:pt x="103" y="63"/>
                  </a:lnTo>
                  <a:lnTo>
                    <a:pt x="99" y="63"/>
                  </a:lnTo>
                  <a:lnTo>
                    <a:pt x="99" y="76"/>
                  </a:lnTo>
                  <a:lnTo>
                    <a:pt x="99" y="76"/>
                  </a:lnTo>
                  <a:lnTo>
                    <a:pt x="109" y="74"/>
                  </a:lnTo>
                  <a:lnTo>
                    <a:pt x="113" y="72"/>
                  </a:lnTo>
                  <a:lnTo>
                    <a:pt x="117" y="70"/>
                  </a:lnTo>
                  <a:lnTo>
                    <a:pt x="121" y="68"/>
                  </a:lnTo>
                  <a:lnTo>
                    <a:pt x="122" y="63"/>
                  </a:lnTo>
                  <a:lnTo>
                    <a:pt x="125" y="58"/>
                  </a:lnTo>
                  <a:lnTo>
                    <a:pt x="126" y="53"/>
                  </a:lnTo>
                  <a:lnTo>
                    <a:pt x="126" y="53"/>
                  </a:lnTo>
                  <a:close/>
                  <a:moveTo>
                    <a:pt x="99" y="12"/>
                  </a:moveTo>
                  <a:lnTo>
                    <a:pt x="99" y="12"/>
                  </a:lnTo>
                  <a:lnTo>
                    <a:pt x="82" y="5"/>
                  </a:lnTo>
                  <a:lnTo>
                    <a:pt x="65" y="1"/>
                  </a:lnTo>
                  <a:lnTo>
                    <a:pt x="52" y="0"/>
                  </a:lnTo>
                  <a:lnTo>
                    <a:pt x="40" y="1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2" y="5"/>
                  </a:lnTo>
                  <a:lnTo>
                    <a:pt x="42" y="5"/>
                  </a:lnTo>
                  <a:lnTo>
                    <a:pt x="42" y="5"/>
                  </a:lnTo>
                  <a:lnTo>
                    <a:pt x="45" y="8"/>
                  </a:lnTo>
                  <a:lnTo>
                    <a:pt x="46" y="11"/>
                  </a:lnTo>
                  <a:lnTo>
                    <a:pt x="46" y="13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4" y="19"/>
                  </a:lnTo>
                  <a:lnTo>
                    <a:pt x="40" y="20"/>
                  </a:lnTo>
                  <a:lnTo>
                    <a:pt x="40" y="76"/>
                  </a:lnTo>
                  <a:lnTo>
                    <a:pt x="40" y="76"/>
                  </a:lnTo>
                  <a:lnTo>
                    <a:pt x="40" y="80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9" y="91"/>
                  </a:lnTo>
                  <a:lnTo>
                    <a:pt x="59" y="82"/>
                  </a:lnTo>
                  <a:lnTo>
                    <a:pt x="69" y="77"/>
                  </a:lnTo>
                  <a:lnTo>
                    <a:pt x="73" y="76"/>
                  </a:lnTo>
                  <a:lnTo>
                    <a:pt x="79" y="76"/>
                  </a:lnTo>
                  <a:lnTo>
                    <a:pt x="79" y="76"/>
                  </a:lnTo>
                  <a:lnTo>
                    <a:pt x="90" y="76"/>
                  </a:lnTo>
                  <a:lnTo>
                    <a:pt x="99" y="76"/>
                  </a:lnTo>
                  <a:lnTo>
                    <a:pt x="99" y="63"/>
                  </a:lnTo>
                  <a:lnTo>
                    <a:pt x="99" y="63"/>
                  </a:lnTo>
                  <a:lnTo>
                    <a:pt x="97" y="63"/>
                  </a:lnTo>
                  <a:lnTo>
                    <a:pt x="92" y="62"/>
                  </a:lnTo>
                  <a:lnTo>
                    <a:pt x="92" y="62"/>
                  </a:lnTo>
                  <a:lnTo>
                    <a:pt x="92" y="62"/>
                  </a:lnTo>
                  <a:lnTo>
                    <a:pt x="88" y="59"/>
                  </a:lnTo>
                  <a:lnTo>
                    <a:pt x="86" y="54"/>
                  </a:lnTo>
                  <a:lnTo>
                    <a:pt x="84" y="49"/>
                  </a:lnTo>
                  <a:lnTo>
                    <a:pt x="86" y="42"/>
                  </a:lnTo>
                  <a:lnTo>
                    <a:pt x="86" y="42"/>
                  </a:lnTo>
                  <a:lnTo>
                    <a:pt x="88" y="39"/>
                  </a:lnTo>
                  <a:lnTo>
                    <a:pt x="91" y="36"/>
                  </a:lnTo>
                  <a:lnTo>
                    <a:pt x="95" y="35"/>
                  </a:lnTo>
                  <a:lnTo>
                    <a:pt x="99" y="34"/>
                  </a:lnTo>
                  <a:lnTo>
                    <a:pt x="99" y="12"/>
                  </a:lnTo>
                  <a:close/>
                  <a:moveTo>
                    <a:pt x="40" y="1"/>
                  </a:moveTo>
                  <a:lnTo>
                    <a:pt x="40" y="1"/>
                  </a:lnTo>
                  <a:lnTo>
                    <a:pt x="33" y="3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6" y="7"/>
                  </a:lnTo>
                  <a:lnTo>
                    <a:pt x="40" y="5"/>
                  </a:lnTo>
                  <a:lnTo>
                    <a:pt x="40" y="1"/>
                  </a:lnTo>
                  <a:lnTo>
                    <a:pt x="40" y="1"/>
                  </a:lnTo>
                  <a:close/>
                  <a:moveTo>
                    <a:pt x="33" y="97"/>
                  </a:moveTo>
                  <a:lnTo>
                    <a:pt x="33" y="97"/>
                  </a:lnTo>
                  <a:lnTo>
                    <a:pt x="40" y="96"/>
                  </a:lnTo>
                  <a:lnTo>
                    <a:pt x="40" y="84"/>
                  </a:lnTo>
                  <a:lnTo>
                    <a:pt x="40" y="84"/>
                  </a:lnTo>
                  <a:lnTo>
                    <a:pt x="38" y="85"/>
                  </a:lnTo>
                  <a:lnTo>
                    <a:pt x="38" y="85"/>
                  </a:lnTo>
                  <a:lnTo>
                    <a:pt x="36" y="89"/>
                  </a:lnTo>
                  <a:lnTo>
                    <a:pt x="33" y="92"/>
                  </a:lnTo>
                  <a:lnTo>
                    <a:pt x="33" y="97"/>
                  </a:lnTo>
                  <a:lnTo>
                    <a:pt x="33" y="97"/>
                  </a:lnTo>
                  <a:close/>
                  <a:moveTo>
                    <a:pt x="40" y="20"/>
                  </a:moveTo>
                  <a:lnTo>
                    <a:pt x="40" y="76"/>
                  </a:lnTo>
                  <a:lnTo>
                    <a:pt x="40" y="76"/>
                  </a:lnTo>
                  <a:lnTo>
                    <a:pt x="37" y="72"/>
                  </a:lnTo>
                  <a:lnTo>
                    <a:pt x="33" y="69"/>
                  </a:lnTo>
                  <a:lnTo>
                    <a:pt x="33" y="69"/>
                  </a:lnTo>
                  <a:lnTo>
                    <a:pt x="33" y="69"/>
                  </a:lnTo>
                  <a:lnTo>
                    <a:pt x="33" y="32"/>
                  </a:lnTo>
                  <a:lnTo>
                    <a:pt x="33" y="32"/>
                  </a:lnTo>
                  <a:lnTo>
                    <a:pt x="33" y="30"/>
                  </a:lnTo>
                  <a:lnTo>
                    <a:pt x="33" y="26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4" y="17"/>
                  </a:lnTo>
                  <a:lnTo>
                    <a:pt x="36" y="19"/>
                  </a:lnTo>
                  <a:lnTo>
                    <a:pt x="36" y="19"/>
                  </a:lnTo>
                  <a:lnTo>
                    <a:pt x="40" y="20"/>
                  </a:lnTo>
                  <a:lnTo>
                    <a:pt x="40" y="20"/>
                  </a:lnTo>
                  <a:close/>
                  <a:moveTo>
                    <a:pt x="33" y="3"/>
                  </a:moveTo>
                  <a:lnTo>
                    <a:pt x="33" y="3"/>
                  </a:lnTo>
                  <a:lnTo>
                    <a:pt x="23" y="7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30" y="23"/>
                  </a:lnTo>
                  <a:lnTo>
                    <a:pt x="33" y="26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2" y="13"/>
                  </a:lnTo>
                  <a:lnTo>
                    <a:pt x="33" y="11"/>
                  </a:lnTo>
                  <a:lnTo>
                    <a:pt x="33" y="3"/>
                  </a:lnTo>
                  <a:lnTo>
                    <a:pt x="33" y="3"/>
                  </a:lnTo>
                  <a:close/>
                  <a:moveTo>
                    <a:pt x="23" y="97"/>
                  </a:moveTo>
                  <a:lnTo>
                    <a:pt x="23" y="97"/>
                  </a:lnTo>
                  <a:lnTo>
                    <a:pt x="27" y="97"/>
                  </a:lnTo>
                  <a:lnTo>
                    <a:pt x="33" y="97"/>
                  </a:lnTo>
                  <a:lnTo>
                    <a:pt x="33" y="92"/>
                  </a:lnTo>
                  <a:lnTo>
                    <a:pt x="33" y="92"/>
                  </a:lnTo>
                  <a:lnTo>
                    <a:pt x="27" y="92"/>
                  </a:lnTo>
                  <a:lnTo>
                    <a:pt x="23" y="91"/>
                  </a:lnTo>
                  <a:lnTo>
                    <a:pt x="23" y="97"/>
                  </a:lnTo>
                  <a:lnTo>
                    <a:pt x="23" y="97"/>
                  </a:lnTo>
                  <a:close/>
                  <a:moveTo>
                    <a:pt x="33" y="32"/>
                  </a:moveTo>
                  <a:lnTo>
                    <a:pt x="33" y="69"/>
                  </a:lnTo>
                  <a:lnTo>
                    <a:pt x="33" y="69"/>
                  </a:lnTo>
                  <a:lnTo>
                    <a:pt x="27" y="68"/>
                  </a:lnTo>
                  <a:lnTo>
                    <a:pt x="23" y="69"/>
                  </a:lnTo>
                  <a:lnTo>
                    <a:pt x="23" y="65"/>
                  </a:lnTo>
                  <a:lnTo>
                    <a:pt x="23" y="65"/>
                  </a:lnTo>
                  <a:lnTo>
                    <a:pt x="26" y="62"/>
                  </a:lnTo>
                  <a:lnTo>
                    <a:pt x="27" y="59"/>
                  </a:lnTo>
                  <a:lnTo>
                    <a:pt x="27" y="59"/>
                  </a:lnTo>
                  <a:lnTo>
                    <a:pt x="29" y="55"/>
                  </a:lnTo>
                  <a:lnTo>
                    <a:pt x="29" y="50"/>
                  </a:lnTo>
                  <a:lnTo>
                    <a:pt x="26" y="47"/>
                  </a:lnTo>
                  <a:lnTo>
                    <a:pt x="23" y="45"/>
                  </a:lnTo>
                  <a:lnTo>
                    <a:pt x="23" y="43"/>
                  </a:lnTo>
                  <a:lnTo>
                    <a:pt x="23" y="39"/>
                  </a:lnTo>
                  <a:lnTo>
                    <a:pt x="23" y="39"/>
                  </a:lnTo>
                  <a:lnTo>
                    <a:pt x="27" y="38"/>
                  </a:lnTo>
                  <a:lnTo>
                    <a:pt x="32" y="34"/>
                  </a:lnTo>
                  <a:lnTo>
                    <a:pt x="32" y="34"/>
                  </a:lnTo>
                  <a:lnTo>
                    <a:pt x="33" y="32"/>
                  </a:lnTo>
                  <a:lnTo>
                    <a:pt x="33" y="32"/>
                  </a:lnTo>
                  <a:close/>
                  <a:moveTo>
                    <a:pt x="23" y="7"/>
                  </a:moveTo>
                  <a:lnTo>
                    <a:pt x="23" y="7"/>
                  </a:lnTo>
                  <a:lnTo>
                    <a:pt x="17" y="11"/>
                  </a:lnTo>
                  <a:lnTo>
                    <a:pt x="13" y="16"/>
                  </a:lnTo>
                  <a:lnTo>
                    <a:pt x="8" y="21"/>
                  </a:lnTo>
                  <a:lnTo>
                    <a:pt x="6" y="27"/>
                  </a:lnTo>
                  <a:lnTo>
                    <a:pt x="2" y="40"/>
                  </a:lnTo>
                  <a:lnTo>
                    <a:pt x="0" y="54"/>
                  </a:lnTo>
                  <a:lnTo>
                    <a:pt x="2" y="66"/>
                  </a:lnTo>
                  <a:lnTo>
                    <a:pt x="4" y="78"/>
                  </a:lnTo>
                  <a:lnTo>
                    <a:pt x="8" y="88"/>
                  </a:lnTo>
                  <a:lnTo>
                    <a:pt x="13" y="91"/>
                  </a:lnTo>
                  <a:lnTo>
                    <a:pt x="15" y="93"/>
                  </a:lnTo>
                  <a:lnTo>
                    <a:pt x="15" y="93"/>
                  </a:lnTo>
                  <a:lnTo>
                    <a:pt x="23" y="97"/>
                  </a:lnTo>
                  <a:lnTo>
                    <a:pt x="23" y="91"/>
                  </a:lnTo>
                  <a:lnTo>
                    <a:pt x="22" y="91"/>
                  </a:lnTo>
                  <a:lnTo>
                    <a:pt x="22" y="91"/>
                  </a:lnTo>
                  <a:lnTo>
                    <a:pt x="22" y="91"/>
                  </a:lnTo>
                  <a:lnTo>
                    <a:pt x="18" y="88"/>
                  </a:lnTo>
                  <a:lnTo>
                    <a:pt x="17" y="84"/>
                  </a:lnTo>
                  <a:lnTo>
                    <a:pt x="15" y="80"/>
                  </a:lnTo>
                  <a:lnTo>
                    <a:pt x="17" y="74"/>
                  </a:lnTo>
                  <a:lnTo>
                    <a:pt x="17" y="74"/>
                  </a:lnTo>
                  <a:lnTo>
                    <a:pt x="19" y="72"/>
                  </a:lnTo>
                  <a:lnTo>
                    <a:pt x="23" y="69"/>
                  </a:lnTo>
                  <a:lnTo>
                    <a:pt x="23" y="65"/>
                  </a:lnTo>
                  <a:lnTo>
                    <a:pt x="23" y="65"/>
                  </a:lnTo>
                  <a:lnTo>
                    <a:pt x="18" y="66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0" y="62"/>
                  </a:lnTo>
                  <a:lnTo>
                    <a:pt x="7" y="58"/>
                  </a:lnTo>
                  <a:lnTo>
                    <a:pt x="7" y="54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11" y="46"/>
                  </a:lnTo>
                  <a:lnTo>
                    <a:pt x="14" y="43"/>
                  </a:lnTo>
                  <a:lnTo>
                    <a:pt x="18" y="43"/>
                  </a:lnTo>
                  <a:lnTo>
                    <a:pt x="23" y="43"/>
                  </a:lnTo>
                  <a:lnTo>
                    <a:pt x="23" y="39"/>
                  </a:lnTo>
                  <a:lnTo>
                    <a:pt x="23" y="39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5" y="35"/>
                  </a:lnTo>
                  <a:lnTo>
                    <a:pt x="14" y="32"/>
                  </a:lnTo>
                  <a:lnTo>
                    <a:pt x="13" y="28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8" y="20"/>
                  </a:lnTo>
                  <a:lnTo>
                    <a:pt x="23" y="19"/>
                  </a:lnTo>
                  <a:lnTo>
                    <a:pt x="23" y="7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51" name="组合 199"/>
            <p:cNvGrpSpPr/>
            <p:nvPr/>
          </p:nvGrpSpPr>
          <p:grpSpPr bwMode="auto">
            <a:xfrm>
              <a:off x="4993271" y="1871434"/>
              <a:ext cx="174810" cy="224275"/>
              <a:chOff x="0" y="0"/>
              <a:chExt cx="265113" cy="334963"/>
            </a:xfrm>
            <a:grpFill/>
          </p:grpSpPr>
          <p:sp>
            <p:nvSpPr>
              <p:cNvPr id="59" name="Freeform 186"/>
              <p:cNvSpPr>
                <a:spLocks noChangeArrowheads="1"/>
              </p:cNvSpPr>
              <p:nvPr/>
            </p:nvSpPr>
            <p:spPr bwMode="auto">
              <a:xfrm>
                <a:off x="0" y="9525"/>
                <a:ext cx="252413" cy="325438"/>
              </a:xfrm>
              <a:custGeom>
                <a:avLst/>
                <a:gdLst>
                  <a:gd name="T0" fmla="*/ 159 w 159"/>
                  <a:gd name="T1" fmla="*/ 36 h 205"/>
                  <a:gd name="T2" fmla="*/ 151 w 159"/>
                  <a:gd name="T3" fmla="*/ 32 h 205"/>
                  <a:gd name="T4" fmla="*/ 56 w 159"/>
                  <a:gd name="T5" fmla="*/ 185 h 205"/>
                  <a:gd name="T6" fmla="*/ 56 w 159"/>
                  <a:gd name="T7" fmla="*/ 185 h 205"/>
                  <a:gd name="T8" fmla="*/ 53 w 159"/>
                  <a:gd name="T9" fmla="*/ 189 h 205"/>
                  <a:gd name="T10" fmla="*/ 50 w 159"/>
                  <a:gd name="T11" fmla="*/ 191 h 205"/>
                  <a:gd name="T12" fmla="*/ 46 w 159"/>
                  <a:gd name="T13" fmla="*/ 193 h 205"/>
                  <a:gd name="T14" fmla="*/ 41 w 159"/>
                  <a:gd name="T15" fmla="*/ 194 h 205"/>
                  <a:gd name="T16" fmla="*/ 37 w 159"/>
                  <a:gd name="T17" fmla="*/ 195 h 205"/>
                  <a:gd name="T18" fmla="*/ 31 w 159"/>
                  <a:gd name="T19" fmla="*/ 194 h 205"/>
                  <a:gd name="T20" fmla="*/ 27 w 159"/>
                  <a:gd name="T21" fmla="*/ 193 h 205"/>
                  <a:gd name="T22" fmla="*/ 22 w 159"/>
                  <a:gd name="T23" fmla="*/ 191 h 205"/>
                  <a:gd name="T24" fmla="*/ 22 w 159"/>
                  <a:gd name="T25" fmla="*/ 191 h 205"/>
                  <a:gd name="T26" fmla="*/ 18 w 159"/>
                  <a:gd name="T27" fmla="*/ 187 h 205"/>
                  <a:gd name="T28" fmla="*/ 15 w 159"/>
                  <a:gd name="T29" fmla="*/ 185 h 205"/>
                  <a:gd name="T30" fmla="*/ 12 w 159"/>
                  <a:gd name="T31" fmla="*/ 180 h 205"/>
                  <a:gd name="T32" fmla="*/ 10 w 159"/>
                  <a:gd name="T33" fmla="*/ 175 h 205"/>
                  <a:gd name="T34" fmla="*/ 10 w 159"/>
                  <a:gd name="T35" fmla="*/ 171 h 205"/>
                  <a:gd name="T36" fmla="*/ 10 w 159"/>
                  <a:gd name="T37" fmla="*/ 166 h 205"/>
                  <a:gd name="T38" fmla="*/ 11 w 159"/>
                  <a:gd name="T39" fmla="*/ 162 h 205"/>
                  <a:gd name="T40" fmla="*/ 12 w 159"/>
                  <a:gd name="T41" fmla="*/ 157 h 205"/>
                  <a:gd name="T42" fmla="*/ 107 w 159"/>
                  <a:gd name="T43" fmla="*/ 4 h 205"/>
                  <a:gd name="T44" fmla="*/ 100 w 159"/>
                  <a:gd name="T45" fmla="*/ 0 h 205"/>
                  <a:gd name="T46" fmla="*/ 4 w 159"/>
                  <a:gd name="T47" fmla="*/ 155 h 205"/>
                  <a:gd name="T48" fmla="*/ 4 w 159"/>
                  <a:gd name="T49" fmla="*/ 155 h 205"/>
                  <a:gd name="T50" fmla="*/ 2 w 159"/>
                  <a:gd name="T51" fmla="*/ 160 h 205"/>
                  <a:gd name="T52" fmla="*/ 0 w 159"/>
                  <a:gd name="T53" fmla="*/ 167 h 205"/>
                  <a:gd name="T54" fmla="*/ 0 w 159"/>
                  <a:gd name="T55" fmla="*/ 172 h 205"/>
                  <a:gd name="T56" fmla="*/ 2 w 159"/>
                  <a:gd name="T57" fmla="*/ 179 h 205"/>
                  <a:gd name="T58" fmla="*/ 3 w 159"/>
                  <a:gd name="T59" fmla="*/ 185 h 205"/>
                  <a:gd name="T60" fmla="*/ 7 w 159"/>
                  <a:gd name="T61" fmla="*/ 190 h 205"/>
                  <a:gd name="T62" fmla="*/ 11 w 159"/>
                  <a:gd name="T63" fmla="*/ 195 h 205"/>
                  <a:gd name="T64" fmla="*/ 16 w 159"/>
                  <a:gd name="T65" fmla="*/ 199 h 205"/>
                  <a:gd name="T66" fmla="*/ 16 w 159"/>
                  <a:gd name="T67" fmla="*/ 199 h 205"/>
                  <a:gd name="T68" fmla="*/ 23 w 159"/>
                  <a:gd name="T69" fmla="*/ 202 h 205"/>
                  <a:gd name="T70" fmla="*/ 30 w 159"/>
                  <a:gd name="T71" fmla="*/ 203 h 205"/>
                  <a:gd name="T72" fmla="*/ 35 w 159"/>
                  <a:gd name="T73" fmla="*/ 205 h 205"/>
                  <a:gd name="T74" fmla="*/ 42 w 159"/>
                  <a:gd name="T75" fmla="*/ 205 h 205"/>
                  <a:gd name="T76" fmla="*/ 48 w 159"/>
                  <a:gd name="T77" fmla="*/ 202 h 205"/>
                  <a:gd name="T78" fmla="*/ 53 w 159"/>
                  <a:gd name="T79" fmla="*/ 199 h 205"/>
                  <a:gd name="T80" fmla="*/ 58 w 159"/>
                  <a:gd name="T81" fmla="*/ 195 h 205"/>
                  <a:gd name="T82" fmla="*/ 62 w 159"/>
                  <a:gd name="T83" fmla="*/ 191 h 205"/>
                  <a:gd name="T84" fmla="*/ 159 w 159"/>
                  <a:gd name="T85" fmla="*/ 36 h 205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59"/>
                  <a:gd name="T130" fmla="*/ 0 h 205"/>
                  <a:gd name="T131" fmla="*/ 159 w 159"/>
                  <a:gd name="T132" fmla="*/ 205 h 205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59" h="205">
                    <a:moveTo>
                      <a:pt x="159" y="36"/>
                    </a:moveTo>
                    <a:lnTo>
                      <a:pt x="151" y="32"/>
                    </a:lnTo>
                    <a:lnTo>
                      <a:pt x="56" y="185"/>
                    </a:lnTo>
                    <a:lnTo>
                      <a:pt x="56" y="185"/>
                    </a:lnTo>
                    <a:lnTo>
                      <a:pt x="53" y="189"/>
                    </a:lnTo>
                    <a:lnTo>
                      <a:pt x="50" y="191"/>
                    </a:lnTo>
                    <a:lnTo>
                      <a:pt x="46" y="193"/>
                    </a:lnTo>
                    <a:lnTo>
                      <a:pt x="41" y="194"/>
                    </a:lnTo>
                    <a:lnTo>
                      <a:pt x="37" y="195"/>
                    </a:lnTo>
                    <a:lnTo>
                      <a:pt x="31" y="194"/>
                    </a:lnTo>
                    <a:lnTo>
                      <a:pt x="27" y="193"/>
                    </a:lnTo>
                    <a:lnTo>
                      <a:pt x="22" y="191"/>
                    </a:lnTo>
                    <a:lnTo>
                      <a:pt x="22" y="191"/>
                    </a:lnTo>
                    <a:lnTo>
                      <a:pt x="18" y="187"/>
                    </a:lnTo>
                    <a:lnTo>
                      <a:pt x="15" y="185"/>
                    </a:lnTo>
                    <a:lnTo>
                      <a:pt x="12" y="180"/>
                    </a:lnTo>
                    <a:lnTo>
                      <a:pt x="10" y="175"/>
                    </a:lnTo>
                    <a:lnTo>
                      <a:pt x="10" y="171"/>
                    </a:lnTo>
                    <a:lnTo>
                      <a:pt x="10" y="166"/>
                    </a:lnTo>
                    <a:lnTo>
                      <a:pt x="11" y="162"/>
                    </a:lnTo>
                    <a:lnTo>
                      <a:pt x="12" y="157"/>
                    </a:lnTo>
                    <a:lnTo>
                      <a:pt x="107" y="4"/>
                    </a:lnTo>
                    <a:lnTo>
                      <a:pt x="100" y="0"/>
                    </a:lnTo>
                    <a:lnTo>
                      <a:pt x="4" y="155"/>
                    </a:lnTo>
                    <a:lnTo>
                      <a:pt x="4" y="155"/>
                    </a:lnTo>
                    <a:lnTo>
                      <a:pt x="2" y="160"/>
                    </a:lnTo>
                    <a:lnTo>
                      <a:pt x="0" y="167"/>
                    </a:lnTo>
                    <a:lnTo>
                      <a:pt x="0" y="172"/>
                    </a:lnTo>
                    <a:lnTo>
                      <a:pt x="2" y="179"/>
                    </a:lnTo>
                    <a:lnTo>
                      <a:pt x="3" y="185"/>
                    </a:lnTo>
                    <a:lnTo>
                      <a:pt x="7" y="190"/>
                    </a:lnTo>
                    <a:lnTo>
                      <a:pt x="11" y="195"/>
                    </a:lnTo>
                    <a:lnTo>
                      <a:pt x="16" y="199"/>
                    </a:lnTo>
                    <a:lnTo>
                      <a:pt x="16" y="199"/>
                    </a:lnTo>
                    <a:lnTo>
                      <a:pt x="23" y="202"/>
                    </a:lnTo>
                    <a:lnTo>
                      <a:pt x="30" y="203"/>
                    </a:lnTo>
                    <a:lnTo>
                      <a:pt x="35" y="205"/>
                    </a:lnTo>
                    <a:lnTo>
                      <a:pt x="42" y="205"/>
                    </a:lnTo>
                    <a:lnTo>
                      <a:pt x="48" y="202"/>
                    </a:lnTo>
                    <a:lnTo>
                      <a:pt x="53" y="199"/>
                    </a:lnTo>
                    <a:lnTo>
                      <a:pt x="58" y="195"/>
                    </a:lnTo>
                    <a:lnTo>
                      <a:pt x="62" y="191"/>
                    </a:lnTo>
                    <a:lnTo>
                      <a:pt x="159" y="3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60" name="Freeform 187"/>
              <p:cNvSpPr>
                <a:spLocks noChangeArrowheads="1"/>
              </p:cNvSpPr>
              <p:nvPr/>
            </p:nvSpPr>
            <p:spPr bwMode="auto">
              <a:xfrm>
                <a:off x="142875" y="0"/>
                <a:ext cx="122238" cy="82550"/>
              </a:xfrm>
              <a:custGeom>
                <a:avLst/>
                <a:gdLst>
                  <a:gd name="T0" fmla="*/ 75 w 77"/>
                  <a:gd name="T1" fmla="*/ 50 h 52"/>
                  <a:gd name="T2" fmla="*/ 75 w 77"/>
                  <a:gd name="T3" fmla="*/ 50 h 52"/>
                  <a:gd name="T4" fmla="*/ 74 w 77"/>
                  <a:gd name="T5" fmla="*/ 51 h 52"/>
                  <a:gd name="T6" fmla="*/ 71 w 77"/>
                  <a:gd name="T7" fmla="*/ 52 h 52"/>
                  <a:gd name="T8" fmla="*/ 69 w 77"/>
                  <a:gd name="T9" fmla="*/ 52 h 52"/>
                  <a:gd name="T10" fmla="*/ 67 w 77"/>
                  <a:gd name="T11" fmla="*/ 51 h 52"/>
                  <a:gd name="T12" fmla="*/ 2 w 77"/>
                  <a:gd name="T13" fmla="*/ 12 h 52"/>
                  <a:gd name="T14" fmla="*/ 2 w 77"/>
                  <a:gd name="T15" fmla="*/ 12 h 52"/>
                  <a:gd name="T16" fmla="*/ 0 w 77"/>
                  <a:gd name="T17" fmla="*/ 9 h 52"/>
                  <a:gd name="T18" fmla="*/ 0 w 77"/>
                  <a:gd name="T19" fmla="*/ 8 h 52"/>
                  <a:gd name="T20" fmla="*/ 0 w 77"/>
                  <a:gd name="T21" fmla="*/ 5 h 52"/>
                  <a:gd name="T22" fmla="*/ 0 w 77"/>
                  <a:gd name="T23" fmla="*/ 2 h 52"/>
                  <a:gd name="T24" fmla="*/ 0 w 77"/>
                  <a:gd name="T25" fmla="*/ 2 h 52"/>
                  <a:gd name="T26" fmla="*/ 1 w 77"/>
                  <a:gd name="T27" fmla="*/ 1 h 52"/>
                  <a:gd name="T28" fmla="*/ 4 w 77"/>
                  <a:gd name="T29" fmla="*/ 0 h 52"/>
                  <a:gd name="T30" fmla="*/ 6 w 77"/>
                  <a:gd name="T31" fmla="*/ 0 h 52"/>
                  <a:gd name="T32" fmla="*/ 8 w 77"/>
                  <a:gd name="T33" fmla="*/ 1 h 52"/>
                  <a:gd name="T34" fmla="*/ 74 w 77"/>
                  <a:gd name="T35" fmla="*/ 42 h 52"/>
                  <a:gd name="T36" fmla="*/ 74 w 77"/>
                  <a:gd name="T37" fmla="*/ 42 h 52"/>
                  <a:gd name="T38" fmla="*/ 75 w 77"/>
                  <a:gd name="T39" fmla="*/ 43 h 52"/>
                  <a:gd name="T40" fmla="*/ 77 w 77"/>
                  <a:gd name="T41" fmla="*/ 46 h 52"/>
                  <a:gd name="T42" fmla="*/ 77 w 77"/>
                  <a:gd name="T43" fmla="*/ 47 h 52"/>
                  <a:gd name="T44" fmla="*/ 75 w 77"/>
                  <a:gd name="T45" fmla="*/ 50 h 52"/>
                  <a:gd name="T46" fmla="*/ 75 w 77"/>
                  <a:gd name="T47" fmla="*/ 50 h 52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77"/>
                  <a:gd name="T73" fmla="*/ 0 h 52"/>
                  <a:gd name="T74" fmla="*/ 77 w 77"/>
                  <a:gd name="T75" fmla="*/ 52 h 52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77" h="52">
                    <a:moveTo>
                      <a:pt x="75" y="50"/>
                    </a:moveTo>
                    <a:lnTo>
                      <a:pt x="75" y="50"/>
                    </a:lnTo>
                    <a:lnTo>
                      <a:pt x="74" y="51"/>
                    </a:lnTo>
                    <a:lnTo>
                      <a:pt x="71" y="52"/>
                    </a:lnTo>
                    <a:lnTo>
                      <a:pt x="69" y="52"/>
                    </a:lnTo>
                    <a:lnTo>
                      <a:pt x="67" y="51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0" y="9"/>
                    </a:lnTo>
                    <a:lnTo>
                      <a:pt x="0" y="8"/>
                    </a:lnTo>
                    <a:lnTo>
                      <a:pt x="0" y="5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" y="1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8" y="1"/>
                    </a:lnTo>
                    <a:lnTo>
                      <a:pt x="74" y="42"/>
                    </a:lnTo>
                    <a:lnTo>
                      <a:pt x="74" y="42"/>
                    </a:lnTo>
                    <a:lnTo>
                      <a:pt x="75" y="43"/>
                    </a:lnTo>
                    <a:lnTo>
                      <a:pt x="77" y="46"/>
                    </a:lnTo>
                    <a:lnTo>
                      <a:pt x="77" y="47"/>
                    </a:lnTo>
                    <a:lnTo>
                      <a:pt x="75" y="50"/>
                    </a:lnTo>
                    <a:lnTo>
                      <a:pt x="75" y="5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61" name="Freeform 188"/>
              <p:cNvSpPr>
                <a:spLocks noChangeArrowheads="1"/>
              </p:cNvSpPr>
              <p:nvPr/>
            </p:nvSpPr>
            <p:spPr bwMode="auto">
              <a:xfrm>
                <a:off x="42863" y="68262"/>
                <a:ext cx="173038" cy="234950"/>
              </a:xfrm>
              <a:custGeom>
                <a:avLst/>
                <a:gdLst>
                  <a:gd name="T0" fmla="*/ 109 w 109"/>
                  <a:gd name="T1" fmla="*/ 5 h 148"/>
                  <a:gd name="T2" fmla="*/ 99 w 109"/>
                  <a:gd name="T3" fmla="*/ 0 h 148"/>
                  <a:gd name="T4" fmla="*/ 15 w 109"/>
                  <a:gd name="T5" fmla="*/ 137 h 148"/>
                  <a:gd name="T6" fmla="*/ 15 w 109"/>
                  <a:gd name="T7" fmla="*/ 137 h 148"/>
                  <a:gd name="T8" fmla="*/ 12 w 109"/>
                  <a:gd name="T9" fmla="*/ 139 h 148"/>
                  <a:gd name="T10" fmla="*/ 8 w 109"/>
                  <a:gd name="T11" fmla="*/ 142 h 148"/>
                  <a:gd name="T12" fmla="*/ 4 w 109"/>
                  <a:gd name="T13" fmla="*/ 143 h 148"/>
                  <a:gd name="T14" fmla="*/ 0 w 109"/>
                  <a:gd name="T15" fmla="*/ 143 h 148"/>
                  <a:gd name="T16" fmla="*/ 0 w 109"/>
                  <a:gd name="T17" fmla="*/ 143 h 148"/>
                  <a:gd name="T18" fmla="*/ 0 w 109"/>
                  <a:gd name="T19" fmla="*/ 145 h 148"/>
                  <a:gd name="T20" fmla="*/ 0 w 109"/>
                  <a:gd name="T21" fmla="*/ 145 h 148"/>
                  <a:gd name="T22" fmla="*/ 7 w 109"/>
                  <a:gd name="T23" fmla="*/ 148 h 148"/>
                  <a:gd name="T24" fmla="*/ 14 w 109"/>
                  <a:gd name="T25" fmla="*/ 148 h 148"/>
                  <a:gd name="T26" fmla="*/ 21 w 109"/>
                  <a:gd name="T27" fmla="*/ 145 h 148"/>
                  <a:gd name="T28" fmla="*/ 25 w 109"/>
                  <a:gd name="T29" fmla="*/ 141 h 148"/>
                  <a:gd name="T30" fmla="*/ 109 w 109"/>
                  <a:gd name="T31" fmla="*/ 5 h 14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09"/>
                  <a:gd name="T49" fmla="*/ 0 h 148"/>
                  <a:gd name="T50" fmla="*/ 109 w 109"/>
                  <a:gd name="T51" fmla="*/ 148 h 14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09" h="148">
                    <a:moveTo>
                      <a:pt x="109" y="5"/>
                    </a:moveTo>
                    <a:lnTo>
                      <a:pt x="99" y="0"/>
                    </a:lnTo>
                    <a:lnTo>
                      <a:pt x="15" y="137"/>
                    </a:lnTo>
                    <a:lnTo>
                      <a:pt x="15" y="137"/>
                    </a:lnTo>
                    <a:lnTo>
                      <a:pt x="12" y="139"/>
                    </a:lnTo>
                    <a:lnTo>
                      <a:pt x="8" y="142"/>
                    </a:lnTo>
                    <a:lnTo>
                      <a:pt x="4" y="143"/>
                    </a:lnTo>
                    <a:lnTo>
                      <a:pt x="0" y="143"/>
                    </a:lnTo>
                    <a:lnTo>
                      <a:pt x="0" y="143"/>
                    </a:lnTo>
                    <a:lnTo>
                      <a:pt x="0" y="145"/>
                    </a:lnTo>
                    <a:lnTo>
                      <a:pt x="0" y="145"/>
                    </a:lnTo>
                    <a:lnTo>
                      <a:pt x="7" y="148"/>
                    </a:lnTo>
                    <a:lnTo>
                      <a:pt x="14" y="148"/>
                    </a:lnTo>
                    <a:lnTo>
                      <a:pt x="21" y="145"/>
                    </a:lnTo>
                    <a:lnTo>
                      <a:pt x="25" y="141"/>
                    </a:lnTo>
                    <a:lnTo>
                      <a:pt x="109" y="5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sp>
          <p:nvSpPr>
            <p:cNvPr id="52" name="Freeform 189"/>
            <p:cNvSpPr>
              <a:spLocks noEditPoints="1"/>
            </p:cNvSpPr>
            <p:nvPr/>
          </p:nvSpPr>
          <p:spPr>
            <a:xfrm>
              <a:off x="4142116" y="2953485"/>
              <a:ext cx="143594" cy="156249"/>
            </a:xfrm>
            <a:custGeom>
              <a:avLst/>
              <a:gdLst>
                <a:gd name="txL" fmla="*/ 0 w 137"/>
                <a:gd name="txT" fmla="*/ 0 h 147"/>
                <a:gd name="txR" fmla="*/ 137 w 137"/>
                <a:gd name="txB" fmla="*/ 147 h 147"/>
              </a:gdLst>
              <a:ahLst/>
              <a:cxnLst>
                <a:cxn ang="0">
                  <a:pos x="112150" y="72278"/>
                </a:cxn>
                <a:cxn ang="0">
                  <a:pos x="107958" y="54209"/>
                </a:cxn>
                <a:cxn ang="0">
                  <a:pos x="107958" y="105229"/>
                </a:cxn>
                <a:cxn ang="0">
                  <a:pos x="122631" y="117984"/>
                </a:cxn>
                <a:cxn ang="0">
                  <a:pos x="120535" y="125424"/>
                </a:cxn>
                <a:cxn ang="0">
                  <a:pos x="107958" y="40391"/>
                </a:cxn>
                <a:cxn ang="0">
                  <a:pos x="120535" y="20195"/>
                </a:cxn>
                <a:cxn ang="0">
                  <a:pos x="122631" y="25510"/>
                </a:cxn>
                <a:cxn ang="0">
                  <a:pos x="107958" y="40391"/>
                </a:cxn>
                <a:cxn ang="0">
                  <a:pos x="119487" y="72278"/>
                </a:cxn>
                <a:cxn ang="0">
                  <a:pos x="140450" y="69090"/>
                </a:cxn>
                <a:cxn ang="0">
                  <a:pos x="142546" y="74404"/>
                </a:cxn>
                <a:cxn ang="0">
                  <a:pos x="119487" y="74404"/>
                </a:cxn>
                <a:cxn ang="0">
                  <a:pos x="72321" y="31888"/>
                </a:cxn>
                <a:cxn ang="0">
                  <a:pos x="107958" y="54209"/>
                </a:cxn>
                <a:cxn ang="0">
                  <a:pos x="94332" y="106292"/>
                </a:cxn>
                <a:cxn ang="0">
                  <a:pos x="88043" y="150934"/>
                </a:cxn>
                <a:cxn ang="0">
                  <a:pos x="72321" y="121173"/>
                </a:cxn>
                <a:cxn ang="0">
                  <a:pos x="86995" y="102040"/>
                </a:cxn>
                <a:cxn ang="0">
                  <a:pos x="99572" y="89285"/>
                </a:cxn>
                <a:cxn ang="0">
                  <a:pos x="103765" y="65901"/>
                </a:cxn>
                <a:cxn ang="0">
                  <a:pos x="95380" y="49957"/>
                </a:cxn>
                <a:cxn ang="0">
                  <a:pos x="72321" y="40391"/>
                </a:cxn>
                <a:cxn ang="0">
                  <a:pos x="104813" y="32950"/>
                </a:cxn>
                <a:cxn ang="0">
                  <a:pos x="104813" y="38265"/>
                </a:cxn>
                <a:cxn ang="0">
                  <a:pos x="107958" y="105229"/>
                </a:cxn>
                <a:cxn ang="0">
                  <a:pos x="103765" y="107355"/>
                </a:cxn>
                <a:cxn ang="0">
                  <a:pos x="107958" y="105229"/>
                </a:cxn>
                <a:cxn ang="0">
                  <a:pos x="75465" y="1063"/>
                </a:cxn>
                <a:cxn ang="0">
                  <a:pos x="75465" y="24447"/>
                </a:cxn>
                <a:cxn ang="0">
                  <a:pos x="70225" y="156249"/>
                </a:cxn>
                <a:cxn ang="0">
                  <a:pos x="51358" y="145620"/>
                </a:cxn>
                <a:cxn ang="0">
                  <a:pos x="42973" y="97788"/>
                </a:cxn>
                <a:cxn ang="0">
                  <a:pos x="42973" y="45705"/>
                </a:cxn>
                <a:cxn ang="0">
                  <a:pos x="72321" y="31888"/>
                </a:cxn>
                <a:cxn ang="0">
                  <a:pos x="59743" y="42517"/>
                </a:cxn>
                <a:cxn ang="0">
                  <a:pos x="47166" y="54209"/>
                </a:cxn>
                <a:cxn ang="0">
                  <a:pos x="41925" y="72278"/>
                </a:cxn>
                <a:cxn ang="0">
                  <a:pos x="56599" y="98851"/>
                </a:cxn>
                <a:cxn ang="0">
                  <a:pos x="58695" y="103103"/>
                </a:cxn>
                <a:cxn ang="0">
                  <a:pos x="72321" y="156249"/>
                </a:cxn>
                <a:cxn ang="0">
                  <a:pos x="72321" y="25510"/>
                </a:cxn>
                <a:cxn ang="0">
                  <a:pos x="68129" y="4252"/>
                </a:cxn>
                <a:cxn ang="0">
                  <a:pos x="72321" y="0"/>
                </a:cxn>
                <a:cxn ang="0">
                  <a:pos x="39829" y="110544"/>
                </a:cxn>
                <a:cxn ang="0">
                  <a:pos x="36685" y="105229"/>
                </a:cxn>
                <a:cxn ang="0">
                  <a:pos x="36685" y="40391"/>
                </a:cxn>
                <a:cxn ang="0">
                  <a:pos x="39829" y="32950"/>
                </a:cxn>
                <a:cxn ang="0">
                  <a:pos x="36685" y="89285"/>
                </a:cxn>
                <a:cxn ang="0">
                  <a:pos x="34588" y="62712"/>
                </a:cxn>
                <a:cxn ang="0">
                  <a:pos x="36685" y="31888"/>
                </a:cxn>
                <a:cxn ang="0">
                  <a:pos x="34588" y="38265"/>
                </a:cxn>
                <a:cxn ang="0">
                  <a:pos x="22011" y="21258"/>
                </a:cxn>
                <a:cxn ang="0">
                  <a:pos x="36685" y="31888"/>
                </a:cxn>
                <a:cxn ang="0">
                  <a:pos x="27251" y="123299"/>
                </a:cxn>
                <a:cxn ang="0">
                  <a:pos x="22011" y="123299"/>
                </a:cxn>
                <a:cxn ang="0">
                  <a:pos x="34588" y="105229"/>
                </a:cxn>
                <a:cxn ang="0">
                  <a:pos x="4193" y="69090"/>
                </a:cxn>
                <a:cxn ang="0">
                  <a:pos x="24107" y="69090"/>
                </a:cxn>
                <a:cxn ang="0">
                  <a:pos x="22011" y="76530"/>
                </a:cxn>
                <a:cxn ang="0">
                  <a:pos x="0" y="72278"/>
                </a:cxn>
                <a:cxn ang="0">
                  <a:pos x="4193" y="69090"/>
                </a:cxn>
              </a:cxnLst>
              <a:rect l="txL" t="txT" r="txR" b="txB"/>
              <a:pathLst>
                <a:path w="137" h="147">
                  <a:moveTo>
                    <a:pt x="103" y="51"/>
                  </a:moveTo>
                  <a:lnTo>
                    <a:pt x="103" y="51"/>
                  </a:lnTo>
                  <a:lnTo>
                    <a:pt x="106" y="59"/>
                  </a:lnTo>
                  <a:lnTo>
                    <a:pt x="107" y="68"/>
                  </a:lnTo>
                  <a:lnTo>
                    <a:pt x="107" y="68"/>
                  </a:lnTo>
                  <a:lnTo>
                    <a:pt x="106" y="77"/>
                  </a:lnTo>
                  <a:lnTo>
                    <a:pt x="103" y="84"/>
                  </a:lnTo>
                  <a:lnTo>
                    <a:pt x="103" y="51"/>
                  </a:lnTo>
                  <a:lnTo>
                    <a:pt x="103" y="51"/>
                  </a:lnTo>
                  <a:close/>
                  <a:moveTo>
                    <a:pt x="103" y="107"/>
                  </a:moveTo>
                  <a:lnTo>
                    <a:pt x="103" y="99"/>
                  </a:lnTo>
                  <a:lnTo>
                    <a:pt x="103" y="99"/>
                  </a:lnTo>
                  <a:lnTo>
                    <a:pt x="106" y="99"/>
                  </a:lnTo>
                  <a:lnTo>
                    <a:pt x="106" y="99"/>
                  </a:lnTo>
                  <a:lnTo>
                    <a:pt x="117" y="111"/>
                  </a:lnTo>
                  <a:lnTo>
                    <a:pt x="117" y="111"/>
                  </a:lnTo>
                  <a:lnTo>
                    <a:pt x="118" y="114"/>
                  </a:lnTo>
                  <a:lnTo>
                    <a:pt x="117" y="116"/>
                  </a:lnTo>
                  <a:lnTo>
                    <a:pt x="117" y="116"/>
                  </a:lnTo>
                  <a:lnTo>
                    <a:pt x="115" y="118"/>
                  </a:lnTo>
                  <a:lnTo>
                    <a:pt x="113" y="116"/>
                  </a:lnTo>
                  <a:lnTo>
                    <a:pt x="103" y="107"/>
                  </a:lnTo>
                  <a:lnTo>
                    <a:pt x="103" y="107"/>
                  </a:lnTo>
                  <a:close/>
                  <a:moveTo>
                    <a:pt x="103" y="38"/>
                  </a:moveTo>
                  <a:lnTo>
                    <a:pt x="103" y="28"/>
                  </a:lnTo>
                  <a:lnTo>
                    <a:pt x="113" y="20"/>
                  </a:lnTo>
                  <a:lnTo>
                    <a:pt x="113" y="20"/>
                  </a:lnTo>
                  <a:lnTo>
                    <a:pt x="115" y="19"/>
                  </a:lnTo>
                  <a:lnTo>
                    <a:pt x="117" y="20"/>
                  </a:lnTo>
                  <a:lnTo>
                    <a:pt x="117" y="20"/>
                  </a:lnTo>
                  <a:lnTo>
                    <a:pt x="118" y="23"/>
                  </a:lnTo>
                  <a:lnTo>
                    <a:pt x="117" y="24"/>
                  </a:lnTo>
                  <a:lnTo>
                    <a:pt x="106" y="36"/>
                  </a:lnTo>
                  <a:lnTo>
                    <a:pt x="106" y="36"/>
                  </a:lnTo>
                  <a:lnTo>
                    <a:pt x="106" y="36"/>
                  </a:lnTo>
                  <a:lnTo>
                    <a:pt x="103" y="38"/>
                  </a:lnTo>
                  <a:lnTo>
                    <a:pt x="103" y="38"/>
                  </a:lnTo>
                  <a:close/>
                  <a:moveTo>
                    <a:pt x="114" y="68"/>
                  </a:moveTo>
                  <a:lnTo>
                    <a:pt x="114" y="68"/>
                  </a:lnTo>
                  <a:lnTo>
                    <a:pt x="114" y="68"/>
                  </a:lnTo>
                  <a:lnTo>
                    <a:pt x="114" y="65"/>
                  </a:lnTo>
                  <a:lnTo>
                    <a:pt x="117" y="65"/>
                  </a:lnTo>
                  <a:lnTo>
                    <a:pt x="134" y="65"/>
                  </a:lnTo>
                  <a:lnTo>
                    <a:pt x="134" y="65"/>
                  </a:lnTo>
                  <a:lnTo>
                    <a:pt x="136" y="65"/>
                  </a:lnTo>
                  <a:lnTo>
                    <a:pt x="137" y="68"/>
                  </a:lnTo>
                  <a:lnTo>
                    <a:pt x="137" y="68"/>
                  </a:lnTo>
                  <a:lnTo>
                    <a:pt x="136" y="70"/>
                  </a:lnTo>
                  <a:lnTo>
                    <a:pt x="134" y="72"/>
                  </a:lnTo>
                  <a:lnTo>
                    <a:pt x="117" y="72"/>
                  </a:lnTo>
                  <a:lnTo>
                    <a:pt x="117" y="72"/>
                  </a:lnTo>
                  <a:lnTo>
                    <a:pt x="114" y="70"/>
                  </a:lnTo>
                  <a:lnTo>
                    <a:pt x="114" y="68"/>
                  </a:lnTo>
                  <a:lnTo>
                    <a:pt x="114" y="68"/>
                  </a:lnTo>
                  <a:close/>
                  <a:moveTo>
                    <a:pt x="69" y="30"/>
                  </a:moveTo>
                  <a:lnTo>
                    <a:pt x="69" y="30"/>
                  </a:lnTo>
                  <a:lnTo>
                    <a:pt x="80" y="32"/>
                  </a:lnTo>
                  <a:lnTo>
                    <a:pt x="90" y="36"/>
                  </a:lnTo>
                  <a:lnTo>
                    <a:pt x="98" y="43"/>
                  </a:lnTo>
                  <a:lnTo>
                    <a:pt x="103" y="51"/>
                  </a:lnTo>
                  <a:lnTo>
                    <a:pt x="103" y="84"/>
                  </a:lnTo>
                  <a:lnTo>
                    <a:pt x="103" y="84"/>
                  </a:lnTo>
                  <a:lnTo>
                    <a:pt x="98" y="93"/>
                  </a:lnTo>
                  <a:lnTo>
                    <a:pt x="90" y="100"/>
                  </a:lnTo>
                  <a:lnTo>
                    <a:pt x="90" y="130"/>
                  </a:lnTo>
                  <a:lnTo>
                    <a:pt x="90" y="130"/>
                  </a:lnTo>
                  <a:lnTo>
                    <a:pt x="88" y="137"/>
                  </a:lnTo>
                  <a:lnTo>
                    <a:pt x="84" y="142"/>
                  </a:lnTo>
                  <a:lnTo>
                    <a:pt x="79" y="146"/>
                  </a:lnTo>
                  <a:lnTo>
                    <a:pt x="71" y="147"/>
                  </a:lnTo>
                  <a:lnTo>
                    <a:pt x="69" y="147"/>
                  </a:lnTo>
                  <a:lnTo>
                    <a:pt x="69" y="114"/>
                  </a:lnTo>
                  <a:lnTo>
                    <a:pt x="82" y="114"/>
                  </a:lnTo>
                  <a:lnTo>
                    <a:pt x="82" y="97"/>
                  </a:lnTo>
                  <a:lnTo>
                    <a:pt x="82" y="97"/>
                  </a:lnTo>
                  <a:lnTo>
                    <a:pt x="83" y="96"/>
                  </a:lnTo>
                  <a:lnTo>
                    <a:pt x="84" y="95"/>
                  </a:lnTo>
                  <a:lnTo>
                    <a:pt x="84" y="95"/>
                  </a:lnTo>
                  <a:lnTo>
                    <a:pt x="91" y="89"/>
                  </a:lnTo>
                  <a:lnTo>
                    <a:pt x="95" y="84"/>
                  </a:lnTo>
                  <a:lnTo>
                    <a:pt x="98" y="76"/>
                  </a:lnTo>
                  <a:lnTo>
                    <a:pt x="99" y="68"/>
                  </a:lnTo>
                  <a:lnTo>
                    <a:pt x="99" y="68"/>
                  </a:lnTo>
                  <a:lnTo>
                    <a:pt x="99" y="62"/>
                  </a:lnTo>
                  <a:lnTo>
                    <a:pt x="96" y="57"/>
                  </a:lnTo>
                  <a:lnTo>
                    <a:pt x="94" y="51"/>
                  </a:lnTo>
                  <a:lnTo>
                    <a:pt x="91" y="47"/>
                  </a:lnTo>
                  <a:lnTo>
                    <a:pt x="91" y="47"/>
                  </a:lnTo>
                  <a:lnTo>
                    <a:pt x="86" y="43"/>
                  </a:lnTo>
                  <a:lnTo>
                    <a:pt x="82" y="40"/>
                  </a:lnTo>
                  <a:lnTo>
                    <a:pt x="75" y="39"/>
                  </a:lnTo>
                  <a:lnTo>
                    <a:pt x="69" y="38"/>
                  </a:lnTo>
                  <a:lnTo>
                    <a:pt x="69" y="30"/>
                  </a:lnTo>
                  <a:lnTo>
                    <a:pt x="69" y="30"/>
                  </a:lnTo>
                  <a:close/>
                  <a:moveTo>
                    <a:pt x="103" y="28"/>
                  </a:moveTo>
                  <a:lnTo>
                    <a:pt x="100" y="31"/>
                  </a:lnTo>
                  <a:lnTo>
                    <a:pt x="100" y="31"/>
                  </a:lnTo>
                  <a:lnTo>
                    <a:pt x="99" y="34"/>
                  </a:lnTo>
                  <a:lnTo>
                    <a:pt x="100" y="36"/>
                  </a:lnTo>
                  <a:lnTo>
                    <a:pt x="100" y="36"/>
                  </a:lnTo>
                  <a:lnTo>
                    <a:pt x="103" y="38"/>
                  </a:lnTo>
                  <a:lnTo>
                    <a:pt x="103" y="28"/>
                  </a:lnTo>
                  <a:lnTo>
                    <a:pt x="103" y="28"/>
                  </a:lnTo>
                  <a:close/>
                  <a:moveTo>
                    <a:pt x="103" y="99"/>
                  </a:moveTo>
                  <a:lnTo>
                    <a:pt x="103" y="99"/>
                  </a:lnTo>
                  <a:lnTo>
                    <a:pt x="100" y="99"/>
                  </a:lnTo>
                  <a:lnTo>
                    <a:pt x="100" y="99"/>
                  </a:lnTo>
                  <a:lnTo>
                    <a:pt x="99" y="101"/>
                  </a:lnTo>
                  <a:lnTo>
                    <a:pt x="100" y="104"/>
                  </a:lnTo>
                  <a:lnTo>
                    <a:pt x="103" y="107"/>
                  </a:lnTo>
                  <a:lnTo>
                    <a:pt x="103" y="99"/>
                  </a:lnTo>
                  <a:lnTo>
                    <a:pt x="103" y="99"/>
                  </a:lnTo>
                  <a:close/>
                  <a:moveTo>
                    <a:pt x="69" y="24"/>
                  </a:moveTo>
                  <a:lnTo>
                    <a:pt x="69" y="0"/>
                  </a:lnTo>
                  <a:lnTo>
                    <a:pt x="69" y="0"/>
                  </a:lnTo>
                  <a:lnTo>
                    <a:pt x="72" y="1"/>
                  </a:lnTo>
                  <a:lnTo>
                    <a:pt x="72" y="4"/>
                  </a:lnTo>
                  <a:lnTo>
                    <a:pt x="72" y="20"/>
                  </a:lnTo>
                  <a:lnTo>
                    <a:pt x="72" y="20"/>
                  </a:lnTo>
                  <a:lnTo>
                    <a:pt x="72" y="23"/>
                  </a:lnTo>
                  <a:lnTo>
                    <a:pt x="69" y="24"/>
                  </a:lnTo>
                  <a:lnTo>
                    <a:pt x="69" y="24"/>
                  </a:lnTo>
                  <a:close/>
                  <a:moveTo>
                    <a:pt x="69" y="147"/>
                  </a:moveTo>
                  <a:lnTo>
                    <a:pt x="67" y="147"/>
                  </a:lnTo>
                  <a:lnTo>
                    <a:pt x="67" y="147"/>
                  </a:lnTo>
                  <a:lnTo>
                    <a:pt x="60" y="146"/>
                  </a:lnTo>
                  <a:lnTo>
                    <a:pt x="53" y="142"/>
                  </a:lnTo>
                  <a:lnTo>
                    <a:pt x="49" y="137"/>
                  </a:lnTo>
                  <a:lnTo>
                    <a:pt x="48" y="130"/>
                  </a:lnTo>
                  <a:lnTo>
                    <a:pt x="48" y="99"/>
                  </a:lnTo>
                  <a:lnTo>
                    <a:pt x="48" y="99"/>
                  </a:lnTo>
                  <a:lnTo>
                    <a:pt x="41" y="92"/>
                  </a:lnTo>
                  <a:lnTo>
                    <a:pt x="35" y="84"/>
                  </a:lnTo>
                  <a:lnTo>
                    <a:pt x="35" y="51"/>
                  </a:lnTo>
                  <a:lnTo>
                    <a:pt x="35" y="51"/>
                  </a:lnTo>
                  <a:lnTo>
                    <a:pt x="41" y="43"/>
                  </a:lnTo>
                  <a:lnTo>
                    <a:pt x="49" y="36"/>
                  </a:lnTo>
                  <a:lnTo>
                    <a:pt x="59" y="32"/>
                  </a:lnTo>
                  <a:lnTo>
                    <a:pt x="64" y="31"/>
                  </a:lnTo>
                  <a:lnTo>
                    <a:pt x="69" y="30"/>
                  </a:lnTo>
                  <a:lnTo>
                    <a:pt x="69" y="38"/>
                  </a:lnTo>
                  <a:lnTo>
                    <a:pt x="69" y="38"/>
                  </a:lnTo>
                  <a:lnTo>
                    <a:pt x="64" y="39"/>
                  </a:lnTo>
                  <a:lnTo>
                    <a:pt x="57" y="40"/>
                  </a:lnTo>
                  <a:lnTo>
                    <a:pt x="53" y="43"/>
                  </a:lnTo>
                  <a:lnTo>
                    <a:pt x="48" y="47"/>
                  </a:lnTo>
                  <a:lnTo>
                    <a:pt x="48" y="47"/>
                  </a:lnTo>
                  <a:lnTo>
                    <a:pt x="45" y="51"/>
                  </a:lnTo>
                  <a:lnTo>
                    <a:pt x="42" y="57"/>
                  </a:lnTo>
                  <a:lnTo>
                    <a:pt x="40" y="62"/>
                  </a:lnTo>
                  <a:lnTo>
                    <a:pt x="40" y="68"/>
                  </a:lnTo>
                  <a:lnTo>
                    <a:pt x="40" y="68"/>
                  </a:lnTo>
                  <a:lnTo>
                    <a:pt x="41" y="76"/>
                  </a:lnTo>
                  <a:lnTo>
                    <a:pt x="44" y="82"/>
                  </a:lnTo>
                  <a:lnTo>
                    <a:pt x="48" y="89"/>
                  </a:lnTo>
                  <a:lnTo>
                    <a:pt x="54" y="93"/>
                  </a:lnTo>
                  <a:lnTo>
                    <a:pt x="54" y="93"/>
                  </a:lnTo>
                  <a:lnTo>
                    <a:pt x="54" y="93"/>
                  </a:lnTo>
                  <a:lnTo>
                    <a:pt x="56" y="95"/>
                  </a:lnTo>
                  <a:lnTo>
                    <a:pt x="56" y="97"/>
                  </a:lnTo>
                  <a:lnTo>
                    <a:pt x="56" y="114"/>
                  </a:lnTo>
                  <a:lnTo>
                    <a:pt x="69" y="114"/>
                  </a:lnTo>
                  <a:lnTo>
                    <a:pt x="69" y="147"/>
                  </a:lnTo>
                  <a:lnTo>
                    <a:pt x="69" y="147"/>
                  </a:lnTo>
                  <a:close/>
                  <a:moveTo>
                    <a:pt x="69" y="0"/>
                  </a:moveTo>
                  <a:lnTo>
                    <a:pt x="69" y="24"/>
                  </a:lnTo>
                  <a:lnTo>
                    <a:pt x="69" y="24"/>
                  </a:lnTo>
                  <a:lnTo>
                    <a:pt x="69" y="24"/>
                  </a:lnTo>
                  <a:lnTo>
                    <a:pt x="69" y="24"/>
                  </a:lnTo>
                  <a:lnTo>
                    <a:pt x="67" y="23"/>
                  </a:lnTo>
                  <a:lnTo>
                    <a:pt x="65" y="20"/>
                  </a:lnTo>
                  <a:lnTo>
                    <a:pt x="65" y="4"/>
                  </a:lnTo>
                  <a:lnTo>
                    <a:pt x="65" y="4"/>
                  </a:lnTo>
                  <a:lnTo>
                    <a:pt x="67" y="1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close/>
                  <a:moveTo>
                    <a:pt x="35" y="107"/>
                  </a:moveTo>
                  <a:lnTo>
                    <a:pt x="38" y="104"/>
                  </a:lnTo>
                  <a:lnTo>
                    <a:pt x="38" y="104"/>
                  </a:lnTo>
                  <a:lnTo>
                    <a:pt x="38" y="101"/>
                  </a:lnTo>
                  <a:lnTo>
                    <a:pt x="38" y="99"/>
                  </a:lnTo>
                  <a:lnTo>
                    <a:pt x="38" y="99"/>
                  </a:lnTo>
                  <a:lnTo>
                    <a:pt x="35" y="99"/>
                  </a:lnTo>
                  <a:lnTo>
                    <a:pt x="35" y="107"/>
                  </a:lnTo>
                  <a:lnTo>
                    <a:pt x="35" y="107"/>
                  </a:lnTo>
                  <a:close/>
                  <a:moveTo>
                    <a:pt x="35" y="38"/>
                  </a:moveTo>
                  <a:lnTo>
                    <a:pt x="35" y="38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38" y="34"/>
                  </a:lnTo>
                  <a:lnTo>
                    <a:pt x="38" y="31"/>
                  </a:lnTo>
                  <a:lnTo>
                    <a:pt x="35" y="30"/>
                  </a:lnTo>
                  <a:lnTo>
                    <a:pt x="35" y="38"/>
                  </a:lnTo>
                  <a:close/>
                  <a:moveTo>
                    <a:pt x="35" y="84"/>
                  </a:moveTo>
                  <a:lnTo>
                    <a:pt x="35" y="84"/>
                  </a:lnTo>
                  <a:lnTo>
                    <a:pt x="33" y="76"/>
                  </a:lnTo>
                  <a:lnTo>
                    <a:pt x="31" y="68"/>
                  </a:lnTo>
                  <a:lnTo>
                    <a:pt x="31" y="68"/>
                  </a:lnTo>
                  <a:lnTo>
                    <a:pt x="33" y="59"/>
                  </a:lnTo>
                  <a:lnTo>
                    <a:pt x="35" y="51"/>
                  </a:lnTo>
                  <a:lnTo>
                    <a:pt x="35" y="84"/>
                  </a:lnTo>
                  <a:lnTo>
                    <a:pt x="35" y="84"/>
                  </a:lnTo>
                  <a:close/>
                  <a:moveTo>
                    <a:pt x="35" y="30"/>
                  </a:moveTo>
                  <a:lnTo>
                    <a:pt x="35" y="38"/>
                  </a:lnTo>
                  <a:lnTo>
                    <a:pt x="35" y="38"/>
                  </a:lnTo>
                  <a:lnTo>
                    <a:pt x="33" y="36"/>
                  </a:lnTo>
                  <a:lnTo>
                    <a:pt x="33" y="36"/>
                  </a:lnTo>
                  <a:lnTo>
                    <a:pt x="21" y="24"/>
                  </a:lnTo>
                  <a:lnTo>
                    <a:pt x="21" y="24"/>
                  </a:lnTo>
                  <a:lnTo>
                    <a:pt x="19" y="23"/>
                  </a:lnTo>
                  <a:lnTo>
                    <a:pt x="21" y="20"/>
                  </a:lnTo>
                  <a:lnTo>
                    <a:pt x="21" y="20"/>
                  </a:lnTo>
                  <a:lnTo>
                    <a:pt x="23" y="19"/>
                  </a:lnTo>
                  <a:lnTo>
                    <a:pt x="26" y="20"/>
                  </a:lnTo>
                  <a:lnTo>
                    <a:pt x="35" y="30"/>
                  </a:lnTo>
                  <a:lnTo>
                    <a:pt x="35" y="30"/>
                  </a:lnTo>
                  <a:close/>
                  <a:moveTo>
                    <a:pt x="35" y="99"/>
                  </a:moveTo>
                  <a:lnTo>
                    <a:pt x="35" y="107"/>
                  </a:lnTo>
                  <a:lnTo>
                    <a:pt x="26" y="116"/>
                  </a:lnTo>
                  <a:lnTo>
                    <a:pt x="26" y="116"/>
                  </a:lnTo>
                  <a:lnTo>
                    <a:pt x="23" y="118"/>
                  </a:lnTo>
                  <a:lnTo>
                    <a:pt x="21" y="116"/>
                  </a:lnTo>
                  <a:lnTo>
                    <a:pt x="21" y="116"/>
                  </a:lnTo>
                  <a:lnTo>
                    <a:pt x="19" y="114"/>
                  </a:lnTo>
                  <a:lnTo>
                    <a:pt x="21" y="111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35" y="99"/>
                  </a:lnTo>
                  <a:lnTo>
                    <a:pt x="35" y="99"/>
                  </a:lnTo>
                  <a:close/>
                  <a:moveTo>
                    <a:pt x="4" y="65"/>
                  </a:moveTo>
                  <a:lnTo>
                    <a:pt x="4" y="65"/>
                  </a:lnTo>
                  <a:lnTo>
                    <a:pt x="21" y="65"/>
                  </a:lnTo>
                  <a:lnTo>
                    <a:pt x="21" y="65"/>
                  </a:lnTo>
                  <a:lnTo>
                    <a:pt x="23" y="65"/>
                  </a:lnTo>
                  <a:lnTo>
                    <a:pt x="25" y="68"/>
                  </a:lnTo>
                  <a:lnTo>
                    <a:pt x="25" y="68"/>
                  </a:lnTo>
                  <a:lnTo>
                    <a:pt x="23" y="70"/>
                  </a:lnTo>
                  <a:lnTo>
                    <a:pt x="21" y="72"/>
                  </a:lnTo>
                  <a:lnTo>
                    <a:pt x="4" y="72"/>
                  </a:lnTo>
                  <a:lnTo>
                    <a:pt x="4" y="72"/>
                  </a:lnTo>
                  <a:lnTo>
                    <a:pt x="2" y="70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2" y="65"/>
                  </a:lnTo>
                  <a:lnTo>
                    <a:pt x="4" y="65"/>
                  </a:lnTo>
                  <a:lnTo>
                    <a:pt x="4" y="65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53" name="组合 214"/>
            <p:cNvGrpSpPr/>
            <p:nvPr/>
          </p:nvGrpSpPr>
          <p:grpSpPr bwMode="auto">
            <a:xfrm>
              <a:off x="4348139" y="1753451"/>
              <a:ext cx="104053" cy="171130"/>
              <a:chOff x="0" y="0"/>
              <a:chExt cx="160337" cy="255588"/>
            </a:xfrm>
            <a:grpFill/>
          </p:grpSpPr>
          <p:sp>
            <p:nvSpPr>
              <p:cNvPr id="55" name="Freeform 190"/>
              <p:cNvSpPr>
                <a:spLocks noChangeArrowheads="1"/>
              </p:cNvSpPr>
              <p:nvPr/>
            </p:nvSpPr>
            <p:spPr bwMode="auto">
              <a:xfrm>
                <a:off x="90487" y="179388"/>
                <a:ext cx="57150" cy="57150"/>
              </a:xfrm>
              <a:custGeom>
                <a:avLst/>
                <a:gdLst>
                  <a:gd name="T0" fmla="*/ 0 w 36"/>
                  <a:gd name="T1" fmla="*/ 22 h 36"/>
                  <a:gd name="T2" fmla="*/ 0 w 36"/>
                  <a:gd name="T3" fmla="*/ 22 h 36"/>
                  <a:gd name="T4" fmla="*/ 2 w 36"/>
                  <a:gd name="T5" fmla="*/ 27 h 36"/>
                  <a:gd name="T6" fmla="*/ 8 w 36"/>
                  <a:gd name="T7" fmla="*/ 33 h 36"/>
                  <a:gd name="T8" fmla="*/ 13 w 36"/>
                  <a:gd name="T9" fmla="*/ 36 h 36"/>
                  <a:gd name="T10" fmla="*/ 21 w 36"/>
                  <a:gd name="T11" fmla="*/ 36 h 36"/>
                  <a:gd name="T12" fmla="*/ 21 w 36"/>
                  <a:gd name="T13" fmla="*/ 36 h 36"/>
                  <a:gd name="T14" fmla="*/ 28 w 36"/>
                  <a:gd name="T15" fmla="*/ 33 h 36"/>
                  <a:gd name="T16" fmla="*/ 32 w 36"/>
                  <a:gd name="T17" fmla="*/ 29 h 36"/>
                  <a:gd name="T18" fmla="*/ 35 w 36"/>
                  <a:gd name="T19" fmla="*/ 22 h 36"/>
                  <a:gd name="T20" fmla="*/ 36 w 36"/>
                  <a:gd name="T21" fmla="*/ 15 h 36"/>
                  <a:gd name="T22" fmla="*/ 36 w 36"/>
                  <a:gd name="T23" fmla="*/ 15 h 36"/>
                  <a:gd name="T24" fmla="*/ 33 w 36"/>
                  <a:gd name="T25" fmla="*/ 8 h 36"/>
                  <a:gd name="T26" fmla="*/ 28 w 36"/>
                  <a:gd name="T27" fmla="*/ 3 h 36"/>
                  <a:gd name="T28" fmla="*/ 21 w 36"/>
                  <a:gd name="T29" fmla="*/ 0 h 36"/>
                  <a:gd name="T30" fmla="*/ 14 w 36"/>
                  <a:gd name="T31" fmla="*/ 0 h 36"/>
                  <a:gd name="T32" fmla="*/ 14 w 36"/>
                  <a:gd name="T33" fmla="*/ 0 h 36"/>
                  <a:gd name="T34" fmla="*/ 8 w 36"/>
                  <a:gd name="T35" fmla="*/ 3 h 36"/>
                  <a:gd name="T36" fmla="*/ 4 w 36"/>
                  <a:gd name="T37" fmla="*/ 8 h 36"/>
                  <a:gd name="T38" fmla="*/ 1 w 36"/>
                  <a:gd name="T39" fmla="*/ 14 h 36"/>
                  <a:gd name="T40" fmla="*/ 0 w 36"/>
                  <a:gd name="T41" fmla="*/ 22 h 36"/>
                  <a:gd name="T42" fmla="*/ 0 w 36"/>
                  <a:gd name="T43" fmla="*/ 22 h 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36"/>
                  <a:gd name="T67" fmla="*/ 0 h 36"/>
                  <a:gd name="T68" fmla="*/ 36 w 36"/>
                  <a:gd name="T69" fmla="*/ 36 h 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36" h="36">
                    <a:moveTo>
                      <a:pt x="0" y="22"/>
                    </a:moveTo>
                    <a:lnTo>
                      <a:pt x="0" y="22"/>
                    </a:lnTo>
                    <a:lnTo>
                      <a:pt x="2" y="27"/>
                    </a:lnTo>
                    <a:lnTo>
                      <a:pt x="8" y="33"/>
                    </a:lnTo>
                    <a:lnTo>
                      <a:pt x="13" y="36"/>
                    </a:lnTo>
                    <a:lnTo>
                      <a:pt x="21" y="36"/>
                    </a:lnTo>
                    <a:lnTo>
                      <a:pt x="21" y="36"/>
                    </a:lnTo>
                    <a:lnTo>
                      <a:pt x="28" y="33"/>
                    </a:lnTo>
                    <a:lnTo>
                      <a:pt x="32" y="29"/>
                    </a:lnTo>
                    <a:lnTo>
                      <a:pt x="35" y="22"/>
                    </a:lnTo>
                    <a:lnTo>
                      <a:pt x="36" y="15"/>
                    </a:lnTo>
                    <a:lnTo>
                      <a:pt x="36" y="15"/>
                    </a:lnTo>
                    <a:lnTo>
                      <a:pt x="33" y="8"/>
                    </a:lnTo>
                    <a:lnTo>
                      <a:pt x="28" y="3"/>
                    </a:lnTo>
                    <a:lnTo>
                      <a:pt x="21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3"/>
                    </a:lnTo>
                    <a:lnTo>
                      <a:pt x="4" y="8"/>
                    </a:lnTo>
                    <a:lnTo>
                      <a:pt x="1" y="14"/>
                    </a:lnTo>
                    <a:lnTo>
                      <a:pt x="0" y="22"/>
                    </a:lnTo>
                    <a:lnTo>
                      <a:pt x="0" y="2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56" name="Freeform 191"/>
              <p:cNvSpPr>
                <a:spLocks noChangeArrowheads="1"/>
              </p:cNvSpPr>
              <p:nvPr/>
            </p:nvSpPr>
            <p:spPr bwMode="auto">
              <a:xfrm>
                <a:off x="106362" y="0"/>
                <a:ext cx="53975" cy="192088"/>
              </a:xfrm>
              <a:custGeom>
                <a:avLst/>
                <a:gdLst>
                  <a:gd name="T0" fmla="*/ 0 w 34"/>
                  <a:gd name="T1" fmla="*/ 121 h 121"/>
                  <a:gd name="T2" fmla="*/ 0 w 34"/>
                  <a:gd name="T3" fmla="*/ 121 h 121"/>
                  <a:gd name="T4" fmla="*/ 21 w 34"/>
                  <a:gd name="T5" fmla="*/ 17 h 121"/>
                  <a:gd name="T6" fmla="*/ 21 w 34"/>
                  <a:gd name="T7" fmla="*/ 17 h 121"/>
                  <a:gd name="T8" fmla="*/ 27 w 34"/>
                  <a:gd name="T9" fmla="*/ 9 h 121"/>
                  <a:gd name="T10" fmla="*/ 31 w 34"/>
                  <a:gd name="T11" fmla="*/ 2 h 121"/>
                  <a:gd name="T12" fmla="*/ 34 w 34"/>
                  <a:gd name="T13" fmla="*/ 0 h 121"/>
                  <a:gd name="T14" fmla="*/ 34 w 34"/>
                  <a:gd name="T15" fmla="*/ 0 h 121"/>
                  <a:gd name="T16" fmla="*/ 31 w 34"/>
                  <a:gd name="T17" fmla="*/ 19 h 121"/>
                  <a:gd name="T18" fmla="*/ 25 w 34"/>
                  <a:gd name="T19" fmla="*/ 61 h 121"/>
                  <a:gd name="T20" fmla="*/ 14 w 34"/>
                  <a:gd name="T21" fmla="*/ 121 h 121"/>
                  <a:gd name="T22" fmla="*/ 0 w 34"/>
                  <a:gd name="T23" fmla="*/ 121 h 12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34"/>
                  <a:gd name="T37" fmla="*/ 0 h 121"/>
                  <a:gd name="T38" fmla="*/ 34 w 34"/>
                  <a:gd name="T39" fmla="*/ 121 h 12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34" h="121">
                    <a:moveTo>
                      <a:pt x="0" y="121"/>
                    </a:moveTo>
                    <a:lnTo>
                      <a:pt x="0" y="121"/>
                    </a:lnTo>
                    <a:lnTo>
                      <a:pt x="21" y="17"/>
                    </a:lnTo>
                    <a:lnTo>
                      <a:pt x="21" y="17"/>
                    </a:lnTo>
                    <a:lnTo>
                      <a:pt x="27" y="9"/>
                    </a:lnTo>
                    <a:lnTo>
                      <a:pt x="31" y="2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1" y="19"/>
                    </a:lnTo>
                    <a:lnTo>
                      <a:pt x="25" y="61"/>
                    </a:lnTo>
                    <a:lnTo>
                      <a:pt x="14" y="121"/>
                    </a:lnTo>
                    <a:lnTo>
                      <a:pt x="0" y="121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57" name="Freeform 192"/>
              <p:cNvSpPr>
                <a:spLocks noChangeArrowheads="1"/>
              </p:cNvSpPr>
              <p:nvPr/>
            </p:nvSpPr>
            <p:spPr bwMode="auto">
              <a:xfrm>
                <a:off x="0" y="30163"/>
                <a:ext cx="123825" cy="166688"/>
              </a:xfrm>
              <a:custGeom>
                <a:avLst/>
                <a:gdLst>
                  <a:gd name="T0" fmla="*/ 77 w 78"/>
                  <a:gd name="T1" fmla="*/ 98 h 105"/>
                  <a:gd name="T2" fmla="*/ 19 w 78"/>
                  <a:gd name="T3" fmla="*/ 13 h 105"/>
                  <a:gd name="T4" fmla="*/ 0 w 78"/>
                  <a:gd name="T5" fmla="*/ 0 h 105"/>
                  <a:gd name="T6" fmla="*/ 8 w 78"/>
                  <a:gd name="T7" fmla="*/ 20 h 105"/>
                  <a:gd name="T8" fmla="*/ 66 w 78"/>
                  <a:gd name="T9" fmla="*/ 105 h 105"/>
                  <a:gd name="T10" fmla="*/ 78 w 78"/>
                  <a:gd name="T11" fmla="*/ 98 h 105"/>
                  <a:gd name="T12" fmla="*/ 77 w 78"/>
                  <a:gd name="T13" fmla="*/ 98 h 10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78"/>
                  <a:gd name="T22" fmla="*/ 0 h 105"/>
                  <a:gd name="T23" fmla="*/ 78 w 78"/>
                  <a:gd name="T24" fmla="*/ 105 h 10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78" h="105">
                    <a:moveTo>
                      <a:pt x="77" y="98"/>
                    </a:moveTo>
                    <a:lnTo>
                      <a:pt x="19" y="13"/>
                    </a:lnTo>
                    <a:lnTo>
                      <a:pt x="0" y="0"/>
                    </a:lnTo>
                    <a:lnTo>
                      <a:pt x="8" y="20"/>
                    </a:lnTo>
                    <a:lnTo>
                      <a:pt x="66" y="105"/>
                    </a:lnTo>
                    <a:lnTo>
                      <a:pt x="78" y="98"/>
                    </a:lnTo>
                    <a:lnTo>
                      <a:pt x="77" y="98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  <p:sp>
            <p:nvSpPr>
              <p:cNvPr id="58" name="Freeform 193"/>
              <p:cNvSpPr>
                <a:spLocks noChangeArrowheads="1"/>
              </p:cNvSpPr>
              <p:nvPr/>
            </p:nvSpPr>
            <p:spPr bwMode="auto">
              <a:xfrm>
                <a:off x="119062" y="225425"/>
                <a:ext cx="14288" cy="30163"/>
              </a:xfrm>
              <a:custGeom>
                <a:avLst/>
                <a:gdLst>
                  <a:gd name="T0" fmla="*/ 7 w 9"/>
                  <a:gd name="T1" fmla="*/ 2 h 19"/>
                  <a:gd name="T2" fmla="*/ 7 w 9"/>
                  <a:gd name="T3" fmla="*/ 2 h 19"/>
                  <a:gd name="T4" fmla="*/ 6 w 9"/>
                  <a:gd name="T5" fmla="*/ 0 h 19"/>
                  <a:gd name="T6" fmla="*/ 3 w 9"/>
                  <a:gd name="T7" fmla="*/ 0 h 19"/>
                  <a:gd name="T8" fmla="*/ 3 w 9"/>
                  <a:gd name="T9" fmla="*/ 0 h 19"/>
                  <a:gd name="T10" fmla="*/ 0 w 9"/>
                  <a:gd name="T11" fmla="*/ 1 h 19"/>
                  <a:gd name="T12" fmla="*/ 0 w 9"/>
                  <a:gd name="T13" fmla="*/ 4 h 19"/>
                  <a:gd name="T14" fmla="*/ 3 w 9"/>
                  <a:gd name="T15" fmla="*/ 16 h 19"/>
                  <a:gd name="T16" fmla="*/ 3 w 9"/>
                  <a:gd name="T17" fmla="*/ 16 h 19"/>
                  <a:gd name="T18" fmla="*/ 3 w 9"/>
                  <a:gd name="T19" fmla="*/ 19 h 19"/>
                  <a:gd name="T20" fmla="*/ 6 w 9"/>
                  <a:gd name="T21" fmla="*/ 19 h 19"/>
                  <a:gd name="T22" fmla="*/ 6 w 9"/>
                  <a:gd name="T23" fmla="*/ 19 h 19"/>
                  <a:gd name="T24" fmla="*/ 9 w 9"/>
                  <a:gd name="T25" fmla="*/ 17 h 19"/>
                  <a:gd name="T26" fmla="*/ 9 w 9"/>
                  <a:gd name="T27" fmla="*/ 15 h 19"/>
                  <a:gd name="T28" fmla="*/ 7 w 9"/>
                  <a:gd name="T29" fmla="*/ 2 h 1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9"/>
                  <a:gd name="T46" fmla="*/ 0 h 19"/>
                  <a:gd name="T47" fmla="*/ 9 w 9"/>
                  <a:gd name="T48" fmla="*/ 19 h 1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9" h="19">
                    <a:moveTo>
                      <a:pt x="7" y="2"/>
                    </a:moveTo>
                    <a:lnTo>
                      <a:pt x="7" y="2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1"/>
                    </a:lnTo>
                    <a:lnTo>
                      <a:pt x="0" y="4"/>
                    </a:lnTo>
                    <a:lnTo>
                      <a:pt x="3" y="16"/>
                    </a:lnTo>
                    <a:lnTo>
                      <a:pt x="3" y="16"/>
                    </a:lnTo>
                    <a:lnTo>
                      <a:pt x="3" y="19"/>
                    </a:lnTo>
                    <a:lnTo>
                      <a:pt x="6" y="19"/>
                    </a:lnTo>
                    <a:lnTo>
                      <a:pt x="6" y="19"/>
                    </a:lnTo>
                    <a:lnTo>
                      <a:pt x="9" y="17"/>
                    </a:lnTo>
                    <a:lnTo>
                      <a:pt x="9" y="15"/>
                    </a:lnTo>
                    <a:lnTo>
                      <a:pt x="7" y="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  <a:sym typeface="Impact" pitchFamily="34" charset="0"/>
                </a:endParaRPr>
              </a:p>
            </p:txBody>
          </p:sp>
        </p:grpSp>
        <p:sp>
          <p:nvSpPr>
            <p:cNvPr id="54" name="Freeform 194"/>
            <p:cNvSpPr>
              <a:spLocks noEditPoints="1"/>
            </p:cNvSpPr>
            <p:nvPr/>
          </p:nvSpPr>
          <p:spPr>
            <a:xfrm>
              <a:off x="4335655" y="876543"/>
              <a:ext cx="143594" cy="158375"/>
            </a:xfrm>
            <a:custGeom>
              <a:avLst/>
              <a:gdLst>
                <a:gd name="txL" fmla="*/ 0 w 137"/>
                <a:gd name="txT" fmla="*/ 0 h 149"/>
                <a:gd name="txR" fmla="*/ 137 w 137"/>
                <a:gd name="txB" fmla="*/ 149 h 149"/>
              </a:gdLst>
              <a:ahLst/>
              <a:cxnLst>
                <a:cxn ang="0">
                  <a:pos x="110054" y="73341"/>
                </a:cxn>
                <a:cxn ang="0">
                  <a:pos x="107958" y="54209"/>
                </a:cxn>
                <a:cxn ang="0">
                  <a:pos x="107958" y="105229"/>
                </a:cxn>
                <a:cxn ang="0">
                  <a:pos x="121583" y="119047"/>
                </a:cxn>
                <a:cxn ang="0">
                  <a:pos x="119487" y="125424"/>
                </a:cxn>
                <a:cxn ang="0">
                  <a:pos x="107958" y="40391"/>
                </a:cxn>
                <a:cxn ang="0">
                  <a:pos x="119487" y="20195"/>
                </a:cxn>
                <a:cxn ang="0">
                  <a:pos x="121583" y="27636"/>
                </a:cxn>
                <a:cxn ang="0">
                  <a:pos x="107958" y="40391"/>
                </a:cxn>
                <a:cxn ang="0">
                  <a:pos x="117391" y="73341"/>
                </a:cxn>
                <a:cxn ang="0">
                  <a:pos x="139401" y="69090"/>
                </a:cxn>
                <a:cxn ang="0">
                  <a:pos x="141498" y="76530"/>
                </a:cxn>
                <a:cxn ang="0">
                  <a:pos x="119487" y="76530"/>
                </a:cxn>
                <a:cxn ang="0">
                  <a:pos x="72321" y="32951"/>
                </a:cxn>
                <a:cxn ang="0">
                  <a:pos x="107958" y="54209"/>
                </a:cxn>
                <a:cxn ang="0">
                  <a:pos x="93284" y="106292"/>
                </a:cxn>
                <a:cxn ang="0">
                  <a:pos x="88043" y="153060"/>
                </a:cxn>
                <a:cxn ang="0">
                  <a:pos x="72321" y="122236"/>
                </a:cxn>
                <a:cxn ang="0">
                  <a:pos x="84899" y="102040"/>
                </a:cxn>
                <a:cxn ang="0">
                  <a:pos x="99572" y="89285"/>
                </a:cxn>
                <a:cxn ang="0">
                  <a:pos x="101669" y="65901"/>
                </a:cxn>
                <a:cxn ang="0">
                  <a:pos x="93284" y="49957"/>
                </a:cxn>
                <a:cxn ang="0">
                  <a:pos x="72321" y="41454"/>
                </a:cxn>
                <a:cxn ang="0">
                  <a:pos x="104813" y="35076"/>
                </a:cxn>
                <a:cxn ang="0">
                  <a:pos x="104813" y="40391"/>
                </a:cxn>
                <a:cxn ang="0">
                  <a:pos x="107958" y="105229"/>
                </a:cxn>
                <a:cxn ang="0">
                  <a:pos x="103765" y="109481"/>
                </a:cxn>
                <a:cxn ang="0">
                  <a:pos x="107958" y="105229"/>
                </a:cxn>
                <a:cxn ang="0">
                  <a:pos x="73369" y="1063"/>
                </a:cxn>
                <a:cxn ang="0">
                  <a:pos x="73369" y="24447"/>
                </a:cxn>
                <a:cxn ang="0">
                  <a:pos x="69177" y="158375"/>
                </a:cxn>
                <a:cxn ang="0">
                  <a:pos x="51358" y="145620"/>
                </a:cxn>
                <a:cxn ang="0">
                  <a:pos x="40877" y="98852"/>
                </a:cxn>
                <a:cxn ang="0">
                  <a:pos x="41925" y="45706"/>
                </a:cxn>
                <a:cxn ang="0">
                  <a:pos x="72321" y="32951"/>
                </a:cxn>
                <a:cxn ang="0">
                  <a:pos x="59743" y="43580"/>
                </a:cxn>
                <a:cxn ang="0">
                  <a:pos x="45070" y="54209"/>
                </a:cxn>
                <a:cxn ang="0">
                  <a:pos x="39829" y="73341"/>
                </a:cxn>
                <a:cxn ang="0">
                  <a:pos x="55551" y="100977"/>
                </a:cxn>
                <a:cxn ang="0">
                  <a:pos x="57647" y="104166"/>
                </a:cxn>
                <a:cxn ang="0">
                  <a:pos x="72321" y="158375"/>
                </a:cxn>
                <a:cxn ang="0">
                  <a:pos x="71273" y="25510"/>
                </a:cxn>
                <a:cxn ang="0">
                  <a:pos x="68129" y="4252"/>
                </a:cxn>
                <a:cxn ang="0">
                  <a:pos x="72321" y="0"/>
                </a:cxn>
                <a:cxn ang="0">
                  <a:pos x="37733" y="112669"/>
                </a:cxn>
                <a:cxn ang="0">
                  <a:pos x="35636" y="105229"/>
                </a:cxn>
                <a:cxn ang="0">
                  <a:pos x="35636" y="40391"/>
                </a:cxn>
                <a:cxn ang="0">
                  <a:pos x="37733" y="35076"/>
                </a:cxn>
                <a:cxn ang="0">
                  <a:pos x="35636" y="90348"/>
                </a:cxn>
                <a:cxn ang="0">
                  <a:pos x="32492" y="64838"/>
                </a:cxn>
                <a:cxn ang="0">
                  <a:pos x="35636" y="31888"/>
                </a:cxn>
                <a:cxn ang="0">
                  <a:pos x="32492" y="40391"/>
                </a:cxn>
                <a:cxn ang="0">
                  <a:pos x="20963" y="21258"/>
                </a:cxn>
                <a:cxn ang="0">
                  <a:pos x="35636" y="31888"/>
                </a:cxn>
                <a:cxn ang="0">
                  <a:pos x="25155" y="123299"/>
                </a:cxn>
                <a:cxn ang="0">
                  <a:pos x="20963" y="123299"/>
                </a:cxn>
                <a:cxn ang="0">
                  <a:pos x="32492" y="106292"/>
                </a:cxn>
                <a:cxn ang="0">
                  <a:pos x="4193" y="69090"/>
                </a:cxn>
                <a:cxn ang="0">
                  <a:pos x="24107" y="70153"/>
                </a:cxn>
                <a:cxn ang="0">
                  <a:pos x="20963" y="76530"/>
                </a:cxn>
                <a:cxn ang="0">
                  <a:pos x="0" y="73341"/>
                </a:cxn>
                <a:cxn ang="0">
                  <a:pos x="4193" y="69090"/>
                </a:cxn>
              </a:cxnLst>
              <a:rect l="txL" t="txT" r="txR" b="txB"/>
              <a:pathLst>
                <a:path w="137" h="149">
                  <a:moveTo>
                    <a:pt x="103" y="51"/>
                  </a:moveTo>
                  <a:lnTo>
                    <a:pt x="103" y="51"/>
                  </a:lnTo>
                  <a:lnTo>
                    <a:pt x="105" y="60"/>
                  </a:lnTo>
                  <a:lnTo>
                    <a:pt x="105" y="69"/>
                  </a:lnTo>
                  <a:lnTo>
                    <a:pt x="105" y="69"/>
                  </a:lnTo>
                  <a:lnTo>
                    <a:pt x="105" y="77"/>
                  </a:lnTo>
                  <a:lnTo>
                    <a:pt x="103" y="85"/>
                  </a:lnTo>
                  <a:lnTo>
                    <a:pt x="103" y="51"/>
                  </a:lnTo>
                  <a:lnTo>
                    <a:pt x="103" y="51"/>
                  </a:lnTo>
                  <a:close/>
                  <a:moveTo>
                    <a:pt x="103" y="108"/>
                  </a:moveTo>
                  <a:lnTo>
                    <a:pt x="103" y="99"/>
                  </a:lnTo>
                  <a:lnTo>
                    <a:pt x="103" y="99"/>
                  </a:lnTo>
                  <a:lnTo>
                    <a:pt x="104" y="100"/>
                  </a:lnTo>
                  <a:lnTo>
                    <a:pt x="104" y="100"/>
                  </a:lnTo>
                  <a:lnTo>
                    <a:pt x="116" y="112"/>
                  </a:lnTo>
                  <a:lnTo>
                    <a:pt x="116" y="112"/>
                  </a:lnTo>
                  <a:lnTo>
                    <a:pt x="118" y="115"/>
                  </a:lnTo>
                  <a:lnTo>
                    <a:pt x="116" y="116"/>
                  </a:lnTo>
                  <a:lnTo>
                    <a:pt x="116" y="116"/>
                  </a:lnTo>
                  <a:lnTo>
                    <a:pt x="114" y="118"/>
                  </a:lnTo>
                  <a:lnTo>
                    <a:pt x="111" y="116"/>
                  </a:lnTo>
                  <a:lnTo>
                    <a:pt x="103" y="108"/>
                  </a:lnTo>
                  <a:lnTo>
                    <a:pt x="103" y="108"/>
                  </a:lnTo>
                  <a:close/>
                  <a:moveTo>
                    <a:pt x="103" y="38"/>
                  </a:moveTo>
                  <a:lnTo>
                    <a:pt x="103" y="30"/>
                  </a:lnTo>
                  <a:lnTo>
                    <a:pt x="111" y="20"/>
                  </a:lnTo>
                  <a:lnTo>
                    <a:pt x="111" y="20"/>
                  </a:lnTo>
                  <a:lnTo>
                    <a:pt x="114" y="19"/>
                  </a:lnTo>
                  <a:lnTo>
                    <a:pt x="116" y="20"/>
                  </a:lnTo>
                  <a:lnTo>
                    <a:pt x="116" y="20"/>
                  </a:lnTo>
                  <a:lnTo>
                    <a:pt x="118" y="23"/>
                  </a:lnTo>
                  <a:lnTo>
                    <a:pt x="116" y="26"/>
                  </a:lnTo>
                  <a:lnTo>
                    <a:pt x="104" y="38"/>
                  </a:lnTo>
                  <a:lnTo>
                    <a:pt x="104" y="38"/>
                  </a:lnTo>
                  <a:lnTo>
                    <a:pt x="104" y="38"/>
                  </a:lnTo>
                  <a:lnTo>
                    <a:pt x="103" y="38"/>
                  </a:lnTo>
                  <a:lnTo>
                    <a:pt x="103" y="38"/>
                  </a:lnTo>
                  <a:close/>
                  <a:moveTo>
                    <a:pt x="112" y="69"/>
                  </a:moveTo>
                  <a:lnTo>
                    <a:pt x="112" y="69"/>
                  </a:lnTo>
                  <a:lnTo>
                    <a:pt x="112" y="69"/>
                  </a:lnTo>
                  <a:lnTo>
                    <a:pt x="114" y="66"/>
                  </a:lnTo>
                  <a:lnTo>
                    <a:pt x="116" y="65"/>
                  </a:lnTo>
                  <a:lnTo>
                    <a:pt x="133" y="65"/>
                  </a:lnTo>
                  <a:lnTo>
                    <a:pt x="133" y="65"/>
                  </a:lnTo>
                  <a:lnTo>
                    <a:pt x="135" y="66"/>
                  </a:lnTo>
                  <a:lnTo>
                    <a:pt x="137" y="69"/>
                  </a:lnTo>
                  <a:lnTo>
                    <a:pt x="137" y="69"/>
                  </a:lnTo>
                  <a:lnTo>
                    <a:pt x="135" y="72"/>
                  </a:lnTo>
                  <a:lnTo>
                    <a:pt x="133" y="72"/>
                  </a:lnTo>
                  <a:lnTo>
                    <a:pt x="116" y="72"/>
                  </a:lnTo>
                  <a:lnTo>
                    <a:pt x="116" y="72"/>
                  </a:lnTo>
                  <a:lnTo>
                    <a:pt x="114" y="72"/>
                  </a:lnTo>
                  <a:lnTo>
                    <a:pt x="112" y="69"/>
                  </a:lnTo>
                  <a:lnTo>
                    <a:pt x="112" y="69"/>
                  </a:lnTo>
                  <a:close/>
                  <a:moveTo>
                    <a:pt x="69" y="31"/>
                  </a:moveTo>
                  <a:lnTo>
                    <a:pt x="69" y="31"/>
                  </a:lnTo>
                  <a:lnTo>
                    <a:pt x="78" y="33"/>
                  </a:lnTo>
                  <a:lnTo>
                    <a:pt x="88" y="37"/>
                  </a:lnTo>
                  <a:lnTo>
                    <a:pt x="96" y="43"/>
                  </a:lnTo>
                  <a:lnTo>
                    <a:pt x="103" y="51"/>
                  </a:lnTo>
                  <a:lnTo>
                    <a:pt x="103" y="85"/>
                  </a:lnTo>
                  <a:lnTo>
                    <a:pt x="103" y="85"/>
                  </a:lnTo>
                  <a:lnTo>
                    <a:pt x="96" y="93"/>
                  </a:lnTo>
                  <a:lnTo>
                    <a:pt x="89" y="100"/>
                  </a:lnTo>
                  <a:lnTo>
                    <a:pt x="89" y="130"/>
                  </a:lnTo>
                  <a:lnTo>
                    <a:pt x="89" y="130"/>
                  </a:lnTo>
                  <a:lnTo>
                    <a:pt x="88" y="137"/>
                  </a:lnTo>
                  <a:lnTo>
                    <a:pt x="84" y="144"/>
                  </a:lnTo>
                  <a:lnTo>
                    <a:pt x="77" y="148"/>
                  </a:lnTo>
                  <a:lnTo>
                    <a:pt x="70" y="149"/>
                  </a:lnTo>
                  <a:lnTo>
                    <a:pt x="69" y="149"/>
                  </a:lnTo>
                  <a:lnTo>
                    <a:pt x="69" y="115"/>
                  </a:lnTo>
                  <a:lnTo>
                    <a:pt x="81" y="115"/>
                  </a:lnTo>
                  <a:lnTo>
                    <a:pt x="81" y="98"/>
                  </a:lnTo>
                  <a:lnTo>
                    <a:pt x="81" y="98"/>
                  </a:lnTo>
                  <a:lnTo>
                    <a:pt x="81" y="96"/>
                  </a:lnTo>
                  <a:lnTo>
                    <a:pt x="82" y="95"/>
                  </a:lnTo>
                  <a:lnTo>
                    <a:pt x="82" y="95"/>
                  </a:lnTo>
                  <a:lnTo>
                    <a:pt x="89" y="89"/>
                  </a:lnTo>
                  <a:lnTo>
                    <a:pt x="95" y="84"/>
                  </a:lnTo>
                  <a:lnTo>
                    <a:pt x="97" y="77"/>
                  </a:lnTo>
                  <a:lnTo>
                    <a:pt x="99" y="69"/>
                  </a:lnTo>
                  <a:lnTo>
                    <a:pt x="99" y="69"/>
                  </a:lnTo>
                  <a:lnTo>
                    <a:pt x="97" y="62"/>
                  </a:lnTo>
                  <a:lnTo>
                    <a:pt x="96" y="57"/>
                  </a:lnTo>
                  <a:lnTo>
                    <a:pt x="93" y="51"/>
                  </a:lnTo>
                  <a:lnTo>
                    <a:pt x="89" y="47"/>
                  </a:lnTo>
                  <a:lnTo>
                    <a:pt x="89" y="47"/>
                  </a:lnTo>
                  <a:lnTo>
                    <a:pt x="85" y="43"/>
                  </a:lnTo>
                  <a:lnTo>
                    <a:pt x="80" y="41"/>
                  </a:lnTo>
                  <a:lnTo>
                    <a:pt x="74" y="39"/>
                  </a:lnTo>
                  <a:lnTo>
                    <a:pt x="69" y="39"/>
                  </a:lnTo>
                  <a:lnTo>
                    <a:pt x="69" y="31"/>
                  </a:lnTo>
                  <a:lnTo>
                    <a:pt x="69" y="31"/>
                  </a:lnTo>
                  <a:close/>
                  <a:moveTo>
                    <a:pt x="103" y="30"/>
                  </a:moveTo>
                  <a:lnTo>
                    <a:pt x="100" y="33"/>
                  </a:lnTo>
                  <a:lnTo>
                    <a:pt x="100" y="33"/>
                  </a:lnTo>
                  <a:lnTo>
                    <a:pt x="99" y="35"/>
                  </a:lnTo>
                  <a:lnTo>
                    <a:pt x="100" y="38"/>
                  </a:lnTo>
                  <a:lnTo>
                    <a:pt x="100" y="38"/>
                  </a:lnTo>
                  <a:lnTo>
                    <a:pt x="103" y="38"/>
                  </a:lnTo>
                  <a:lnTo>
                    <a:pt x="103" y="30"/>
                  </a:lnTo>
                  <a:lnTo>
                    <a:pt x="103" y="30"/>
                  </a:lnTo>
                  <a:close/>
                  <a:moveTo>
                    <a:pt x="103" y="99"/>
                  </a:moveTo>
                  <a:lnTo>
                    <a:pt x="103" y="99"/>
                  </a:lnTo>
                  <a:lnTo>
                    <a:pt x="100" y="100"/>
                  </a:lnTo>
                  <a:lnTo>
                    <a:pt x="100" y="100"/>
                  </a:lnTo>
                  <a:lnTo>
                    <a:pt x="99" y="103"/>
                  </a:lnTo>
                  <a:lnTo>
                    <a:pt x="100" y="106"/>
                  </a:lnTo>
                  <a:lnTo>
                    <a:pt x="103" y="108"/>
                  </a:lnTo>
                  <a:lnTo>
                    <a:pt x="103" y="99"/>
                  </a:lnTo>
                  <a:lnTo>
                    <a:pt x="103" y="99"/>
                  </a:lnTo>
                  <a:close/>
                  <a:moveTo>
                    <a:pt x="69" y="24"/>
                  </a:moveTo>
                  <a:lnTo>
                    <a:pt x="69" y="0"/>
                  </a:lnTo>
                  <a:lnTo>
                    <a:pt x="69" y="0"/>
                  </a:lnTo>
                  <a:lnTo>
                    <a:pt x="70" y="1"/>
                  </a:lnTo>
                  <a:lnTo>
                    <a:pt x="72" y="4"/>
                  </a:lnTo>
                  <a:lnTo>
                    <a:pt x="72" y="20"/>
                  </a:lnTo>
                  <a:lnTo>
                    <a:pt x="72" y="20"/>
                  </a:lnTo>
                  <a:lnTo>
                    <a:pt x="70" y="23"/>
                  </a:lnTo>
                  <a:lnTo>
                    <a:pt x="69" y="24"/>
                  </a:lnTo>
                  <a:lnTo>
                    <a:pt x="69" y="24"/>
                  </a:lnTo>
                  <a:close/>
                  <a:moveTo>
                    <a:pt x="69" y="149"/>
                  </a:moveTo>
                  <a:lnTo>
                    <a:pt x="66" y="149"/>
                  </a:lnTo>
                  <a:lnTo>
                    <a:pt x="66" y="149"/>
                  </a:lnTo>
                  <a:lnTo>
                    <a:pt x="58" y="148"/>
                  </a:lnTo>
                  <a:lnTo>
                    <a:pt x="53" y="144"/>
                  </a:lnTo>
                  <a:lnTo>
                    <a:pt x="49" y="137"/>
                  </a:lnTo>
                  <a:lnTo>
                    <a:pt x="47" y="130"/>
                  </a:lnTo>
                  <a:lnTo>
                    <a:pt x="47" y="100"/>
                  </a:lnTo>
                  <a:lnTo>
                    <a:pt x="47" y="100"/>
                  </a:lnTo>
                  <a:lnTo>
                    <a:pt x="39" y="93"/>
                  </a:lnTo>
                  <a:lnTo>
                    <a:pt x="34" y="85"/>
                  </a:lnTo>
                  <a:lnTo>
                    <a:pt x="34" y="53"/>
                  </a:lnTo>
                  <a:lnTo>
                    <a:pt x="34" y="53"/>
                  </a:lnTo>
                  <a:lnTo>
                    <a:pt x="40" y="43"/>
                  </a:lnTo>
                  <a:lnTo>
                    <a:pt x="47" y="37"/>
                  </a:lnTo>
                  <a:lnTo>
                    <a:pt x="58" y="33"/>
                  </a:lnTo>
                  <a:lnTo>
                    <a:pt x="62" y="31"/>
                  </a:lnTo>
                  <a:lnTo>
                    <a:pt x="69" y="31"/>
                  </a:lnTo>
                  <a:lnTo>
                    <a:pt x="69" y="39"/>
                  </a:lnTo>
                  <a:lnTo>
                    <a:pt x="69" y="39"/>
                  </a:lnTo>
                  <a:lnTo>
                    <a:pt x="62" y="39"/>
                  </a:lnTo>
                  <a:lnTo>
                    <a:pt x="57" y="41"/>
                  </a:lnTo>
                  <a:lnTo>
                    <a:pt x="51" y="43"/>
                  </a:lnTo>
                  <a:lnTo>
                    <a:pt x="47" y="47"/>
                  </a:lnTo>
                  <a:lnTo>
                    <a:pt x="47" y="47"/>
                  </a:lnTo>
                  <a:lnTo>
                    <a:pt x="43" y="51"/>
                  </a:lnTo>
                  <a:lnTo>
                    <a:pt x="40" y="57"/>
                  </a:lnTo>
                  <a:lnTo>
                    <a:pt x="39" y="62"/>
                  </a:lnTo>
                  <a:lnTo>
                    <a:pt x="38" y="69"/>
                  </a:lnTo>
                  <a:lnTo>
                    <a:pt x="38" y="69"/>
                  </a:lnTo>
                  <a:lnTo>
                    <a:pt x="39" y="77"/>
                  </a:lnTo>
                  <a:lnTo>
                    <a:pt x="42" y="84"/>
                  </a:lnTo>
                  <a:lnTo>
                    <a:pt x="47" y="89"/>
                  </a:lnTo>
                  <a:lnTo>
                    <a:pt x="53" y="95"/>
                  </a:lnTo>
                  <a:lnTo>
                    <a:pt x="53" y="95"/>
                  </a:lnTo>
                  <a:lnTo>
                    <a:pt x="53" y="95"/>
                  </a:lnTo>
                  <a:lnTo>
                    <a:pt x="54" y="96"/>
                  </a:lnTo>
                  <a:lnTo>
                    <a:pt x="55" y="98"/>
                  </a:lnTo>
                  <a:lnTo>
                    <a:pt x="55" y="115"/>
                  </a:lnTo>
                  <a:lnTo>
                    <a:pt x="69" y="115"/>
                  </a:lnTo>
                  <a:lnTo>
                    <a:pt x="69" y="149"/>
                  </a:lnTo>
                  <a:lnTo>
                    <a:pt x="69" y="149"/>
                  </a:lnTo>
                  <a:close/>
                  <a:moveTo>
                    <a:pt x="69" y="0"/>
                  </a:moveTo>
                  <a:lnTo>
                    <a:pt x="69" y="24"/>
                  </a:lnTo>
                  <a:lnTo>
                    <a:pt x="68" y="24"/>
                  </a:lnTo>
                  <a:lnTo>
                    <a:pt x="68" y="24"/>
                  </a:lnTo>
                  <a:lnTo>
                    <a:pt x="68" y="24"/>
                  </a:lnTo>
                  <a:lnTo>
                    <a:pt x="66" y="23"/>
                  </a:lnTo>
                  <a:lnTo>
                    <a:pt x="65" y="20"/>
                  </a:lnTo>
                  <a:lnTo>
                    <a:pt x="65" y="4"/>
                  </a:lnTo>
                  <a:lnTo>
                    <a:pt x="65" y="4"/>
                  </a:lnTo>
                  <a:lnTo>
                    <a:pt x="66" y="1"/>
                  </a:lnTo>
                  <a:lnTo>
                    <a:pt x="68" y="0"/>
                  </a:lnTo>
                  <a:lnTo>
                    <a:pt x="69" y="0"/>
                  </a:lnTo>
                  <a:lnTo>
                    <a:pt x="69" y="0"/>
                  </a:lnTo>
                  <a:close/>
                  <a:moveTo>
                    <a:pt x="34" y="107"/>
                  </a:moveTo>
                  <a:lnTo>
                    <a:pt x="36" y="106"/>
                  </a:lnTo>
                  <a:lnTo>
                    <a:pt x="36" y="106"/>
                  </a:lnTo>
                  <a:lnTo>
                    <a:pt x="38" y="103"/>
                  </a:lnTo>
                  <a:lnTo>
                    <a:pt x="36" y="100"/>
                  </a:lnTo>
                  <a:lnTo>
                    <a:pt x="36" y="100"/>
                  </a:lnTo>
                  <a:lnTo>
                    <a:pt x="34" y="99"/>
                  </a:lnTo>
                  <a:lnTo>
                    <a:pt x="34" y="107"/>
                  </a:lnTo>
                  <a:lnTo>
                    <a:pt x="34" y="107"/>
                  </a:lnTo>
                  <a:close/>
                  <a:moveTo>
                    <a:pt x="34" y="38"/>
                  </a:moveTo>
                  <a:lnTo>
                    <a:pt x="34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8" y="35"/>
                  </a:lnTo>
                  <a:lnTo>
                    <a:pt x="36" y="33"/>
                  </a:lnTo>
                  <a:lnTo>
                    <a:pt x="34" y="30"/>
                  </a:lnTo>
                  <a:lnTo>
                    <a:pt x="34" y="38"/>
                  </a:lnTo>
                  <a:close/>
                  <a:moveTo>
                    <a:pt x="34" y="85"/>
                  </a:moveTo>
                  <a:lnTo>
                    <a:pt x="34" y="85"/>
                  </a:lnTo>
                  <a:lnTo>
                    <a:pt x="31" y="77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1" y="61"/>
                  </a:lnTo>
                  <a:lnTo>
                    <a:pt x="34" y="53"/>
                  </a:lnTo>
                  <a:lnTo>
                    <a:pt x="34" y="85"/>
                  </a:lnTo>
                  <a:lnTo>
                    <a:pt x="34" y="85"/>
                  </a:lnTo>
                  <a:close/>
                  <a:moveTo>
                    <a:pt x="34" y="30"/>
                  </a:moveTo>
                  <a:lnTo>
                    <a:pt x="34" y="38"/>
                  </a:lnTo>
                  <a:lnTo>
                    <a:pt x="34" y="38"/>
                  </a:lnTo>
                  <a:lnTo>
                    <a:pt x="31" y="38"/>
                  </a:lnTo>
                  <a:lnTo>
                    <a:pt x="31" y="38"/>
                  </a:lnTo>
                  <a:lnTo>
                    <a:pt x="20" y="26"/>
                  </a:lnTo>
                  <a:lnTo>
                    <a:pt x="20" y="26"/>
                  </a:lnTo>
                  <a:lnTo>
                    <a:pt x="19" y="23"/>
                  </a:lnTo>
                  <a:lnTo>
                    <a:pt x="20" y="20"/>
                  </a:lnTo>
                  <a:lnTo>
                    <a:pt x="20" y="20"/>
                  </a:lnTo>
                  <a:lnTo>
                    <a:pt x="23" y="19"/>
                  </a:lnTo>
                  <a:lnTo>
                    <a:pt x="24" y="20"/>
                  </a:lnTo>
                  <a:lnTo>
                    <a:pt x="34" y="30"/>
                  </a:lnTo>
                  <a:lnTo>
                    <a:pt x="34" y="30"/>
                  </a:lnTo>
                  <a:close/>
                  <a:moveTo>
                    <a:pt x="34" y="99"/>
                  </a:moveTo>
                  <a:lnTo>
                    <a:pt x="34" y="107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23" y="118"/>
                  </a:lnTo>
                  <a:lnTo>
                    <a:pt x="20" y="116"/>
                  </a:lnTo>
                  <a:lnTo>
                    <a:pt x="20" y="116"/>
                  </a:lnTo>
                  <a:lnTo>
                    <a:pt x="19" y="115"/>
                  </a:lnTo>
                  <a:lnTo>
                    <a:pt x="20" y="112"/>
                  </a:lnTo>
                  <a:lnTo>
                    <a:pt x="31" y="100"/>
                  </a:lnTo>
                  <a:lnTo>
                    <a:pt x="31" y="100"/>
                  </a:lnTo>
                  <a:lnTo>
                    <a:pt x="31" y="100"/>
                  </a:lnTo>
                  <a:lnTo>
                    <a:pt x="34" y="99"/>
                  </a:lnTo>
                  <a:lnTo>
                    <a:pt x="34" y="99"/>
                  </a:lnTo>
                  <a:close/>
                  <a:moveTo>
                    <a:pt x="4" y="65"/>
                  </a:moveTo>
                  <a:lnTo>
                    <a:pt x="4" y="65"/>
                  </a:lnTo>
                  <a:lnTo>
                    <a:pt x="20" y="65"/>
                  </a:lnTo>
                  <a:lnTo>
                    <a:pt x="20" y="65"/>
                  </a:lnTo>
                  <a:lnTo>
                    <a:pt x="23" y="66"/>
                  </a:lnTo>
                  <a:lnTo>
                    <a:pt x="24" y="69"/>
                  </a:lnTo>
                  <a:lnTo>
                    <a:pt x="24" y="69"/>
                  </a:lnTo>
                  <a:lnTo>
                    <a:pt x="23" y="72"/>
                  </a:lnTo>
                  <a:lnTo>
                    <a:pt x="20" y="72"/>
                  </a:lnTo>
                  <a:lnTo>
                    <a:pt x="4" y="72"/>
                  </a:lnTo>
                  <a:lnTo>
                    <a:pt x="4" y="72"/>
                  </a:lnTo>
                  <a:lnTo>
                    <a:pt x="1" y="72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1" y="66"/>
                  </a:lnTo>
                  <a:lnTo>
                    <a:pt x="4" y="65"/>
                  </a:lnTo>
                  <a:lnTo>
                    <a:pt x="4" y="65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3" name="TextBox 174"/>
          <p:cNvSpPr txBox="1"/>
          <p:nvPr/>
        </p:nvSpPr>
        <p:spPr>
          <a:xfrm>
            <a:off x="1448399" y="1909708"/>
            <a:ext cx="416289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哎呀小小草文化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模板，请勿盗版。</a:t>
            </a:r>
          </a:p>
        </p:txBody>
      </p:sp>
      <p:sp>
        <p:nvSpPr>
          <p:cNvPr id="224" name="TextBox 174"/>
          <p:cNvSpPr txBox="1"/>
          <p:nvPr/>
        </p:nvSpPr>
        <p:spPr>
          <a:xfrm>
            <a:off x="1462034" y="4131988"/>
            <a:ext cx="416289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哎呀小小草文化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138822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" grpId="0"/>
      <p:bldP spid="2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8100000">
            <a:off x="25400" y="214315"/>
            <a:ext cx="942848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9636122">
            <a:off x="603350" y="853426"/>
            <a:ext cx="66255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8914460">
            <a:off x="961488" y="654125"/>
            <a:ext cx="572426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8914460">
            <a:off x="613969" y="153947"/>
            <a:ext cx="572426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20624893">
            <a:off x="10629900" y="5597697"/>
            <a:ext cx="942848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561015">
            <a:off x="11207850" y="6236808"/>
            <a:ext cx="66255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21439353">
            <a:off x="11565988" y="6037507"/>
            <a:ext cx="572426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21439353">
            <a:off x="11218469" y="5537329"/>
            <a:ext cx="572426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74824" y="390279"/>
            <a:ext cx="6365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kern="0" dirty="0" smtClean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，哎呀小小草文化</a:t>
            </a:r>
            <a:r>
              <a:rPr lang="en-US" altLang="zh-CN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2133282" y="1518406"/>
            <a:ext cx="2457450" cy="4477130"/>
            <a:chOff x="3622030" y="1276350"/>
            <a:chExt cx="2457450" cy="4477130"/>
          </a:xfrm>
        </p:grpSpPr>
        <p:grpSp>
          <p:nvGrpSpPr>
            <p:cNvPr id="15" name="组合 14"/>
            <p:cNvGrpSpPr/>
            <p:nvPr/>
          </p:nvGrpSpPr>
          <p:grpSpPr>
            <a:xfrm>
              <a:off x="3622030" y="1276350"/>
              <a:ext cx="2457450" cy="4477130"/>
              <a:chOff x="3622030" y="1276350"/>
              <a:chExt cx="2457450" cy="4477130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3622030" y="1276350"/>
                <a:ext cx="2457450" cy="44771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20" name="直接连接符 19"/>
              <p:cNvCxnSpPr/>
              <p:nvPr/>
            </p:nvCxnSpPr>
            <p:spPr>
              <a:xfrm>
                <a:off x="4611438" y="3337457"/>
                <a:ext cx="478635" cy="0"/>
              </a:xfrm>
              <a:prstGeom prst="line">
                <a:avLst/>
              </a:prstGeom>
              <a:ln w="38100">
                <a:solidFill>
                  <a:srgbClr val="DB2C2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文本框 16"/>
            <p:cNvSpPr txBox="1"/>
            <p:nvPr/>
          </p:nvSpPr>
          <p:spPr>
            <a:xfrm>
              <a:off x="3802191" y="4143992"/>
              <a:ext cx="209712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哎呀小小草文化</a:t>
              </a:r>
              <a:r>
                <a:rPr lang="en-US" altLang="zh-CN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模板</a:t>
              </a:r>
              <a:endParaRPr lang="en-US" altLang="zh-CN" sz="12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请勿盗版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864426" y="1518406"/>
            <a:ext cx="2457450" cy="4477130"/>
            <a:chOff x="3622030" y="1276350"/>
            <a:chExt cx="2457450" cy="4477130"/>
          </a:xfrm>
        </p:grpSpPr>
        <p:grpSp>
          <p:nvGrpSpPr>
            <p:cNvPr id="22" name="组合 21"/>
            <p:cNvGrpSpPr/>
            <p:nvPr/>
          </p:nvGrpSpPr>
          <p:grpSpPr>
            <a:xfrm>
              <a:off x="3622030" y="1276350"/>
              <a:ext cx="2457450" cy="4477130"/>
              <a:chOff x="3622030" y="1276350"/>
              <a:chExt cx="2457450" cy="4477130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3622030" y="1276350"/>
                <a:ext cx="2457450" cy="44771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6" name="直接连接符 25"/>
              <p:cNvCxnSpPr/>
              <p:nvPr/>
            </p:nvCxnSpPr>
            <p:spPr>
              <a:xfrm>
                <a:off x="4611438" y="3337457"/>
                <a:ext cx="478635" cy="0"/>
              </a:xfrm>
              <a:prstGeom prst="line">
                <a:avLst/>
              </a:prstGeom>
              <a:ln w="38100">
                <a:solidFill>
                  <a:srgbClr val="DB2C2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4" name="文本框 23"/>
            <p:cNvSpPr txBox="1"/>
            <p:nvPr/>
          </p:nvSpPr>
          <p:spPr>
            <a:xfrm>
              <a:off x="3802191" y="4143992"/>
              <a:ext cx="209712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哎呀小小草文化</a:t>
              </a:r>
              <a:r>
                <a:rPr lang="en-US" altLang="zh-CN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模板</a:t>
              </a:r>
              <a:endParaRPr lang="en-US" altLang="zh-CN" sz="12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请勿盗版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595570" y="1518406"/>
            <a:ext cx="2457450" cy="4477130"/>
            <a:chOff x="3622030" y="1276350"/>
            <a:chExt cx="2457450" cy="4477130"/>
          </a:xfrm>
        </p:grpSpPr>
        <p:grpSp>
          <p:nvGrpSpPr>
            <p:cNvPr id="29" name="组合 28"/>
            <p:cNvGrpSpPr/>
            <p:nvPr/>
          </p:nvGrpSpPr>
          <p:grpSpPr>
            <a:xfrm>
              <a:off x="3622030" y="1276350"/>
              <a:ext cx="2457450" cy="4477130"/>
              <a:chOff x="3622030" y="1276350"/>
              <a:chExt cx="2457450" cy="447713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3622030" y="1276350"/>
                <a:ext cx="2457450" cy="44771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33" name="直接连接符 32"/>
              <p:cNvCxnSpPr/>
              <p:nvPr/>
            </p:nvCxnSpPr>
            <p:spPr>
              <a:xfrm>
                <a:off x="4611438" y="3337457"/>
                <a:ext cx="478635" cy="0"/>
              </a:xfrm>
              <a:prstGeom prst="line">
                <a:avLst/>
              </a:prstGeom>
              <a:ln w="38100">
                <a:solidFill>
                  <a:srgbClr val="DB2C2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文本框 30"/>
            <p:cNvSpPr txBox="1"/>
            <p:nvPr/>
          </p:nvSpPr>
          <p:spPr>
            <a:xfrm>
              <a:off x="3802191" y="4143992"/>
              <a:ext cx="209712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哎呀小小草文化</a:t>
              </a:r>
              <a:r>
                <a:rPr lang="en-US" altLang="zh-CN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模板</a:t>
              </a:r>
              <a:endParaRPr lang="en-US" altLang="zh-CN" sz="12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请勿盗版</a:t>
              </a:r>
            </a:p>
          </p:txBody>
        </p:sp>
      </p:grpSp>
      <p:sp>
        <p:nvSpPr>
          <p:cNvPr id="35" name="Freeform 63"/>
          <p:cNvSpPr>
            <a:spLocks noEditPoints="1"/>
          </p:cNvSpPr>
          <p:nvPr/>
        </p:nvSpPr>
        <p:spPr bwMode="auto">
          <a:xfrm>
            <a:off x="2919991" y="2308821"/>
            <a:ext cx="884029" cy="643406"/>
          </a:xfrm>
          <a:custGeom>
            <a:avLst/>
            <a:gdLst/>
            <a:ahLst/>
            <a:cxnLst>
              <a:cxn ang="0">
                <a:pos x="62" y="57"/>
              </a:cxn>
              <a:cxn ang="0">
                <a:pos x="18" y="57"/>
              </a:cxn>
              <a:cxn ang="0">
                <a:pos x="0" y="39"/>
              </a:cxn>
              <a:cxn ang="0">
                <a:pos x="11" y="23"/>
              </a:cxn>
              <a:cxn ang="0">
                <a:pos x="11" y="21"/>
              </a:cxn>
              <a:cxn ang="0">
                <a:pos x="31" y="0"/>
              </a:cxn>
              <a:cxn ang="0">
                <a:pos x="50" y="13"/>
              </a:cxn>
              <a:cxn ang="0">
                <a:pos x="57" y="11"/>
              </a:cxn>
              <a:cxn ang="0">
                <a:pos x="67" y="21"/>
              </a:cxn>
              <a:cxn ang="0">
                <a:pos x="66" y="27"/>
              </a:cxn>
              <a:cxn ang="0">
                <a:pos x="78" y="42"/>
              </a:cxn>
              <a:cxn ang="0">
                <a:pos x="62" y="57"/>
              </a:cxn>
              <a:cxn ang="0">
                <a:pos x="51" y="31"/>
              </a:cxn>
              <a:cxn ang="0">
                <a:pos x="42" y="31"/>
              </a:cxn>
              <a:cxn ang="0">
                <a:pos x="42" y="17"/>
              </a:cxn>
              <a:cxn ang="0">
                <a:pos x="40" y="16"/>
              </a:cxn>
              <a:cxn ang="0">
                <a:pos x="33" y="16"/>
              </a:cxn>
              <a:cxn ang="0">
                <a:pos x="31" y="17"/>
              </a:cxn>
              <a:cxn ang="0">
                <a:pos x="31" y="31"/>
              </a:cxn>
              <a:cxn ang="0">
                <a:pos x="22" y="31"/>
              </a:cxn>
              <a:cxn ang="0">
                <a:pos x="21" y="33"/>
              </a:cxn>
              <a:cxn ang="0">
                <a:pos x="21" y="34"/>
              </a:cxn>
              <a:cxn ang="0">
                <a:pos x="36" y="48"/>
              </a:cxn>
              <a:cxn ang="0">
                <a:pos x="36" y="48"/>
              </a:cxn>
              <a:cxn ang="0">
                <a:pos x="37" y="48"/>
              </a:cxn>
              <a:cxn ang="0">
                <a:pos x="51" y="34"/>
              </a:cxn>
              <a:cxn ang="0">
                <a:pos x="52" y="33"/>
              </a:cxn>
              <a:cxn ang="0">
                <a:pos x="51" y="31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rgbClr val="C00000"/>
          </a:solidFill>
          <a:ln w="9525">
            <a:noFill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36" name="Freeform 5"/>
          <p:cNvSpPr>
            <a:spLocks noEditPoints="1"/>
          </p:cNvSpPr>
          <p:nvPr/>
        </p:nvSpPr>
        <p:spPr bwMode="auto">
          <a:xfrm>
            <a:off x="8468478" y="2308821"/>
            <a:ext cx="711632" cy="711632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C00000"/>
          </a:solidFill>
          <a:ln w="9525">
            <a:noFill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37" name="Freeform 57"/>
          <p:cNvSpPr>
            <a:spLocks noEditPoints="1"/>
          </p:cNvSpPr>
          <p:nvPr/>
        </p:nvSpPr>
        <p:spPr bwMode="auto">
          <a:xfrm>
            <a:off x="5707947" y="2287084"/>
            <a:ext cx="770406" cy="665143"/>
          </a:xfrm>
          <a:custGeom>
            <a:avLst/>
            <a:gdLst>
              <a:gd name="T0" fmla="*/ 192 w 211"/>
              <a:gd name="T1" fmla="*/ 29 h 182"/>
              <a:gd name="T2" fmla="*/ 122 w 211"/>
              <a:gd name="T3" fmla="*/ 29 h 182"/>
              <a:gd name="T4" fmla="*/ 122 w 211"/>
              <a:gd name="T5" fmla="*/ 16 h 182"/>
              <a:gd name="T6" fmla="*/ 106 w 211"/>
              <a:gd name="T7" fmla="*/ 0 h 182"/>
              <a:gd name="T8" fmla="*/ 90 w 211"/>
              <a:gd name="T9" fmla="*/ 16 h 182"/>
              <a:gd name="T10" fmla="*/ 90 w 211"/>
              <a:gd name="T11" fmla="*/ 29 h 182"/>
              <a:gd name="T12" fmla="*/ 19 w 211"/>
              <a:gd name="T13" fmla="*/ 29 h 182"/>
              <a:gd name="T14" fmla="*/ 0 w 211"/>
              <a:gd name="T15" fmla="*/ 48 h 182"/>
              <a:gd name="T16" fmla="*/ 0 w 211"/>
              <a:gd name="T17" fmla="*/ 163 h 182"/>
              <a:gd name="T18" fmla="*/ 19 w 211"/>
              <a:gd name="T19" fmla="*/ 182 h 182"/>
              <a:gd name="T20" fmla="*/ 192 w 211"/>
              <a:gd name="T21" fmla="*/ 182 h 182"/>
              <a:gd name="T22" fmla="*/ 211 w 211"/>
              <a:gd name="T23" fmla="*/ 163 h 182"/>
              <a:gd name="T24" fmla="*/ 211 w 211"/>
              <a:gd name="T25" fmla="*/ 48 h 182"/>
              <a:gd name="T26" fmla="*/ 192 w 211"/>
              <a:gd name="T27" fmla="*/ 29 h 182"/>
              <a:gd name="T28" fmla="*/ 106 w 211"/>
              <a:gd name="T29" fmla="*/ 10 h 182"/>
              <a:gd name="T30" fmla="*/ 112 w 211"/>
              <a:gd name="T31" fmla="*/ 16 h 182"/>
              <a:gd name="T32" fmla="*/ 106 w 211"/>
              <a:gd name="T33" fmla="*/ 22 h 182"/>
              <a:gd name="T34" fmla="*/ 99 w 211"/>
              <a:gd name="T35" fmla="*/ 16 h 182"/>
              <a:gd name="T36" fmla="*/ 106 w 211"/>
              <a:gd name="T37" fmla="*/ 10 h 182"/>
              <a:gd name="T38" fmla="*/ 64 w 211"/>
              <a:gd name="T39" fmla="*/ 56 h 182"/>
              <a:gd name="T40" fmla="*/ 91 w 211"/>
              <a:gd name="T41" fmla="*/ 83 h 182"/>
              <a:gd name="T42" fmla="*/ 64 w 211"/>
              <a:gd name="T43" fmla="*/ 109 h 182"/>
              <a:gd name="T44" fmla="*/ 37 w 211"/>
              <a:gd name="T45" fmla="*/ 83 h 182"/>
              <a:gd name="T46" fmla="*/ 64 w 211"/>
              <a:gd name="T47" fmla="*/ 56 h 182"/>
              <a:gd name="T48" fmla="*/ 106 w 211"/>
              <a:gd name="T49" fmla="*/ 160 h 182"/>
              <a:gd name="T50" fmla="*/ 22 w 211"/>
              <a:gd name="T51" fmla="*/ 160 h 182"/>
              <a:gd name="T52" fmla="*/ 22 w 211"/>
              <a:gd name="T53" fmla="*/ 148 h 182"/>
              <a:gd name="T54" fmla="*/ 52 w 211"/>
              <a:gd name="T55" fmla="*/ 118 h 182"/>
              <a:gd name="T56" fmla="*/ 76 w 211"/>
              <a:gd name="T57" fmla="*/ 118 h 182"/>
              <a:gd name="T58" fmla="*/ 106 w 211"/>
              <a:gd name="T59" fmla="*/ 148 h 182"/>
              <a:gd name="T60" fmla="*/ 106 w 211"/>
              <a:gd name="T61" fmla="*/ 160 h 182"/>
              <a:gd name="T62" fmla="*/ 189 w 211"/>
              <a:gd name="T63" fmla="*/ 99 h 182"/>
              <a:gd name="T64" fmla="*/ 128 w 211"/>
              <a:gd name="T65" fmla="*/ 99 h 182"/>
              <a:gd name="T66" fmla="*/ 128 w 211"/>
              <a:gd name="T67" fmla="*/ 90 h 182"/>
              <a:gd name="T68" fmla="*/ 189 w 211"/>
              <a:gd name="T69" fmla="*/ 90 h 182"/>
              <a:gd name="T70" fmla="*/ 189 w 211"/>
              <a:gd name="T71" fmla="*/ 99 h 182"/>
              <a:gd name="T72" fmla="*/ 192 w 211"/>
              <a:gd name="T73" fmla="*/ 77 h 182"/>
              <a:gd name="T74" fmla="*/ 112 w 211"/>
              <a:gd name="T75" fmla="*/ 77 h 182"/>
              <a:gd name="T76" fmla="*/ 112 w 211"/>
              <a:gd name="T77" fmla="*/ 67 h 182"/>
              <a:gd name="T78" fmla="*/ 192 w 211"/>
              <a:gd name="T79" fmla="*/ 67 h 182"/>
              <a:gd name="T80" fmla="*/ 192 w 211"/>
              <a:gd name="T81" fmla="*/ 77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11" h="182">
                <a:moveTo>
                  <a:pt x="192" y="29"/>
                </a:moveTo>
                <a:cubicBezTo>
                  <a:pt x="122" y="29"/>
                  <a:pt x="122" y="29"/>
                  <a:pt x="122" y="29"/>
                </a:cubicBezTo>
                <a:cubicBezTo>
                  <a:pt x="122" y="16"/>
                  <a:pt x="122" y="16"/>
                  <a:pt x="122" y="16"/>
                </a:cubicBezTo>
                <a:cubicBezTo>
                  <a:pt x="122" y="7"/>
                  <a:pt x="114" y="0"/>
                  <a:pt x="106" y="0"/>
                </a:cubicBezTo>
                <a:cubicBezTo>
                  <a:pt x="97" y="0"/>
                  <a:pt x="90" y="7"/>
                  <a:pt x="90" y="16"/>
                </a:cubicBezTo>
                <a:cubicBezTo>
                  <a:pt x="90" y="29"/>
                  <a:pt x="90" y="29"/>
                  <a:pt x="9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9" y="29"/>
                  <a:pt x="0" y="37"/>
                  <a:pt x="0" y="48"/>
                </a:cubicBezTo>
                <a:cubicBezTo>
                  <a:pt x="0" y="163"/>
                  <a:pt x="0" y="163"/>
                  <a:pt x="0" y="163"/>
                </a:cubicBezTo>
                <a:cubicBezTo>
                  <a:pt x="0" y="174"/>
                  <a:pt x="9" y="182"/>
                  <a:pt x="19" y="182"/>
                </a:cubicBezTo>
                <a:cubicBezTo>
                  <a:pt x="192" y="182"/>
                  <a:pt x="192" y="182"/>
                  <a:pt x="192" y="182"/>
                </a:cubicBezTo>
                <a:cubicBezTo>
                  <a:pt x="203" y="182"/>
                  <a:pt x="211" y="174"/>
                  <a:pt x="211" y="163"/>
                </a:cubicBezTo>
                <a:cubicBezTo>
                  <a:pt x="211" y="48"/>
                  <a:pt x="211" y="48"/>
                  <a:pt x="211" y="48"/>
                </a:cubicBezTo>
                <a:cubicBezTo>
                  <a:pt x="211" y="37"/>
                  <a:pt x="203" y="29"/>
                  <a:pt x="192" y="29"/>
                </a:cubicBezTo>
                <a:close/>
                <a:moveTo>
                  <a:pt x="106" y="10"/>
                </a:moveTo>
                <a:cubicBezTo>
                  <a:pt x="109" y="10"/>
                  <a:pt x="112" y="12"/>
                  <a:pt x="112" y="16"/>
                </a:cubicBezTo>
                <a:cubicBezTo>
                  <a:pt x="112" y="20"/>
                  <a:pt x="109" y="22"/>
                  <a:pt x="106" y="22"/>
                </a:cubicBezTo>
                <a:cubicBezTo>
                  <a:pt x="102" y="22"/>
                  <a:pt x="99" y="20"/>
                  <a:pt x="99" y="16"/>
                </a:cubicBezTo>
                <a:cubicBezTo>
                  <a:pt x="99" y="12"/>
                  <a:pt x="102" y="10"/>
                  <a:pt x="106" y="10"/>
                </a:cubicBezTo>
                <a:close/>
                <a:moveTo>
                  <a:pt x="64" y="56"/>
                </a:moveTo>
                <a:cubicBezTo>
                  <a:pt x="79" y="56"/>
                  <a:pt x="91" y="68"/>
                  <a:pt x="91" y="83"/>
                </a:cubicBezTo>
                <a:cubicBezTo>
                  <a:pt x="91" y="98"/>
                  <a:pt x="79" y="109"/>
                  <a:pt x="64" y="109"/>
                </a:cubicBezTo>
                <a:cubicBezTo>
                  <a:pt x="49" y="109"/>
                  <a:pt x="37" y="98"/>
                  <a:pt x="37" y="83"/>
                </a:cubicBezTo>
                <a:cubicBezTo>
                  <a:pt x="37" y="68"/>
                  <a:pt x="49" y="56"/>
                  <a:pt x="64" y="56"/>
                </a:cubicBezTo>
                <a:close/>
                <a:moveTo>
                  <a:pt x="106" y="160"/>
                </a:moveTo>
                <a:cubicBezTo>
                  <a:pt x="22" y="160"/>
                  <a:pt x="22" y="160"/>
                  <a:pt x="22" y="160"/>
                </a:cubicBezTo>
                <a:cubicBezTo>
                  <a:pt x="22" y="148"/>
                  <a:pt x="22" y="148"/>
                  <a:pt x="22" y="148"/>
                </a:cubicBezTo>
                <a:cubicBezTo>
                  <a:pt x="22" y="132"/>
                  <a:pt x="36" y="118"/>
                  <a:pt x="52" y="118"/>
                </a:cubicBezTo>
                <a:cubicBezTo>
                  <a:pt x="76" y="118"/>
                  <a:pt x="76" y="118"/>
                  <a:pt x="76" y="118"/>
                </a:cubicBezTo>
                <a:cubicBezTo>
                  <a:pt x="92" y="118"/>
                  <a:pt x="106" y="132"/>
                  <a:pt x="106" y="148"/>
                </a:cubicBezTo>
                <a:lnTo>
                  <a:pt x="106" y="160"/>
                </a:lnTo>
                <a:close/>
                <a:moveTo>
                  <a:pt x="189" y="99"/>
                </a:moveTo>
                <a:cubicBezTo>
                  <a:pt x="128" y="99"/>
                  <a:pt x="128" y="99"/>
                  <a:pt x="128" y="99"/>
                </a:cubicBezTo>
                <a:cubicBezTo>
                  <a:pt x="128" y="90"/>
                  <a:pt x="128" y="90"/>
                  <a:pt x="128" y="90"/>
                </a:cubicBezTo>
                <a:cubicBezTo>
                  <a:pt x="189" y="90"/>
                  <a:pt x="189" y="90"/>
                  <a:pt x="189" y="90"/>
                </a:cubicBezTo>
                <a:lnTo>
                  <a:pt x="189" y="99"/>
                </a:lnTo>
                <a:close/>
                <a:moveTo>
                  <a:pt x="192" y="77"/>
                </a:moveTo>
                <a:cubicBezTo>
                  <a:pt x="112" y="77"/>
                  <a:pt x="112" y="77"/>
                  <a:pt x="112" y="77"/>
                </a:cubicBezTo>
                <a:cubicBezTo>
                  <a:pt x="112" y="67"/>
                  <a:pt x="112" y="67"/>
                  <a:pt x="112" y="67"/>
                </a:cubicBezTo>
                <a:cubicBezTo>
                  <a:pt x="192" y="67"/>
                  <a:pt x="192" y="67"/>
                  <a:pt x="192" y="67"/>
                </a:cubicBezTo>
                <a:lnTo>
                  <a:pt x="192" y="77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772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8100000">
            <a:off x="25400" y="214315"/>
            <a:ext cx="942848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9636122">
            <a:off x="603350" y="853426"/>
            <a:ext cx="66255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8914460">
            <a:off x="961488" y="654125"/>
            <a:ext cx="572426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8914460">
            <a:off x="613969" y="153947"/>
            <a:ext cx="572426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20624893">
            <a:off x="10629900" y="5597697"/>
            <a:ext cx="942848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561015">
            <a:off x="11207850" y="6236808"/>
            <a:ext cx="66255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21439353">
            <a:off x="11565988" y="6037507"/>
            <a:ext cx="572426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21439353">
            <a:off x="11218469" y="5537329"/>
            <a:ext cx="572426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74824" y="390279"/>
            <a:ext cx="6365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kern="0" dirty="0" smtClean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，哎呀小小草文化</a:t>
            </a:r>
            <a:r>
              <a:rPr lang="en-US" altLang="zh-CN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965430" y="1339574"/>
            <a:ext cx="9734869" cy="2631960"/>
            <a:chOff x="3137360" y="1885674"/>
            <a:chExt cx="9734869" cy="2631960"/>
          </a:xfrm>
        </p:grpSpPr>
        <p:grpSp>
          <p:nvGrpSpPr>
            <p:cNvPr id="34" name="组合 33"/>
            <p:cNvGrpSpPr/>
            <p:nvPr/>
          </p:nvGrpSpPr>
          <p:grpSpPr>
            <a:xfrm>
              <a:off x="3137360" y="1885674"/>
              <a:ext cx="3947941" cy="2631960"/>
              <a:chOff x="6221460" y="4234963"/>
              <a:chExt cx="3947941" cy="2631960"/>
            </a:xfrm>
          </p:grpSpPr>
          <p:graphicFrame>
            <p:nvGraphicFramePr>
              <p:cNvPr id="41" name="图表 40"/>
              <p:cNvGraphicFramePr/>
              <p:nvPr>
                <p:extLst>
                  <p:ext uri="{D42A27DB-BD31-4B8C-83A1-F6EECF244321}">
                    <p14:modId xmlns:p14="http://schemas.microsoft.com/office/powerpoint/2010/main" val="676517620"/>
                  </p:ext>
                </p:extLst>
              </p:nvPr>
            </p:nvGraphicFramePr>
            <p:xfrm>
              <a:off x="6221460" y="4234963"/>
              <a:ext cx="3947941" cy="263196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42" name="椭圆 41"/>
              <p:cNvSpPr/>
              <p:nvPr/>
            </p:nvSpPr>
            <p:spPr>
              <a:xfrm>
                <a:off x="7207695" y="4564380"/>
                <a:ext cx="1970202" cy="1970202"/>
              </a:xfrm>
              <a:prstGeom prst="ellipse">
                <a:avLst/>
              </a:prstGeom>
              <a:solidFill>
                <a:srgbClr val="E628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6030824" y="1885674"/>
              <a:ext cx="3947941" cy="2631960"/>
              <a:chOff x="6221460" y="4234963"/>
              <a:chExt cx="3947941" cy="2631960"/>
            </a:xfrm>
          </p:grpSpPr>
          <p:graphicFrame>
            <p:nvGraphicFramePr>
              <p:cNvPr id="39" name="图表 38"/>
              <p:cNvGraphicFramePr/>
              <p:nvPr>
                <p:extLst>
                  <p:ext uri="{D42A27DB-BD31-4B8C-83A1-F6EECF244321}">
                    <p14:modId xmlns:p14="http://schemas.microsoft.com/office/powerpoint/2010/main" val="4193984569"/>
                  </p:ext>
                </p:extLst>
              </p:nvPr>
            </p:nvGraphicFramePr>
            <p:xfrm>
              <a:off x="6221460" y="4234963"/>
              <a:ext cx="3947941" cy="263196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sp>
            <p:nvSpPr>
              <p:cNvPr id="40" name="椭圆 39"/>
              <p:cNvSpPr/>
              <p:nvPr/>
            </p:nvSpPr>
            <p:spPr>
              <a:xfrm>
                <a:off x="7207695" y="4564380"/>
                <a:ext cx="1970202" cy="1970202"/>
              </a:xfrm>
              <a:prstGeom prst="ellipse">
                <a:avLst/>
              </a:prstGeom>
              <a:solidFill>
                <a:srgbClr val="F13F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8924288" y="1885674"/>
              <a:ext cx="3947941" cy="2631960"/>
              <a:chOff x="6221460" y="4234963"/>
              <a:chExt cx="3947941" cy="2631960"/>
            </a:xfrm>
          </p:grpSpPr>
          <p:graphicFrame>
            <p:nvGraphicFramePr>
              <p:cNvPr id="37" name="图表 36"/>
              <p:cNvGraphicFramePr/>
              <p:nvPr>
                <p:extLst>
                  <p:ext uri="{D42A27DB-BD31-4B8C-83A1-F6EECF244321}">
                    <p14:modId xmlns:p14="http://schemas.microsoft.com/office/powerpoint/2010/main" val="3974739391"/>
                  </p:ext>
                </p:extLst>
              </p:nvPr>
            </p:nvGraphicFramePr>
            <p:xfrm>
              <a:off x="6221460" y="4234963"/>
              <a:ext cx="3947941" cy="263196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38" name="椭圆 37"/>
              <p:cNvSpPr/>
              <p:nvPr/>
            </p:nvSpPr>
            <p:spPr>
              <a:xfrm>
                <a:off x="7207695" y="4564380"/>
                <a:ext cx="1970202" cy="1970202"/>
              </a:xfrm>
              <a:prstGeom prst="ellipse">
                <a:avLst/>
              </a:prstGeom>
              <a:solidFill>
                <a:srgbClr val="F258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1883280" y="4300951"/>
            <a:ext cx="2297852" cy="1705107"/>
            <a:chOff x="3995516" y="4228672"/>
            <a:chExt cx="2297852" cy="1705107"/>
          </a:xfrm>
        </p:grpSpPr>
        <p:sp>
          <p:nvSpPr>
            <p:cNvPr id="44" name="文本框 43"/>
            <p:cNvSpPr txBox="1"/>
            <p:nvPr/>
          </p:nvSpPr>
          <p:spPr>
            <a:xfrm>
              <a:off x="4185168" y="4228672"/>
              <a:ext cx="2108200" cy="401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300"/>
                </a:lnSpc>
              </a:pPr>
              <a:r>
                <a:rPr lang="zh-CN" altLang="en-US" sz="24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2400" dirty="0">
                <a:latin typeface="Bebas Neue" panose="020B0606020202050201" pitchFamily="34" charset="0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3995516" y="4733450"/>
              <a:ext cx="200048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哎呀小小草文化</a:t>
              </a:r>
              <a:r>
                <a:rPr lang="en-US" altLang="zh-CN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模板</a:t>
              </a:r>
              <a:endParaRPr lang="en-US" altLang="zh-CN" sz="12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请勿盗版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826574" y="4279541"/>
            <a:ext cx="2348869" cy="1726517"/>
            <a:chOff x="3995516" y="4207262"/>
            <a:chExt cx="2348869" cy="1726517"/>
          </a:xfrm>
        </p:grpSpPr>
        <p:sp>
          <p:nvSpPr>
            <p:cNvPr id="47" name="文本框 46"/>
            <p:cNvSpPr txBox="1"/>
            <p:nvPr/>
          </p:nvSpPr>
          <p:spPr>
            <a:xfrm>
              <a:off x="4236185" y="4207262"/>
              <a:ext cx="2108200" cy="401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300"/>
                </a:lnSpc>
              </a:pPr>
              <a:r>
                <a:rPr lang="zh-CN" altLang="en-US" sz="24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2400" dirty="0">
                <a:latin typeface="Bebas Neue" panose="020B0606020202050201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3995516" y="4733450"/>
              <a:ext cx="200048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哎呀小小草文化</a:t>
              </a:r>
              <a:r>
                <a:rPr lang="en-US" altLang="zh-CN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模板</a:t>
              </a:r>
              <a:endParaRPr lang="en-US" altLang="zh-CN" sz="12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请勿盗版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769868" y="4300951"/>
            <a:ext cx="2421161" cy="1705107"/>
            <a:chOff x="3995516" y="4228672"/>
            <a:chExt cx="2421161" cy="1705107"/>
          </a:xfrm>
        </p:grpSpPr>
        <p:sp>
          <p:nvSpPr>
            <p:cNvPr id="50" name="文本框 49"/>
            <p:cNvSpPr txBox="1"/>
            <p:nvPr/>
          </p:nvSpPr>
          <p:spPr>
            <a:xfrm>
              <a:off x="4308477" y="4228672"/>
              <a:ext cx="2108200" cy="401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300"/>
                </a:lnSpc>
              </a:pPr>
              <a:r>
                <a:rPr lang="zh-CN" altLang="en-US" sz="24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2400" dirty="0">
                <a:latin typeface="Bebas Neue" panose="020B0606020202050201" pitchFamily="34" charset="0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3995516" y="4733450"/>
              <a:ext cx="200048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哎呀小小草文化</a:t>
              </a:r>
              <a:r>
                <a:rPr lang="en-US" altLang="zh-CN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模板</a:t>
              </a:r>
              <a:endParaRPr lang="en-US" altLang="zh-CN" sz="12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请勿盗版</a:t>
              </a:r>
            </a:p>
          </p:txBody>
        </p:sp>
      </p:grpSp>
      <p:grpSp>
        <p:nvGrpSpPr>
          <p:cNvPr id="59" name="Group 34"/>
          <p:cNvGrpSpPr/>
          <p:nvPr/>
        </p:nvGrpSpPr>
        <p:grpSpPr>
          <a:xfrm>
            <a:off x="2610713" y="2278989"/>
            <a:ext cx="649837" cy="743611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60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61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62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</p:grpSp>
      <p:sp>
        <p:nvSpPr>
          <p:cNvPr id="63" name="Freeform 57"/>
          <p:cNvSpPr>
            <a:spLocks noEditPoints="1"/>
          </p:cNvSpPr>
          <p:nvPr/>
        </p:nvSpPr>
        <p:spPr bwMode="auto">
          <a:xfrm>
            <a:off x="5368168" y="2360501"/>
            <a:ext cx="921855" cy="638077"/>
          </a:xfrm>
          <a:custGeom>
            <a:avLst/>
            <a:gdLst>
              <a:gd name="T0" fmla="*/ 195 w 224"/>
              <a:gd name="T1" fmla="*/ 106 h 154"/>
              <a:gd name="T2" fmla="*/ 195 w 224"/>
              <a:gd name="T3" fmla="*/ 13 h 154"/>
              <a:gd name="T4" fmla="*/ 182 w 224"/>
              <a:gd name="T5" fmla="*/ 0 h 154"/>
              <a:gd name="T6" fmla="*/ 42 w 224"/>
              <a:gd name="T7" fmla="*/ 0 h 154"/>
              <a:gd name="T8" fmla="*/ 29 w 224"/>
              <a:gd name="T9" fmla="*/ 13 h 154"/>
              <a:gd name="T10" fmla="*/ 29 w 224"/>
              <a:gd name="T11" fmla="*/ 106 h 154"/>
              <a:gd name="T12" fmla="*/ 0 w 224"/>
              <a:gd name="T13" fmla="*/ 141 h 154"/>
              <a:gd name="T14" fmla="*/ 0 w 224"/>
              <a:gd name="T15" fmla="*/ 144 h 154"/>
              <a:gd name="T16" fmla="*/ 10 w 224"/>
              <a:gd name="T17" fmla="*/ 154 h 154"/>
              <a:gd name="T18" fmla="*/ 214 w 224"/>
              <a:gd name="T19" fmla="*/ 154 h 154"/>
              <a:gd name="T20" fmla="*/ 224 w 224"/>
              <a:gd name="T21" fmla="*/ 144 h 154"/>
              <a:gd name="T22" fmla="*/ 224 w 224"/>
              <a:gd name="T23" fmla="*/ 141 h 154"/>
              <a:gd name="T24" fmla="*/ 195 w 224"/>
              <a:gd name="T25" fmla="*/ 106 h 154"/>
              <a:gd name="T26" fmla="*/ 90 w 224"/>
              <a:gd name="T27" fmla="*/ 134 h 154"/>
              <a:gd name="T28" fmla="*/ 96 w 224"/>
              <a:gd name="T29" fmla="*/ 125 h 154"/>
              <a:gd name="T30" fmla="*/ 128 w 224"/>
              <a:gd name="T31" fmla="*/ 125 h 154"/>
              <a:gd name="T32" fmla="*/ 134 w 224"/>
              <a:gd name="T33" fmla="*/ 134 h 154"/>
              <a:gd name="T34" fmla="*/ 90 w 224"/>
              <a:gd name="T35" fmla="*/ 134 h 154"/>
              <a:gd name="T36" fmla="*/ 186 w 224"/>
              <a:gd name="T37" fmla="*/ 93 h 154"/>
              <a:gd name="T38" fmla="*/ 182 w 224"/>
              <a:gd name="T39" fmla="*/ 96 h 154"/>
              <a:gd name="T40" fmla="*/ 42 w 224"/>
              <a:gd name="T41" fmla="*/ 96 h 154"/>
              <a:gd name="T42" fmla="*/ 38 w 224"/>
              <a:gd name="T43" fmla="*/ 93 h 154"/>
              <a:gd name="T44" fmla="*/ 38 w 224"/>
              <a:gd name="T45" fmla="*/ 13 h 154"/>
              <a:gd name="T46" fmla="*/ 42 w 224"/>
              <a:gd name="T47" fmla="*/ 10 h 154"/>
              <a:gd name="T48" fmla="*/ 182 w 224"/>
              <a:gd name="T49" fmla="*/ 10 h 154"/>
              <a:gd name="T50" fmla="*/ 186 w 224"/>
              <a:gd name="T51" fmla="*/ 13 h 154"/>
              <a:gd name="T52" fmla="*/ 186 w 224"/>
              <a:gd name="T53" fmla="*/ 93 h 154"/>
              <a:gd name="T54" fmla="*/ 160 w 224"/>
              <a:gd name="T55" fmla="*/ 40 h 154"/>
              <a:gd name="T56" fmla="*/ 152 w 224"/>
              <a:gd name="T57" fmla="*/ 48 h 154"/>
              <a:gd name="T58" fmla="*/ 150 w 224"/>
              <a:gd name="T59" fmla="*/ 48 h 154"/>
              <a:gd name="T60" fmla="*/ 133 w 224"/>
              <a:gd name="T61" fmla="*/ 71 h 154"/>
              <a:gd name="T62" fmla="*/ 134 w 224"/>
              <a:gd name="T63" fmla="*/ 75 h 154"/>
              <a:gd name="T64" fmla="*/ 126 w 224"/>
              <a:gd name="T65" fmla="*/ 83 h 154"/>
              <a:gd name="T66" fmla="*/ 118 w 224"/>
              <a:gd name="T67" fmla="*/ 75 h 154"/>
              <a:gd name="T68" fmla="*/ 119 w 224"/>
              <a:gd name="T69" fmla="*/ 72 h 154"/>
              <a:gd name="T70" fmla="*/ 100 w 224"/>
              <a:gd name="T71" fmla="*/ 48 h 154"/>
              <a:gd name="T72" fmla="*/ 98 w 224"/>
              <a:gd name="T73" fmla="*/ 48 h 154"/>
              <a:gd name="T74" fmla="*/ 96 w 224"/>
              <a:gd name="T75" fmla="*/ 48 h 154"/>
              <a:gd name="T76" fmla="*/ 79 w 224"/>
              <a:gd name="T77" fmla="*/ 71 h 154"/>
              <a:gd name="T78" fmla="*/ 80 w 224"/>
              <a:gd name="T79" fmla="*/ 75 h 154"/>
              <a:gd name="T80" fmla="*/ 72 w 224"/>
              <a:gd name="T81" fmla="*/ 83 h 154"/>
              <a:gd name="T82" fmla="*/ 64 w 224"/>
              <a:gd name="T83" fmla="*/ 75 h 154"/>
              <a:gd name="T84" fmla="*/ 72 w 224"/>
              <a:gd name="T85" fmla="*/ 67 h 154"/>
              <a:gd name="T86" fmla="*/ 74 w 224"/>
              <a:gd name="T87" fmla="*/ 67 h 154"/>
              <a:gd name="T88" fmla="*/ 91 w 224"/>
              <a:gd name="T89" fmla="*/ 44 h 154"/>
              <a:gd name="T90" fmla="*/ 90 w 224"/>
              <a:gd name="T91" fmla="*/ 40 h 154"/>
              <a:gd name="T92" fmla="*/ 98 w 224"/>
              <a:gd name="T93" fmla="*/ 32 h 154"/>
              <a:gd name="T94" fmla="*/ 106 w 224"/>
              <a:gd name="T95" fmla="*/ 40 h 154"/>
              <a:gd name="T96" fmla="*/ 105 w 224"/>
              <a:gd name="T97" fmla="*/ 44 h 154"/>
              <a:gd name="T98" fmla="*/ 124 w 224"/>
              <a:gd name="T99" fmla="*/ 68 h 154"/>
              <a:gd name="T100" fmla="*/ 126 w 224"/>
              <a:gd name="T101" fmla="*/ 67 h 154"/>
              <a:gd name="T102" fmla="*/ 128 w 224"/>
              <a:gd name="T103" fmla="*/ 67 h 154"/>
              <a:gd name="T104" fmla="*/ 145 w 224"/>
              <a:gd name="T105" fmla="*/ 44 h 154"/>
              <a:gd name="T106" fmla="*/ 144 w 224"/>
              <a:gd name="T107" fmla="*/ 40 h 154"/>
              <a:gd name="T108" fmla="*/ 152 w 224"/>
              <a:gd name="T109" fmla="*/ 32 h 154"/>
              <a:gd name="T110" fmla="*/ 160 w 224"/>
              <a:gd name="T111" fmla="*/ 4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24" h="154">
                <a:moveTo>
                  <a:pt x="195" y="106"/>
                </a:moveTo>
                <a:cubicBezTo>
                  <a:pt x="195" y="13"/>
                  <a:pt x="195" y="13"/>
                  <a:pt x="195" y="13"/>
                </a:cubicBezTo>
                <a:cubicBezTo>
                  <a:pt x="195" y="6"/>
                  <a:pt x="189" y="0"/>
                  <a:pt x="18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5" y="0"/>
                  <a:pt x="29" y="6"/>
                  <a:pt x="29" y="13"/>
                </a:cubicBezTo>
                <a:cubicBezTo>
                  <a:pt x="29" y="106"/>
                  <a:pt x="29" y="106"/>
                  <a:pt x="29" y="106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44"/>
                  <a:pt x="0" y="144"/>
                  <a:pt x="0" y="144"/>
                </a:cubicBezTo>
                <a:cubicBezTo>
                  <a:pt x="0" y="149"/>
                  <a:pt x="4" y="154"/>
                  <a:pt x="10" y="154"/>
                </a:cubicBezTo>
                <a:cubicBezTo>
                  <a:pt x="214" y="154"/>
                  <a:pt x="214" y="154"/>
                  <a:pt x="214" y="154"/>
                </a:cubicBezTo>
                <a:cubicBezTo>
                  <a:pt x="220" y="154"/>
                  <a:pt x="224" y="149"/>
                  <a:pt x="224" y="144"/>
                </a:cubicBezTo>
                <a:cubicBezTo>
                  <a:pt x="224" y="141"/>
                  <a:pt x="224" y="141"/>
                  <a:pt x="224" y="141"/>
                </a:cubicBezTo>
                <a:lnTo>
                  <a:pt x="195" y="106"/>
                </a:lnTo>
                <a:close/>
                <a:moveTo>
                  <a:pt x="90" y="134"/>
                </a:moveTo>
                <a:cubicBezTo>
                  <a:pt x="96" y="125"/>
                  <a:pt x="96" y="125"/>
                  <a:pt x="96" y="125"/>
                </a:cubicBezTo>
                <a:cubicBezTo>
                  <a:pt x="128" y="125"/>
                  <a:pt x="128" y="125"/>
                  <a:pt x="128" y="125"/>
                </a:cubicBezTo>
                <a:cubicBezTo>
                  <a:pt x="134" y="134"/>
                  <a:pt x="134" y="134"/>
                  <a:pt x="134" y="134"/>
                </a:cubicBezTo>
                <a:lnTo>
                  <a:pt x="90" y="134"/>
                </a:lnTo>
                <a:close/>
                <a:moveTo>
                  <a:pt x="186" y="93"/>
                </a:moveTo>
                <a:cubicBezTo>
                  <a:pt x="186" y="95"/>
                  <a:pt x="184" y="96"/>
                  <a:pt x="182" y="96"/>
                </a:cubicBezTo>
                <a:cubicBezTo>
                  <a:pt x="42" y="96"/>
                  <a:pt x="42" y="96"/>
                  <a:pt x="42" y="96"/>
                </a:cubicBezTo>
                <a:cubicBezTo>
                  <a:pt x="40" y="96"/>
                  <a:pt x="38" y="95"/>
                  <a:pt x="38" y="9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1"/>
                  <a:pt x="40" y="10"/>
                  <a:pt x="42" y="10"/>
                </a:cubicBezTo>
                <a:cubicBezTo>
                  <a:pt x="182" y="10"/>
                  <a:pt x="182" y="10"/>
                  <a:pt x="182" y="10"/>
                </a:cubicBezTo>
                <a:cubicBezTo>
                  <a:pt x="184" y="10"/>
                  <a:pt x="186" y="11"/>
                  <a:pt x="186" y="13"/>
                </a:cubicBezTo>
                <a:lnTo>
                  <a:pt x="186" y="93"/>
                </a:lnTo>
                <a:close/>
                <a:moveTo>
                  <a:pt x="160" y="40"/>
                </a:moveTo>
                <a:cubicBezTo>
                  <a:pt x="160" y="44"/>
                  <a:pt x="156" y="48"/>
                  <a:pt x="152" y="48"/>
                </a:cubicBezTo>
                <a:cubicBezTo>
                  <a:pt x="151" y="48"/>
                  <a:pt x="151" y="48"/>
                  <a:pt x="150" y="48"/>
                </a:cubicBezTo>
                <a:cubicBezTo>
                  <a:pt x="133" y="71"/>
                  <a:pt x="133" y="71"/>
                  <a:pt x="133" y="71"/>
                </a:cubicBezTo>
                <a:cubicBezTo>
                  <a:pt x="134" y="72"/>
                  <a:pt x="134" y="74"/>
                  <a:pt x="134" y="75"/>
                </a:cubicBezTo>
                <a:cubicBezTo>
                  <a:pt x="134" y="80"/>
                  <a:pt x="131" y="83"/>
                  <a:pt x="126" y="83"/>
                </a:cubicBezTo>
                <a:cubicBezTo>
                  <a:pt x="122" y="83"/>
                  <a:pt x="118" y="80"/>
                  <a:pt x="118" y="75"/>
                </a:cubicBezTo>
                <a:cubicBezTo>
                  <a:pt x="118" y="74"/>
                  <a:pt x="119" y="73"/>
                  <a:pt x="119" y="72"/>
                </a:cubicBezTo>
                <a:cubicBezTo>
                  <a:pt x="100" y="48"/>
                  <a:pt x="100" y="48"/>
                  <a:pt x="100" y="48"/>
                </a:cubicBezTo>
                <a:cubicBezTo>
                  <a:pt x="99" y="48"/>
                  <a:pt x="98" y="48"/>
                  <a:pt x="98" y="48"/>
                </a:cubicBezTo>
                <a:cubicBezTo>
                  <a:pt x="97" y="48"/>
                  <a:pt x="97" y="48"/>
                  <a:pt x="96" y="48"/>
                </a:cubicBezTo>
                <a:cubicBezTo>
                  <a:pt x="79" y="71"/>
                  <a:pt x="79" y="71"/>
                  <a:pt x="79" y="71"/>
                </a:cubicBezTo>
                <a:cubicBezTo>
                  <a:pt x="80" y="72"/>
                  <a:pt x="80" y="74"/>
                  <a:pt x="80" y="75"/>
                </a:cubicBezTo>
                <a:cubicBezTo>
                  <a:pt x="80" y="80"/>
                  <a:pt x="76" y="83"/>
                  <a:pt x="72" y="83"/>
                </a:cubicBezTo>
                <a:cubicBezTo>
                  <a:pt x="68" y="83"/>
                  <a:pt x="64" y="80"/>
                  <a:pt x="64" y="75"/>
                </a:cubicBezTo>
                <a:cubicBezTo>
                  <a:pt x="64" y="71"/>
                  <a:pt x="68" y="67"/>
                  <a:pt x="72" y="67"/>
                </a:cubicBezTo>
                <a:cubicBezTo>
                  <a:pt x="73" y="67"/>
                  <a:pt x="73" y="67"/>
                  <a:pt x="74" y="67"/>
                </a:cubicBezTo>
                <a:cubicBezTo>
                  <a:pt x="91" y="44"/>
                  <a:pt x="91" y="44"/>
                  <a:pt x="91" y="44"/>
                </a:cubicBezTo>
                <a:cubicBezTo>
                  <a:pt x="90" y="43"/>
                  <a:pt x="90" y="42"/>
                  <a:pt x="90" y="40"/>
                </a:cubicBezTo>
                <a:cubicBezTo>
                  <a:pt x="90" y="36"/>
                  <a:pt x="93" y="32"/>
                  <a:pt x="98" y="32"/>
                </a:cubicBezTo>
                <a:cubicBezTo>
                  <a:pt x="102" y="32"/>
                  <a:pt x="106" y="36"/>
                  <a:pt x="106" y="40"/>
                </a:cubicBezTo>
                <a:cubicBezTo>
                  <a:pt x="106" y="41"/>
                  <a:pt x="105" y="43"/>
                  <a:pt x="105" y="44"/>
                </a:cubicBezTo>
                <a:cubicBezTo>
                  <a:pt x="124" y="68"/>
                  <a:pt x="124" y="68"/>
                  <a:pt x="124" y="68"/>
                </a:cubicBezTo>
                <a:cubicBezTo>
                  <a:pt x="125" y="67"/>
                  <a:pt x="126" y="67"/>
                  <a:pt x="126" y="67"/>
                </a:cubicBezTo>
                <a:cubicBezTo>
                  <a:pt x="127" y="67"/>
                  <a:pt x="128" y="67"/>
                  <a:pt x="128" y="67"/>
                </a:cubicBezTo>
                <a:cubicBezTo>
                  <a:pt x="145" y="44"/>
                  <a:pt x="145" y="44"/>
                  <a:pt x="145" y="44"/>
                </a:cubicBezTo>
                <a:cubicBezTo>
                  <a:pt x="144" y="43"/>
                  <a:pt x="144" y="41"/>
                  <a:pt x="144" y="40"/>
                </a:cubicBezTo>
                <a:cubicBezTo>
                  <a:pt x="144" y="36"/>
                  <a:pt x="148" y="32"/>
                  <a:pt x="152" y="32"/>
                </a:cubicBezTo>
                <a:cubicBezTo>
                  <a:pt x="156" y="32"/>
                  <a:pt x="160" y="36"/>
                  <a:pt x="160" y="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2248" y="2295180"/>
            <a:ext cx="775698" cy="775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6604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8100000">
            <a:off x="25400" y="214315"/>
            <a:ext cx="942848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9636122">
            <a:off x="603350" y="853426"/>
            <a:ext cx="66255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8914460">
            <a:off x="961488" y="654125"/>
            <a:ext cx="572426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8914460">
            <a:off x="613969" y="153947"/>
            <a:ext cx="572426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20624893">
            <a:off x="10629900" y="5597697"/>
            <a:ext cx="942848" cy="8128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561015">
            <a:off x="11207850" y="6236808"/>
            <a:ext cx="662551" cy="57116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21439353">
            <a:off x="11565988" y="6037507"/>
            <a:ext cx="572426" cy="49347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21439353">
            <a:off x="11218469" y="5537329"/>
            <a:ext cx="572426" cy="493471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74824" y="390279"/>
            <a:ext cx="6365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kern="0" dirty="0" smtClean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，哎呀小小草文化</a:t>
            </a:r>
            <a:r>
              <a:rPr lang="en-US" altLang="zh-CN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kern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15" name="等腰三角形 14"/>
          <p:cNvSpPr/>
          <p:nvPr/>
        </p:nvSpPr>
        <p:spPr>
          <a:xfrm>
            <a:off x="3504208" y="4070557"/>
            <a:ext cx="1370076" cy="1181100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梯形 15"/>
          <p:cNvSpPr/>
          <p:nvPr/>
        </p:nvSpPr>
        <p:spPr>
          <a:xfrm rot="7154403">
            <a:off x="1961670" y="3820750"/>
            <a:ext cx="2631446" cy="1010754"/>
          </a:xfrm>
          <a:prstGeom prst="trapezoid">
            <a:avLst>
              <a:gd name="adj" fmla="val 55663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梯形 16"/>
          <p:cNvSpPr/>
          <p:nvPr/>
        </p:nvSpPr>
        <p:spPr>
          <a:xfrm rot="7154403">
            <a:off x="111969" y="3075611"/>
            <a:ext cx="4163499" cy="1222356"/>
          </a:xfrm>
          <a:prstGeom prst="trapezoid">
            <a:avLst>
              <a:gd name="adj" fmla="val 5566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1932336" y="3481822"/>
            <a:ext cx="1342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</a:rPr>
              <a:t>3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930747" y="4201333"/>
            <a:ext cx="1342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</a:rPr>
              <a:t>2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057822" y="4741884"/>
            <a:ext cx="1342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</a:rPr>
              <a:t>1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3274793" y="2741525"/>
            <a:ext cx="3163599" cy="0"/>
          </a:xfrm>
          <a:prstGeom prst="line">
            <a:avLst/>
          </a:prstGeom>
          <a:ln>
            <a:solidFill>
              <a:schemeClr val="accent1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3904229" y="3905894"/>
            <a:ext cx="3105808" cy="0"/>
          </a:xfrm>
          <a:prstGeom prst="line">
            <a:avLst/>
          </a:prstGeom>
          <a:ln>
            <a:solidFill>
              <a:schemeClr val="accent1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4616278" y="5173972"/>
            <a:ext cx="2947538" cy="0"/>
          </a:xfrm>
          <a:prstGeom prst="line">
            <a:avLst/>
          </a:prstGeom>
          <a:ln>
            <a:solidFill>
              <a:schemeClr val="accent1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967991" y="2237328"/>
            <a:ext cx="2680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添加标题</a:t>
            </a:r>
            <a:endParaRPr lang="zh-CN" altLang="en-US" sz="2400" b="1" dirty="0">
              <a:solidFill>
                <a:schemeClr val="accent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558541" y="3460311"/>
            <a:ext cx="2680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添加标题</a:t>
            </a:r>
            <a:endParaRPr lang="zh-CN" altLang="en-US" sz="2400" b="1" dirty="0">
              <a:solidFill>
                <a:schemeClr val="accent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015431" y="4683293"/>
            <a:ext cx="2680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添加标题</a:t>
            </a:r>
            <a:endParaRPr lang="zh-CN" altLang="en-US" sz="2400" b="1" dirty="0">
              <a:solidFill>
                <a:schemeClr val="accent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830574" y="2194674"/>
            <a:ext cx="4041774" cy="572460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哎呀小小草文化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模板，请勿盗版。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7402074" y="3407349"/>
            <a:ext cx="3766308" cy="572460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哎呀小小草文化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模板，请勿盗版。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748030" y="4767709"/>
            <a:ext cx="3629902" cy="572460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哎呀小小草文化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340987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784</Words>
  <Application>Microsoft Office PowerPoint</Application>
  <PresentationFormat>宽屏</PresentationFormat>
  <Paragraphs>142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25" baseType="lpstr">
      <vt:lpstr>Bebas Neue</vt:lpstr>
      <vt:lpstr>MS PGothic</vt:lpstr>
      <vt:lpstr>等线</vt:lpstr>
      <vt:lpstr>等线 Light</vt:lpstr>
      <vt:lpstr>方正兰亭黑_GBK</vt:lpstr>
      <vt:lpstr>方正兰亭纤黑_GBK</vt:lpstr>
      <vt:lpstr>黑体</vt:lpstr>
      <vt:lpstr>宋体</vt:lpstr>
      <vt:lpstr>微软雅黑</vt:lpstr>
      <vt:lpstr>Arial</vt:lpstr>
      <vt:lpstr>Calibri</vt:lpstr>
      <vt:lpstr>Calibri Light</vt:lpstr>
      <vt:lpstr>Impact</vt:lpstr>
      <vt:lpstr>Office 主题​​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faith123</cp:lastModifiedBy>
  <cp:revision>15</cp:revision>
  <dcterms:created xsi:type="dcterms:W3CDTF">2016-06-13T13:12:41Z</dcterms:created>
  <dcterms:modified xsi:type="dcterms:W3CDTF">2018-06-14T01:19:29Z</dcterms:modified>
</cp:coreProperties>
</file>