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33" r:id="rId3"/>
    <p:sldId id="3120" r:id="rId4"/>
    <p:sldId id="3089" r:id="rId5"/>
    <p:sldId id="3092" r:id="rId6"/>
    <p:sldId id="3124" r:id="rId7"/>
    <p:sldId id="3097" r:id="rId8"/>
    <p:sldId id="3134" r:id="rId9"/>
    <p:sldId id="3126" r:id="rId10"/>
    <p:sldId id="3093" r:id="rId11"/>
    <p:sldId id="3096" r:id="rId12"/>
    <p:sldId id="3127" r:id="rId13"/>
    <p:sldId id="3135" r:id="rId14"/>
    <p:sldId id="3095" r:id="rId15"/>
    <p:sldId id="3094" r:id="rId16"/>
    <p:sldId id="3087" r:id="rId17"/>
    <p:sldId id="3088" r:id="rId18"/>
    <p:sldId id="3136" r:id="rId19"/>
    <p:sldId id="3125" r:id="rId20"/>
    <p:sldId id="3090" r:id="rId21"/>
    <p:sldId id="3091" r:id="rId22"/>
    <p:sldId id="313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79596672"/>
        <c:axId val="-79601568"/>
        <c:axId val="0"/>
      </c:bar3DChart>
      <c:catAx>
        <c:axId val="-795966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9601568"/>
        <c:crosses val="autoZero"/>
        <c:auto val="1"/>
        <c:lblAlgn val="ctr"/>
        <c:lblOffset val="100"/>
        <c:noMultiLvlLbl val="0"/>
      </c:catAx>
      <c:valAx>
        <c:axId val="-7960156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9596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79594496"/>
        <c:axId val="-79592864"/>
      </c:barChart>
      <c:catAx>
        <c:axId val="-795944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9592864"/>
        <c:crosses val="autoZero"/>
        <c:auto val="1"/>
        <c:lblAlgn val="ctr"/>
        <c:lblOffset val="100"/>
        <c:noMultiLvlLbl val="0"/>
      </c:catAx>
      <c:valAx>
        <c:axId val="-7959286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9594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79592320"/>
        <c:axId val="-81468192"/>
      </c:barChart>
      <c:catAx>
        <c:axId val="-795923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81468192"/>
        <c:crosses val="autoZero"/>
        <c:auto val="1"/>
        <c:lblAlgn val="ctr"/>
        <c:lblOffset val="100"/>
        <c:noMultiLvlLbl val="0"/>
      </c:catAx>
      <c:valAx>
        <c:axId val="-814681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7959232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81466016"/>
        <c:axId val="-81469824"/>
      </c:barChart>
      <c:catAx>
        <c:axId val="-814660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81469824"/>
        <c:crosses val="autoZero"/>
        <c:auto val="1"/>
        <c:lblAlgn val="ctr"/>
        <c:lblOffset val="100"/>
        <c:noMultiLvlLbl val="0"/>
      </c:catAx>
      <c:valAx>
        <c:axId val="-814698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1466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81464928"/>
        <c:axId val="-81469280"/>
      </c:barChart>
      <c:catAx>
        <c:axId val="-814649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81469280"/>
        <c:crosses val="autoZero"/>
        <c:auto val="1"/>
        <c:lblAlgn val="ctr"/>
        <c:lblOffset val="100"/>
        <c:noMultiLvlLbl val="0"/>
      </c:catAx>
      <c:valAx>
        <c:axId val="-814692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14649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81821648"/>
        <c:axId val="-81816208"/>
      </c:barChart>
      <c:catAx>
        <c:axId val="-81821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81816208"/>
        <c:crosses val="autoZero"/>
        <c:auto val="1"/>
        <c:lblAlgn val="ctr"/>
        <c:lblOffset val="100"/>
        <c:noMultiLvlLbl val="0"/>
      </c:catAx>
      <c:valAx>
        <c:axId val="-818162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18216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174556256"/>
        <c:axId val="-1174551904"/>
      </c:lineChart>
      <c:catAx>
        <c:axId val="-1174556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74551904"/>
        <c:crosses val="autoZero"/>
        <c:auto val="1"/>
        <c:lblAlgn val="ctr"/>
        <c:lblOffset val="100"/>
        <c:noMultiLvlLbl val="0"/>
      </c:catAx>
      <c:valAx>
        <c:axId val="-1174551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74556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2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513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477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06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962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20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51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6598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9952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187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067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8732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8273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515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5168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6382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652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2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2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053111" y="5872093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Equity funds work report</a:t>
            </a: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819368" y="6413774"/>
            <a:ext cx="52200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endParaRPr lang="zh-CN" altLang="en-US" sz="1800" cap="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89015" y="5056485"/>
            <a:ext cx="6480720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体育经济学现象</a:t>
            </a:r>
            <a:r>
              <a:rPr lang="en-US" altLang="zh-CN" sz="4400" cap="all" dirty="0" err="1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chemeClr val="accent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76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360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737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092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680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053111" y="5872093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Equity funds work report</a:t>
            </a: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819368" y="6413774"/>
            <a:ext cx="52200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800" cap="all" dirty="0">
                <a:solidFill>
                  <a:srgbClr val="C00000"/>
                </a:solidFill>
                <a:cs typeface="Arial" panose="020B0604020202020204" pitchFamily="34" charset="0"/>
              </a:rPr>
              <a:t>|</a:t>
            </a:r>
            <a:endParaRPr lang="zh-CN" altLang="en-US" sz="1800" cap="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89015" y="5056485"/>
            <a:ext cx="648072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rgbClr val="C0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01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股票基金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7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A5A5A5"/>
      </a:accent2>
      <a:accent3>
        <a:srgbClr val="C00000"/>
      </a:accent3>
      <a:accent4>
        <a:srgbClr val="A5A5A5"/>
      </a:accent4>
      <a:accent5>
        <a:srgbClr val="C00000"/>
      </a:accent5>
      <a:accent6>
        <a:srgbClr val="A5A5A5"/>
      </a:accent6>
      <a:hlink>
        <a:srgbClr val="C00000"/>
      </a:hlink>
      <a:folHlink>
        <a:srgbClr val="A5A5A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2612</Words>
  <Application>Microsoft Office PowerPoint</Application>
  <PresentationFormat>自定义</PresentationFormat>
  <Paragraphs>196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Simply City Light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股票基金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2019-02-14T05:37:56Z</dcterms:modified>
</cp:coreProperties>
</file>