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1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20" r:id="rId2"/>
    <p:sldId id="3328" r:id="rId3"/>
    <p:sldId id="3335" r:id="rId4"/>
    <p:sldId id="3291" r:id="rId5"/>
    <p:sldId id="3286" r:id="rId6"/>
    <p:sldId id="3306" r:id="rId7"/>
    <p:sldId id="3264" r:id="rId8"/>
    <p:sldId id="3336" r:id="rId9"/>
    <p:sldId id="3287" r:id="rId10"/>
    <p:sldId id="3307" r:id="rId11"/>
    <p:sldId id="3285" r:id="rId12"/>
    <p:sldId id="3288" r:id="rId13"/>
    <p:sldId id="3337" r:id="rId14"/>
    <p:sldId id="3305" r:id="rId15"/>
    <p:sldId id="3289" r:id="rId16"/>
    <p:sldId id="3283" r:id="rId17"/>
    <p:sldId id="3284" r:id="rId18"/>
    <p:sldId id="3338" r:id="rId19"/>
    <p:sldId id="3295" r:id="rId20"/>
    <p:sldId id="3290" r:id="rId21"/>
    <p:sldId id="3308" r:id="rId22"/>
    <p:sldId id="3339"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5526"/>
    <a:srgbClr val="900000"/>
    <a:srgbClr val="0FC7D3"/>
    <a:srgbClr val="EC206C"/>
    <a:srgbClr val="BC148E"/>
    <a:srgbClr val="0A1A3B"/>
    <a:srgbClr val="CE000D"/>
    <a:srgbClr val="FE67BE"/>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51" autoAdjust="0"/>
    <p:restoredTop sz="92986" autoAdjust="0"/>
  </p:normalViewPr>
  <p:slideViewPr>
    <p:cSldViewPr>
      <p:cViewPr varScale="1">
        <p:scale>
          <a:sx n="87" d="100"/>
          <a:sy n="87" d="100"/>
        </p:scale>
        <p:origin x="810"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AB9B-4A7E-AE6F-A694E51C39C9}"/>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AB9B-4A7E-AE6F-A694E51C39C9}"/>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AB9B-4A7E-AE6F-A694E51C39C9}"/>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AB9B-4A7E-AE6F-A694E51C39C9}"/>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AB9B-4A7E-AE6F-A694E51C39C9}"/>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AB9B-4A7E-AE6F-A694E51C39C9}"/>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AB9B-4A7E-AE6F-A694E51C39C9}"/>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AB9B-4A7E-AE6F-A694E51C39C9}"/>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AB9B-4A7E-AE6F-A694E51C39C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576619776"/>
        <c:axId val="-576627392"/>
      </c:barChart>
      <c:catAx>
        <c:axId val="-576619776"/>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576627392"/>
        <c:crosses val="autoZero"/>
        <c:auto val="1"/>
        <c:lblAlgn val="ctr"/>
        <c:lblOffset val="100"/>
        <c:noMultiLvlLbl val="0"/>
      </c:catAx>
      <c:valAx>
        <c:axId val="-5766273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576619776"/>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2019/2/13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335488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417170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664783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309037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820300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483184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4006662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381426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10</a:t>
            </a:fld>
            <a:endParaRPr lang="zh-CN" altLang="en-US"/>
          </a:p>
        </p:txBody>
      </p:sp>
    </p:spTree>
    <p:extLst>
      <p:ext uri="{BB962C8B-B14F-4D97-AF65-F5344CB8AC3E}">
        <p14:creationId xmlns:p14="http://schemas.microsoft.com/office/powerpoint/2010/main" val="4056408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5814690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69606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332121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14</a:t>
            </a:fld>
            <a:endParaRPr lang="zh-CN" altLang="en-US"/>
          </a:p>
        </p:txBody>
      </p:sp>
    </p:spTree>
    <p:extLst>
      <p:ext uri="{BB962C8B-B14F-4D97-AF65-F5344CB8AC3E}">
        <p14:creationId xmlns:p14="http://schemas.microsoft.com/office/powerpoint/2010/main" val="833944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6099603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6954327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127699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332276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3915951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7364674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527743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43408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9380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矩形 1"/>
          <p:cNvSpPr/>
          <p:nvPr userDrawn="1"/>
        </p:nvSpPr>
        <p:spPr>
          <a:xfrm>
            <a:off x="0" y="0"/>
            <a:ext cx="12858750" cy="7232650"/>
          </a:xfrm>
          <a:prstGeom prst="rect">
            <a:avLst/>
          </a:prstGeom>
          <a:blipFill dpi="0" rotWithShape="1">
            <a:blip r:embed="rId2"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346666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2019/2/13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85"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3.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259"/>
          <p:cNvSpPr>
            <a:spLocks noChangeArrowheads="1"/>
          </p:cNvSpPr>
          <p:nvPr/>
        </p:nvSpPr>
        <p:spPr bwMode="auto">
          <a:xfrm>
            <a:off x="380703" y="1955905"/>
            <a:ext cx="3816424"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8800" cap="all" dirty="0" smtClean="0">
                <a:solidFill>
                  <a:schemeClr val="bg1"/>
                </a:solidFill>
                <a:latin typeface="造字工房明黑（非商用）常规体" pitchFamily="2" charset="-122"/>
                <a:ea typeface="造字工房明黑（非商用）常规体" pitchFamily="2" charset="-122"/>
                <a:cs typeface="Arial" panose="020B0604020202020204" pitchFamily="34" charset="0"/>
              </a:rPr>
              <a:t>201X</a:t>
            </a:r>
            <a:endParaRPr lang="zh-CN" altLang="en-US" sz="8800" cap="all" dirty="0">
              <a:solidFill>
                <a:schemeClr val="bg1"/>
              </a:solidFill>
              <a:latin typeface="造字工房明黑（非商用）常规体" pitchFamily="2" charset="-122"/>
              <a:ea typeface="造字工房明黑（非商用）常规体" pitchFamily="2" charset="-122"/>
              <a:cs typeface="Arial" panose="020B0604020202020204" pitchFamily="34" charset="0"/>
            </a:endParaRPr>
          </a:p>
        </p:txBody>
      </p:sp>
      <p:sp>
        <p:nvSpPr>
          <p:cNvPr id="11" name="矩形 259"/>
          <p:cNvSpPr>
            <a:spLocks noChangeArrowheads="1"/>
          </p:cNvSpPr>
          <p:nvPr/>
        </p:nvSpPr>
        <p:spPr bwMode="auto">
          <a:xfrm>
            <a:off x="452711" y="3400301"/>
            <a:ext cx="62104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cap="all" dirty="0">
                <a:solidFill>
                  <a:schemeClr val="bg1"/>
                </a:solidFill>
                <a:cs typeface="Arial" panose="020B0604020202020204" pitchFamily="34" charset="0"/>
              </a:rPr>
              <a:t>|</a:t>
            </a:r>
            <a:r>
              <a:rPr lang="zh-CN" altLang="en-US" sz="2000" cap="all" dirty="0">
                <a:solidFill>
                  <a:schemeClr val="bg1"/>
                </a:solidFill>
                <a:cs typeface="Arial" panose="020B0604020202020204" pitchFamily="34" charset="0"/>
              </a:rPr>
              <a:t>适用于述职报告</a:t>
            </a:r>
            <a:r>
              <a:rPr lang="en-US" altLang="zh-CN" sz="2000" cap="all" dirty="0">
                <a:solidFill>
                  <a:schemeClr val="bg1"/>
                </a:solidFill>
                <a:cs typeface="Arial" panose="020B0604020202020204" pitchFamily="34" charset="0"/>
              </a:rPr>
              <a:t>|</a:t>
            </a:r>
            <a:r>
              <a:rPr lang="zh-CN" altLang="en-US" sz="2000" cap="all" dirty="0">
                <a:solidFill>
                  <a:schemeClr val="bg1"/>
                </a:solidFill>
                <a:cs typeface="Arial" panose="020B0604020202020204" pitchFamily="34" charset="0"/>
              </a:rPr>
              <a:t>个人简介</a:t>
            </a:r>
            <a:r>
              <a:rPr lang="en-US" altLang="zh-CN" sz="2000" cap="all" dirty="0">
                <a:solidFill>
                  <a:schemeClr val="bg1"/>
                </a:solidFill>
                <a:cs typeface="Arial" panose="020B0604020202020204" pitchFamily="34" charset="0"/>
              </a:rPr>
              <a:t>|</a:t>
            </a:r>
            <a:r>
              <a:rPr lang="zh-CN" altLang="en-US" sz="2000" cap="all" dirty="0">
                <a:solidFill>
                  <a:schemeClr val="bg1"/>
                </a:solidFill>
                <a:cs typeface="Arial" panose="020B0604020202020204" pitchFamily="34" charset="0"/>
              </a:rPr>
              <a:t>工作总结</a:t>
            </a:r>
            <a:r>
              <a:rPr lang="en-US" altLang="zh-CN" sz="2000" cap="all" dirty="0">
                <a:solidFill>
                  <a:schemeClr val="bg1"/>
                </a:solidFill>
                <a:cs typeface="Arial" panose="020B0604020202020204" pitchFamily="34" charset="0"/>
              </a:rPr>
              <a:t>|</a:t>
            </a:r>
            <a:r>
              <a:rPr lang="zh-CN" altLang="en-US" sz="2000" cap="all" dirty="0">
                <a:solidFill>
                  <a:schemeClr val="bg1"/>
                </a:solidFill>
                <a:cs typeface="Arial" panose="020B0604020202020204" pitchFamily="34" charset="0"/>
              </a:rPr>
              <a:t>会议报告等</a:t>
            </a:r>
            <a:r>
              <a:rPr lang="en-US" altLang="zh-CN" sz="2000" cap="all" dirty="0">
                <a:solidFill>
                  <a:schemeClr val="bg1"/>
                </a:solidFill>
                <a:cs typeface="Arial" panose="020B0604020202020204" pitchFamily="34" charset="0"/>
              </a:rPr>
              <a:t>|</a:t>
            </a:r>
            <a:endParaRPr lang="zh-CN" altLang="en-US" sz="2000" cap="all" dirty="0">
              <a:solidFill>
                <a:schemeClr val="bg1"/>
              </a:solidFill>
              <a:cs typeface="Arial" panose="020B0604020202020204" pitchFamily="34" charset="0"/>
            </a:endParaRPr>
          </a:p>
        </p:txBody>
      </p:sp>
      <p:sp>
        <p:nvSpPr>
          <p:cNvPr id="12" name="矩形 259"/>
          <p:cNvSpPr>
            <a:spLocks noChangeArrowheads="1"/>
          </p:cNvSpPr>
          <p:nvPr/>
        </p:nvSpPr>
        <p:spPr bwMode="auto">
          <a:xfrm>
            <a:off x="3549056" y="2569304"/>
            <a:ext cx="77768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800" b="1" cap="all" dirty="0">
                <a:solidFill>
                  <a:schemeClr val="bg1"/>
                </a:solidFill>
                <a:cs typeface="Arial" panose="020B0604020202020204" pitchFamily="34" charset="0"/>
              </a:rPr>
              <a:t>企业文化发展历程</a:t>
            </a:r>
            <a:r>
              <a:rPr lang="en-US" altLang="zh-CN" sz="4800" b="1" cap="all" dirty="0" err="1">
                <a:solidFill>
                  <a:schemeClr val="bg1"/>
                </a:solidFill>
                <a:cs typeface="Arial" panose="020B0604020202020204" pitchFamily="34" charset="0"/>
              </a:rPr>
              <a:t>ppt</a:t>
            </a:r>
            <a:r>
              <a:rPr lang="zh-CN" altLang="en-US" sz="4800" b="1" cap="all" dirty="0">
                <a:solidFill>
                  <a:schemeClr val="bg1"/>
                </a:solidFill>
                <a:cs typeface="Arial" panose="020B0604020202020204" pitchFamily="34" charset="0"/>
              </a:rPr>
              <a:t>模板</a:t>
            </a:r>
          </a:p>
        </p:txBody>
      </p:sp>
    </p:spTree>
    <p:extLst>
      <p:ext uri="{BB962C8B-B14F-4D97-AF65-F5344CB8AC3E}">
        <p14:creationId xmlns:p14="http://schemas.microsoft.com/office/powerpoint/2010/main" val="27088684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3*#ppt_w"/>
                                          </p:val>
                                        </p:tav>
                                        <p:tav tm="100000">
                                          <p:val>
                                            <p:strVal val="#ppt_w"/>
                                          </p:val>
                                        </p:tav>
                                      </p:tavLst>
                                    </p:anim>
                                    <p:anim calcmode="lin" valueType="num">
                                      <p:cBhvr>
                                        <p:cTn id="8" dur="500" fill="hold"/>
                                        <p:tgtEl>
                                          <p:spTgt spid="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gtEl>
                                        <p:attrNameLst>
                                          <p:attrName>ppt_y</p:attrName>
                                        </p:attrNameLst>
                                      </p:cBhvr>
                                      <p:tavLst>
                                        <p:tav tm="0">
                                          <p:val>
                                            <p:strVal val="#ppt_y"/>
                                          </p:val>
                                        </p:tav>
                                        <p:tav tm="100000">
                                          <p:val>
                                            <p:strVal val="#ppt_y"/>
                                          </p:val>
                                        </p:tav>
                                      </p:tavLst>
                                    </p:anim>
                                    <p:anim calcmode="lin" valueType="num">
                                      <p:cBhvr>
                                        <p:cTn id="1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gtEl>
                                      </p:cBhvr>
                                    </p:animEffect>
                                  </p:childTnLst>
                                </p:cTn>
                              </p:par>
                            </p:childTnLst>
                          </p:cTn>
                        </p:par>
                        <p:par>
                          <p:cTn id="17" fill="hold">
                            <p:stCondLst>
                              <p:cond delay="115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2"/>
                                        </p:tgtEl>
                                        <p:attrNameLst>
                                          <p:attrName>ppt_y</p:attrName>
                                        </p:attrNameLst>
                                      </p:cBhvr>
                                      <p:tavLst>
                                        <p:tav tm="0">
                                          <p:val>
                                            <p:strVal val="#ppt_y"/>
                                          </p:val>
                                        </p:tav>
                                        <p:tav tm="100000">
                                          <p:val>
                                            <p:strVal val="#ppt_y"/>
                                          </p:val>
                                        </p:tav>
                                      </p:tavLst>
                                    </p:anim>
                                    <p:anim calcmode="lin" valueType="num">
                                      <p:cBhvr>
                                        <p:cTn id="22"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2"/>
                                        </p:tgtEl>
                                      </p:cBhvr>
                                    </p:animEffect>
                                  </p:childTnLst>
                                </p:cTn>
                              </p:par>
                            </p:childTnLst>
                          </p:cTn>
                        </p:par>
                        <p:par>
                          <p:cTn id="25" fill="hold">
                            <p:stCondLst>
                              <p:cond delay="2250"/>
                            </p:stCondLst>
                            <p:childTnLst>
                              <p:par>
                                <p:cTn id="26" presetID="26" presetClass="emph" presetSubtype="0" fill="hold" grpId="1" nodeType="afterEffect">
                                  <p:stCondLst>
                                    <p:cond delay="0"/>
                                  </p:stCondLst>
                                  <p:iterate type="lt">
                                    <p:tmPct val="0"/>
                                  </p:iterate>
                                  <p:childTnLst>
                                    <p:animEffect transition="out" filter="fade">
                                      <p:cBhvr>
                                        <p:cTn id="27" dur="500" tmFilter="0, 0; .2, .5; .8, .5; 1, 0"/>
                                        <p:tgtEl>
                                          <p:spTgt spid="12"/>
                                        </p:tgtEl>
                                      </p:cBhvr>
                                    </p:animEffect>
                                    <p:animScale>
                                      <p:cBhvr>
                                        <p:cTn id="28" dur="250" autoRev="1" fill="hold"/>
                                        <p:tgtEl>
                                          <p:spTgt spid="12"/>
                                        </p:tgtEl>
                                      </p:cBhvr>
                                      <p:by x="105000" y="105000"/>
                                    </p:animScale>
                                  </p:childTnLst>
                                </p:cTn>
                              </p:par>
                            </p:childTnLst>
                          </p:cTn>
                        </p:par>
                        <p:par>
                          <p:cTn id="29" fill="hold">
                            <p:stCondLst>
                              <p:cond delay="275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1"/>
                                        </p:tgtEl>
                                        <p:attrNameLst>
                                          <p:attrName>ppt_y</p:attrName>
                                        </p:attrNameLst>
                                      </p:cBhvr>
                                      <p:tavLst>
                                        <p:tav tm="0">
                                          <p:val>
                                            <p:strVal val="#ppt_y"/>
                                          </p:val>
                                        </p:tav>
                                        <p:tav tm="100000">
                                          <p:val>
                                            <p:strVal val="#ppt_y"/>
                                          </p:val>
                                        </p:tav>
                                      </p:tavLst>
                                    </p:anim>
                                    <p:anim calcmode="lin" valueType="num">
                                      <p:cBhvr>
                                        <p:cTn id="3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1"/>
                                        </p:tgtEl>
                                      </p:cBhvr>
                                    </p:animEffect>
                                  </p:childTnLst>
                                </p:cTn>
                              </p:par>
                            </p:childTnLst>
                          </p:cTn>
                        </p:par>
                        <p:par>
                          <p:cTn id="37" fill="hold">
                            <p:stCondLst>
                              <p:cond delay="4450"/>
                            </p:stCondLst>
                            <p:childTnLst>
                              <p:par>
                                <p:cTn id="38" presetID="26" presetClass="emph" presetSubtype="0" fill="hold" grpId="1" nodeType="afterEffect">
                                  <p:stCondLst>
                                    <p:cond delay="0"/>
                                  </p:stCondLst>
                                  <p:iterate type="lt">
                                    <p:tmPct val="0"/>
                                  </p:iterate>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11" grpId="0"/>
      <p:bldP spid="11"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6429375" cy="7232650"/>
          </a:xfrm>
          <a:prstGeom prst="rect">
            <a:avLst/>
          </a:prstGeom>
          <a:blipFill dpi="0" rotWithShape="1">
            <a:blip r:embed="rId1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MH_Number_1"/>
          <p:cNvSpPr/>
          <p:nvPr>
            <p:custDataLst>
              <p:tags r:id="rId1"/>
            </p:custDataLst>
          </p:nvPr>
        </p:nvSpPr>
        <p:spPr>
          <a:xfrm>
            <a:off x="6843076" y="2201232"/>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9" name="MH_Entry_1"/>
          <p:cNvSpPr/>
          <p:nvPr>
            <p:custDataLst>
              <p:tags r:id="rId2"/>
            </p:custDataLst>
          </p:nvPr>
        </p:nvSpPr>
        <p:spPr>
          <a:xfrm>
            <a:off x="7548034" y="2140798"/>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r>
              <a:rPr lang="en-US" altLang="zh-CN" sz="1199"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1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Number_2"/>
          <p:cNvSpPr/>
          <p:nvPr>
            <p:custDataLst>
              <p:tags r:id="rId3"/>
            </p:custDataLst>
          </p:nvPr>
        </p:nvSpPr>
        <p:spPr>
          <a:xfrm>
            <a:off x="6843076" y="3070701"/>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3" name="MH_Entry_2"/>
          <p:cNvSpPr/>
          <p:nvPr>
            <p:custDataLst>
              <p:tags r:id="rId4"/>
            </p:custDataLst>
          </p:nvPr>
        </p:nvSpPr>
        <p:spPr>
          <a:xfrm>
            <a:off x="7548034" y="3010268"/>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199"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1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3"/>
          <p:cNvSpPr/>
          <p:nvPr>
            <p:custDataLst>
              <p:tags r:id="rId5"/>
            </p:custDataLst>
          </p:nvPr>
        </p:nvSpPr>
        <p:spPr>
          <a:xfrm>
            <a:off x="6843076" y="3940169"/>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5" name="MH_Entry_3"/>
          <p:cNvSpPr/>
          <p:nvPr>
            <p:custDataLst>
              <p:tags r:id="rId6"/>
            </p:custDataLst>
          </p:nvPr>
        </p:nvSpPr>
        <p:spPr>
          <a:xfrm>
            <a:off x="7548034" y="3879736"/>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199" dirty="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1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MH_Number_4"/>
          <p:cNvSpPr/>
          <p:nvPr>
            <p:custDataLst>
              <p:tags r:id="rId7"/>
            </p:custDataLst>
          </p:nvPr>
        </p:nvSpPr>
        <p:spPr>
          <a:xfrm>
            <a:off x="6843076" y="4809638"/>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7" name="MH_Entry_4"/>
          <p:cNvSpPr/>
          <p:nvPr>
            <p:custDataLst>
              <p:tags r:id="rId8"/>
            </p:custDataLst>
          </p:nvPr>
        </p:nvSpPr>
        <p:spPr>
          <a:xfrm>
            <a:off x="7548034" y="4749203"/>
            <a:ext cx="2466406"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53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199"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1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2900983" y="1816125"/>
            <a:ext cx="1769715" cy="3794384"/>
          </a:xfrm>
          <a:prstGeom prst="rect">
            <a:avLst/>
          </a:prstGeom>
          <a:noFill/>
        </p:spPr>
        <p:txBody>
          <a:bodyPr vert="eaVert" wrap="square" lIns="0" tIns="0" rIns="0" bIns="0" rtlCol="0" anchor="ctr" anchorCtr="0">
            <a:spAutoFit/>
          </a:bodyPr>
          <a:lstStyle/>
          <a:p>
            <a:pPr algn="ctr"/>
            <a:r>
              <a:rPr lang="zh-CN" altLang="en-US" sz="115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10"/>
            </p:custDataLst>
          </p:nvPr>
        </p:nvSpPr>
        <p:spPr>
          <a:xfrm rot="5400000">
            <a:off x="1053350" y="3374763"/>
            <a:ext cx="3299115"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07637293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3*#ppt_w"/>
                                          </p:val>
                                        </p:tav>
                                        <p:tav tm="100000">
                                          <p:val>
                                            <p:strVal val="#ppt_w"/>
                                          </p:val>
                                        </p:tav>
                                      </p:tavLst>
                                    </p:anim>
                                    <p:anim calcmode="lin" valueType="num">
                                      <p:cBhvr>
                                        <p:cTn id="8" dur="500" fill="hold"/>
                                        <p:tgtEl>
                                          <p:spTgt spid="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by="(-#ppt_w*2)" calcmode="lin" valueType="num">
                                      <p:cBhvr rctx="PPT">
                                        <p:cTn id="13" dur="500" autoRev="1" fill="hold">
                                          <p:stCondLst>
                                            <p:cond delay="0"/>
                                          </p:stCondLst>
                                        </p:cTn>
                                        <p:tgtEl>
                                          <p:spTgt spid="18"/>
                                        </p:tgtEl>
                                        <p:attrNameLst>
                                          <p:attrName>ppt_w</p:attrName>
                                        </p:attrNameLst>
                                      </p:cBhvr>
                                    </p:anim>
                                    <p:anim by="(#ppt_w*0.50)" calcmode="lin" valueType="num">
                                      <p:cBhvr>
                                        <p:cTn id="14" dur="500" decel="50000" autoRev="1" fill="hold">
                                          <p:stCondLst>
                                            <p:cond delay="0"/>
                                          </p:stCondLst>
                                        </p:cTn>
                                        <p:tgtEl>
                                          <p:spTgt spid="18"/>
                                        </p:tgtEl>
                                        <p:attrNameLst>
                                          <p:attrName>ppt_x</p:attrName>
                                        </p:attrNameLst>
                                      </p:cBhvr>
                                    </p:anim>
                                    <p:anim from="(-#ppt_h/2)" to="(#ppt_y)" calcmode="lin" valueType="num">
                                      <p:cBhvr>
                                        <p:cTn id="15" dur="1000" fill="hold">
                                          <p:stCondLst>
                                            <p:cond delay="0"/>
                                          </p:stCondLst>
                                        </p:cTn>
                                        <p:tgtEl>
                                          <p:spTgt spid="18"/>
                                        </p:tgtEl>
                                        <p:attrNameLst>
                                          <p:attrName>ppt_y</p:attrName>
                                        </p:attrNameLst>
                                      </p:cBhvr>
                                    </p:anim>
                                    <p:animRot by="21600000">
                                      <p:cBhvr>
                                        <p:cTn id="16" dur="1000" fill="hold">
                                          <p:stCondLst>
                                            <p:cond delay="0"/>
                                          </p:stCondLst>
                                        </p:cTn>
                                        <p:tgtEl>
                                          <p:spTgt spid="18"/>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by="(-#ppt_w*2)" calcmode="lin" valueType="num">
                                      <p:cBhvr rctx="PPT">
                                        <p:cTn id="19" dur="500" autoRev="1" fill="hold">
                                          <p:stCondLst>
                                            <p:cond delay="0"/>
                                          </p:stCondLst>
                                        </p:cTn>
                                        <p:tgtEl>
                                          <p:spTgt spid="19"/>
                                        </p:tgtEl>
                                        <p:attrNameLst>
                                          <p:attrName>ppt_w</p:attrName>
                                        </p:attrNameLst>
                                      </p:cBhvr>
                                    </p:anim>
                                    <p:anim by="(#ppt_w*0.50)" calcmode="lin" valueType="num">
                                      <p:cBhvr>
                                        <p:cTn id="20" dur="500" decel="50000" autoRev="1" fill="hold">
                                          <p:stCondLst>
                                            <p:cond delay="0"/>
                                          </p:stCondLst>
                                        </p:cTn>
                                        <p:tgtEl>
                                          <p:spTgt spid="19"/>
                                        </p:tgtEl>
                                        <p:attrNameLst>
                                          <p:attrName>ppt_x</p:attrName>
                                        </p:attrNameLst>
                                      </p:cBhvr>
                                    </p:anim>
                                    <p:anim from="(-#ppt_h/2)" to="(#ppt_y)" calcmode="lin" valueType="num">
                                      <p:cBhvr>
                                        <p:cTn id="21" dur="1000" fill="hold">
                                          <p:stCondLst>
                                            <p:cond delay="0"/>
                                          </p:stCondLst>
                                        </p:cTn>
                                        <p:tgtEl>
                                          <p:spTgt spid="19"/>
                                        </p:tgtEl>
                                        <p:attrNameLst>
                                          <p:attrName>ppt_y</p:attrName>
                                        </p:attrNameLst>
                                      </p:cBhvr>
                                    </p:anim>
                                    <p:animRot by="21600000">
                                      <p:cBhvr>
                                        <p:cTn id="22" dur="1000" fill="hold">
                                          <p:stCondLst>
                                            <p:cond delay="0"/>
                                          </p:stCondLst>
                                        </p:cTn>
                                        <p:tgtEl>
                                          <p:spTgt spid="19"/>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500"/>
                                        <p:tgtEl>
                                          <p:spTgt spid="13"/>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500"/>
                                        <p:tgtEl>
                                          <p:spTgt spid="15"/>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p:bldP spid="10" grpId="0" animBg="1"/>
      <p:bldP spid="13" grpId="0"/>
      <p:bldP spid="14" grpId="0" animBg="1"/>
      <p:bldP spid="15" grpId="0"/>
      <p:bldP spid="16" grpId="0" animBg="1"/>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12858750" cy="723265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150169" y="1456085"/>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1845982"/>
            <a:ext cx="1513416" cy="1046312"/>
          </a:xfrm>
          <a:prstGeom prst="rect">
            <a:avLst/>
          </a:prstGeom>
          <a:noFill/>
        </p:spPr>
        <p:txBody>
          <a:bodyPr wrap="square" lIns="0" tIns="0" rIns="0" bIns="0" rtlCol="0" anchor="ctr" anchorCtr="0">
            <a:spAutoFit/>
          </a:bodyPr>
          <a:lstStyle/>
          <a:p>
            <a:pPr algn="ctr"/>
            <a:r>
              <a:rPr lang="en-US" altLang="zh-CN" sz="4799"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dirty="0">
                <a:solidFill>
                  <a:schemeClr val="accent1"/>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2014797"/>
            <a:ext cx="3184233" cy="369332"/>
          </a:xfrm>
          <a:prstGeom prst="rect">
            <a:avLst/>
          </a:prstGeom>
        </p:spPr>
        <p:txBody>
          <a:bodyPr wrap="square" lIns="0" tIns="0" rIns="0" bIns="0">
            <a:spAutoFit/>
          </a:bodyPr>
          <a:lstStyle/>
          <a:p>
            <a:r>
              <a:rPr lang="zh-CN" altLang="en-US" sz="2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465351" y="2435776"/>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2435776"/>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27085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27085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24642238"/>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4/3*#ppt_w"/>
                                          </p:val>
                                        </p:tav>
                                        <p:tav tm="100000">
                                          <p:val>
                                            <p:strVal val="#ppt_w"/>
                                          </p:val>
                                        </p:tav>
                                      </p:tavLst>
                                    </p:anim>
                                    <p:anim calcmode="lin" valueType="num">
                                      <p:cBhvr>
                                        <p:cTn id="8"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46"/>
                                        </p:tgtEl>
                                        <p:attrNameLst>
                                          <p:attrName>style.visibility</p:attrName>
                                        </p:attrNameLst>
                                      </p:cBhvr>
                                      <p:to>
                                        <p:strVal val="visible"/>
                                      </p:to>
                                    </p:set>
                                    <p:anim by="(-#ppt_w*2)" calcmode="lin" valueType="num">
                                      <p:cBhvr rctx="PPT">
                                        <p:cTn id="20" dur="500" autoRev="1" fill="hold">
                                          <p:stCondLst>
                                            <p:cond delay="0"/>
                                          </p:stCondLst>
                                        </p:cTn>
                                        <p:tgtEl>
                                          <p:spTgt spid="46"/>
                                        </p:tgtEl>
                                        <p:attrNameLst>
                                          <p:attrName>ppt_w</p:attrName>
                                        </p:attrNameLst>
                                      </p:cBhvr>
                                    </p:anim>
                                    <p:anim by="(#ppt_w*0.50)" calcmode="lin" valueType="num">
                                      <p:cBhvr>
                                        <p:cTn id="21" dur="500" decel="50000" autoRev="1" fill="hold">
                                          <p:stCondLst>
                                            <p:cond delay="0"/>
                                          </p:stCondLst>
                                        </p:cTn>
                                        <p:tgtEl>
                                          <p:spTgt spid="46"/>
                                        </p:tgtEl>
                                        <p:attrNameLst>
                                          <p:attrName>ppt_x</p:attrName>
                                        </p:attrNameLst>
                                      </p:cBhvr>
                                    </p:anim>
                                    <p:anim from="(-#ppt_h/2)" to="(#ppt_y)" calcmode="lin" valueType="num">
                                      <p:cBhvr>
                                        <p:cTn id="22" dur="1000" fill="hold">
                                          <p:stCondLst>
                                            <p:cond delay="0"/>
                                          </p:stCondLst>
                                        </p:cTn>
                                        <p:tgtEl>
                                          <p:spTgt spid="46"/>
                                        </p:tgtEl>
                                        <p:attrNameLst>
                                          <p:attrName>ppt_y</p:attrName>
                                        </p:attrNameLst>
                                      </p:cBhvr>
                                    </p:anim>
                                    <p:animRot by="21600000">
                                      <p:cBhvr>
                                        <p:cTn id="23" dur="1000" fill="hold">
                                          <p:stCondLst>
                                            <p:cond delay="0"/>
                                          </p:stCondLst>
                                        </p:cTn>
                                        <p:tgtEl>
                                          <p:spTgt spid="46"/>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23" presetClass="entr" presetSubtype="32"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strVal val="4*#ppt_w"/>
                                          </p:val>
                                        </p:tav>
                                        <p:tav tm="100000">
                                          <p:val>
                                            <p:strVal val="#ppt_w"/>
                                          </p:val>
                                        </p:tav>
                                      </p:tavLst>
                                    </p:anim>
                                    <p:anim calcmode="lin" valueType="num">
                                      <p:cBhvr>
                                        <p:cTn id="29" dur="500" fill="hold"/>
                                        <p:tgtEl>
                                          <p:spTgt spid="10"/>
                                        </p:tgtEl>
                                        <p:attrNameLst>
                                          <p:attrName>ppt_h</p:attrName>
                                        </p:attrNameLst>
                                      </p:cBhvr>
                                      <p:tavLst>
                                        <p:tav tm="0">
                                          <p:val>
                                            <p:strVal val="4*#ppt_h"/>
                                          </p:val>
                                        </p:tav>
                                        <p:tav tm="100000">
                                          <p:val>
                                            <p:strVal val="#ppt_h"/>
                                          </p:val>
                                        </p:tav>
                                      </p:tavLst>
                                    </p:anim>
                                  </p:childTnLst>
                                </p:cTn>
                              </p:par>
                            </p:childTnLst>
                          </p:cTn>
                        </p:par>
                        <p:par>
                          <p:cTn id="30" fill="hold">
                            <p:stCondLst>
                              <p:cond delay="500"/>
                            </p:stCondLst>
                            <p:childTnLst>
                              <p:par>
                                <p:cTn id="31" presetID="12" presetClass="entr" presetSubtype="8"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p:tgtEl>
                                          <p:spTgt spid="11"/>
                                        </p:tgtEl>
                                        <p:attrNameLst>
                                          <p:attrName>ppt_x</p:attrName>
                                        </p:attrNameLst>
                                      </p:cBhvr>
                                      <p:tavLst>
                                        <p:tav tm="0">
                                          <p:val>
                                            <p:strVal val="#ppt_x-#ppt_w*1.125000"/>
                                          </p:val>
                                        </p:tav>
                                        <p:tav tm="100000">
                                          <p:val>
                                            <p:strVal val="#ppt_x"/>
                                          </p:val>
                                        </p:tav>
                                      </p:tavLst>
                                    </p:anim>
                                    <p:animEffect transition="in" filter="wipe(right)">
                                      <p:cBhvr>
                                        <p:cTn id="34" dur="500"/>
                                        <p:tgtEl>
                                          <p:spTgt spid="11"/>
                                        </p:tgtEl>
                                      </p:cBhvr>
                                    </p:animEffect>
                                  </p:childTnLst>
                                </p:cTn>
                              </p:par>
                            </p:childTnLst>
                          </p:cTn>
                        </p:par>
                        <p:par>
                          <p:cTn id="35" fill="hold">
                            <p:stCondLst>
                              <p:cond delay="1000"/>
                            </p:stCondLst>
                            <p:childTnLst>
                              <p:par>
                                <p:cTn id="36" presetID="12" presetClass="entr" presetSubtype="8"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p:tgtEl>
                                          <p:spTgt spid="12"/>
                                        </p:tgtEl>
                                        <p:attrNameLst>
                                          <p:attrName>ppt_x</p:attrName>
                                        </p:attrNameLst>
                                      </p:cBhvr>
                                      <p:tavLst>
                                        <p:tav tm="0">
                                          <p:val>
                                            <p:strVal val="#ppt_x-#ppt_w*1.125000"/>
                                          </p:val>
                                        </p:tav>
                                        <p:tav tm="100000">
                                          <p:val>
                                            <p:strVal val="#ppt_x"/>
                                          </p:val>
                                        </p:tav>
                                      </p:tavLst>
                                    </p:anim>
                                    <p:animEffect transition="in" filter="wipe(right)">
                                      <p:cBhvr>
                                        <p:cTn id="39" dur="500"/>
                                        <p:tgtEl>
                                          <p:spTgt spid="12"/>
                                        </p:tgtEl>
                                      </p:cBhvr>
                                    </p:animEffect>
                                  </p:childTnLst>
                                </p:cTn>
                              </p:par>
                            </p:childTnLst>
                          </p:cTn>
                        </p:par>
                        <p:par>
                          <p:cTn id="40" fill="hold">
                            <p:stCondLst>
                              <p:cond delay="1500"/>
                            </p:stCondLst>
                            <p:childTnLst>
                              <p:par>
                                <p:cTn id="41" presetID="1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p:tgtEl>
                                          <p:spTgt spid="13"/>
                                        </p:tgtEl>
                                        <p:attrNameLst>
                                          <p:attrName>ppt_x</p:attrName>
                                        </p:attrNameLst>
                                      </p:cBhvr>
                                      <p:tavLst>
                                        <p:tav tm="0">
                                          <p:val>
                                            <p:strVal val="#ppt_x-#ppt_w*1.125000"/>
                                          </p:val>
                                        </p:tav>
                                        <p:tav tm="100000">
                                          <p:val>
                                            <p:strVal val="#ppt_x"/>
                                          </p:val>
                                        </p:tav>
                                      </p:tavLst>
                                    </p:anim>
                                    <p:animEffect transition="in" filter="wipe(right)">
                                      <p:cBhvr>
                                        <p:cTn id="44" dur="500"/>
                                        <p:tgtEl>
                                          <p:spTgt spid="13"/>
                                        </p:tgtEl>
                                      </p:cBhvr>
                                    </p:animEffect>
                                  </p:childTnLst>
                                </p:cTn>
                              </p:par>
                            </p:childTnLst>
                          </p:cTn>
                        </p:par>
                        <p:par>
                          <p:cTn id="45" fill="hold">
                            <p:stCondLst>
                              <p:cond delay="2000"/>
                            </p:stCondLst>
                            <p:childTnLst>
                              <p:par>
                                <p:cTn id="46" presetID="1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right)">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5" grpId="0" animBg="1"/>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89375"/>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89375"/>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89375"/>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89375"/>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469552"/>
          </a:xfrm>
          <a:prstGeom prst="rect">
            <a:avLst/>
          </a:prstGeom>
          <a:noFill/>
        </p:spPr>
        <p:txBody>
          <a:bodyPr wrap="none" lIns="0" tIns="0" rIns="0" bIns="0" rtlCol="0">
            <a:spAutoFit/>
          </a:bodyPr>
          <a:lstStyle/>
          <a:p>
            <a:pPr algn="just">
              <a:lnSpc>
                <a:spcPct val="120000"/>
              </a:lnSpc>
            </a:pPr>
            <a:r>
              <a:rPr 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36219"/>
          </a:xfrm>
          <a:prstGeom prst="rect">
            <a:avLst/>
          </a:prstGeom>
        </p:spPr>
        <p:txBody>
          <a:bodyPr wrap="none" lIns="0" tIns="0" rIns="0" bIns="0">
            <a:spAutoFit/>
          </a:bodyPr>
          <a:lstStyle/>
          <a:p>
            <a:pPr algn="just">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469552"/>
          </a:xfrm>
          <a:prstGeom prst="rect">
            <a:avLst/>
          </a:prstGeom>
          <a:noFill/>
        </p:spPr>
        <p:txBody>
          <a:bodyPr wrap="none" lIns="0" tIns="0" rIns="0" bIns="0" rtlCol="0">
            <a:spAutoFit/>
          </a:bodyPr>
          <a:lstStyle/>
          <a:p>
            <a:pPr algn="just">
              <a:lnSpc>
                <a:spcPct val="120000"/>
              </a:lnSpc>
            </a:pPr>
            <a:r>
              <a:rPr 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469552"/>
          </a:xfrm>
          <a:prstGeom prst="rect">
            <a:avLst/>
          </a:prstGeom>
          <a:noFill/>
        </p:spPr>
        <p:txBody>
          <a:bodyPr wrap="none" lIns="0" tIns="0" rIns="0" bIns="0" rtlCol="0">
            <a:spAutoFit/>
          </a:bodyPr>
          <a:lstStyle/>
          <a:p>
            <a:pPr algn="just">
              <a:lnSpc>
                <a:spcPct val="120000"/>
              </a:lnSpc>
            </a:pPr>
            <a:r>
              <a:rPr 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469552"/>
          </a:xfrm>
          <a:prstGeom prst="rect">
            <a:avLst/>
          </a:prstGeom>
          <a:noFill/>
        </p:spPr>
        <p:txBody>
          <a:bodyPr wrap="none" lIns="0" tIns="0" rIns="0" bIns="0" rtlCol="0">
            <a:spAutoFit/>
          </a:bodyPr>
          <a:lstStyle/>
          <a:p>
            <a:pPr algn="just">
              <a:lnSpc>
                <a:spcPct val="120000"/>
              </a:lnSpc>
            </a:pPr>
            <a:r>
              <a:rPr 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82570"/>
            <a:chOff x="1108416" y="1691638"/>
            <a:chExt cx="1781907" cy="1837217"/>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68685"/>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907375"/>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707040"/>
            <a:chOff x="6000456" y="2833465"/>
            <a:chExt cx="1781907" cy="1863937"/>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6"/>
              <a:ext cx="1356425" cy="1068686"/>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707040"/>
            <a:chOff x="9261816" y="2833466"/>
            <a:chExt cx="1781907" cy="1863936"/>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68685"/>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82570"/>
            <a:chOff x="4369776" y="1691638"/>
            <a:chExt cx="1781907" cy="1837217"/>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68685"/>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82570"/>
            <a:chOff x="7631136" y="1691638"/>
            <a:chExt cx="1781907" cy="1837217"/>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68685"/>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3"/>
            <a:ext cx="2117321" cy="664396"/>
            <a:chOff x="1044259" y="4741945"/>
            <a:chExt cx="2836326" cy="569957"/>
          </a:xfrm>
        </p:grpSpPr>
        <p:sp>
          <p:nvSpPr>
            <p:cNvPr id="30" name="Rectangle 29"/>
            <p:cNvSpPr/>
            <p:nvPr/>
          </p:nvSpPr>
          <p:spPr>
            <a:xfrm>
              <a:off x="1066956" y="4931701"/>
              <a:ext cx="2813629" cy="380201"/>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02642"/>
            </a:xfrm>
            <a:prstGeom prst="rect">
              <a:avLst/>
            </a:prstGeom>
            <a:noFill/>
          </p:spPr>
          <p:txBody>
            <a:bodyPr wrap="squar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6"/>
            <a:ext cx="2117321" cy="664394"/>
            <a:chOff x="4323276" y="4741945"/>
            <a:chExt cx="2836326" cy="569958"/>
          </a:xfrm>
        </p:grpSpPr>
        <p:sp>
          <p:nvSpPr>
            <p:cNvPr id="32" name="Rectangle 31"/>
            <p:cNvSpPr/>
            <p:nvPr/>
          </p:nvSpPr>
          <p:spPr>
            <a:xfrm>
              <a:off x="4345973" y="4931701"/>
              <a:ext cx="2813629" cy="380202"/>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02643"/>
            </a:xfrm>
            <a:prstGeom prst="rect">
              <a:avLst/>
            </a:prstGeom>
            <a:noFill/>
          </p:spPr>
          <p:txBody>
            <a:bodyPr wrap="squar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81161"/>
            <a:chOff x="7552274" y="4727562"/>
            <a:chExt cx="2836326" cy="584340"/>
          </a:xfrm>
        </p:grpSpPr>
        <p:sp>
          <p:nvSpPr>
            <p:cNvPr id="34" name="Rectangle 33"/>
            <p:cNvSpPr/>
            <p:nvPr/>
          </p:nvSpPr>
          <p:spPr>
            <a:xfrm>
              <a:off x="7574971" y="4931701"/>
              <a:ext cx="2813629" cy="380201"/>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02643"/>
            </a:xfrm>
            <a:prstGeom prst="rect">
              <a:avLst/>
            </a:prstGeom>
            <a:noFill/>
          </p:spPr>
          <p:txBody>
            <a:bodyPr wrap="squar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8071695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4289" y="-28575"/>
            <a:ext cx="12873039" cy="72612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6"/>
          <p:cNvSpPr>
            <a:spLocks noChangeArrowheads="1"/>
          </p:cNvSpPr>
          <p:nvPr/>
        </p:nvSpPr>
        <p:spPr bwMode="auto">
          <a:xfrm>
            <a:off x="11040035" y="-13448"/>
            <a:ext cx="95414" cy="7214347"/>
          </a:xfrm>
          <a:prstGeom prst="rect">
            <a:avLst/>
          </a:prstGeom>
          <a:solidFill>
            <a:schemeClr val="accent4">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6965576" y="-40342"/>
            <a:ext cx="79048" cy="7272991"/>
          </a:xfrm>
          <a:prstGeom prst="rect">
            <a:avLst/>
          </a:prstGeom>
          <a:solidFill>
            <a:schemeClr val="accent3">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14289" y="4131655"/>
            <a:ext cx="12872687" cy="58765"/>
          </a:xfrm>
          <a:prstGeom prst="rect">
            <a:avLst/>
          </a:prstGeom>
          <a:solidFill>
            <a:schemeClr val="accent2">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2976588" y="2796536"/>
            <a:ext cx="3988988" cy="1335119"/>
          </a:xfrm>
          <a:prstGeom prst="rect">
            <a:avLst/>
          </a:prstGeom>
          <a:solidFill>
            <a:schemeClr val="accent1">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2" name="TextBox 32"/>
          <p:cNvSpPr txBox="1"/>
          <p:nvPr/>
        </p:nvSpPr>
        <p:spPr>
          <a:xfrm>
            <a:off x="4110581" y="3037110"/>
            <a:ext cx="2664296" cy="1015663"/>
          </a:xfrm>
          <a:prstGeom prst="rect">
            <a:avLst/>
          </a:prstGeom>
          <a:noFill/>
        </p:spPr>
        <p:txBody>
          <a:bodyPr wrap="square" rtlCol="0">
            <a:spAutoFit/>
          </a:bodyPr>
          <a:lstStyle/>
          <a:p>
            <a:pPr algn="r"/>
            <a:r>
              <a:rPr lang="en-US" altLang="zh-CN" sz="2400" dirty="0">
                <a:solidFill>
                  <a:schemeClr val="bg1"/>
                </a:solidFill>
                <a:ea typeface="微软雅黑" panose="020B0503020204020204" pitchFamily="34" charset="-122"/>
              </a:rPr>
              <a:t>ADD RELATED</a:t>
            </a:r>
          </a:p>
          <a:p>
            <a:pPr algn="r"/>
            <a:r>
              <a:rPr lang="en-US" altLang="zh-CN" sz="3600" dirty="0">
                <a:solidFill>
                  <a:schemeClr val="bg1"/>
                </a:solidFill>
                <a:latin typeface="Impact" panose="020B0806030902050204" pitchFamily="34" charset="0"/>
                <a:ea typeface="微软雅黑" panose="020B0503020204020204" pitchFamily="34" charset="-122"/>
              </a:rPr>
              <a:t>TITLE WORDS</a:t>
            </a:r>
            <a:endParaRPr lang="zh-CN" altLang="en-US" sz="36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43103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gtEl>
                                        <p:attrNameLst>
                                          <p:attrName>ppt_x</p:attrName>
                                          <p:attrName>ppt_y</p:attrName>
                                        </p:attrNameLst>
                                      </p:cBhvr>
                                    </p:animMotion>
                                    <p:animEffect transition="in" filter="fade">
                                      <p:cBhvr>
                                        <p:cTn id="9" dur="500"/>
                                        <p:tgtEl>
                                          <p:spTgt spid="1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2500"/>
                            </p:stCondLst>
                            <p:childTnLst>
                              <p:par>
                                <p:cTn id="27" presetID="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50" fill="hold"/>
                                        <p:tgtEl>
                                          <p:spTgt spid="12"/>
                                        </p:tgtEl>
                                        <p:attrNameLst>
                                          <p:attrName>ppt_x</p:attrName>
                                        </p:attrNameLst>
                                      </p:cBhvr>
                                      <p:tavLst>
                                        <p:tav tm="0">
                                          <p:val>
                                            <p:strVal val="0-#ppt_w/2"/>
                                          </p:val>
                                        </p:tav>
                                        <p:tav tm="100000">
                                          <p:val>
                                            <p:strVal val="#ppt_x"/>
                                          </p:val>
                                        </p:tav>
                                      </p:tavLst>
                                    </p:anim>
                                    <p:anim calcmode="lin" valueType="num">
                                      <p:cBhvr additive="base">
                                        <p:cTn id="30" dur="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animBg="1"/>
      <p:bldP spid="8" grpId="0" animBg="1"/>
      <p:bldP spid="9"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734399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12858750" cy="723265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150169" y="1528093"/>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1917990"/>
            <a:ext cx="1513416" cy="1046312"/>
          </a:xfrm>
          <a:prstGeom prst="rect">
            <a:avLst/>
          </a:prstGeom>
          <a:noFill/>
        </p:spPr>
        <p:txBody>
          <a:bodyPr wrap="square" lIns="0" tIns="0" rIns="0" bIns="0" rtlCol="0" anchor="ctr" anchorCtr="0">
            <a:spAutoFit/>
          </a:bodyPr>
          <a:lstStyle/>
          <a:p>
            <a:pPr algn="ctr"/>
            <a:r>
              <a:rPr lang="en-US" altLang="zh-CN" sz="4799" dirty="0">
                <a:solidFill>
                  <a:schemeClr val="accent1"/>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dirty="0">
                <a:solidFill>
                  <a:schemeClr val="accent1"/>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2086805"/>
            <a:ext cx="3184233" cy="369332"/>
          </a:xfrm>
          <a:prstGeom prst="rect">
            <a:avLst/>
          </a:prstGeom>
        </p:spPr>
        <p:txBody>
          <a:bodyPr wrap="square" lIns="0" tIns="0" rIns="0" bIns="0">
            <a:spAutoFit/>
          </a:bodyPr>
          <a:lstStyle/>
          <a:p>
            <a:r>
              <a:rPr lang="zh-CN" altLang="en-US" sz="2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11" name="TextBox 11"/>
          <p:cNvSpPr txBox="1"/>
          <p:nvPr/>
        </p:nvSpPr>
        <p:spPr>
          <a:xfrm>
            <a:off x="6465351" y="250778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250778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2780600"/>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2780600"/>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93315663"/>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4/3*#ppt_w"/>
                                          </p:val>
                                        </p:tav>
                                        <p:tav tm="100000">
                                          <p:val>
                                            <p:strVal val="#ppt_w"/>
                                          </p:val>
                                        </p:tav>
                                      </p:tavLst>
                                    </p:anim>
                                    <p:anim calcmode="lin" valueType="num">
                                      <p:cBhvr>
                                        <p:cTn id="8"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46"/>
                                        </p:tgtEl>
                                        <p:attrNameLst>
                                          <p:attrName>style.visibility</p:attrName>
                                        </p:attrNameLst>
                                      </p:cBhvr>
                                      <p:to>
                                        <p:strVal val="visible"/>
                                      </p:to>
                                    </p:set>
                                    <p:anim by="(-#ppt_w*2)" calcmode="lin" valueType="num">
                                      <p:cBhvr rctx="PPT">
                                        <p:cTn id="20" dur="500" autoRev="1" fill="hold">
                                          <p:stCondLst>
                                            <p:cond delay="0"/>
                                          </p:stCondLst>
                                        </p:cTn>
                                        <p:tgtEl>
                                          <p:spTgt spid="46"/>
                                        </p:tgtEl>
                                        <p:attrNameLst>
                                          <p:attrName>ppt_w</p:attrName>
                                        </p:attrNameLst>
                                      </p:cBhvr>
                                    </p:anim>
                                    <p:anim by="(#ppt_w*0.50)" calcmode="lin" valueType="num">
                                      <p:cBhvr>
                                        <p:cTn id="21" dur="500" decel="50000" autoRev="1" fill="hold">
                                          <p:stCondLst>
                                            <p:cond delay="0"/>
                                          </p:stCondLst>
                                        </p:cTn>
                                        <p:tgtEl>
                                          <p:spTgt spid="46"/>
                                        </p:tgtEl>
                                        <p:attrNameLst>
                                          <p:attrName>ppt_x</p:attrName>
                                        </p:attrNameLst>
                                      </p:cBhvr>
                                    </p:anim>
                                    <p:anim from="(-#ppt_h/2)" to="(#ppt_y)" calcmode="lin" valueType="num">
                                      <p:cBhvr>
                                        <p:cTn id="22" dur="1000" fill="hold">
                                          <p:stCondLst>
                                            <p:cond delay="0"/>
                                          </p:stCondLst>
                                        </p:cTn>
                                        <p:tgtEl>
                                          <p:spTgt spid="46"/>
                                        </p:tgtEl>
                                        <p:attrNameLst>
                                          <p:attrName>ppt_y</p:attrName>
                                        </p:attrNameLst>
                                      </p:cBhvr>
                                    </p:anim>
                                    <p:animRot by="21600000">
                                      <p:cBhvr>
                                        <p:cTn id="23" dur="1000" fill="hold">
                                          <p:stCondLst>
                                            <p:cond delay="0"/>
                                          </p:stCondLst>
                                        </p:cTn>
                                        <p:tgtEl>
                                          <p:spTgt spid="46"/>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23" presetClass="entr" presetSubtype="32"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strVal val="4*#ppt_w"/>
                                          </p:val>
                                        </p:tav>
                                        <p:tav tm="100000">
                                          <p:val>
                                            <p:strVal val="#ppt_w"/>
                                          </p:val>
                                        </p:tav>
                                      </p:tavLst>
                                    </p:anim>
                                    <p:anim calcmode="lin" valueType="num">
                                      <p:cBhvr>
                                        <p:cTn id="29" dur="500" fill="hold"/>
                                        <p:tgtEl>
                                          <p:spTgt spid="10"/>
                                        </p:tgtEl>
                                        <p:attrNameLst>
                                          <p:attrName>ppt_h</p:attrName>
                                        </p:attrNameLst>
                                      </p:cBhvr>
                                      <p:tavLst>
                                        <p:tav tm="0">
                                          <p:val>
                                            <p:strVal val="4*#ppt_h"/>
                                          </p:val>
                                        </p:tav>
                                        <p:tav tm="100000">
                                          <p:val>
                                            <p:strVal val="#ppt_h"/>
                                          </p:val>
                                        </p:tav>
                                      </p:tavLst>
                                    </p:anim>
                                  </p:childTnLst>
                                </p:cTn>
                              </p:par>
                            </p:childTnLst>
                          </p:cTn>
                        </p:par>
                        <p:par>
                          <p:cTn id="30" fill="hold">
                            <p:stCondLst>
                              <p:cond delay="500"/>
                            </p:stCondLst>
                            <p:childTnLst>
                              <p:par>
                                <p:cTn id="31" presetID="12" presetClass="entr" presetSubtype="8"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p:tgtEl>
                                          <p:spTgt spid="11"/>
                                        </p:tgtEl>
                                        <p:attrNameLst>
                                          <p:attrName>ppt_x</p:attrName>
                                        </p:attrNameLst>
                                      </p:cBhvr>
                                      <p:tavLst>
                                        <p:tav tm="0">
                                          <p:val>
                                            <p:strVal val="#ppt_x-#ppt_w*1.125000"/>
                                          </p:val>
                                        </p:tav>
                                        <p:tav tm="100000">
                                          <p:val>
                                            <p:strVal val="#ppt_x"/>
                                          </p:val>
                                        </p:tav>
                                      </p:tavLst>
                                    </p:anim>
                                    <p:animEffect transition="in" filter="wipe(right)">
                                      <p:cBhvr>
                                        <p:cTn id="34" dur="500"/>
                                        <p:tgtEl>
                                          <p:spTgt spid="11"/>
                                        </p:tgtEl>
                                      </p:cBhvr>
                                    </p:animEffect>
                                  </p:childTnLst>
                                </p:cTn>
                              </p:par>
                            </p:childTnLst>
                          </p:cTn>
                        </p:par>
                        <p:par>
                          <p:cTn id="35" fill="hold">
                            <p:stCondLst>
                              <p:cond delay="1000"/>
                            </p:stCondLst>
                            <p:childTnLst>
                              <p:par>
                                <p:cTn id="36" presetID="12" presetClass="entr" presetSubtype="8"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p:tgtEl>
                                          <p:spTgt spid="12"/>
                                        </p:tgtEl>
                                        <p:attrNameLst>
                                          <p:attrName>ppt_x</p:attrName>
                                        </p:attrNameLst>
                                      </p:cBhvr>
                                      <p:tavLst>
                                        <p:tav tm="0">
                                          <p:val>
                                            <p:strVal val="#ppt_x-#ppt_w*1.125000"/>
                                          </p:val>
                                        </p:tav>
                                        <p:tav tm="100000">
                                          <p:val>
                                            <p:strVal val="#ppt_x"/>
                                          </p:val>
                                        </p:tav>
                                      </p:tavLst>
                                    </p:anim>
                                    <p:animEffect transition="in" filter="wipe(right)">
                                      <p:cBhvr>
                                        <p:cTn id="39" dur="500"/>
                                        <p:tgtEl>
                                          <p:spTgt spid="12"/>
                                        </p:tgtEl>
                                      </p:cBhvr>
                                    </p:animEffect>
                                  </p:childTnLst>
                                </p:cTn>
                              </p:par>
                            </p:childTnLst>
                          </p:cTn>
                        </p:par>
                        <p:par>
                          <p:cTn id="40" fill="hold">
                            <p:stCondLst>
                              <p:cond delay="1500"/>
                            </p:stCondLst>
                            <p:childTnLst>
                              <p:par>
                                <p:cTn id="41" presetID="1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p:tgtEl>
                                          <p:spTgt spid="13"/>
                                        </p:tgtEl>
                                        <p:attrNameLst>
                                          <p:attrName>ppt_x</p:attrName>
                                        </p:attrNameLst>
                                      </p:cBhvr>
                                      <p:tavLst>
                                        <p:tav tm="0">
                                          <p:val>
                                            <p:strVal val="#ppt_x-#ppt_w*1.125000"/>
                                          </p:val>
                                        </p:tav>
                                        <p:tav tm="100000">
                                          <p:val>
                                            <p:strVal val="#ppt_x"/>
                                          </p:val>
                                        </p:tav>
                                      </p:tavLst>
                                    </p:anim>
                                    <p:animEffect transition="in" filter="wipe(right)">
                                      <p:cBhvr>
                                        <p:cTn id="44" dur="500"/>
                                        <p:tgtEl>
                                          <p:spTgt spid="13"/>
                                        </p:tgtEl>
                                      </p:cBhvr>
                                    </p:animEffect>
                                  </p:childTnLst>
                                </p:cTn>
                              </p:par>
                            </p:childTnLst>
                          </p:cTn>
                        </p:par>
                        <p:par>
                          <p:cTn id="45" fill="hold">
                            <p:stCondLst>
                              <p:cond delay="2000"/>
                            </p:stCondLst>
                            <p:childTnLst>
                              <p:par>
                                <p:cTn id="46" presetID="1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right)">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5" grpId="0" animBg="1"/>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ext uri="{D42A27DB-BD31-4B8C-83A1-F6EECF244321}">
                <p14:modId xmlns:p14="http://schemas.microsoft.com/office/powerpoint/2010/main" val="2468403918"/>
              </p:ext>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879831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TextBox 39"/>
          <p:cNvSpPr txBox="1"/>
          <p:nvPr/>
        </p:nvSpPr>
        <p:spPr>
          <a:xfrm>
            <a:off x="7293471" y="1528093"/>
            <a:ext cx="3744416" cy="969496"/>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39"/>
          <p:cNvSpPr txBox="1"/>
          <p:nvPr/>
        </p:nvSpPr>
        <p:spPr>
          <a:xfrm>
            <a:off x="7293471" y="2801614"/>
            <a:ext cx="3744416" cy="969496"/>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1" name="TextBox 39"/>
          <p:cNvSpPr txBox="1"/>
          <p:nvPr/>
        </p:nvSpPr>
        <p:spPr>
          <a:xfrm>
            <a:off x="7293471" y="4075135"/>
            <a:ext cx="3744416" cy="969496"/>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39"/>
          <p:cNvSpPr txBox="1"/>
          <p:nvPr/>
        </p:nvSpPr>
        <p:spPr>
          <a:xfrm>
            <a:off x="7293471" y="5348655"/>
            <a:ext cx="3744416" cy="969496"/>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8"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78914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393756"/>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393756"/>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393756"/>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393756"/>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8779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8779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8779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87798"/>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687432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ext uri="{D42A27DB-BD31-4B8C-83A1-F6EECF244321}">
                <p14:modId xmlns:p14="http://schemas.microsoft.com/office/powerpoint/2010/main" val="4024408758"/>
              </p:ext>
            </p:extLst>
          </p:nvPr>
        </p:nvGraphicFramePr>
        <p:xfrm>
          <a:off x="1442200" y="23419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8980393" y="2900894"/>
            <a:ext cx="284048" cy="28404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9429612" y="2864493"/>
            <a:ext cx="1964506" cy="443198"/>
          </a:xfrm>
          <a:prstGeom prst="rect">
            <a:avLst/>
          </a:prstGeom>
        </p:spPr>
        <p:txBody>
          <a:bodyPr wrap="square" lIns="0" tIns="0" rIns="0" bIns="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8980393" y="3508281"/>
            <a:ext cx="284048" cy="28404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9441056" y="3483177"/>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8980393" y="4115669"/>
            <a:ext cx="284048" cy="284048"/>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9441056" y="4101861"/>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481522" y="5418213"/>
            <a:ext cx="9935028" cy="443198"/>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481522" y="5179678"/>
            <a:ext cx="9935028"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25821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12858750" cy="723265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150169" y="1456085"/>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MH_Others_1"/>
          <p:cNvSpPr txBox="1"/>
          <p:nvPr>
            <p:custDataLst>
              <p:tags r:id="rId1"/>
            </p:custDataLst>
          </p:nvPr>
        </p:nvSpPr>
        <p:spPr>
          <a:xfrm>
            <a:off x="4306517" y="1845982"/>
            <a:ext cx="1513416" cy="1046312"/>
          </a:xfrm>
          <a:prstGeom prst="rect">
            <a:avLst/>
          </a:prstGeom>
          <a:noFill/>
        </p:spPr>
        <p:txBody>
          <a:bodyPr wrap="square" lIns="0" tIns="0" rIns="0" bIns="0" rtlCol="0" anchor="ctr" anchorCtr="0">
            <a:spAutoFit/>
          </a:bodyPr>
          <a:lstStyle/>
          <a:p>
            <a:pPr algn="ctr"/>
            <a:r>
              <a:rPr lang="en-US" altLang="zh-CN" sz="4799" dirty="0">
                <a:solidFill>
                  <a:schemeClr val="accent1"/>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dirty="0">
                <a:solidFill>
                  <a:schemeClr val="accent1"/>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6535197" y="2014797"/>
            <a:ext cx="3184233" cy="369332"/>
          </a:xfrm>
          <a:prstGeom prst="rect">
            <a:avLst/>
          </a:prstGeom>
        </p:spPr>
        <p:txBody>
          <a:bodyPr wrap="square" lIns="0" tIns="0" rIns="0" bIns="0">
            <a:spAutoFit/>
          </a:bodyPr>
          <a:lstStyle/>
          <a:p>
            <a:r>
              <a:rPr lang="zh-CN" altLang="en-US" sz="2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19" name="TextBox 11"/>
          <p:cNvSpPr txBox="1"/>
          <p:nvPr/>
        </p:nvSpPr>
        <p:spPr>
          <a:xfrm>
            <a:off x="6465351" y="2435776"/>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1"/>
          <p:cNvSpPr txBox="1"/>
          <p:nvPr/>
        </p:nvSpPr>
        <p:spPr>
          <a:xfrm>
            <a:off x="8177850" y="2435776"/>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1"/>
          <p:cNvSpPr txBox="1"/>
          <p:nvPr/>
        </p:nvSpPr>
        <p:spPr>
          <a:xfrm>
            <a:off x="6465351" y="27085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8177850" y="27085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77931992"/>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4/3*#ppt_w"/>
                                          </p:val>
                                        </p:tav>
                                        <p:tav tm="100000">
                                          <p:val>
                                            <p:strVal val="#ppt_w"/>
                                          </p:val>
                                        </p:tav>
                                      </p:tavLst>
                                    </p:anim>
                                    <p:anim calcmode="lin" valueType="num">
                                      <p:cBhvr>
                                        <p:cTn id="8"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 by="(-#ppt_w*2)" calcmode="lin" valueType="num">
                                      <p:cBhvr rctx="PPT">
                                        <p:cTn id="20" dur="500" autoRev="1" fill="hold">
                                          <p:stCondLst>
                                            <p:cond delay="0"/>
                                          </p:stCondLst>
                                        </p:cTn>
                                        <p:tgtEl>
                                          <p:spTgt spid="17"/>
                                        </p:tgtEl>
                                        <p:attrNameLst>
                                          <p:attrName>ppt_w</p:attrName>
                                        </p:attrNameLst>
                                      </p:cBhvr>
                                    </p:anim>
                                    <p:anim by="(#ppt_w*0.50)" calcmode="lin" valueType="num">
                                      <p:cBhvr>
                                        <p:cTn id="21" dur="500" decel="50000" autoRev="1" fill="hold">
                                          <p:stCondLst>
                                            <p:cond delay="0"/>
                                          </p:stCondLst>
                                        </p:cTn>
                                        <p:tgtEl>
                                          <p:spTgt spid="17"/>
                                        </p:tgtEl>
                                        <p:attrNameLst>
                                          <p:attrName>ppt_x</p:attrName>
                                        </p:attrNameLst>
                                      </p:cBhvr>
                                    </p:anim>
                                    <p:anim from="(-#ppt_h/2)" to="(#ppt_y)" calcmode="lin" valueType="num">
                                      <p:cBhvr>
                                        <p:cTn id="22" dur="1000" fill="hold">
                                          <p:stCondLst>
                                            <p:cond delay="0"/>
                                          </p:stCondLst>
                                        </p:cTn>
                                        <p:tgtEl>
                                          <p:spTgt spid="17"/>
                                        </p:tgtEl>
                                        <p:attrNameLst>
                                          <p:attrName>ppt_y</p:attrName>
                                        </p:attrNameLst>
                                      </p:cBhvr>
                                    </p:anim>
                                    <p:animRot by="21600000">
                                      <p:cBhvr>
                                        <p:cTn id="23" dur="1000" fill="hold">
                                          <p:stCondLst>
                                            <p:cond delay="0"/>
                                          </p:stCondLst>
                                        </p:cTn>
                                        <p:tgtEl>
                                          <p:spTgt spid="17"/>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23" presetClass="entr" presetSubtype="32"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strVal val="4*#ppt_w"/>
                                          </p:val>
                                        </p:tav>
                                        <p:tav tm="100000">
                                          <p:val>
                                            <p:strVal val="#ppt_w"/>
                                          </p:val>
                                        </p:tav>
                                      </p:tavLst>
                                    </p:anim>
                                    <p:anim calcmode="lin" valueType="num">
                                      <p:cBhvr>
                                        <p:cTn id="29" dur="500" fill="hold"/>
                                        <p:tgtEl>
                                          <p:spTgt spid="18"/>
                                        </p:tgtEl>
                                        <p:attrNameLst>
                                          <p:attrName>ppt_h</p:attrName>
                                        </p:attrNameLst>
                                      </p:cBhvr>
                                      <p:tavLst>
                                        <p:tav tm="0">
                                          <p:val>
                                            <p:strVal val="4*#ppt_h"/>
                                          </p:val>
                                        </p:tav>
                                        <p:tav tm="100000">
                                          <p:val>
                                            <p:strVal val="#ppt_h"/>
                                          </p:val>
                                        </p:tav>
                                      </p:tavLst>
                                    </p:anim>
                                  </p:childTnLst>
                                </p:cTn>
                              </p:par>
                            </p:childTnLst>
                          </p:cTn>
                        </p:par>
                        <p:par>
                          <p:cTn id="30" fill="hold">
                            <p:stCondLst>
                              <p:cond delay="500"/>
                            </p:stCondLst>
                            <p:childTnLst>
                              <p:par>
                                <p:cTn id="31" presetID="12" presetClass="entr" presetSubtype="8"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ppt_x</p:attrName>
                                        </p:attrNameLst>
                                      </p:cBhvr>
                                      <p:tavLst>
                                        <p:tav tm="0">
                                          <p:val>
                                            <p:strVal val="#ppt_x-#ppt_w*1.125000"/>
                                          </p:val>
                                        </p:tav>
                                        <p:tav tm="100000">
                                          <p:val>
                                            <p:strVal val="#ppt_x"/>
                                          </p:val>
                                        </p:tav>
                                      </p:tavLst>
                                    </p:anim>
                                    <p:animEffect transition="in" filter="wipe(right)">
                                      <p:cBhvr>
                                        <p:cTn id="34" dur="500"/>
                                        <p:tgtEl>
                                          <p:spTgt spid="19"/>
                                        </p:tgtEl>
                                      </p:cBhvr>
                                    </p:animEffect>
                                  </p:childTnLst>
                                </p:cTn>
                              </p:par>
                            </p:childTnLst>
                          </p:cTn>
                        </p:par>
                        <p:par>
                          <p:cTn id="35" fill="hold">
                            <p:stCondLst>
                              <p:cond delay="1000"/>
                            </p:stCondLst>
                            <p:childTnLst>
                              <p:par>
                                <p:cTn id="36" presetID="12" presetClass="entr" presetSubtype="8"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p:tgtEl>
                                          <p:spTgt spid="20"/>
                                        </p:tgtEl>
                                        <p:attrNameLst>
                                          <p:attrName>ppt_x</p:attrName>
                                        </p:attrNameLst>
                                      </p:cBhvr>
                                      <p:tavLst>
                                        <p:tav tm="0">
                                          <p:val>
                                            <p:strVal val="#ppt_x-#ppt_w*1.125000"/>
                                          </p:val>
                                        </p:tav>
                                        <p:tav tm="100000">
                                          <p:val>
                                            <p:strVal val="#ppt_x"/>
                                          </p:val>
                                        </p:tav>
                                      </p:tavLst>
                                    </p:anim>
                                    <p:animEffect transition="in" filter="wipe(right)">
                                      <p:cBhvr>
                                        <p:cTn id="39" dur="500"/>
                                        <p:tgtEl>
                                          <p:spTgt spid="20"/>
                                        </p:tgtEl>
                                      </p:cBhvr>
                                    </p:animEffect>
                                  </p:childTnLst>
                                </p:cTn>
                              </p:par>
                            </p:childTnLst>
                          </p:cTn>
                        </p:par>
                        <p:par>
                          <p:cTn id="40" fill="hold">
                            <p:stCondLst>
                              <p:cond delay="1500"/>
                            </p:stCondLst>
                            <p:childTnLst>
                              <p:par>
                                <p:cTn id="41" presetID="1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ppt_x</p:attrName>
                                        </p:attrNameLst>
                                      </p:cBhvr>
                                      <p:tavLst>
                                        <p:tav tm="0">
                                          <p:val>
                                            <p:strVal val="#ppt_x-#ppt_w*1.125000"/>
                                          </p:val>
                                        </p:tav>
                                        <p:tav tm="100000">
                                          <p:val>
                                            <p:strVal val="#ppt_x"/>
                                          </p:val>
                                        </p:tav>
                                      </p:tavLst>
                                    </p:anim>
                                    <p:animEffect transition="in" filter="wipe(right)">
                                      <p:cBhvr>
                                        <p:cTn id="44" dur="500"/>
                                        <p:tgtEl>
                                          <p:spTgt spid="21"/>
                                        </p:tgtEl>
                                      </p:cBhvr>
                                    </p:animEffect>
                                  </p:childTnLst>
                                </p:cTn>
                              </p:par>
                            </p:childTnLst>
                          </p:cTn>
                        </p:par>
                        <p:par>
                          <p:cTn id="45" fill="hold">
                            <p:stCondLst>
                              <p:cond delay="2000"/>
                            </p:stCondLst>
                            <p:childTnLst>
                              <p:par>
                                <p:cTn id="46" presetID="12" presetClass="entr" presetSubtype="8"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p:tgtEl>
                                          <p:spTgt spid="22"/>
                                        </p:tgtEl>
                                        <p:attrNameLst>
                                          <p:attrName>ppt_x</p:attrName>
                                        </p:attrNameLst>
                                      </p:cBhvr>
                                      <p:tavLst>
                                        <p:tav tm="0">
                                          <p:val>
                                            <p:strVal val="#ppt_x-#ppt_w*1.125000"/>
                                          </p:val>
                                        </p:tav>
                                        <p:tav tm="100000">
                                          <p:val>
                                            <p:strVal val="#ppt_x"/>
                                          </p:val>
                                        </p:tav>
                                      </p:tavLst>
                                    </p:anim>
                                    <p:animEffect transition="in" filter="wipe(right)">
                                      <p:cBhvr>
                                        <p:cTn id="4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p:bldP spid="18" grpId="0"/>
      <p:bldP spid="19" grpId="0"/>
      <p:bldP spid="20"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2140161"/>
            <a:ext cx="4227256" cy="29523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 name="矩形 2"/>
          <p:cNvSpPr/>
          <p:nvPr/>
        </p:nvSpPr>
        <p:spPr>
          <a:xfrm>
            <a:off x="4315747" y="2140161"/>
            <a:ext cx="4227256" cy="29523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矩形 3"/>
          <p:cNvSpPr/>
          <p:nvPr/>
        </p:nvSpPr>
        <p:spPr>
          <a:xfrm>
            <a:off x="8630701" y="2140161"/>
            <a:ext cx="4227256" cy="29523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 name="矩形 5"/>
          <p:cNvSpPr/>
          <p:nvPr/>
        </p:nvSpPr>
        <p:spPr>
          <a:xfrm>
            <a:off x="795" y="1993267"/>
            <a:ext cx="1285716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矩形 6"/>
          <p:cNvSpPr/>
          <p:nvPr/>
        </p:nvSpPr>
        <p:spPr>
          <a:xfrm>
            <a:off x="795" y="5193667"/>
            <a:ext cx="1285716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TextBox 32"/>
          <p:cNvSpPr txBox="1"/>
          <p:nvPr/>
        </p:nvSpPr>
        <p:spPr>
          <a:xfrm>
            <a:off x="4845199" y="1132839"/>
            <a:ext cx="8352209" cy="799001"/>
          </a:xfrm>
          <a:prstGeom prst="rect">
            <a:avLst/>
          </a:prstGeom>
          <a:noFill/>
        </p:spPr>
        <p:txBody>
          <a:bodyPr wrap="square" rtlCol="0">
            <a:spAutoFit/>
          </a:bodyPr>
          <a:lstStyle/>
          <a:p>
            <a:pPr>
              <a:lnSpc>
                <a:spcPct val="130000"/>
              </a:lnSpc>
            </a:pPr>
            <a:r>
              <a:rPr lang="en-US" altLang="zh-CN" sz="4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956767" y="5704609"/>
            <a:ext cx="7673934" cy="923330"/>
          </a:xfrm>
          <a:prstGeom prst="rect">
            <a:avLst/>
          </a:prstGeom>
          <a:noFill/>
        </p:spPr>
        <p:txBody>
          <a:bodyPr wrap="square" rtlCol="0">
            <a:spAutoFit/>
          </a:bodyPr>
          <a:lstStyle/>
          <a:p>
            <a:pPr algn="just">
              <a:lnSpc>
                <a:spcPct val="150000"/>
              </a:lnSpc>
            </a:pPr>
            <a:r>
              <a:rPr lang="zh-CN" altLang="en-US" sz="20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点击添加标题文字，修改文字内容，也可以直接复制你的内容到此</a:t>
            </a:r>
            <a:r>
              <a:rPr lang="zh-CN" altLang="en-US" sz="2000"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a:t>
            </a:r>
            <a:endParaRPr lang="en-US"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45616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style.rotation</p:attrName>
                                        </p:attrNameLst>
                                      </p:cBhvr>
                                      <p:tavLst>
                                        <p:tav tm="0">
                                          <p:val>
                                            <p:fltVal val="720"/>
                                          </p:val>
                                        </p:tav>
                                        <p:tav tm="100000">
                                          <p:val>
                                            <p:fltVal val="0"/>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style.rotation</p:attrName>
                                        </p:attrNameLst>
                                      </p:cBhvr>
                                      <p:tavLst>
                                        <p:tav tm="0">
                                          <p:val>
                                            <p:fltVal val="720"/>
                                          </p:val>
                                        </p:tav>
                                        <p:tav tm="100000">
                                          <p:val>
                                            <p:fltVal val="0"/>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 calcmode="lin" valueType="num">
                                      <p:cBhvr>
                                        <p:cTn id="26"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0-#ppt_w/2"/>
                                          </p:val>
                                        </p:tav>
                                        <p:tav tm="100000">
                                          <p:val>
                                            <p:strVal val="#ppt_x"/>
                                          </p:val>
                                        </p:tav>
                                      </p:tavLst>
                                    </p:anim>
                                    <p:anim calcmode="lin" valueType="num">
                                      <p:cBhvr additive="base">
                                        <p:cTn id="41" dur="250" fill="hold"/>
                                        <p:tgtEl>
                                          <p:spTgt spid="9"/>
                                        </p:tgtEl>
                                        <p:attrNameLst>
                                          <p:attrName>ppt_y</p:attrName>
                                        </p:attrNameLst>
                                      </p:cBhvr>
                                      <p:tavLst>
                                        <p:tav tm="0">
                                          <p:val>
                                            <p:strVal val="#ppt_y"/>
                                          </p:val>
                                        </p:tav>
                                        <p:tav tm="100000">
                                          <p:val>
                                            <p:strVal val="#ppt_y"/>
                                          </p:val>
                                        </p:tav>
                                      </p:tavLst>
                                    </p:anim>
                                  </p:childTnLst>
                                </p:cTn>
                              </p:par>
                            </p:childTnLst>
                          </p:cTn>
                        </p:par>
                        <p:par>
                          <p:cTn id="42" fill="hold">
                            <p:stCondLst>
                              <p:cond delay="75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fill="hold"/>
                                        <p:tgtEl>
                                          <p:spTgt spid="10"/>
                                        </p:tgtEl>
                                        <p:attrNameLst>
                                          <p:attrName>ppt_x</p:attrName>
                                        </p:attrNameLst>
                                      </p:cBhvr>
                                      <p:tavLst>
                                        <p:tav tm="0">
                                          <p:val>
                                            <p:strVal val="0-#ppt_w/2"/>
                                          </p:val>
                                        </p:tav>
                                        <p:tav tm="100000">
                                          <p:val>
                                            <p:strVal val="#ppt_x"/>
                                          </p:val>
                                        </p:tav>
                                      </p:tavLst>
                                    </p:anim>
                                    <p:anim calcmode="lin" valueType="num">
                                      <p:cBhvr additive="base">
                                        <p:cTn id="46"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266751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39058"/>
              <a:ext cx="1027498" cy="7385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64122"/>
              <a:ext cx="1027498" cy="7385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088890"/>
              <a:ext cx="1027498" cy="7385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28573"/>
              <a:ext cx="1027498" cy="7385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7" name="Rectangle 50"/>
          <p:cNvSpPr/>
          <p:nvPr/>
        </p:nvSpPr>
        <p:spPr>
          <a:xfrm>
            <a:off x="285757" y="3546089"/>
            <a:ext cx="2207044" cy="443198"/>
          </a:xfrm>
          <a:prstGeom prst="rect">
            <a:avLst/>
          </a:prstGeom>
        </p:spPr>
        <p:txBody>
          <a:bodyPr wrap="square" lIns="0" tIns="0" rIns="0" bIns="0">
            <a:spAutoFit/>
          </a:bodyPr>
          <a:lstStyle/>
          <a:p>
            <a:pPr algn="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114989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85757" y="5403918"/>
            <a:ext cx="2207044" cy="443198"/>
          </a:xfrm>
          <a:prstGeom prst="rect">
            <a:avLst/>
          </a:prstGeom>
        </p:spPr>
        <p:txBody>
          <a:bodyPr wrap="square" lIns="0" tIns="0" rIns="0" bIns="0">
            <a:spAutoFit/>
          </a:bodyPr>
          <a:lstStyle/>
          <a:p>
            <a:pPr algn="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114989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5807838"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Rectangle 50"/>
          <p:cNvSpPr/>
          <p:nvPr/>
        </p:nvSpPr>
        <p:spPr>
          <a:xfrm>
            <a:off x="4277186" y="2573632"/>
            <a:ext cx="2207044" cy="44319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427718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4277186" y="4431461"/>
            <a:ext cx="2207044" cy="44319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427718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5061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iterate>
                                    <p:tmAbs val="0"/>
                                  </p:iterate>
                                  <p:childTnLst>
                                    <p:set>
                                      <p:cBhvr>
                                        <p:cTn id="11" fill="hold"/>
                                        <p:tgtEl>
                                          <p:spTgt spid="1954"/>
                                        </p:tgtEl>
                                        <p:attrNameLst>
                                          <p:attrName>style.visibility</p:attrName>
                                        </p:attrNameLst>
                                      </p:cBhvr>
                                      <p:to>
                                        <p:strVal val="visible"/>
                                      </p:to>
                                    </p:set>
                                    <p:anim calcmode="lin" valueType="num">
                                      <p:cBhvr>
                                        <p:cTn id="12" dur="750" fill="hold"/>
                                        <p:tgtEl>
                                          <p:spTgt spid="1954"/>
                                        </p:tgtEl>
                                        <p:attrNameLst>
                                          <p:attrName>ppt_w</p:attrName>
                                        </p:attrNameLst>
                                      </p:cBhvr>
                                      <p:tavLst>
                                        <p:tav tm="0">
                                          <p:val>
                                            <p:fltVal val="0"/>
                                          </p:val>
                                        </p:tav>
                                        <p:tav tm="100000">
                                          <p:val>
                                            <p:strVal val="#ppt_w"/>
                                          </p:val>
                                        </p:tav>
                                      </p:tavLst>
                                    </p:anim>
                                    <p:anim calcmode="lin" valueType="num">
                                      <p:cBhvr>
                                        <p:cTn id="13" dur="750" fill="hold"/>
                                        <p:tgtEl>
                                          <p:spTgt spid="1954"/>
                                        </p:tgtEl>
                                        <p:attrNameLst>
                                          <p:attrName>ppt_h</p:attrName>
                                        </p:attrNameLst>
                                      </p:cBhvr>
                                      <p:tavLst>
                                        <p:tav tm="0">
                                          <p:val>
                                            <p:fltVal val="0"/>
                                          </p:val>
                                        </p:tav>
                                        <p:tav tm="100000">
                                          <p:val>
                                            <p:strVal val="#ppt_h"/>
                                          </p:val>
                                        </p:tav>
                                      </p:tavLst>
                                    </p:anim>
                                  </p:childTnLst>
                                </p:cTn>
                              </p:par>
                            </p:childTnLst>
                          </p:cTn>
                        </p:par>
                        <p:par>
                          <p:cTn id="14" fill="hold">
                            <p:stCondLst>
                              <p:cond delay="750"/>
                            </p:stCondLst>
                            <p:childTnLst>
                              <p:par>
                                <p:cTn id="15" presetID="10" presetClass="entr" presetSubtype="0"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25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7" grpId="0"/>
      <p:bldP spid="38" grpId="0"/>
      <p:bldP spid="41" grpId="0"/>
      <p:bldP spid="42" grpId="0"/>
      <p:bldP spid="27" grpId="0" animBg="1"/>
      <p:bldP spid="35" grpId="0"/>
      <p:bldP spid="36" grpId="0"/>
      <p:bldP spid="39" grpId="0"/>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6760950" y="2065266"/>
            <a:ext cx="4209180" cy="4426319"/>
            <a:chOff x="6232318" y="1631840"/>
            <a:chExt cx="4969784" cy="5226160"/>
          </a:xfrm>
        </p:grpSpPr>
        <p:sp>
          <p:nvSpPr>
            <p:cNvPr id="4" name="Freeform 5"/>
            <p:cNvSpPr>
              <a:spLocks noEditPoints="1"/>
            </p:cNvSpPr>
            <p:nvPr/>
          </p:nvSpPr>
          <p:spPr bwMode="auto">
            <a:xfrm>
              <a:off x="7783740" y="4766317"/>
              <a:ext cx="1781183" cy="2091683"/>
            </a:xfrm>
            <a:custGeom>
              <a:avLst/>
              <a:gdLst>
                <a:gd name="T0" fmla="*/ 27 w 764"/>
                <a:gd name="T1" fmla="*/ 536 h 897"/>
                <a:gd name="T2" fmla="*/ 37 w 764"/>
                <a:gd name="T3" fmla="*/ 614 h 897"/>
                <a:gd name="T4" fmla="*/ 23 w 764"/>
                <a:gd name="T5" fmla="*/ 649 h 897"/>
                <a:gd name="T6" fmla="*/ 171 w 764"/>
                <a:gd name="T7" fmla="*/ 735 h 897"/>
                <a:gd name="T8" fmla="*/ 170 w 764"/>
                <a:gd name="T9" fmla="*/ 764 h 897"/>
                <a:gd name="T10" fmla="*/ 197 w 764"/>
                <a:gd name="T11" fmla="*/ 887 h 897"/>
                <a:gd name="T12" fmla="*/ 589 w 764"/>
                <a:gd name="T13" fmla="*/ 897 h 897"/>
                <a:gd name="T14" fmla="*/ 522 w 764"/>
                <a:gd name="T15" fmla="*/ 818 h 897"/>
                <a:gd name="T16" fmla="*/ 524 w 764"/>
                <a:gd name="T17" fmla="*/ 670 h 897"/>
                <a:gd name="T18" fmla="*/ 585 w 764"/>
                <a:gd name="T19" fmla="*/ 615 h 897"/>
                <a:gd name="T20" fmla="*/ 640 w 764"/>
                <a:gd name="T21" fmla="*/ 537 h 897"/>
                <a:gd name="T22" fmla="*/ 640 w 764"/>
                <a:gd name="T23" fmla="*/ 558 h 897"/>
                <a:gd name="T24" fmla="*/ 686 w 764"/>
                <a:gd name="T25" fmla="*/ 508 h 897"/>
                <a:gd name="T26" fmla="*/ 695 w 764"/>
                <a:gd name="T27" fmla="*/ 493 h 897"/>
                <a:gd name="T28" fmla="*/ 764 w 764"/>
                <a:gd name="T29" fmla="*/ 446 h 897"/>
                <a:gd name="T30" fmla="*/ 751 w 764"/>
                <a:gd name="T31" fmla="*/ 442 h 897"/>
                <a:gd name="T32" fmla="*/ 700 w 764"/>
                <a:gd name="T33" fmla="*/ 349 h 897"/>
                <a:gd name="T34" fmla="*/ 702 w 764"/>
                <a:gd name="T35" fmla="*/ 332 h 897"/>
                <a:gd name="T36" fmla="*/ 715 w 764"/>
                <a:gd name="T37" fmla="*/ 345 h 897"/>
                <a:gd name="T38" fmla="*/ 694 w 764"/>
                <a:gd name="T39" fmla="*/ 268 h 897"/>
                <a:gd name="T40" fmla="*/ 694 w 764"/>
                <a:gd name="T41" fmla="*/ 264 h 897"/>
                <a:gd name="T42" fmla="*/ 639 w 764"/>
                <a:gd name="T43" fmla="*/ 208 h 897"/>
                <a:gd name="T44" fmla="*/ 654 w 764"/>
                <a:gd name="T45" fmla="*/ 216 h 897"/>
                <a:gd name="T46" fmla="*/ 692 w 764"/>
                <a:gd name="T47" fmla="*/ 255 h 897"/>
                <a:gd name="T48" fmla="*/ 651 w 764"/>
                <a:gd name="T49" fmla="*/ 178 h 897"/>
                <a:gd name="T50" fmla="*/ 646 w 764"/>
                <a:gd name="T51" fmla="*/ 173 h 897"/>
                <a:gd name="T52" fmla="*/ 620 w 764"/>
                <a:gd name="T53" fmla="*/ 109 h 897"/>
                <a:gd name="T54" fmla="*/ 516 w 764"/>
                <a:gd name="T55" fmla="*/ 139 h 897"/>
                <a:gd name="T56" fmla="*/ 408 w 764"/>
                <a:gd name="T57" fmla="*/ 62 h 897"/>
                <a:gd name="T58" fmla="*/ 381 w 764"/>
                <a:gd name="T59" fmla="*/ 92 h 897"/>
                <a:gd name="T60" fmla="*/ 383 w 764"/>
                <a:gd name="T61" fmla="*/ 73 h 897"/>
                <a:gd name="T62" fmla="*/ 367 w 764"/>
                <a:gd name="T63" fmla="*/ 96 h 897"/>
                <a:gd name="T64" fmla="*/ 348 w 764"/>
                <a:gd name="T65" fmla="*/ 68 h 897"/>
                <a:gd name="T66" fmla="*/ 290 w 764"/>
                <a:gd name="T67" fmla="*/ 59 h 897"/>
                <a:gd name="T68" fmla="*/ 281 w 764"/>
                <a:gd name="T69" fmla="*/ 59 h 897"/>
                <a:gd name="T70" fmla="*/ 291 w 764"/>
                <a:gd name="T71" fmla="*/ 41 h 897"/>
                <a:gd name="T72" fmla="*/ 269 w 764"/>
                <a:gd name="T73" fmla="*/ 62 h 897"/>
                <a:gd name="T74" fmla="*/ 201 w 764"/>
                <a:gd name="T75" fmla="*/ 86 h 897"/>
                <a:gd name="T76" fmla="*/ 161 w 764"/>
                <a:gd name="T77" fmla="*/ 93 h 897"/>
                <a:gd name="T78" fmla="*/ 156 w 764"/>
                <a:gd name="T79" fmla="*/ 96 h 897"/>
                <a:gd name="T80" fmla="*/ 133 w 764"/>
                <a:gd name="T81" fmla="*/ 81 h 897"/>
                <a:gd name="T82" fmla="*/ 73 w 764"/>
                <a:gd name="T83" fmla="*/ 164 h 897"/>
                <a:gd name="T84" fmla="*/ 71 w 764"/>
                <a:gd name="T85" fmla="*/ 166 h 897"/>
                <a:gd name="T86" fmla="*/ 54 w 764"/>
                <a:gd name="T87" fmla="*/ 180 h 897"/>
                <a:gd name="T88" fmla="*/ 91 w 764"/>
                <a:gd name="T89" fmla="*/ 189 h 897"/>
                <a:gd name="T90" fmla="*/ 131 w 764"/>
                <a:gd name="T91" fmla="*/ 251 h 897"/>
                <a:gd name="T92" fmla="*/ 125 w 764"/>
                <a:gd name="T93" fmla="*/ 285 h 897"/>
                <a:gd name="T94" fmla="*/ 93 w 764"/>
                <a:gd name="T95" fmla="*/ 339 h 897"/>
                <a:gd name="T96" fmla="*/ 81 w 764"/>
                <a:gd name="T97" fmla="*/ 389 h 897"/>
                <a:gd name="T98" fmla="*/ 17 w 764"/>
                <a:gd name="T99" fmla="*/ 446 h 897"/>
                <a:gd name="T100" fmla="*/ 35 w 764"/>
                <a:gd name="T101" fmla="*/ 506 h 897"/>
                <a:gd name="T102" fmla="*/ 637 w 764"/>
                <a:gd name="T103" fmla="*/ 203 h 897"/>
                <a:gd name="T104" fmla="*/ 629 w 764"/>
                <a:gd name="T105" fmla="*/ 187 h 897"/>
                <a:gd name="T106" fmla="*/ 656 w 764"/>
                <a:gd name="T107" fmla="*/ 204 h 897"/>
                <a:gd name="T108" fmla="*/ 616 w 764"/>
                <a:gd name="T109" fmla="*/ 178 h 897"/>
                <a:gd name="T110" fmla="*/ 642 w 764"/>
                <a:gd name="T111" fmla="*/ 17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4" h="897">
                  <a:moveTo>
                    <a:pt x="35" y="506"/>
                  </a:moveTo>
                  <a:cubicBezTo>
                    <a:pt x="52" y="520"/>
                    <a:pt x="27" y="536"/>
                    <a:pt x="27" y="536"/>
                  </a:cubicBezTo>
                  <a:cubicBezTo>
                    <a:pt x="17" y="554"/>
                    <a:pt x="43" y="573"/>
                    <a:pt x="43" y="573"/>
                  </a:cubicBezTo>
                  <a:cubicBezTo>
                    <a:pt x="17" y="597"/>
                    <a:pt x="37" y="614"/>
                    <a:pt x="37" y="614"/>
                  </a:cubicBezTo>
                  <a:cubicBezTo>
                    <a:pt x="44" y="619"/>
                    <a:pt x="36" y="627"/>
                    <a:pt x="36" y="627"/>
                  </a:cubicBezTo>
                  <a:cubicBezTo>
                    <a:pt x="29" y="632"/>
                    <a:pt x="23" y="649"/>
                    <a:pt x="23" y="649"/>
                  </a:cubicBezTo>
                  <a:cubicBezTo>
                    <a:pt x="4" y="715"/>
                    <a:pt x="60" y="730"/>
                    <a:pt x="60" y="730"/>
                  </a:cubicBezTo>
                  <a:cubicBezTo>
                    <a:pt x="83" y="739"/>
                    <a:pt x="171" y="735"/>
                    <a:pt x="171" y="735"/>
                  </a:cubicBezTo>
                  <a:cubicBezTo>
                    <a:pt x="171" y="736"/>
                    <a:pt x="171" y="736"/>
                    <a:pt x="171" y="736"/>
                  </a:cubicBezTo>
                  <a:cubicBezTo>
                    <a:pt x="171" y="736"/>
                    <a:pt x="174" y="748"/>
                    <a:pt x="170" y="764"/>
                  </a:cubicBezTo>
                  <a:cubicBezTo>
                    <a:pt x="166" y="781"/>
                    <a:pt x="176" y="813"/>
                    <a:pt x="179" y="823"/>
                  </a:cubicBezTo>
                  <a:cubicBezTo>
                    <a:pt x="182" y="834"/>
                    <a:pt x="189" y="881"/>
                    <a:pt x="197" y="887"/>
                  </a:cubicBezTo>
                  <a:cubicBezTo>
                    <a:pt x="200" y="889"/>
                    <a:pt x="202" y="893"/>
                    <a:pt x="203" y="897"/>
                  </a:cubicBezTo>
                  <a:cubicBezTo>
                    <a:pt x="589" y="897"/>
                    <a:pt x="589" y="897"/>
                    <a:pt x="589" y="897"/>
                  </a:cubicBezTo>
                  <a:cubicBezTo>
                    <a:pt x="580" y="887"/>
                    <a:pt x="572" y="878"/>
                    <a:pt x="565" y="871"/>
                  </a:cubicBezTo>
                  <a:cubicBezTo>
                    <a:pt x="539" y="845"/>
                    <a:pt x="538" y="838"/>
                    <a:pt x="522" y="818"/>
                  </a:cubicBezTo>
                  <a:cubicBezTo>
                    <a:pt x="506" y="797"/>
                    <a:pt x="504" y="766"/>
                    <a:pt x="503" y="738"/>
                  </a:cubicBezTo>
                  <a:cubicBezTo>
                    <a:pt x="502" y="711"/>
                    <a:pt x="518" y="680"/>
                    <a:pt x="524" y="670"/>
                  </a:cubicBezTo>
                  <a:cubicBezTo>
                    <a:pt x="530" y="659"/>
                    <a:pt x="535" y="658"/>
                    <a:pt x="547" y="646"/>
                  </a:cubicBezTo>
                  <a:cubicBezTo>
                    <a:pt x="559" y="634"/>
                    <a:pt x="567" y="632"/>
                    <a:pt x="585" y="615"/>
                  </a:cubicBezTo>
                  <a:cubicBezTo>
                    <a:pt x="604" y="599"/>
                    <a:pt x="613" y="577"/>
                    <a:pt x="621" y="564"/>
                  </a:cubicBezTo>
                  <a:cubicBezTo>
                    <a:pt x="629" y="550"/>
                    <a:pt x="640" y="537"/>
                    <a:pt x="640" y="537"/>
                  </a:cubicBezTo>
                  <a:cubicBezTo>
                    <a:pt x="635" y="545"/>
                    <a:pt x="643" y="577"/>
                    <a:pt x="640" y="559"/>
                  </a:cubicBezTo>
                  <a:cubicBezTo>
                    <a:pt x="640" y="559"/>
                    <a:pt x="640" y="558"/>
                    <a:pt x="640" y="558"/>
                  </a:cubicBezTo>
                  <a:cubicBezTo>
                    <a:pt x="640" y="539"/>
                    <a:pt x="674" y="496"/>
                    <a:pt x="674" y="496"/>
                  </a:cubicBezTo>
                  <a:cubicBezTo>
                    <a:pt x="673" y="500"/>
                    <a:pt x="686" y="508"/>
                    <a:pt x="686" y="508"/>
                  </a:cubicBezTo>
                  <a:cubicBezTo>
                    <a:pt x="676" y="501"/>
                    <a:pt x="683" y="478"/>
                    <a:pt x="683" y="478"/>
                  </a:cubicBezTo>
                  <a:cubicBezTo>
                    <a:pt x="692" y="470"/>
                    <a:pt x="695" y="493"/>
                    <a:pt x="695" y="493"/>
                  </a:cubicBezTo>
                  <a:cubicBezTo>
                    <a:pt x="712" y="482"/>
                    <a:pt x="701" y="457"/>
                    <a:pt x="701" y="457"/>
                  </a:cubicBezTo>
                  <a:cubicBezTo>
                    <a:pt x="753" y="468"/>
                    <a:pt x="764" y="446"/>
                    <a:pt x="764" y="446"/>
                  </a:cubicBezTo>
                  <a:cubicBezTo>
                    <a:pt x="755" y="456"/>
                    <a:pt x="736" y="450"/>
                    <a:pt x="736" y="450"/>
                  </a:cubicBezTo>
                  <a:cubicBezTo>
                    <a:pt x="749" y="444"/>
                    <a:pt x="751" y="442"/>
                    <a:pt x="751" y="442"/>
                  </a:cubicBezTo>
                  <a:cubicBezTo>
                    <a:pt x="670" y="475"/>
                    <a:pt x="689" y="396"/>
                    <a:pt x="689" y="396"/>
                  </a:cubicBezTo>
                  <a:cubicBezTo>
                    <a:pt x="711" y="374"/>
                    <a:pt x="700" y="349"/>
                    <a:pt x="700" y="349"/>
                  </a:cubicBezTo>
                  <a:cubicBezTo>
                    <a:pt x="715" y="365"/>
                    <a:pt x="701" y="394"/>
                    <a:pt x="701" y="394"/>
                  </a:cubicBezTo>
                  <a:cubicBezTo>
                    <a:pt x="718" y="373"/>
                    <a:pt x="705" y="338"/>
                    <a:pt x="702" y="332"/>
                  </a:cubicBezTo>
                  <a:cubicBezTo>
                    <a:pt x="700" y="326"/>
                    <a:pt x="700" y="318"/>
                    <a:pt x="700" y="318"/>
                  </a:cubicBezTo>
                  <a:cubicBezTo>
                    <a:pt x="714" y="329"/>
                    <a:pt x="715" y="345"/>
                    <a:pt x="715" y="345"/>
                  </a:cubicBezTo>
                  <a:cubicBezTo>
                    <a:pt x="719" y="334"/>
                    <a:pt x="698" y="303"/>
                    <a:pt x="698" y="303"/>
                  </a:cubicBezTo>
                  <a:cubicBezTo>
                    <a:pt x="702" y="294"/>
                    <a:pt x="694" y="268"/>
                    <a:pt x="694" y="268"/>
                  </a:cubicBezTo>
                  <a:cubicBezTo>
                    <a:pt x="702" y="263"/>
                    <a:pt x="715" y="275"/>
                    <a:pt x="715" y="275"/>
                  </a:cubicBezTo>
                  <a:cubicBezTo>
                    <a:pt x="712" y="265"/>
                    <a:pt x="694" y="264"/>
                    <a:pt x="694" y="264"/>
                  </a:cubicBezTo>
                  <a:cubicBezTo>
                    <a:pt x="694" y="259"/>
                    <a:pt x="678" y="249"/>
                    <a:pt x="678" y="249"/>
                  </a:cubicBezTo>
                  <a:cubicBezTo>
                    <a:pt x="671" y="224"/>
                    <a:pt x="639" y="208"/>
                    <a:pt x="639" y="208"/>
                  </a:cubicBezTo>
                  <a:cubicBezTo>
                    <a:pt x="645" y="207"/>
                    <a:pt x="651" y="207"/>
                    <a:pt x="655" y="208"/>
                  </a:cubicBezTo>
                  <a:cubicBezTo>
                    <a:pt x="655" y="213"/>
                    <a:pt x="654" y="216"/>
                    <a:pt x="654" y="216"/>
                  </a:cubicBezTo>
                  <a:cubicBezTo>
                    <a:pt x="655" y="213"/>
                    <a:pt x="656" y="211"/>
                    <a:pt x="656" y="208"/>
                  </a:cubicBezTo>
                  <a:cubicBezTo>
                    <a:pt x="687" y="215"/>
                    <a:pt x="692" y="255"/>
                    <a:pt x="692" y="255"/>
                  </a:cubicBezTo>
                  <a:cubicBezTo>
                    <a:pt x="689" y="221"/>
                    <a:pt x="672" y="209"/>
                    <a:pt x="657" y="205"/>
                  </a:cubicBezTo>
                  <a:cubicBezTo>
                    <a:pt x="660" y="193"/>
                    <a:pt x="657" y="184"/>
                    <a:pt x="651" y="178"/>
                  </a:cubicBezTo>
                  <a:cubicBezTo>
                    <a:pt x="662" y="168"/>
                    <a:pt x="658" y="154"/>
                    <a:pt x="658" y="154"/>
                  </a:cubicBezTo>
                  <a:cubicBezTo>
                    <a:pt x="656" y="164"/>
                    <a:pt x="652" y="169"/>
                    <a:pt x="646" y="173"/>
                  </a:cubicBezTo>
                  <a:cubicBezTo>
                    <a:pt x="626" y="156"/>
                    <a:pt x="588" y="154"/>
                    <a:pt x="588" y="154"/>
                  </a:cubicBezTo>
                  <a:cubicBezTo>
                    <a:pt x="622" y="139"/>
                    <a:pt x="620" y="109"/>
                    <a:pt x="620" y="109"/>
                  </a:cubicBezTo>
                  <a:cubicBezTo>
                    <a:pt x="613" y="149"/>
                    <a:pt x="576" y="150"/>
                    <a:pt x="566" y="145"/>
                  </a:cubicBezTo>
                  <a:cubicBezTo>
                    <a:pt x="556" y="140"/>
                    <a:pt x="531" y="143"/>
                    <a:pt x="516" y="139"/>
                  </a:cubicBezTo>
                  <a:cubicBezTo>
                    <a:pt x="501" y="136"/>
                    <a:pt x="482" y="114"/>
                    <a:pt x="482" y="114"/>
                  </a:cubicBezTo>
                  <a:cubicBezTo>
                    <a:pt x="483" y="50"/>
                    <a:pt x="408" y="62"/>
                    <a:pt x="408" y="62"/>
                  </a:cubicBezTo>
                  <a:cubicBezTo>
                    <a:pt x="398" y="36"/>
                    <a:pt x="368" y="45"/>
                    <a:pt x="368" y="45"/>
                  </a:cubicBezTo>
                  <a:cubicBezTo>
                    <a:pt x="439" y="56"/>
                    <a:pt x="381" y="92"/>
                    <a:pt x="381" y="92"/>
                  </a:cubicBezTo>
                  <a:cubicBezTo>
                    <a:pt x="381" y="92"/>
                    <a:pt x="387" y="95"/>
                    <a:pt x="379" y="92"/>
                  </a:cubicBezTo>
                  <a:cubicBezTo>
                    <a:pt x="371" y="88"/>
                    <a:pt x="383" y="73"/>
                    <a:pt x="383" y="73"/>
                  </a:cubicBezTo>
                  <a:cubicBezTo>
                    <a:pt x="368" y="84"/>
                    <a:pt x="379" y="97"/>
                    <a:pt x="379" y="97"/>
                  </a:cubicBezTo>
                  <a:cubicBezTo>
                    <a:pt x="388" y="105"/>
                    <a:pt x="377" y="99"/>
                    <a:pt x="367" y="96"/>
                  </a:cubicBezTo>
                  <a:cubicBezTo>
                    <a:pt x="358" y="93"/>
                    <a:pt x="348" y="90"/>
                    <a:pt x="348" y="90"/>
                  </a:cubicBezTo>
                  <a:cubicBezTo>
                    <a:pt x="334" y="81"/>
                    <a:pt x="348" y="68"/>
                    <a:pt x="348" y="68"/>
                  </a:cubicBezTo>
                  <a:cubicBezTo>
                    <a:pt x="359" y="59"/>
                    <a:pt x="366" y="87"/>
                    <a:pt x="366" y="87"/>
                  </a:cubicBezTo>
                  <a:cubicBezTo>
                    <a:pt x="360" y="36"/>
                    <a:pt x="290" y="59"/>
                    <a:pt x="290" y="59"/>
                  </a:cubicBezTo>
                  <a:cubicBezTo>
                    <a:pt x="326" y="20"/>
                    <a:pt x="354" y="36"/>
                    <a:pt x="354" y="36"/>
                  </a:cubicBezTo>
                  <a:cubicBezTo>
                    <a:pt x="328" y="16"/>
                    <a:pt x="281" y="59"/>
                    <a:pt x="281" y="59"/>
                  </a:cubicBezTo>
                  <a:cubicBezTo>
                    <a:pt x="285" y="47"/>
                    <a:pt x="308" y="35"/>
                    <a:pt x="308" y="35"/>
                  </a:cubicBezTo>
                  <a:cubicBezTo>
                    <a:pt x="301" y="34"/>
                    <a:pt x="291" y="41"/>
                    <a:pt x="291" y="41"/>
                  </a:cubicBezTo>
                  <a:cubicBezTo>
                    <a:pt x="307" y="18"/>
                    <a:pt x="317" y="32"/>
                    <a:pt x="317" y="32"/>
                  </a:cubicBezTo>
                  <a:cubicBezTo>
                    <a:pt x="307" y="0"/>
                    <a:pt x="269" y="62"/>
                    <a:pt x="269" y="62"/>
                  </a:cubicBezTo>
                  <a:cubicBezTo>
                    <a:pt x="253" y="51"/>
                    <a:pt x="240" y="69"/>
                    <a:pt x="240" y="69"/>
                  </a:cubicBezTo>
                  <a:cubicBezTo>
                    <a:pt x="218" y="50"/>
                    <a:pt x="201" y="86"/>
                    <a:pt x="201" y="86"/>
                  </a:cubicBezTo>
                  <a:cubicBezTo>
                    <a:pt x="196" y="87"/>
                    <a:pt x="191" y="93"/>
                    <a:pt x="191" y="93"/>
                  </a:cubicBezTo>
                  <a:cubicBezTo>
                    <a:pt x="180" y="85"/>
                    <a:pt x="161" y="93"/>
                    <a:pt x="161" y="93"/>
                  </a:cubicBezTo>
                  <a:cubicBezTo>
                    <a:pt x="164" y="68"/>
                    <a:pt x="185" y="65"/>
                    <a:pt x="192" y="65"/>
                  </a:cubicBezTo>
                  <a:cubicBezTo>
                    <a:pt x="158" y="65"/>
                    <a:pt x="156" y="96"/>
                    <a:pt x="156" y="96"/>
                  </a:cubicBezTo>
                  <a:cubicBezTo>
                    <a:pt x="141" y="85"/>
                    <a:pt x="99" y="105"/>
                    <a:pt x="99" y="105"/>
                  </a:cubicBezTo>
                  <a:cubicBezTo>
                    <a:pt x="105" y="71"/>
                    <a:pt x="133" y="81"/>
                    <a:pt x="133" y="81"/>
                  </a:cubicBezTo>
                  <a:cubicBezTo>
                    <a:pt x="101" y="65"/>
                    <a:pt x="91" y="115"/>
                    <a:pt x="91" y="115"/>
                  </a:cubicBezTo>
                  <a:cubicBezTo>
                    <a:pt x="71" y="123"/>
                    <a:pt x="73" y="164"/>
                    <a:pt x="73" y="164"/>
                  </a:cubicBezTo>
                  <a:cubicBezTo>
                    <a:pt x="63" y="160"/>
                    <a:pt x="65" y="147"/>
                    <a:pt x="65" y="147"/>
                  </a:cubicBezTo>
                  <a:cubicBezTo>
                    <a:pt x="60" y="158"/>
                    <a:pt x="71" y="166"/>
                    <a:pt x="71" y="166"/>
                  </a:cubicBezTo>
                  <a:cubicBezTo>
                    <a:pt x="68" y="174"/>
                    <a:pt x="74" y="185"/>
                    <a:pt x="74" y="185"/>
                  </a:cubicBezTo>
                  <a:cubicBezTo>
                    <a:pt x="64" y="187"/>
                    <a:pt x="54" y="180"/>
                    <a:pt x="54" y="180"/>
                  </a:cubicBezTo>
                  <a:cubicBezTo>
                    <a:pt x="61" y="191"/>
                    <a:pt x="91" y="188"/>
                    <a:pt x="91" y="188"/>
                  </a:cubicBezTo>
                  <a:cubicBezTo>
                    <a:pt x="91" y="188"/>
                    <a:pt x="102" y="171"/>
                    <a:pt x="91" y="189"/>
                  </a:cubicBezTo>
                  <a:cubicBezTo>
                    <a:pt x="81" y="207"/>
                    <a:pt x="129" y="230"/>
                    <a:pt x="129" y="230"/>
                  </a:cubicBezTo>
                  <a:cubicBezTo>
                    <a:pt x="115" y="237"/>
                    <a:pt x="131" y="251"/>
                    <a:pt x="131" y="251"/>
                  </a:cubicBezTo>
                  <a:cubicBezTo>
                    <a:pt x="118" y="231"/>
                    <a:pt x="146" y="232"/>
                    <a:pt x="146" y="232"/>
                  </a:cubicBezTo>
                  <a:cubicBezTo>
                    <a:pt x="144" y="235"/>
                    <a:pt x="129" y="277"/>
                    <a:pt x="125" y="285"/>
                  </a:cubicBezTo>
                  <a:cubicBezTo>
                    <a:pt x="122" y="293"/>
                    <a:pt x="119" y="297"/>
                    <a:pt x="109" y="310"/>
                  </a:cubicBezTo>
                  <a:cubicBezTo>
                    <a:pt x="99" y="324"/>
                    <a:pt x="93" y="339"/>
                    <a:pt x="93" y="339"/>
                  </a:cubicBezTo>
                  <a:cubicBezTo>
                    <a:pt x="81" y="351"/>
                    <a:pt x="98" y="365"/>
                    <a:pt x="98" y="365"/>
                  </a:cubicBezTo>
                  <a:cubicBezTo>
                    <a:pt x="103" y="370"/>
                    <a:pt x="98" y="382"/>
                    <a:pt x="81" y="389"/>
                  </a:cubicBezTo>
                  <a:cubicBezTo>
                    <a:pt x="65" y="396"/>
                    <a:pt x="57" y="408"/>
                    <a:pt x="51" y="414"/>
                  </a:cubicBezTo>
                  <a:cubicBezTo>
                    <a:pt x="45" y="419"/>
                    <a:pt x="35" y="428"/>
                    <a:pt x="17" y="446"/>
                  </a:cubicBezTo>
                  <a:cubicBezTo>
                    <a:pt x="0" y="463"/>
                    <a:pt x="6" y="475"/>
                    <a:pt x="6" y="475"/>
                  </a:cubicBezTo>
                  <a:cubicBezTo>
                    <a:pt x="9" y="496"/>
                    <a:pt x="35" y="506"/>
                    <a:pt x="35" y="506"/>
                  </a:cubicBezTo>
                  <a:close/>
                  <a:moveTo>
                    <a:pt x="656" y="204"/>
                  </a:moveTo>
                  <a:cubicBezTo>
                    <a:pt x="645" y="202"/>
                    <a:pt x="637" y="203"/>
                    <a:pt x="637" y="203"/>
                  </a:cubicBezTo>
                  <a:cubicBezTo>
                    <a:pt x="638" y="198"/>
                    <a:pt x="628" y="193"/>
                    <a:pt x="628" y="193"/>
                  </a:cubicBezTo>
                  <a:cubicBezTo>
                    <a:pt x="629" y="190"/>
                    <a:pt x="629" y="187"/>
                    <a:pt x="629" y="187"/>
                  </a:cubicBezTo>
                  <a:cubicBezTo>
                    <a:pt x="637" y="185"/>
                    <a:pt x="643" y="183"/>
                    <a:pt x="648" y="180"/>
                  </a:cubicBezTo>
                  <a:cubicBezTo>
                    <a:pt x="655" y="188"/>
                    <a:pt x="657" y="197"/>
                    <a:pt x="656" y="204"/>
                  </a:cubicBezTo>
                  <a:close/>
                  <a:moveTo>
                    <a:pt x="642" y="175"/>
                  </a:moveTo>
                  <a:cubicBezTo>
                    <a:pt x="630" y="181"/>
                    <a:pt x="616" y="178"/>
                    <a:pt x="616" y="178"/>
                  </a:cubicBezTo>
                  <a:cubicBezTo>
                    <a:pt x="618" y="173"/>
                    <a:pt x="605" y="168"/>
                    <a:pt x="605" y="168"/>
                  </a:cubicBezTo>
                  <a:cubicBezTo>
                    <a:pt x="623" y="168"/>
                    <a:pt x="634" y="171"/>
                    <a:pt x="642" y="175"/>
                  </a:cubicBezTo>
                  <a:close/>
                </a:path>
              </a:pathLst>
            </a:custGeom>
            <a:solidFill>
              <a:schemeClr val="tx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6911115" y="4116699"/>
              <a:ext cx="934635" cy="960622"/>
              <a:chOff x="6746504" y="3812399"/>
              <a:chExt cx="1130908" cy="1162352"/>
            </a:xfrm>
          </p:grpSpPr>
          <p:sp>
            <p:nvSpPr>
              <p:cNvPr id="6" name="Freeform 6"/>
              <p:cNvSpPr>
                <a:spLocks/>
              </p:cNvSpPr>
              <p:nvPr/>
            </p:nvSpPr>
            <p:spPr bwMode="auto">
              <a:xfrm>
                <a:off x="6746504" y="3812399"/>
                <a:ext cx="1130908" cy="1162352"/>
              </a:xfrm>
              <a:custGeom>
                <a:avLst/>
                <a:gdLst>
                  <a:gd name="T0" fmla="*/ 419 w 441"/>
                  <a:gd name="T1" fmla="*/ 163 h 453"/>
                  <a:gd name="T2" fmla="*/ 166 w 441"/>
                  <a:gd name="T3" fmla="*/ 34 h 453"/>
                  <a:gd name="T4" fmla="*/ 33 w 441"/>
                  <a:gd name="T5" fmla="*/ 285 h 453"/>
                  <a:gd name="T6" fmla="*/ 286 w 441"/>
                  <a:gd name="T7" fmla="*/ 415 h 453"/>
                  <a:gd name="T8" fmla="*/ 299 w 441"/>
                  <a:gd name="T9" fmla="*/ 410 h 453"/>
                  <a:gd name="T10" fmla="*/ 391 w 441"/>
                  <a:gd name="T11" fmla="*/ 453 h 453"/>
                  <a:gd name="T12" fmla="*/ 373 w 441"/>
                  <a:gd name="T13" fmla="*/ 361 h 453"/>
                  <a:gd name="T14" fmla="*/ 419 w 441"/>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453">
                    <a:moveTo>
                      <a:pt x="419" y="163"/>
                    </a:moveTo>
                    <a:cubicBezTo>
                      <a:pt x="386" y="58"/>
                      <a:pt x="272" y="0"/>
                      <a:pt x="166" y="34"/>
                    </a:cubicBezTo>
                    <a:cubicBezTo>
                      <a:pt x="59" y="67"/>
                      <a:pt x="0" y="180"/>
                      <a:pt x="33" y="285"/>
                    </a:cubicBezTo>
                    <a:cubicBezTo>
                      <a:pt x="66" y="390"/>
                      <a:pt x="180" y="448"/>
                      <a:pt x="286" y="415"/>
                    </a:cubicBezTo>
                    <a:cubicBezTo>
                      <a:pt x="290" y="413"/>
                      <a:pt x="295" y="412"/>
                      <a:pt x="299" y="410"/>
                    </a:cubicBezTo>
                    <a:cubicBezTo>
                      <a:pt x="391" y="453"/>
                      <a:pt x="391" y="453"/>
                      <a:pt x="391" y="453"/>
                    </a:cubicBezTo>
                    <a:cubicBezTo>
                      <a:pt x="373" y="361"/>
                      <a:pt x="373" y="361"/>
                      <a:pt x="373" y="361"/>
                    </a:cubicBezTo>
                    <a:cubicBezTo>
                      <a:pt x="421" y="310"/>
                      <a:pt x="441" y="235"/>
                      <a:pt x="419" y="163"/>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22"/>
              <p:cNvSpPr>
                <a:spLocks noEditPoints="1"/>
              </p:cNvSpPr>
              <p:nvPr/>
            </p:nvSpPr>
            <p:spPr bwMode="auto">
              <a:xfrm>
                <a:off x="6928664" y="4178887"/>
                <a:ext cx="548648" cy="549732"/>
              </a:xfrm>
              <a:custGeom>
                <a:avLst/>
                <a:gdLst>
                  <a:gd name="T0" fmla="*/ 206 w 214"/>
                  <a:gd name="T1" fmla="*/ 84 h 214"/>
                  <a:gd name="T2" fmla="*/ 194 w 214"/>
                  <a:gd name="T3" fmla="*/ 84 h 214"/>
                  <a:gd name="T4" fmla="*/ 185 w 214"/>
                  <a:gd name="T5" fmla="*/ 60 h 214"/>
                  <a:gd name="T6" fmla="*/ 193 w 214"/>
                  <a:gd name="T7" fmla="*/ 52 h 214"/>
                  <a:gd name="T8" fmla="*/ 193 w 214"/>
                  <a:gd name="T9" fmla="*/ 41 h 214"/>
                  <a:gd name="T10" fmla="*/ 170 w 214"/>
                  <a:gd name="T11" fmla="*/ 19 h 214"/>
                  <a:gd name="T12" fmla="*/ 159 w 214"/>
                  <a:gd name="T13" fmla="*/ 19 h 214"/>
                  <a:gd name="T14" fmla="*/ 152 w 214"/>
                  <a:gd name="T15" fmla="*/ 26 h 214"/>
                  <a:gd name="T16" fmla="*/ 130 w 214"/>
                  <a:gd name="T17" fmla="*/ 16 h 214"/>
                  <a:gd name="T18" fmla="*/ 130 w 214"/>
                  <a:gd name="T19" fmla="*/ 8 h 214"/>
                  <a:gd name="T20" fmla="*/ 123 w 214"/>
                  <a:gd name="T21" fmla="*/ 0 h 214"/>
                  <a:gd name="T22" fmla="*/ 91 w 214"/>
                  <a:gd name="T23" fmla="*/ 0 h 214"/>
                  <a:gd name="T24" fmla="*/ 84 w 214"/>
                  <a:gd name="T25" fmla="*/ 8 h 214"/>
                  <a:gd name="T26" fmla="*/ 84 w 214"/>
                  <a:gd name="T27" fmla="*/ 14 h 214"/>
                  <a:gd name="T28" fmla="*/ 56 w 214"/>
                  <a:gd name="T29" fmla="*/ 25 h 214"/>
                  <a:gd name="T30" fmla="*/ 52 w 214"/>
                  <a:gd name="T31" fmla="*/ 21 h 214"/>
                  <a:gd name="T32" fmla="*/ 41 w 214"/>
                  <a:gd name="T33" fmla="*/ 22 h 214"/>
                  <a:gd name="T34" fmla="*/ 19 w 214"/>
                  <a:gd name="T35" fmla="*/ 44 h 214"/>
                  <a:gd name="T36" fmla="*/ 19 w 214"/>
                  <a:gd name="T37" fmla="*/ 55 h 214"/>
                  <a:gd name="T38" fmla="*/ 23 w 214"/>
                  <a:gd name="T39" fmla="*/ 58 h 214"/>
                  <a:gd name="T40" fmla="*/ 13 w 214"/>
                  <a:gd name="T41" fmla="*/ 84 h 214"/>
                  <a:gd name="T42" fmla="*/ 8 w 214"/>
                  <a:gd name="T43" fmla="*/ 84 h 214"/>
                  <a:gd name="T44" fmla="*/ 0 w 214"/>
                  <a:gd name="T45" fmla="*/ 91 h 214"/>
                  <a:gd name="T46" fmla="*/ 0 w 214"/>
                  <a:gd name="T47" fmla="*/ 123 h 214"/>
                  <a:gd name="T48" fmla="*/ 8 w 214"/>
                  <a:gd name="T49" fmla="*/ 131 h 214"/>
                  <a:gd name="T50" fmla="*/ 13 w 214"/>
                  <a:gd name="T51" fmla="*/ 131 h 214"/>
                  <a:gd name="T52" fmla="*/ 26 w 214"/>
                  <a:gd name="T53" fmla="*/ 157 h 214"/>
                  <a:gd name="T54" fmla="*/ 21 w 214"/>
                  <a:gd name="T55" fmla="*/ 162 h 214"/>
                  <a:gd name="T56" fmla="*/ 21 w 214"/>
                  <a:gd name="T57" fmla="*/ 173 h 214"/>
                  <a:gd name="T58" fmla="*/ 44 w 214"/>
                  <a:gd name="T59" fmla="*/ 195 h 214"/>
                  <a:gd name="T60" fmla="*/ 55 w 214"/>
                  <a:gd name="T61" fmla="*/ 195 h 214"/>
                  <a:gd name="T62" fmla="*/ 61 w 214"/>
                  <a:gd name="T63" fmla="*/ 189 h 214"/>
                  <a:gd name="T64" fmla="*/ 84 w 214"/>
                  <a:gd name="T65" fmla="*/ 197 h 214"/>
                  <a:gd name="T66" fmla="*/ 84 w 214"/>
                  <a:gd name="T67" fmla="*/ 206 h 214"/>
                  <a:gd name="T68" fmla="*/ 91 w 214"/>
                  <a:gd name="T69" fmla="*/ 214 h 214"/>
                  <a:gd name="T70" fmla="*/ 123 w 214"/>
                  <a:gd name="T71" fmla="*/ 214 h 214"/>
                  <a:gd name="T72" fmla="*/ 130 w 214"/>
                  <a:gd name="T73" fmla="*/ 206 h 214"/>
                  <a:gd name="T74" fmla="*/ 130 w 214"/>
                  <a:gd name="T75" fmla="*/ 195 h 214"/>
                  <a:gd name="T76" fmla="*/ 153 w 214"/>
                  <a:gd name="T77" fmla="*/ 184 h 214"/>
                  <a:gd name="T78" fmla="*/ 162 w 214"/>
                  <a:gd name="T79" fmla="*/ 193 h 214"/>
                  <a:gd name="T80" fmla="*/ 173 w 214"/>
                  <a:gd name="T81" fmla="*/ 193 h 214"/>
                  <a:gd name="T82" fmla="*/ 195 w 214"/>
                  <a:gd name="T83" fmla="*/ 170 h 214"/>
                  <a:gd name="T84" fmla="*/ 195 w 214"/>
                  <a:gd name="T85" fmla="*/ 159 h 214"/>
                  <a:gd name="T86" fmla="*/ 185 w 214"/>
                  <a:gd name="T87" fmla="*/ 150 h 214"/>
                  <a:gd name="T88" fmla="*/ 193 w 214"/>
                  <a:gd name="T89" fmla="*/ 131 h 214"/>
                  <a:gd name="T90" fmla="*/ 206 w 214"/>
                  <a:gd name="T91" fmla="*/ 131 h 214"/>
                  <a:gd name="T92" fmla="*/ 214 w 214"/>
                  <a:gd name="T93" fmla="*/ 123 h 214"/>
                  <a:gd name="T94" fmla="*/ 214 w 214"/>
                  <a:gd name="T95" fmla="*/ 91 h 214"/>
                  <a:gd name="T96" fmla="*/ 206 w 214"/>
                  <a:gd name="T97" fmla="*/ 84 h 214"/>
                  <a:gd name="T98" fmla="*/ 103 w 214"/>
                  <a:gd name="T99" fmla="*/ 156 h 214"/>
                  <a:gd name="T100" fmla="*/ 53 w 214"/>
                  <a:gd name="T101" fmla="*/ 106 h 214"/>
                  <a:gd name="T102" fmla="*/ 103 w 214"/>
                  <a:gd name="T103" fmla="*/ 55 h 214"/>
                  <a:gd name="T104" fmla="*/ 153 w 214"/>
                  <a:gd name="T105" fmla="*/ 106 h 214"/>
                  <a:gd name="T106" fmla="*/ 103 w 214"/>
                  <a:gd name="T107" fmla="*/ 15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214">
                    <a:moveTo>
                      <a:pt x="206" y="84"/>
                    </a:moveTo>
                    <a:cubicBezTo>
                      <a:pt x="194" y="84"/>
                      <a:pt x="194" y="84"/>
                      <a:pt x="194" y="84"/>
                    </a:cubicBezTo>
                    <a:cubicBezTo>
                      <a:pt x="192" y="75"/>
                      <a:pt x="189" y="68"/>
                      <a:pt x="185" y="60"/>
                    </a:cubicBezTo>
                    <a:cubicBezTo>
                      <a:pt x="193" y="52"/>
                      <a:pt x="193" y="52"/>
                      <a:pt x="193" y="52"/>
                    </a:cubicBezTo>
                    <a:cubicBezTo>
                      <a:pt x="196" y="49"/>
                      <a:pt x="196" y="44"/>
                      <a:pt x="193" y="41"/>
                    </a:cubicBezTo>
                    <a:cubicBezTo>
                      <a:pt x="170" y="19"/>
                      <a:pt x="170" y="19"/>
                      <a:pt x="170" y="19"/>
                    </a:cubicBezTo>
                    <a:cubicBezTo>
                      <a:pt x="167" y="16"/>
                      <a:pt x="162" y="16"/>
                      <a:pt x="159" y="19"/>
                    </a:cubicBezTo>
                    <a:cubicBezTo>
                      <a:pt x="152" y="26"/>
                      <a:pt x="152" y="26"/>
                      <a:pt x="152" y="26"/>
                    </a:cubicBezTo>
                    <a:cubicBezTo>
                      <a:pt x="146" y="22"/>
                      <a:pt x="138" y="19"/>
                      <a:pt x="130" y="16"/>
                    </a:cubicBezTo>
                    <a:cubicBezTo>
                      <a:pt x="130" y="8"/>
                      <a:pt x="130" y="8"/>
                      <a:pt x="130" y="8"/>
                    </a:cubicBezTo>
                    <a:cubicBezTo>
                      <a:pt x="130" y="4"/>
                      <a:pt x="127" y="0"/>
                      <a:pt x="123" y="0"/>
                    </a:cubicBezTo>
                    <a:cubicBezTo>
                      <a:pt x="91" y="0"/>
                      <a:pt x="91" y="0"/>
                      <a:pt x="91" y="0"/>
                    </a:cubicBezTo>
                    <a:cubicBezTo>
                      <a:pt x="87" y="0"/>
                      <a:pt x="84" y="4"/>
                      <a:pt x="84" y="8"/>
                    </a:cubicBezTo>
                    <a:cubicBezTo>
                      <a:pt x="84" y="14"/>
                      <a:pt x="84" y="14"/>
                      <a:pt x="84" y="14"/>
                    </a:cubicBezTo>
                    <a:cubicBezTo>
                      <a:pt x="74" y="17"/>
                      <a:pt x="64" y="20"/>
                      <a:pt x="56" y="25"/>
                    </a:cubicBezTo>
                    <a:cubicBezTo>
                      <a:pt x="52" y="21"/>
                      <a:pt x="52" y="21"/>
                      <a:pt x="52" y="21"/>
                    </a:cubicBezTo>
                    <a:cubicBezTo>
                      <a:pt x="49" y="18"/>
                      <a:pt x="44" y="19"/>
                      <a:pt x="41" y="22"/>
                    </a:cubicBezTo>
                    <a:cubicBezTo>
                      <a:pt x="19" y="44"/>
                      <a:pt x="19" y="44"/>
                      <a:pt x="19" y="44"/>
                    </a:cubicBezTo>
                    <a:cubicBezTo>
                      <a:pt x="16" y="47"/>
                      <a:pt x="16" y="52"/>
                      <a:pt x="19" y="55"/>
                    </a:cubicBezTo>
                    <a:cubicBezTo>
                      <a:pt x="23" y="58"/>
                      <a:pt x="23" y="58"/>
                      <a:pt x="23" y="58"/>
                    </a:cubicBezTo>
                    <a:cubicBezTo>
                      <a:pt x="18" y="66"/>
                      <a:pt x="15" y="75"/>
                      <a:pt x="13" y="84"/>
                    </a:cubicBezTo>
                    <a:cubicBezTo>
                      <a:pt x="8" y="84"/>
                      <a:pt x="8" y="84"/>
                      <a:pt x="8" y="84"/>
                    </a:cubicBezTo>
                    <a:cubicBezTo>
                      <a:pt x="4" y="84"/>
                      <a:pt x="0" y="87"/>
                      <a:pt x="0" y="91"/>
                    </a:cubicBezTo>
                    <a:cubicBezTo>
                      <a:pt x="0" y="123"/>
                      <a:pt x="0" y="123"/>
                      <a:pt x="0" y="123"/>
                    </a:cubicBezTo>
                    <a:cubicBezTo>
                      <a:pt x="0" y="127"/>
                      <a:pt x="4" y="131"/>
                      <a:pt x="8" y="131"/>
                    </a:cubicBezTo>
                    <a:cubicBezTo>
                      <a:pt x="13" y="131"/>
                      <a:pt x="13" y="131"/>
                      <a:pt x="13" y="131"/>
                    </a:cubicBezTo>
                    <a:cubicBezTo>
                      <a:pt x="16" y="140"/>
                      <a:pt x="20" y="149"/>
                      <a:pt x="26" y="157"/>
                    </a:cubicBezTo>
                    <a:cubicBezTo>
                      <a:pt x="21" y="162"/>
                      <a:pt x="21" y="162"/>
                      <a:pt x="21" y="162"/>
                    </a:cubicBezTo>
                    <a:cubicBezTo>
                      <a:pt x="18" y="165"/>
                      <a:pt x="18" y="170"/>
                      <a:pt x="21" y="173"/>
                    </a:cubicBezTo>
                    <a:cubicBezTo>
                      <a:pt x="44" y="195"/>
                      <a:pt x="44" y="195"/>
                      <a:pt x="44" y="195"/>
                    </a:cubicBezTo>
                    <a:cubicBezTo>
                      <a:pt x="47" y="198"/>
                      <a:pt x="52" y="198"/>
                      <a:pt x="55" y="195"/>
                    </a:cubicBezTo>
                    <a:cubicBezTo>
                      <a:pt x="61" y="189"/>
                      <a:pt x="61" y="189"/>
                      <a:pt x="61" y="189"/>
                    </a:cubicBezTo>
                    <a:cubicBezTo>
                      <a:pt x="68" y="192"/>
                      <a:pt x="76" y="195"/>
                      <a:pt x="84" y="197"/>
                    </a:cubicBezTo>
                    <a:cubicBezTo>
                      <a:pt x="84" y="206"/>
                      <a:pt x="84" y="206"/>
                      <a:pt x="84" y="206"/>
                    </a:cubicBezTo>
                    <a:cubicBezTo>
                      <a:pt x="84" y="211"/>
                      <a:pt x="87" y="214"/>
                      <a:pt x="91" y="214"/>
                    </a:cubicBezTo>
                    <a:cubicBezTo>
                      <a:pt x="123" y="214"/>
                      <a:pt x="123" y="214"/>
                      <a:pt x="123" y="214"/>
                    </a:cubicBezTo>
                    <a:cubicBezTo>
                      <a:pt x="127" y="214"/>
                      <a:pt x="130" y="211"/>
                      <a:pt x="130" y="206"/>
                    </a:cubicBezTo>
                    <a:cubicBezTo>
                      <a:pt x="130" y="195"/>
                      <a:pt x="130" y="195"/>
                      <a:pt x="130" y="195"/>
                    </a:cubicBezTo>
                    <a:cubicBezTo>
                      <a:pt x="139" y="192"/>
                      <a:pt x="146" y="189"/>
                      <a:pt x="153" y="184"/>
                    </a:cubicBezTo>
                    <a:cubicBezTo>
                      <a:pt x="162" y="193"/>
                      <a:pt x="162" y="193"/>
                      <a:pt x="162" y="193"/>
                    </a:cubicBezTo>
                    <a:cubicBezTo>
                      <a:pt x="165" y="196"/>
                      <a:pt x="170" y="196"/>
                      <a:pt x="173" y="193"/>
                    </a:cubicBezTo>
                    <a:cubicBezTo>
                      <a:pt x="195" y="170"/>
                      <a:pt x="195" y="170"/>
                      <a:pt x="195" y="170"/>
                    </a:cubicBezTo>
                    <a:cubicBezTo>
                      <a:pt x="198" y="167"/>
                      <a:pt x="198" y="162"/>
                      <a:pt x="195" y="159"/>
                    </a:cubicBezTo>
                    <a:cubicBezTo>
                      <a:pt x="185" y="150"/>
                      <a:pt x="185" y="150"/>
                      <a:pt x="185" y="150"/>
                    </a:cubicBezTo>
                    <a:cubicBezTo>
                      <a:pt x="188" y="144"/>
                      <a:pt x="191" y="137"/>
                      <a:pt x="193" y="131"/>
                    </a:cubicBezTo>
                    <a:cubicBezTo>
                      <a:pt x="206" y="131"/>
                      <a:pt x="206" y="131"/>
                      <a:pt x="206" y="131"/>
                    </a:cubicBezTo>
                    <a:cubicBezTo>
                      <a:pt x="210" y="131"/>
                      <a:pt x="214" y="127"/>
                      <a:pt x="214" y="123"/>
                    </a:cubicBezTo>
                    <a:cubicBezTo>
                      <a:pt x="214" y="91"/>
                      <a:pt x="214" y="91"/>
                      <a:pt x="214" y="91"/>
                    </a:cubicBezTo>
                    <a:cubicBezTo>
                      <a:pt x="214" y="87"/>
                      <a:pt x="210" y="84"/>
                      <a:pt x="206" y="84"/>
                    </a:cubicBezTo>
                    <a:close/>
                    <a:moveTo>
                      <a:pt x="103" y="156"/>
                    </a:moveTo>
                    <a:cubicBezTo>
                      <a:pt x="76" y="156"/>
                      <a:pt x="53" y="133"/>
                      <a:pt x="53" y="106"/>
                    </a:cubicBezTo>
                    <a:cubicBezTo>
                      <a:pt x="53" y="78"/>
                      <a:pt x="76" y="55"/>
                      <a:pt x="103" y="55"/>
                    </a:cubicBezTo>
                    <a:cubicBezTo>
                      <a:pt x="131" y="55"/>
                      <a:pt x="153" y="78"/>
                      <a:pt x="153" y="106"/>
                    </a:cubicBezTo>
                    <a:cubicBezTo>
                      <a:pt x="153" y="133"/>
                      <a:pt x="131" y="156"/>
                      <a:pt x="103" y="1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3"/>
              <p:cNvSpPr>
                <a:spLocks noEditPoints="1"/>
              </p:cNvSpPr>
              <p:nvPr/>
            </p:nvSpPr>
            <p:spPr bwMode="auto">
              <a:xfrm>
                <a:off x="7433940" y="4159370"/>
                <a:ext cx="292757" cy="291672"/>
              </a:xfrm>
              <a:custGeom>
                <a:avLst/>
                <a:gdLst>
                  <a:gd name="T0" fmla="*/ 103 w 114"/>
                  <a:gd name="T1" fmla="*/ 30 h 114"/>
                  <a:gd name="T2" fmla="*/ 97 w 114"/>
                  <a:gd name="T3" fmla="*/ 31 h 114"/>
                  <a:gd name="T4" fmla="*/ 89 w 114"/>
                  <a:gd name="T5" fmla="*/ 21 h 114"/>
                  <a:gd name="T6" fmla="*/ 92 w 114"/>
                  <a:gd name="T7" fmla="*/ 16 h 114"/>
                  <a:gd name="T8" fmla="*/ 90 w 114"/>
                  <a:gd name="T9" fmla="*/ 10 h 114"/>
                  <a:gd name="T10" fmla="*/ 75 w 114"/>
                  <a:gd name="T11" fmla="*/ 3 h 114"/>
                  <a:gd name="T12" fmla="*/ 69 w 114"/>
                  <a:gd name="T13" fmla="*/ 5 h 114"/>
                  <a:gd name="T14" fmla="*/ 67 w 114"/>
                  <a:gd name="T15" fmla="*/ 9 h 114"/>
                  <a:gd name="T16" fmla="*/ 54 w 114"/>
                  <a:gd name="T17" fmla="*/ 8 h 114"/>
                  <a:gd name="T18" fmla="*/ 53 w 114"/>
                  <a:gd name="T19" fmla="*/ 3 h 114"/>
                  <a:gd name="T20" fmla="*/ 48 w 114"/>
                  <a:gd name="T21" fmla="*/ 1 h 114"/>
                  <a:gd name="T22" fmla="*/ 32 w 114"/>
                  <a:gd name="T23" fmla="*/ 6 h 114"/>
                  <a:gd name="T24" fmla="*/ 29 w 114"/>
                  <a:gd name="T25" fmla="*/ 11 h 114"/>
                  <a:gd name="T26" fmla="*/ 31 w 114"/>
                  <a:gd name="T27" fmla="*/ 14 h 114"/>
                  <a:gd name="T28" fmla="*/ 18 w 114"/>
                  <a:gd name="T29" fmla="*/ 24 h 114"/>
                  <a:gd name="T30" fmla="*/ 16 w 114"/>
                  <a:gd name="T31" fmla="*/ 23 h 114"/>
                  <a:gd name="T32" fmla="*/ 10 w 114"/>
                  <a:gd name="T33" fmla="*/ 24 h 114"/>
                  <a:gd name="T34" fmla="*/ 3 w 114"/>
                  <a:gd name="T35" fmla="*/ 39 h 114"/>
                  <a:gd name="T36" fmla="*/ 5 w 114"/>
                  <a:gd name="T37" fmla="*/ 45 h 114"/>
                  <a:gd name="T38" fmla="*/ 7 w 114"/>
                  <a:gd name="T39" fmla="*/ 46 h 114"/>
                  <a:gd name="T40" fmla="*/ 6 w 114"/>
                  <a:gd name="T41" fmla="*/ 60 h 114"/>
                  <a:gd name="T42" fmla="*/ 3 w 114"/>
                  <a:gd name="T43" fmla="*/ 61 h 114"/>
                  <a:gd name="T44" fmla="*/ 1 w 114"/>
                  <a:gd name="T45" fmla="*/ 66 h 114"/>
                  <a:gd name="T46" fmla="*/ 6 w 114"/>
                  <a:gd name="T47" fmla="*/ 82 h 114"/>
                  <a:gd name="T48" fmla="*/ 11 w 114"/>
                  <a:gd name="T49" fmla="*/ 85 h 114"/>
                  <a:gd name="T50" fmla="*/ 14 w 114"/>
                  <a:gd name="T51" fmla="*/ 84 h 114"/>
                  <a:gd name="T52" fmla="*/ 24 w 114"/>
                  <a:gd name="T53" fmla="*/ 95 h 114"/>
                  <a:gd name="T54" fmla="*/ 23 w 114"/>
                  <a:gd name="T55" fmla="*/ 98 h 114"/>
                  <a:gd name="T56" fmla="*/ 24 w 114"/>
                  <a:gd name="T57" fmla="*/ 104 h 114"/>
                  <a:gd name="T58" fmla="*/ 39 w 114"/>
                  <a:gd name="T59" fmla="*/ 111 h 114"/>
                  <a:gd name="T60" fmla="*/ 45 w 114"/>
                  <a:gd name="T61" fmla="*/ 109 h 114"/>
                  <a:gd name="T62" fmla="*/ 47 w 114"/>
                  <a:gd name="T63" fmla="*/ 105 h 114"/>
                  <a:gd name="T64" fmla="*/ 59 w 114"/>
                  <a:gd name="T65" fmla="*/ 106 h 114"/>
                  <a:gd name="T66" fmla="*/ 61 w 114"/>
                  <a:gd name="T67" fmla="*/ 111 h 114"/>
                  <a:gd name="T68" fmla="*/ 66 w 114"/>
                  <a:gd name="T69" fmla="*/ 113 h 114"/>
                  <a:gd name="T70" fmla="*/ 82 w 114"/>
                  <a:gd name="T71" fmla="*/ 108 h 114"/>
                  <a:gd name="T72" fmla="*/ 85 w 114"/>
                  <a:gd name="T73" fmla="*/ 103 h 114"/>
                  <a:gd name="T74" fmla="*/ 83 w 114"/>
                  <a:gd name="T75" fmla="*/ 97 h 114"/>
                  <a:gd name="T76" fmla="*/ 93 w 114"/>
                  <a:gd name="T77" fmla="*/ 89 h 114"/>
                  <a:gd name="T78" fmla="*/ 98 w 114"/>
                  <a:gd name="T79" fmla="*/ 92 h 114"/>
                  <a:gd name="T80" fmla="*/ 104 w 114"/>
                  <a:gd name="T81" fmla="*/ 90 h 114"/>
                  <a:gd name="T82" fmla="*/ 111 w 114"/>
                  <a:gd name="T83" fmla="*/ 75 h 114"/>
                  <a:gd name="T84" fmla="*/ 109 w 114"/>
                  <a:gd name="T85" fmla="*/ 69 h 114"/>
                  <a:gd name="T86" fmla="*/ 103 w 114"/>
                  <a:gd name="T87" fmla="*/ 66 h 114"/>
                  <a:gd name="T88" fmla="*/ 104 w 114"/>
                  <a:gd name="T89" fmla="*/ 55 h 114"/>
                  <a:gd name="T90" fmla="*/ 111 w 114"/>
                  <a:gd name="T91" fmla="*/ 53 h 114"/>
                  <a:gd name="T92" fmla="*/ 113 w 114"/>
                  <a:gd name="T93" fmla="*/ 48 h 114"/>
                  <a:gd name="T94" fmla="*/ 108 w 114"/>
                  <a:gd name="T95" fmla="*/ 32 h 114"/>
                  <a:gd name="T96" fmla="*/ 103 w 114"/>
                  <a:gd name="T97" fmla="*/ 30 h 114"/>
                  <a:gd name="T98" fmla="*/ 63 w 114"/>
                  <a:gd name="T99" fmla="*/ 82 h 114"/>
                  <a:gd name="T100" fmla="*/ 30 w 114"/>
                  <a:gd name="T101" fmla="*/ 65 h 114"/>
                  <a:gd name="T102" fmla="*/ 47 w 114"/>
                  <a:gd name="T103" fmla="*/ 32 h 114"/>
                  <a:gd name="T104" fmla="*/ 80 w 114"/>
                  <a:gd name="T105" fmla="*/ 49 h 114"/>
                  <a:gd name="T106" fmla="*/ 63 w 114"/>
                  <a:gd name="T107" fmla="*/ 8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114">
                    <a:moveTo>
                      <a:pt x="103" y="30"/>
                    </a:moveTo>
                    <a:cubicBezTo>
                      <a:pt x="97" y="31"/>
                      <a:pt x="97" y="31"/>
                      <a:pt x="97" y="31"/>
                    </a:cubicBezTo>
                    <a:cubicBezTo>
                      <a:pt x="95" y="28"/>
                      <a:pt x="92" y="24"/>
                      <a:pt x="89" y="21"/>
                    </a:cubicBezTo>
                    <a:cubicBezTo>
                      <a:pt x="92" y="16"/>
                      <a:pt x="92" y="16"/>
                      <a:pt x="92" y="16"/>
                    </a:cubicBezTo>
                    <a:cubicBezTo>
                      <a:pt x="92" y="14"/>
                      <a:pt x="92" y="11"/>
                      <a:pt x="90" y="10"/>
                    </a:cubicBezTo>
                    <a:cubicBezTo>
                      <a:pt x="75" y="3"/>
                      <a:pt x="75" y="3"/>
                      <a:pt x="75" y="3"/>
                    </a:cubicBezTo>
                    <a:cubicBezTo>
                      <a:pt x="73" y="2"/>
                      <a:pt x="70" y="3"/>
                      <a:pt x="69" y="5"/>
                    </a:cubicBezTo>
                    <a:cubicBezTo>
                      <a:pt x="67" y="9"/>
                      <a:pt x="67" y="9"/>
                      <a:pt x="67" y="9"/>
                    </a:cubicBezTo>
                    <a:cubicBezTo>
                      <a:pt x="63" y="8"/>
                      <a:pt x="59" y="8"/>
                      <a:pt x="54" y="8"/>
                    </a:cubicBezTo>
                    <a:cubicBezTo>
                      <a:pt x="53" y="3"/>
                      <a:pt x="53" y="3"/>
                      <a:pt x="53" y="3"/>
                    </a:cubicBezTo>
                    <a:cubicBezTo>
                      <a:pt x="52" y="1"/>
                      <a:pt x="50" y="0"/>
                      <a:pt x="48" y="1"/>
                    </a:cubicBezTo>
                    <a:cubicBezTo>
                      <a:pt x="32" y="6"/>
                      <a:pt x="32" y="6"/>
                      <a:pt x="32" y="6"/>
                    </a:cubicBezTo>
                    <a:cubicBezTo>
                      <a:pt x="30" y="7"/>
                      <a:pt x="29" y="9"/>
                      <a:pt x="29" y="11"/>
                    </a:cubicBezTo>
                    <a:cubicBezTo>
                      <a:pt x="31" y="14"/>
                      <a:pt x="31" y="14"/>
                      <a:pt x="31" y="14"/>
                    </a:cubicBezTo>
                    <a:cubicBezTo>
                      <a:pt x="26" y="17"/>
                      <a:pt x="22" y="20"/>
                      <a:pt x="18" y="24"/>
                    </a:cubicBezTo>
                    <a:cubicBezTo>
                      <a:pt x="16" y="23"/>
                      <a:pt x="16" y="23"/>
                      <a:pt x="16" y="23"/>
                    </a:cubicBezTo>
                    <a:cubicBezTo>
                      <a:pt x="14" y="22"/>
                      <a:pt x="11" y="22"/>
                      <a:pt x="10" y="24"/>
                    </a:cubicBezTo>
                    <a:cubicBezTo>
                      <a:pt x="3" y="39"/>
                      <a:pt x="3" y="39"/>
                      <a:pt x="3" y="39"/>
                    </a:cubicBezTo>
                    <a:cubicBezTo>
                      <a:pt x="2" y="41"/>
                      <a:pt x="3" y="44"/>
                      <a:pt x="5" y="45"/>
                    </a:cubicBezTo>
                    <a:cubicBezTo>
                      <a:pt x="7" y="46"/>
                      <a:pt x="7" y="46"/>
                      <a:pt x="7" y="46"/>
                    </a:cubicBezTo>
                    <a:cubicBezTo>
                      <a:pt x="6" y="51"/>
                      <a:pt x="5" y="55"/>
                      <a:pt x="6" y="60"/>
                    </a:cubicBezTo>
                    <a:cubicBezTo>
                      <a:pt x="3" y="61"/>
                      <a:pt x="3" y="61"/>
                      <a:pt x="3" y="61"/>
                    </a:cubicBezTo>
                    <a:cubicBezTo>
                      <a:pt x="1" y="62"/>
                      <a:pt x="0" y="64"/>
                      <a:pt x="1" y="66"/>
                    </a:cubicBezTo>
                    <a:cubicBezTo>
                      <a:pt x="6" y="82"/>
                      <a:pt x="6" y="82"/>
                      <a:pt x="6" y="82"/>
                    </a:cubicBezTo>
                    <a:cubicBezTo>
                      <a:pt x="7" y="84"/>
                      <a:pt x="9" y="85"/>
                      <a:pt x="11" y="85"/>
                    </a:cubicBezTo>
                    <a:cubicBezTo>
                      <a:pt x="14" y="84"/>
                      <a:pt x="14" y="84"/>
                      <a:pt x="14" y="84"/>
                    </a:cubicBezTo>
                    <a:cubicBezTo>
                      <a:pt x="17" y="88"/>
                      <a:pt x="20" y="92"/>
                      <a:pt x="24" y="95"/>
                    </a:cubicBezTo>
                    <a:cubicBezTo>
                      <a:pt x="23" y="98"/>
                      <a:pt x="23" y="98"/>
                      <a:pt x="23" y="98"/>
                    </a:cubicBezTo>
                    <a:cubicBezTo>
                      <a:pt x="22" y="100"/>
                      <a:pt x="22" y="103"/>
                      <a:pt x="24" y="104"/>
                    </a:cubicBezTo>
                    <a:cubicBezTo>
                      <a:pt x="39" y="111"/>
                      <a:pt x="39" y="111"/>
                      <a:pt x="39" y="111"/>
                    </a:cubicBezTo>
                    <a:cubicBezTo>
                      <a:pt x="41" y="112"/>
                      <a:pt x="44" y="111"/>
                      <a:pt x="45" y="109"/>
                    </a:cubicBezTo>
                    <a:cubicBezTo>
                      <a:pt x="47" y="105"/>
                      <a:pt x="47" y="105"/>
                      <a:pt x="47" y="105"/>
                    </a:cubicBezTo>
                    <a:cubicBezTo>
                      <a:pt x="51" y="106"/>
                      <a:pt x="55" y="106"/>
                      <a:pt x="59" y="106"/>
                    </a:cubicBezTo>
                    <a:cubicBezTo>
                      <a:pt x="61" y="111"/>
                      <a:pt x="61" y="111"/>
                      <a:pt x="61" y="111"/>
                    </a:cubicBezTo>
                    <a:cubicBezTo>
                      <a:pt x="62" y="113"/>
                      <a:pt x="64" y="114"/>
                      <a:pt x="66" y="113"/>
                    </a:cubicBezTo>
                    <a:cubicBezTo>
                      <a:pt x="82" y="108"/>
                      <a:pt x="82" y="108"/>
                      <a:pt x="82" y="108"/>
                    </a:cubicBezTo>
                    <a:cubicBezTo>
                      <a:pt x="84" y="108"/>
                      <a:pt x="85" y="105"/>
                      <a:pt x="85" y="103"/>
                    </a:cubicBezTo>
                    <a:cubicBezTo>
                      <a:pt x="83" y="97"/>
                      <a:pt x="83" y="97"/>
                      <a:pt x="83" y="97"/>
                    </a:cubicBezTo>
                    <a:cubicBezTo>
                      <a:pt x="86" y="95"/>
                      <a:pt x="90" y="92"/>
                      <a:pt x="93" y="89"/>
                    </a:cubicBezTo>
                    <a:cubicBezTo>
                      <a:pt x="98" y="92"/>
                      <a:pt x="98" y="92"/>
                      <a:pt x="98" y="92"/>
                    </a:cubicBezTo>
                    <a:cubicBezTo>
                      <a:pt x="100" y="92"/>
                      <a:pt x="103" y="92"/>
                      <a:pt x="104" y="90"/>
                    </a:cubicBezTo>
                    <a:cubicBezTo>
                      <a:pt x="111" y="75"/>
                      <a:pt x="111" y="75"/>
                      <a:pt x="111" y="75"/>
                    </a:cubicBezTo>
                    <a:cubicBezTo>
                      <a:pt x="112" y="73"/>
                      <a:pt x="111" y="70"/>
                      <a:pt x="109" y="69"/>
                    </a:cubicBezTo>
                    <a:cubicBezTo>
                      <a:pt x="103" y="66"/>
                      <a:pt x="103" y="66"/>
                      <a:pt x="103" y="66"/>
                    </a:cubicBezTo>
                    <a:cubicBezTo>
                      <a:pt x="104" y="63"/>
                      <a:pt x="104" y="59"/>
                      <a:pt x="104" y="55"/>
                    </a:cubicBezTo>
                    <a:cubicBezTo>
                      <a:pt x="111" y="53"/>
                      <a:pt x="111" y="53"/>
                      <a:pt x="111" y="53"/>
                    </a:cubicBezTo>
                    <a:cubicBezTo>
                      <a:pt x="113" y="52"/>
                      <a:pt x="114" y="50"/>
                      <a:pt x="113" y="48"/>
                    </a:cubicBezTo>
                    <a:cubicBezTo>
                      <a:pt x="108" y="32"/>
                      <a:pt x="108" y="32"/>
                      <a:pt x="108" y="32"/>
                    </a:cubicBezTo>
                    <a:cubicBezTo>
                      <a:pt x="108" y="30"/>
                      <a:pt x="105" y="29"/>
                      <a:pt x="103" y="30"/>
                    </a:cubicBezTo>
                    <a:close/>
                    <a:moveTo>
                      <a:pt x="63" y="82"/>
                    </a:moveTo>
                    <a:cubicBezTo>
                      <a:pt x="49" y="86"/>
                      <a:pt x="34" y="79"/>
                      <a:pt x="30" y="65"/>
                    </a:cubicBezTo>
                    <a:cubicBezTo>
                      <a:pt x="25" y="51"/>
                      <a:pt x="33" y="36"/>
                      <a:pt x="47" y="32"/>
                    </a:cubicBezTo>
                    <a:cubicBezTo>
                      <a:pt x="61" y="27"/>
                      <a:pt x="76" y="35"/>
                      <a:pt x="80" y="49"/>
                    </a:cubicBezTo>
                    <a:cubicBezTo>
                      <a:pt x="85" y="63"/>
                      <a:pt x="77" y="78"/>
                      <a:pt x="63"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820262" y="4009693"/>
              <a:ext cx="724050" cy="741973"/>
              <a:chOff x="8990972" y="3802641"/>
              <a:chExt cx="876101" cy="897787"/>
            </a:xfrm>
          </p:grpSpPr>
          <p:sp>
            <p:nvSpPr>
              <p:cNvPr id="10" name="Freeform 8"/>
              <p:cNvSpPr>
                <a:spLocks/>
              </p:cNvSpPr>
              <p:nvPr/>
            </p:nvSpPr>
            <p:spPr bwMode="auto">
              <a:xfrm>
                <a:off x="8990972" y="3802641"/>
                <a:ext cx="876101" cy="897787"/>
              </a:xfrm>
              <a:custGeom>
                <a:avLst/>
                <a:gdLst>
                  <a:gd name="T0" fmla="*/ 266 w 342"/>
                  <a:gd name="T1" fmla="*/ 292 h 350"/>
                  <a:gd name="T2" fmla="*/ 290 w 342"/>
                  <a:gd name="T3" fmla="*/ 78 h 350"/>
                  <a:gd name="T4" fmla="*/ 76 w 342"/>
                  <a:gd name="T5" fmla="*/ 52 h 350"/>
                  <a:gd name="T6" fmla="*/ 53 w 342"/>
                  <a:gd name="T7" fmla="*/ 265 h 350"/>
                  <a:gd name="T8" fmla="*/ 59 w 342"/>
                  <a:gd name="T9" fmla="*/ 273 h 350"/>
                  <a:gd name="T10" fmla="*/ 54 w 342"/>
                  <a:gd name="T11" fmla="*/ 350 h 350"/>
                  <a:gd name="T12" fmla="*/ 114 w 342"/>
                  <a:gd name="T13" fmla="*/ 312 h 350"/>
                  <a:gd name="T14" fmla="*/ 266 w 342"/>
                  <a:gd name="T15" fmla="*/ 292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2" h="350">
                    <a:moveTo>
                      <a:pt x="266" y="292"/>
                    </a:moveTo>
                    <a:cubicBezTo>
                      <a:pt x="331" y="240"/>
                      <a:pt x="342" y="144"/>
                      <a:pt x="290" y="78"/>
                    </a:cubicBezTo>
                    <a:cubicBezTo>
                      <a:pt x="237" y="12"/>
                      <a:pt x="142" y="0"/>
                      <a:pt x="76" y="52"/>
                    </a:cubicBezTo>
                    <a:cubicBezTo>
                      <a:pt x="11" y="104"/>
                      <a:pt x="0" y="199"/>
                      <a:pt x="53" y="265"/>
                    </a:cubicBezTo>
                    <a:cubicBezTo>
                      <a:pt x="55" y="268"/>
                      <a:pt x="57" y="271"/>
                      <a:pt x="59" y="273"/>
                    </a:cubicBezTo>
                    <a:cubicBezTo>
                      <a:pt x="54" y="350"/>
                      <a:pt x="54" y="350"/>
                      <a:pt x="54" y="350"/>
                    </a:cubicBezTo>
                    <a:cubicBezTo>
                      <a:pt x="114" y="312"/>
                      <a:pt x="114" y="312"/>
                      <a:pt x="114" y="312"/>
                    </a:cubicBezTo>
                    <a:cubicBezTo>
                      <a:pt x="163" y="333"/>
                      <a:pt x="221" y="327"/>
                      <a:pt x="266" y="29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a:off x="9139518" y="4086723"/>
                <a:ext cx="535636" cy="285167"/>
              </a:xfrm>
              <a:custGeom>
                <a:avLst/>
                <a:gdLst>
                  <a:gd name="T0" fmla="*/ 190 w 209"/>
                  <a:gd name="T1" fmla="*/ 21 h 111"/>
                  <a:gd name="T2" fmla="*/ 48 w 209"/>
                  <a:gd name="T3" fmla="*/ 21 h 111"/>
                  <a:gd name="T4" fmla="*/ 46 w 209"/>
                  <a:gd name="T5" fmla="*/ 21 h 111"/>
                  <a:gd name="T6" fmla="*/ 30 w 209"/>
                  <a:gd name="T7" fmla="*/ 3 h 111"/>
                  <a:gd name="T8" fmla="*/ 23 w 209"/>
                  <a:gd name="T9" fmla="*/ 0 h 111"/>
                  <a:gd name="T10" fmla="*/ 14 w 209"/>
                  <a:gd name="T11" fmla="*/ 0 h 111"/>
                  <a:gd name="T12" fmla="*/ 10 w 209"/>
                  <a:gd name="T13" fmla="*/ 0 h 111"/>
                  <a:gd name="T14" fmla="*/ 0 w 209"/>
                  <a:gd name="T15" fmla="*/ 10 h 111"/>
                  <a:gd name="T16" fmla="*/ 10 w 209"/>
                  <a:gd name="T17" fmla="*/ 20 h 111"/>
                  <a:gd name="T18" fmla="*/ 18 w 209"/>
                  <a:gd name="T19" fmla="*/ 15 h 111"/>
                  <a:gd name="T20" fmla="*/ 23 w 209"/>
                  <a:gd name="T21" fmla="*/ 15 h 111"/>
                  <a:gd name="T22" fmla="*/ 31 w 209"/>
                  <a:gd name="T23" fmla="*/ 19 h 111"/>
                  <a:gd name="T24" fmla="*/ 36 w 209"/>
                  <a:gd name="T25" fmla="*/ 26 h 111"/>
                  <a:gd name="T26" fmla="*/ 36 w 209"/>
                  <a:gd name="T27" fmla="*/ 32 h 111"/>
                  <a:gd name="T28" fmla="*/ 75 w 209"/>
                  <a:gd name="T29" fmla="*/ 107 h 111"/>
                  <a:gd name="T30" fmla="*/ 76 w 209"/>
                  <a:gd name="T31" fmla="*/ 108 h 111"/>
                  <a:gd name="T32" fmla="*/ 78 w 209"/>
                  <a:gd name="T33" fmla="*/ 110 h 111"/>
                  <a:gd name="T34" fmla="*/ 80 w 209"/>
                  <a:gd name="T35" fmla="*/ 111 h 111"/>
                  <a:gd name="T36" fmla="*/ 83 w 209"/>
                  <a:gd name="T37" fmla="*/ 111 h 111"/>
                  <a:gd name="T38" fmla="*/ 145 w 209"/>
                  <a:gd name="T39" fmla="*/ 111 h 111"/>
                  <a:gd name="T40" fmla="*/ 160 w 209"/>
                  <a:gd name="T41" fmla="*/ 104 h 111"/>
                  <a:gd name="T42" fmla="*/ 160 w 209"/>
                  <a:gd name="T43" fmla="*/ 103 h 111"/>
                  <a:gd name="T44" fmla="*/ 160 w 209"/>
                  <a:gd name="T45" fmla="*/ 102 h 111"/>
                  <a:gd name="T46" fmla="*/ 160 w 209"/>
                  <a:gd name="T47" fmla="*/ 101 h 111"/>
                  <a:gd name="T48" fmla="*/ 159 w 209"/>
                  <a:gd name="T49" fmla="*/ 100 h 111"/>
                  <a:gd name="T50" fmla="*/ 159 w 209"/>
                  <a:gd name="T51" fmla="*/ 99 h 111"/>
                  <a:gd name="T52" fmla="*/ 157 w 209"/>
                  <a:gd name="T53" fmla="*/ 99 h 111"/>
                  <a:gd name="T54" fmla="*/ 155 w 209"/>
                  <a:gd name="T55" fmla="*/ 98 h 111"/>
                  <a:gd name="T56" fmla="*/ 88 w 209"/>
                  <a:gd name="T57" fmla="*/ 98 h 111"/>
                  <a:gd name="T58" fmla="*/ 83 w 209"/>
                  <a:gd name="T59" fmla="*/ 95 h 111"/>
                  <a:gd name="T60" fmla="*/ 79 w 209"/>
                  <a:gd name="T61" fmla="*/ 85 h 111"/>
                  <a:gd name="T62" fmla="*/ 88 w 209"/>
                  <a:gd name="T63" fmla="*/ 83 h 111"/>
                  <a:gd name="T64" fmla="*/ 167 w 209"/>
                  <a:gd name="T65" fmla="*/ 83 h 111"/>
                  <a:gd name="T66" fmla="*/ 169 w 209"/>
                  <a:gd name="T67" fmla="*/ 83 h 111"/>
                  <a:gd name="T68" fmla="*/ 170 w 209"/>
                  <a:gd name="T69" fmla="*/ 83 h 111"/>
                  <a:gd name="T70" fmla="*/ 171 w 209"/>
                  <a:gd name="T71" fmla="*/ 83 h 111"/>
                  <a:gd name="T72" fmla="*/ 172 w 209"/>
                  <a:gd name="T73" fmla="*/ 82 h 111"/>
                  <a:gd name="T74" fmla="*/ 173 w 209"/>
                  <a:gd name="T75" fmla="*/ 81 h 111"/>
                  <a:gd name="T76" fmla="*/ 174 w 209"/>
                  <a:gd name="T77" fmla="*/ 81 h 111"/>
                  <a:gd name="T78" fmla="*/ 174 w 209"/>
                  <a:gd name="T79" fmla="*/ 80 h 111"/>
                  <a:gd name="T80" fmla="*/ 175 w 209"/>
                  <a:gd name="T81" fmla="*/ 79 h 111"/>
                  <a:gd name="T82" fmla="*/ 202 w 209"/>
                  <a:gd name="T83" fmla="*/ 32 h 111"/>
                  <a:gd name="T84" fmla="*/ 190 w 209"/>
                  <a:gd name="T85" fmla="*/ 2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9" h="111">
                    <a:moveTo>
                      <a:pt x="190" y="21"/>
                    </a:moveTo>
                    <a:cubicBezTo>
                      <a:pt x="48" y="21"/>
                      <a:pt x="48" y="21"/>
                      <a:pt x="48" y="21"/>
                    </a:cubicBezTo>
                    <a:cubicBezTo>
                      <a:pt x="48" y="21"/>
                      <a:pt x="47" y="21"/>
                      <a:pt x="46" y="21"/>
                    </a:cubicBezTo>
                    <a:cubicBezTo>
                      <a:pt x="30" y="3"/>
                      <a:pt x="30" y="3"/>
                      <a:pt x="30" y="3"/>
                    </a:cubicBezTo>
                    <a:cubicBezTo>
                      <a:pt x="30" y="3"/>
                      <a:pt x="28" y="0"/>
                      <a:pt x="23" y="0"/>
                    </a:cubicBezTo>
                    <a:cubicBezTo>
                      <a:pt x="19" y="1"/>
                      <a:pt x="16" y="0"/>
                      <a:pt x="14" y="0"/>
                    </a:cubicBezTo>
                    <a:cubicBezTo>
                      <a:pt x="12" y="0"/>
                      <a:pt x="11" y="0"/>
                      <a:pt x="10" y="0"/>
                    </a:cubicBezTo>
                    <a:cubicBezTo>
                      <a:pt x="4" y="0"/>
                      <a:pt x="0" y="4"/>
                      <a:pt x="0" y="10"/>
                    </a:cubicBezTo>
                    <a:cubicBezTo>
                      <a:pt x="0" y="15"/>
                      <a:pt x="4" y="20"/>
                      <a:pt x="10" y="20"/>
                    </a:cubicBezTo>
                    <a:cubicBezTo>
                      <a:pt x="13" y="20"/>
                      <a:pt x="16" y="18"/>
                      <a:pt x="18" y="15"/>
                    </a:cubicBezTo>
                    <a:cubicBezTo>
                      <a:pt x="23" y="15"/>
                      <a:pt x="23" y="15"/>
                      <a:pt x="23" y="15"/>
                    </a:cubicBezTo>
                    <a:cubicBezTo>
                      <a:pt x="23" y="15"/>
                      <a:pt x="27" y="14"/>
                      <a:pt x="31" y="19"/>
                    </a:cubicBezTo>
                    <a:cubicBezTo>
                      <a:pt x="32" y="20"/>
                      <a:pt x="33" y="23"/>
                      <a:pt x="36" y="26"/>
                    </a:cubicBezTo>
                    <a:cubicBezTo>
                      <a:pt x="35" y="27"/>
                      <a:pt x="36" y="29"/>
                      <a:pt x="36" y="32"/>
                    </a:cubicBezTo>
                    <a:cubicBezTo>
                      <a:pt x="75" y="107"/>
                      <a:pt x="75" y="107"/>
                      <a:pt x="75" y="107"/>
                    </a:cubicBezTo>
                    <a:cubicBezTo>
                      <a:pt x="76" y="108"/>
                      <a:pt x="76" y="108"/>
                      <a:pt x="76" y="108"/>
                    </a:cubicBezTo>
                    <a:cubicBezTo>
                      <a:pt x="78" y="110"/>
                      <a:pt x="78" y="110"/>
                      <a:pt x="78" y="110"/>
                    </a:cubicBezTo>
                    <a:cubicBezTo>
                      <a:pt x="80" y="111"/>
                      <a:pt x="80" y="111"/>
                      <a:pt x="80" y="111"/>
                    </a:cubicBezTo>
                    <a:cubicBezTo>
                      <a:pt x="83" y="111"/>
                      <a:pt x="83" y="111"/>
                      <a:pt x="83" y="111"/>
                    </a:cubicBezTo>
                    <a:cubicBezTo>
                      <a:pt x="145" y="111"/>
                      <a:pt x="145" y="111"/>
                      <a:pt x="145" y="111"/>
                    </a:cubicBezTo>
                    <a:cubicBezTo>
                      <a:pt x="156" y="111"/>
                      <a:pt x="160" y="107"/>
                      <a:pt x="160" y="104"/>
                    </a:cubicBezTo>
                    <a:cubicBezTo>
                      <a:pt x="160" y="103"/>
                      <a:pt x="160" y="103"/>
                      <a:pt x="160" y="103"/>
                    </a:cubicBezTo>
                    <a:cubicBezTo>
                      <a:pt x="160" y="102"/>
                      <a:pt x="160" y="102"/>
                      <a:pt x="160" y="102"/>
                    </a:cubicBezTo>
                    <a:cubicBezTo>
                      <a:pt x="160" y="101"/>
                      <a:pt x="160" y="101"/>
                      <a:pt x="160" y="101"/>
                    </a:cubicBezTo>
                    <a:cubicBezTo>
                      <a:pt x="159" y="100"/>
                      <a:pt x="159" y="100"/>
                      <a:pt x="159" y="100"/>
                    </a:cubicBezTo>
                    <a:cubicBezTo>
                      <a:pt x="159" y="99"/>
                      <a:pt x="159" y="99"/>
                      <a:pt x="159" y="99"/>
                    </a:cubicBezTo>
                    <a:cubicBezTo>
                      <a:pt x="157" y="99"/>
                      <a:pt x="157" y="99"/>
                      <a:pt x="157" y="99"/>
                    </a:cubicBezTo>
                    <a:cubicBezTo>
                      <a:pt x="155" y="98"/>
                      <a:pt x="155" y="98"/>
                      <a:pt x="155" y="98"/>
                    </a:cubicBezTo>
                    <a:cubicBezTo>
                      <a:pt x="88" y="98"/>
                      <a:pt x="88" y="98"/>
                      <a:pt x="88" y="98"/>
                    </a:cubicBezTo>
                    <a:cubicBezTo>
                      <a:pt x="88" y="98"/>
                      <a:pt x="85" y="99"/>
                      <a:pt x="83" y="95"/>
                    </a:cubicBezTo>
                    <a:cubicBezTo>
                      <a:pt x="79" y="85"/>
                      <a:pt x="79" y="85"/>
                      <a:pt x="79" y="85"/>
                    </a:cubicBezTo>
                    <a:cubicBezTo>
                      <a:pt x="79" y="83"/>
                      <a:pt x="86" y="83"/>
                      <a:pt x="88" y="83"/>
                    </a:cubicBezTo>
                    <a:cubicBezTo>
                      <a:pt x="167" y="83"/>
                      <a:pt x="167" y="83"/>
                      <a:pt x="167" y="83"/>
                    </a:cubicBezTo>
                    <a:cubicBezTo>
                      <a:pt x="169" y="83"/>
                      <a:pt x="169" y="83"/>
                      <a:pt x="169" y="83"/>
                    </a:cubicBezTo>
                    <a:cubicBezTo>
                      <a:pt x="170" y="83"/>
                      <a:pt x="170" y="83"/>
                      <a:pt x="170" y="83"/>
                    </a:cubicBezTo>
                    <a:cubicBezTo>
                      <a:pt x="171" y="83"/>
                      <a:pt x="171" y="83"/>
                      <a:pt x="171" y="83"/>
                    </a:cubicBezTo>
                    <a:cubicBezTo>
                      <a:pt x="172" y="82"/>
                      <a:pt x="172" y="82"/>
                      <a:pt x="172" y="82"/>
                    </a:cubicBezTo>
                    <a:cubicBezTo>
                      <a:pt x="173" y="81"/>
                      <a:pt x="173" y="81"/>
                      <a:pt x="173" y="81"/>
                    </a:cubicBezTo>
                    <a:cubicBezTo>
                      <a:pt x="174" y="81"/>
                      <a:pt x="174" y="81"/>
                      <a:pt x="174" y="81"/>
                    </a:cubicBezTo>
                    <a:cubicBezTo>
                      <a:pt x="174" y="80"/>
                      <a:pt x="174" y="80"/>
                      <a:pt x="174" y="80"/>
                    </a:cubicBezTo>
                    <a:cubicBezTo>
                      <a:pt x="175" y="79"/>
                      <a:pt x="175" y="79"/>
                      <a:pt x="175" y="79"/>
                    </a:cubicBezTo>
                    <a:cubicBezTo>
                      <a:pt x="202" y="32"/>
                      <a:pt x="202" y="32"/>
                      <a:pt x="202" y="32"/>
                    </a:cubicBezTo>
                    <a:cubicBezTo>
                      <a:pt x="209" y="21"/>
                      <a:pt x="203" y="21"/>
                      <a:pt x="19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25"/>
              <p:cNvSpPr>
                <a:spLocks noChangeArrowheads="1"/>
              </p:cNvSpPr>
              <p:nvPr/>
            </p:nvSpPr>
            <p:spPr bwMode="auto">
              <a:xfrm>
                <a:off x="9344448"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26"/>
              <p:cNvSpPr>
                <a:spLocks noChangeArrowheads="1"/>
              </p:cNvSpPr>
              <p:nvPr/>
            </p:nvSpPr>
            <p:spPr bwMode="auto">
              <a:xfrm>
                <a:off x="9477815"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9750416" y="2212111"/>
              <a:ext cx="1059194" cy="1174790"/>
              <a:chOff x="10116458" y="1627567"/>
              <a:chExt cx="1281624" cy="1421496"/>
            </a:xfrm>
          </p:grpSpPr>
          <p:sp>
            <p:nvSpPr>
              <p:cNvPr id="15" name="Freeform 11"/>
              <p:cNvSpPr>
                <a:spLocks/>
              </p:cNvSpPr>
              <p:nvPr/>
            </p:nvSpPr>
            <p:spPr bwMode="auto">
              <a:xfrm>
                <a:off x="10116458" y="1627567"/>
                <a:ext cx="1281624" cy="1421496"/>
              </a:xfrm>
              <a:custGeom>
                <a:avLst/>
                <a:gdLst>
                  <a:gd name="T0" fmla="*/ 448 w 500"/>
                  <a:gd name="T1" fmla="*/ 345 h 554"/>
                  <a:gd name="T2" fmla="*/ 345 w 500"/>
                  <a:gd name="T3" fmla="*/ 53 h 554"/>
                  <a:gd name="T4" fmla="*/ 52 w 500"/>
                  <a:gd name="T5" fmla="*/ 153 h 554"/>
                  <a:gd name="T6" fmla="*/ 155 w 500"/>
                  <a:gd name="T7" fmla="*/ 445 h 554"/>
                  <a:gd name="T8" fmla="*/ 169 w 500"/>
                  <a:gd name="T9" fmla="*/ 451 h 554"/>
                  <a:gd name="T10" fmla="*/ 210 w 500"/>
                  <a:gd name="T11" fmla="*/ 554 h 554"/>
                  <a:gd name="T12" fmla="*/ 264 w 500"/>
                  <a:gd name="T13" fmla="*/ 467 h 554"/>
                  <a:gd name="T14" fmla="*/ 448 w 500"/>
                  <a:gd name="T15" fmla="*/ 345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54">
                    <a:moveTo>
                      <a:pt x="448" y="345"/>
                    </a:moveTo>
                    <a:cubicBezTo>
                      <a:pt x="500" y="237"/>
                      <a:pt x="454" y="106"/>
                      <a:pt x="345" y="53"/>
                    </a:cubicBezTo>
                    <a:cubicBezTo>
                      <a:pt x="235" y="0"/>
                      <a:pt x="104" y="45"/>
                      <a:pt x="52" y="153"/>
                    </a:cubicBezTo>
                    <a:cubicBezTo>
                      <a:pt x="0" y="261"/>
                      <a:pt x="46" y="392"/>
                      <a:pt x="155" y="445"/>
                    </a:cubicBezTo>
                    <a:cubicBezTo>
                      <a:pt x="160" y="447"/>
                      <a:pt x="164" y="449"/>
                      <a:pt x="169" y="451"/>
                    </a:cubicBezTo>
                    <a:cubicBezTo>
                      <a:pt x="210" y="554"/>
                      <a:pt x="210" y="554"/>
                      <a:pt x="210" y="554"/>
                    </a:cubicBezTo>
                    <a:cubicBezTo>
                      <a:pt x="264" y="467"/>
                      <a:pt x="264" y="467"/>
                      <a:pt x="264" y="467"/>
                    </a:cubicBezTo>
                    <a:cubicBezTo>
                      <a:pt x="341" y="463"/>
                      <a:pt x="413" y="418"/>
                      <a:pt x="448" y="345"/>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7"/>
              <p:cNvSpPr>
                <a:spLocks/>
              </p:cNvSpPr>
              <p:nvPr/>
            </p:nvSpPr>
            <p:spPr bwMode="auto">
              <a:xfrm>
                <a:off x="10379939" y="2194647"/>
                <a:ext cx="251554" cy="330707"/>
              </a:xfrm>
              <a:custGeom>
                <a:avLst/>
                <a:gdLst>
                  <a:gd name="T0" fmla="*/ 78 w 98"/>
                  <a:gd name="T1" fmla="*/ 44 h 129"/>
                  <a:gd name="T2" fmla="*/ 98 w 98"/>
                  <a:gd name="T3" fmla="*/ 55 h 129"/>
                  <a:gd name="T4" fmla="*/ 67 w 98"/>
                  <a:gd name="T5" fmla="*/ 0 h 129"/>
                  <a:gd name="T6" fmla="*/ 3 w 98"/>
                  <a:gd name="T7" fmla="*/ 0 h 129"/>
                  <a:gd name="T8" fmla="*/ 21 w 98"/>
                  <a:gd name="T9" fmla="*/ 11 h 129"/>
                  <a:gd name="T10" fmla="*/ 7 w 98"/>
                  <a:gd name="T11" fmla="*/ 38 h 129"/>
                  <a:gd name="T12" fmla="*/ 7 w 98"/>
                  <a:gd name="T13" fmla="*/ 64 h 129"/>
                  <a:gd name="T14" fmla="*/ 44 w 98"/>
                  <a:gd name="T15" fmla="*/ 129 h 129"/>
                  <a:gd name="T16" fmla="*/ 47 w 98"/>
                  <a:gd name="T17" fmla="*/ 97 h 129"/>
                  <a:gd name="T18" fmla="*/ 78 w 98"/>
                  <a:gd name="T19" fmla="*/ 4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29">
                    <a:moveTo>
                      <a:pt x="78" y="44"/>
                    </a:moveTo>
                    <a:cubicBezTo>
                      <a:pt x="98" y="55"/>
                      <a:pt x="98" y="55"/>
                      <a:pt x="98" y="55"/>
                    </a:cubicBezTo>
                    <a:cubicBezTo>
                      <a:pt x="67" y="0"/>
                      <a:pt x="67" y="0"/>
                      <a:pt x="67" y="0"/>
                    </a:cubicBezTo>
                    <a:cubicBezTo>
                      <a:pt x="3" y="0"/>
                      <a:pt x="3" y="0"/>
                      <a:pt x="3" y="0"/>
                    </a:cubicBezTo>
                    <a:cubicBezTo>
                      <a:pt x="21" y="11"/>
                      <a:pt x="21" y="11"/>
                      <a:pt x="21" y="11"/>
                    </a:cubicBezTo>
                    <a:cubicBezTo>
                      <a:pt x="7" y="38"/>
                      <a:pt x="7" y="38"/>
                      <a:pt x="7" y="38"/>
                    </a:cubicBezTo>
                    <a:cubicBezTo>
                      <a:pt x="0" y="50"/>
                      <a:pt x="7" y="64"/>
                      <a:pt x="7" y="64"/>
                    </a:cubicBezTo>
                    <a:cubicBezTo>
                      <a:pt x="44" y="129"/>
                      <a:pt x="44" y="129"/>
                      <a:pt x="44" y="129"/>
                    </a:cubicBezTo>
                    <a:cubicBezTo>
                      <a:pt x="38" y="117"/>
                      <a:pt x="47" y="97"/>
                      <a:pt x="47" y="97"/>
                    </a:cubicBezTo>
                    <a:lnTo>
                      <a:pt x="78"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8"/>
              <p:cNvSpPr>
                <a:spLocks/>
              </p:cNvSpPr>
              <p:nvPr/>
            </p:nvSpPr>
            <p:spPr bwMode="auto">
              <a:xfrm>
                <a:off x="10460176" y="2435358"/>
                <a:ext cx="274324" cy="166980"/>
              </a:xfrm>
              <a:custGeom>
                <a:avLst/>
                <a:gdLst>
                  <a:gd name="T0" fmla="*/ 62 w 107"/>
                  <a:gd name="T1" fmla="*/ 65 h 65"/>
                  <a:gd name="T2" fmla="*/ 107 w 107"/>
                  <a:gd name="T3" fmla="*/ 64 h 65"/>
                  <a:gd name="T4" fmla="*/ 107 w 107"/>
                  <a:gd name="T5" fmla="*/ 0 h 65"/>
                  <a:gd name="T6" fmla="*/ 30 w 107"/>
                  <a:gd name="T7" fmla="*/ 0 h 65"/>
                  <a:gd name="T8" fmla="*/ 62 w 107"/>
                  <a:gd name="T9" fmla="*/ 65 h 65"/>
                </a:gdLst>
                <a:ahLst/>
                <a:cxnLst>
                  <a:cxn ang="0">
                    <a:pos x="T0" y="T1"/>
                  </a:cxn>
                  <a:cxn ang="0">
                    <a:pos x="T2" y="T3"/>
                  </a:cxn>
                  <a:cxn ang="0">
                    <a:pos x="T4" y="T5"/>
                  </a:cxn>
                  <a:cxn ang="0">
                    <a:pos x="T6" y="T7"/>
                  </a:cxn>
                  <a:cxn ang="0">
                    <a:pos x="T8" y="T9"/>
                  </a:cxn>
                </a:cxnLst>
                <a:rect l="0" t="0" r="r" b="b"/>
                <a:pathLst>
                  <a:path w="107" h="65">
                    <a:moveTo>
                      <a:pt x="62" y="65"/>
                    </a:moveTo>
                    <a:cubicBezTo>
                      <a:pt x="107" y="64"/>
                      <a:pt x="107" y="64"/>
                      <a:pt x="107" y="64"/>
                    </a:cubicBezTo>
                    <a:cubicBezTo>
                      <a:pt x="107" y="0"/>
                      <a:pt x="107" y="0"/>
                      <a:pt x="107" y="0"/>
                    </a:cubicBezTo>
                    <a:cubicBezTo>
                      <a:pt x="30" y="0"/>
                      <a:pt x="30" y="0"/>
                      <a:pt x="30" y="0"/>
                    </a:cubicBezTo>
                    <a:cubicBezTo>
                      <a:pt x="30" y="0"/>
                      <a:pt x="0" y="58"/>
                      <a:pt x="6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9"/>
              <p:cNvSpPr>
                <a:spLocks/>
              </p:cNvSpPr>
              <p:nvPr/>
            </p:nvSpPr>
            <p:spPr bwMode="auto">
              <a:xfrm>
                <a:off x="10678117" y="1925745"/>
                <a:ext cx="338297" cy="214688"/>
              </a:xfrm>
              <a:custGeom>
                <a:avLst/>
                <a:gdLst>
                  <a:gd name="T0" fmla="*/ 101 w 132"/>
                  <a:gd name="T1" fmla="*/ 83 h 84"/>
                  <a:gd name="T2" fmla="*/ 132 w 132"/>
                  <a:gd name="T3" fmla="*/ 28 h 84"/>
                  <a:gd name="T4" fmla="*/ 113 w 132"/>
                  <a:gd name="T5" fmla="*/ 38 h 84"/>
                  <a:gd name="T6" fmla="*/ 97 w 132"/>
                  <a:gd name="T7" fmla="*/ 12 h 84"/>
                  <a:gd name="T8" fmla="*/ 74 w 132"/>
                  <a:gd name="T9" fmla="*/ 0 h 84"/>
                  <a:gd name="T10" fmla="*/ 0 w 132"/>
                  <a:gd name="T11" fmla="*/ 0 h 84"/>
                  <a:gd name="T12" fmla="*/ 26 w 132"/>
                  <a:gd name="T13" fmla="*/ 19 h 84"/>
                  <a:gd name="T14" fmla="*/ 57 w 132"/>
                  <a:gd name="T15" fmla="*/ 71 h 84"/>
                  <a:gd name="T16" fmla="*/ 38 w 132"/>
                  <a:gd name="T17" fmla="*/ 84 h 84"/>
                  <a:gd name="T18" fmla="*/ 101 w 132"/>
                  <a:gd name="T19" fmla="*/ 8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4">
                    <a:moveTo>
                      <a:pt x="101" y="83"/>
                    </a:moveTo>
                    <a:cubicBezTo>
                      <a:pt x="132" y="28"/>
                      <a:pt x="132" y="28"/>
                      <a:pt x="132" y="28"/>
                    </a:cubicBezTo>
                    <a:cubicBezTo>
                      <a:pt x="113" y="38"/>
                      <a:pt x="113" y="38"/>
                      <a:pt x="113" y="38"/>
                    </a:cubicBezTo>
                    <a:cubicBezTo>
                      <a:pt x="97" y="12"/>
                      <a:pt x="97" y="12"/>
                      <a:pt x="97" y="12"/>
                    </a:cubicBezTo>
                    <a:cubicBezTo>
                      <a:pt x="90" y="1"/>
                      <a:pt x="74" y="0"/>
                      <a:pt x="74" y="0"/>
                    </a:cubicBezTo>
                    <a:cubicBezTo>
                      <a:pt x="0" y="0"/>
                      <a:pt x="0" y="0"/>
                      <a:pt x="0" y="0"/>
                    </a:cubicBezTo>
                    <a:cubicBezTo>
                      <a:pt x="13" y="1"/>
                      <a:pt x="26" y="19"/>
                      <a:pt x="26" y="19"/>
                    </a:cubicBezTo>
                    <a:cubicBezTo>
                      <a:pt x="57" y="71"/>
                      <a:pt x="57" y="71"/>
                      <a:pt x="57" y="71"/>
                    </a:cubicBezTo>
                    <a:cubicBezTo>
                      <a:pt x="38" y="84"/>
                      <a:pt x="38" y="84"/>
                      <a:pt x="38" y="84"/>
                    </a:cubicBezTo>
                    <a:lnTo>
                      <a:pt x="10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0"/>
              <p:cNvSpPr>
                <a:spLocks/>
              </p:cNvSpPr>
              <p:nvPr/>
            </p:nvSpPr>
            <p:spPr bwMode="auto">
              <a:xfrm>
                <a:off x="10492705" y="1869362"/>
                <a:ext cx="238542" cy="312274"/>
              </a:xfrm>
              <a:custGeom>
                <a:avLst/>
                <a:gdLst>
                  <a:gd name="T0" fmla="*/ 93 w 93"/>
                  <a:gd name="T1" fmla="*/ 55 h 122"/>
                  <a:gd name="T2" fmla="*/ 21 w 93"/>
                  <a:gd name="T3" fmla="*/ 51 h 122"/>
                  <a:gd name="T4" fmla="*/ 0 w 93"/>
                  <a:gd name="T5" fmla="*/ 91 h 122"/>
                  <a:gd name="T6" fmla="*/ 56 w 93"/>
                  <a:gd name="T7" fmla="*/ 122 h 122"/>
                  <a:gd name="T8" fmla="*/ 93 w 93"/>
                  <a:gd name="T9" fmla="*/ 55 h 122"/>
                </a:gdLst>
                <a:ahLst/>
                <a:cxnLst>
                  <a:cxn ang="0">
                    <a:pos x="T0" y="T1"/>
                  </a:cxn>
                  <a:cxn ang="0">
                    <a:pos x="T2" y="T3"/>
                  </a:cxn>
                  <a:cxn ang="0">
                    <a:pos x="T4" y="T5"/>
                  </a:cxn>
                  <a:cxn ang="0">
                    <a:pos x="T6" y="T7"/>
                  </a:cxn>
                  <a:cxn ang="0">
                    <a:pos x="T8" y="T9"/>
                  </a:cxn>
                </a:cxnLst>
                <a:rect l="0" t="0" r="r" b="b"/>
                <a:pathLst>
                  <a:path w="93" h="122">
                    <a:moveTo>
                      <a:pt x="93" y="55"/>
                    </a:moveTo>
                    <a:cubicBezTo>
                      <a:pt x="93" y="55"/>
                      <a:pt x="57" y="0"/>
                      <a:pt x="21" y="51"/>
                    </a:cubicBezTo>
                    <a:cubicBezTo>
                      <a:pt x="0" y="91"/>
                      <a:pt x="0" y="91"/>
                      <a:pt x="0" y="91"/>
                    </a:cubicBezTo>
                    <a:cubicBezTo>
                      <a:pt x="56" y="122"/>
                      <a:pt x="56" y="122"/>
                      <a:pt x="56" y="122"/>
                    </a:cubicBezTo>
                    <a:lnTo>
                      <a:pt x="93"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31"/>
              <p:cNvSpPr>
                <a:spLocks/>
              </p:cNvSpPr>
              <p:nvPr/>
            </p:nvSpPr>
            <p:spPr bwMode="auto">
              <a:xfrm>
                <a:off x="10787630" y="2374639"/>
                <a:ext cx="313358" cy="278661"/>
              </a:xfrm>
              <a:custGeom>
                <a:avLst/>
                <a:gdLst>
                  <a:gd name="T0" fmla="*/ 93 w 122"/>
                  <a:gd name="T1" fmla="*/ 19 h 109"/>
                  <a:gd name="T2" fmla="*/ 32 w 122"/>
                  <a:gd name="T3" fmla="*/ 22 h 109"/>
                  <a:gd name="T4" fmla="*/ 30 w 122"/>
                  <a:gd name="T5" fmla="*/ 0 h 109"/>
                  <a:gd name="T6" fmla="*/ 0 w 122"/>
                  <a:gd name="T7" fmla="*/ 55 h 109"/>
                  <a:gd name="T8" fmla="*/ 35 w 122"/>
                  <a:gd name="T9" fmla="*/ 109 h 109"/>
                  <a:gd name="T10" fmla="*/ 35 w 122"/>
                  <a:gd name="T11" fmla="*/ 87 h 109"/>
                  <a:gd name="T12" fmla="*/ 65 w 122"/>
                  <a:gd name="T13" fmla="*/ 85 h 109"/>
                  <a:gd name="T14" fmla="*/ 87 w 122"/>
                  <a:gd name="T15" fmla="*/ 71 h 109"/>
                  <a:gd name="T16" fmla="*/ 122 w 122"/>
                  <a:gd name="T17" fmla="*/ 5 h 109"/>
                  <a:gd name="T18" fmla="*/ 93 w 122"/>
                  <a:gd name="T19" fmla="*/ 1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09">
                    <a:moveTo>
                      <a:pt x="93" y="19"/>
                    </a:moveTo>
                    <a:cubicBezTo>
                      <a:pt x="32" y="22"/>
                      <a:pt x="32" y="22"/>
                      <a:pt x="32" y="22"/>
                    </a:cubicBezTo>
                    <a:cubicBezTo>
                      <a:pt x="30" y="0"/>
                      <a:pt x="30" y="0"/>
                      <a:pt x="30" y="0"/>
                    </a:cubicBezTo>
                    <a:cubicBezTo>
                      <a:pt x="0" y="55"/>
                      <a:pt x="0" y="55"/>
                      <a:pt x="0" y="55"/>
                    </a:cubicBezTo>
                    <a:cubicBezTo>
                      <a:pt x="35" y="109"/>
                      <a:pt x="35" y="109"/>
                      <a:pt x="35" y="109"/>
                    </a:cubicBezTo>
                    <a:cubicBezTo>
                      <a:pt x="35" y="87"/>
                      <a:pt x="35" y="87"/>
                      <a:pt x="35" y="87"/>
                    </a:cubicBezTo>
                    <a:cubicBezTo>
                      <a:pt x="65" y="85"/>
                      <a:pt x="65" y="85"/>
                      <a:pt x="65" y="85"/>
                    </a:cubicBezTo>
                    <a:cubicBezTo>
                      <a:pt x="78" y="84"/>
                      <a:pt x="87" y="71"/>
                      <a:pt x="87" y="71"/>
                    </a:cubicBezTo>
                    <a:cubicBezTo>
                      <a:pt x="122" y="5"/>
                      <a:pt x="122" y="5"/>
                      <a:pt x="122" y="5"/>
                    </a:cubicBezTo>
                    <a:cubicBezTo>
                      <a:pt x="115" y="17"/>
                      <a:pt x="93" y="19"/>
                      <a:pt x="9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2"/>
              <p:cNvSpPr>
                <a:spLocks/>
              </p:cNvSpPr>
              <p:nvPr/>
            </p:nvSpPr>
            <p:spPr bwMode="auto">
              <a:xfrm>
                <a:off x="10896058" y="2143686"/>
                <a:ext cx="271071" cy="253722"/>
              </a:xfrm>
              <a:custGeom>
                <a:avLst/>
                <a:gdLst>
                  <a:gd name="T0" fmla="*/ 41 w 106"/>
                  <a:gd name="T1" fmla="*/ 99 h 99"/>
                  <a:gd name="T2" fmla="*/ 79 w 106"/>
                  <a:gd name="T3" fmla="*/ 38 h 99"/>
                  <a:gd name="T4" fmla="*/ 53 w 106"/>
                  <a:gd name="T5" fmla="*/ 0 h 99"/>
                  <a:gd name="T6" fmla="*/ 0 w 106"/>
                  <a:gd name="T7" fmla="*/ 34 h 99"/>
                  <a:gd name="T8" fmla="*/ 41 w 106"/>
                  <a:gd name="T9" fmla="*/ 99 h 99"/>
                </a:gdLst>
                <a:ahLst/>
                <a:cxnLst>
                  <a:cxn ang="0">
                    <a:pos x="T0" y="T1"/>
                  </a:cxn>
                  <a:cxn ang="0">
                    <a:pos x="T2" y="T3"/>
                  </a:cxn>
                  <a:cxn ang="0">
                    <a:pos x="T4" y="T5"/>
                  </a:cxn>
                  <a:cxn ang="0">
                    <a:pos x="T6" y="T7"/>
                  </a:cxn>
                  <a:cxn ang="0">
                    <a:pos x="T8" y="T9"/>
                  </a:cxn>
                </a:cxnLst>
                <a:rect l="0" t="0" r="r" b="b"/>
                <a:pathLst>
                  <a:path w="106" h="99">
                    <a:moveTo>
                      <a:pt x="41" y="99"/>
                    </a:moveTo>
                    <a:cubicBezTo>
                      <a:pt x="41" y="99"/>
                      <a:pt x="106" y="93"/>
                      <a:pt x="79" y="38"/>
                    </a:cubicBezTo>
                    <a:cubicBezTo>
                      <a:pt x="53" y="0"/>
                      <a:pt x="53" y="0"/>
                      <a:pt x="53" y="0"/>
                    </a:cubicBezTo>
                    <a:cubicBezTo>
                      <a:pt x="0" y="34"/>
                      <a:pt x="0" y="34"/>
                      <a:pt x="0" y="34"/>
                    </a:cubicBezTo>
                    <a:lnTo>
                      <a:pt x="41"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7224304" y="2008696"/>
              <a:ext cx="802907" cy="909544"/>
              <a:chOff x="7059862" y="1381434"/>
              <a:chExt cx="971518" cy="1100548"/>
            </a:xfrm>
          </p:grpSpPr>
          <p:sp>
            <p:nvSpPr>
              <p:cNvPr id="23" name="Freeform 17"/>
              <p:cNvSpPr>
                <a:spLocks/>
              </p:cNvSpPr>
              <p:nvPr/>
            </p:nvSpPr>
            <p:spPr bwMode="auto">
              <a:xfrm>
                <a:off x="7059862" y="1381434"/>
                <a:ext cx="971518" cy="1100548"/>
              </a:xfrm>
              <a:custGeom>
                <a:avLst/>
                <a:gdLst>
                  <a:gd name="T0" fmla="*/ 359 w 379"/>
                  <a:gd name="T1" fmla="*/ 224 h 429"/>
                  <a:gd name="T2" fmla="*/ 226 w 379"/>
                  <a:gd name="T3" fmla="*/ 20 h 429"/>
                  <a:gd name="T4" fmla="*/ 20 w 379"/>
                  <a:gd name="T5" fmla="*/ 151 h 429"/>
                  <a:gd name="T6" fmla="*/ 153 w 379"/>
                  <a:gd name="T7" fmla="*/ 355 h 429"/>
                  <a:gd name="T8" fmla="*/ 165 w 379"/>
                  <a:gd name="T9" fmla="*/ 357 h 429"/>
                  <a:gd name="T10" fmla="*/ 215 w 379"/>
                  <a:gd name="T11" fmla="*/ 429 h 429"/>
                  <a:gd name="T12" fmla="*/ 241 w 379"/>
                  <a:gd name="T13" fmla="*/ 352 h 429"/>
                  <a:gd name="T14" fmla="*/ 359 w 379"/>
                  <a:gd name="T15" fmla="*/ 224 h 4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9" h="429">
                    <a:moveTo>
                      <a:pt x="359" y="224"/>
                    </a:moveTo>
                    <a:cubicBezTo>
                      <a:pt x="379" y="132"/>
                      <a:pt x="319" y="40"/>
                      <a:pt x="226" y="20"/>
                    </a:cubicBezTo>
                    <a:cubicBezTo>
                      <a:pt x="132" y="0"/>
                      <a:pt x="40" y="58"/>
                      <a:pt x="20" y="151"/>
                    </a:cubicBezTo>
                    <a:cubicBezTo>
                      <a:pt x="0" y="244"/>
                      <a:pt x="60" y="335"/>
                      <a:pt x="153" y="355"/>
                    </a:cubicBezTo>
                    <a:cubicBezTo>
                      <a:pt x="157" y="356"/>
                      <a:pt x="161" y="357"/>
                      <a:pt x="165" y="357"/>
                    </a:cubicBezTo>
                    <a:cubicBezTo>
                      <a:pt x="215" y="429"/>
                      <a:pt x="215" y="429"/>
                      <a:pt x="215" y="429"/>
                    </a:cubicBezTo>
                    <a:cubicBezTo>
                      <a:pt x="241" y="352"/>
                      <a:pt x="241" y="352"/>
                      <a:pt x="241" y="352"/>
                    </a:cubicBezTo>
                    <a:cubicBezTo>
                      <a:pt x="299" y="334"/>
                      <a:pt x="346" y="287"/>
                      <a:pt x="359" y="22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33"/>
              <p:cNvSpPr>
                <a:spLocks noEditPoints="1"/>
              </p:cNvSpPr>
              <p:nvPr/>
            </p:nvSpPr>
            <p:spPr bwMode="auto">
              <a:xfrm>
                <a:off x="7400327" y="1646000"/>
                <a:ext cx="272155" cy="451062"/>
              </a:xfrm>
              <a:custGeom>
                <a:avLst/>
                <a:gdLst>
                  <a:gd name="T0" fmla="*/ 65 w 106"/>
                  <a:gd name="T1" fmla="*/ 81 h 176"/>
                  <a:gd name="T2" fmla="*/ 106 w 106"/>
                  <a:gd name="T3" fmla="*/ 28 h 176"/>
                  <a:gd name="T4" fmla="*/ 106 w 106"/>
                  <a:gd name="T5" fmla="*/ 0 h 176"/>
                  <a:gd name="T6" fmla="*/ 98 w 106"/>
                  <a:gd name="T7" fmla="*/ 0 h 176"/>
                  <a:gd name="T8" fmla="*/ 8 w 106"/>
                  <a:gd name="T9" fmla="*/ 0 h 176"/>
                  <a:gd name="T10" fmla="*/ 0 w 106"/>
                  <a:gd name="T11" fmla="*/ 0 h 176"/>
                  <a:gd name="T12" fmla="*/ 0 w 106"/>
                  <a:gd name="T13" fmla="*/ 28 h 176"/>
                  <a:gd name="T14" fmla="*/ 0 w 106"/>
                  <a:gd name="T15" fmla="*/ 28 h 176"/>
                  <a:gd name="T16" fmla="*/ 42 w 106"/>
                  <a:gd name="T17" fmla="*/ 81 h 176"/>
                  <a:gd name="T18" fmla="*/ 48 w 106"/>
                  <a:gd name="T19" fmla="*/ 89 h 176"/>
                  <a:gd name="T20" fmla="*/ 45 w 106"/>
                  <a:gd name="T21" fmla="*/ 94 h 176"/>
                  <a:gd name="T22" fmla="*/ 0 w 106"/>
                  <a:gd name="T23" fmla="*/ 147 h 176"/>
                  <a:gd name="T24" fmla="*/ 0 w 106"/>
                  <a:gd name="T25" fmla="*/ 147 h 176"/>
                  <a:gd name="T26" fmla="*/ 0 w 106"/>
                  <a:gd name="T27" fmla="*/ 176 h 176"/>
                  <a:gd name="T28" fmla="*/ 8 w 106"/>
                  <a:gd name="T29" fmla="*/ 176 h 176"/>
                  <a:gd name="T30" fmla="*/ 98 w 106"/>
                  <a:gd name="T31" fmla="*/ 176 h 176"/>
                  <a:gd name="T32" fmla="*/ 106 w 106"/>
                  <a:gd name="T33" fmla="*/ 176 h 176"/>
                  <a:gd name="T34" fmla="*/ 106 w 106"/>
                  <a:gd name="T35" fmla="*/ 147 h 176"/>
                  <a:gd name="T36" fmla="*/ 62 w 106"/>
                  <a:gd name="T37" fmla="*/ 94 h 176"/>
                  <a:gd name="T38" fmla="*/ 59 w 106"/>
                  <a:gd name="T39" fmla="*/ 89 h 176"/>
                  <a:gd name="T40" fmla="*/ 65 w 106"/>
                  <a:gd name="T41" fmla="*/ 81 h 176"/>
                  <a:gd name="T42" fmla="*/ 16 w 106"/>
                  <a:gd name="T43" fmla="*/ 147 h 176"/>
                  <a:gd name="T44" fmla="*/ 16 w 106"/>
                  <a:gd name="T45" fmla="*/ 143 h 176"/>
                  <a:gd name="T46" fmla="*/ 16 w 106"/>
                  <a:gd name="T47" fmla="*/ 143 h 176"/>
                  <a:gd name="T48" fmla="*/ 47 w 106"/>
                  <a:gd name="T49" fmla="*/ 106 h 176"/>
                  <a:gd name="T50" fmla="*/ 16 w 106"/>
                  <a:gd name="T51" fmla="*/ 147 h 176"/>
                  <a:gd name="T52" fmla="*/ 90 w 106"/>
                  <a:gd name="T53" fmla="*/ 143 h 176"/>
                  <a:gd name="T54" fmla="*/ 90 w 106"/>
                  <a:gd name="T55" fmla="*/ 145 h 176"/>
                  <a:gd name="T56" fmla="*/ 58 w 106"/>
                  <a:gd name="T57" fmla="*/ 106 h 176"/>
                  <a:gd name="T58" fmla="*/ 90 w 106"/>
                  <a:gd name="T59" fmla="*/ 143 h 176"/>
                  <a:gd name="T60" fmla="*/ 47 w 106"/>
                  <a:gd name="T61" fmla="*/ 47 h 176"/>
                  <a:gd name="T62" fmla="*/ 21 w 106"/>
                  <a:gd name="T63" fmla="*/ 51 h 176"/>
                  <a:gd name="T64" fmla="*/ 16 w 106"/>
                  <a:gd name="T65" fmla="*/ 32 h 176"/>
                  <a:gd name="T66" fmla="*/ 16 w 106"/>
                  <a:gd name="T67" fmla="*/ 32 h 176"/>
                  <a:gd name="T68" fmla="*/ 16 w 106"/>
                  <a:gd name="T69" fmla="*/ 12 h 176"/>
                  <a:gd name="T70" fmla="*/ 22 w 106"/>
                  <a:gd name="T71" fmla="*/ 12 h 176"/>
                  <a:gd name="T72" fmla="*/ 85 w 106"/>
                  <a:gd name="T73" fmla="*/ 12 h 176"/>
                  <a:gd name="T74" fmla="*/ 90 w 106"/>
                  <a:gd name="T75" fmla="*/ 12 h 176"/>
                  <a:gd name="T76" fmla="*/ 90 w 106"/>
                  <a:gd name="T77" fmla="*/ 32 h 176"/>
                  <a:gd name="T78" fmla="*/ 89 w 106"/>
                  <a:gd name="T79" fmla="*/ 42 h 176"/>
                  <a:gd name="T80" fmla="*/ 68 w 106"/>
                  <a:gd name="T81" fmla="*/ 49 h 176"/>
                  <a:gd name="T82" fmla="*/ 47 w 106"/>
                  <a:gd name="T83" fmla="*/ 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76">
                    <a:moveTo>
                      <a:pt x="65" y="81"/>
                    </a:moveTo>
                    <a:cubicBezTo>
                      <a:pt x="89" y="75"/>
                      <a:pt x="106" y="54"/>
                      <a:pt x="106" y="28"/>
                    </a:cubicBezTo>
                    <a:cubicBezTo>
                      <a:pt x="106" y="0"/>
                      <a:pt x="106" y="0"/>
                      <a:pt x="106" y="0"/>
                    </a:cubicBezTo>
                    <a:cubicBezTo>
                      <a:pt x="98" y="0"/>
                      <a:pt x="98" y="0"/>
                      <a:pt x="98" y="0"/>
                    </a:cubicBezTo>
                    <a:cubicBezTo>
                      <a:pt x="8" y="0"/>
                      <a:pt x="8" y="0"/>
                      <a:pt x="8" y="0"/>
                    </a:cubicBezTo>
                    <a:cubicBezTo>
                      <a:pt x="0" y="0"/>
                      <a:pt x="0" y="0"/>
                      <a:pt x="0" y="0"/>
                    </a:cubicBezTo>
                    <a:cubicBezTo>
                      <a:pt x="0" y="28"/>
                      <a:pt x="0" y="28"/>
                      <a:pt x="0" y="28"/>
                    </a:cubicBezTo>
                    <a:cubicBezTo>
                      <a:pt x="0" y="28"/>
                      <a:pt x="0" y="28"/>
                      <a:pt x="0" y="28"/>
                    </a:cubicBezTo>
                    <a:cubicBezTo>
                      <a:pt x="0" y="54"/>
                      <a:pt x="18" y="76"/>
                      <a:pt x="42" y="81"/>
                    </a:cubicBezTo>
                    <a:cubicBezTo>
                      <a:pt x="45" y="83"/>
                      <a:pt x="47" y="86"/>
                      <a:pt x="48" y="89"/>
                    </a:cubicBezTo>
                    <a:cubicBezTo>
                      <a:pt x="47" y="91"/>
                      <a:pt x="46" y="92"/>
                      <a:pt x="45" y="94"/>
                    </a:cubicBezTo>
                    <a:cubicBezTo>
                      <a:pt x="20" y="98"/>
                      <a:pt x="0" y="120"/>
                      <a:pt x="0" y="147"/>
                    </a:cubicBezTo>
                    <a:cubicBezTo>
                      <a:pt x="0" y="147"/>
                      <a:pt x="0" y="147"/>
                      <a:pt x="0" y="147"/>
                    </a:cubicBezTo>
                    <a:cubicBezTo>
                      <a:pt x="0" y="176"/>
                      <a:pt x="0" y="176"/>
                      <a:pt x="0" y="176"/>
                    </a:cubicBezTo>
                    <a:cubicBezTo>
                      <a:pt x="8" y="176"/>
                      <a:pt x="8" y="176"/>
                      <a:pt x="8" y="176"/>
                    </a:cubicBezTo>
                    <a:cubicBezTo>
                      <a:pt x="98" y="176"/>
                      <a:pt x="98" y="176"/>
                      <a:pt x="98" y="176"/>
                    </a:cubicBezTo>
                    <a:cubicBezTo>
                      <a:pt x="106" y="176"/>
                      <a:pt x="106" y="176"/>
                      <a:pt x="106" y="176"/>
                    </a:cubicBezTo>
                    <a:cubicBezTo>
                      <a:pt x="106" y="147"/>
                      <a:pt x="106" y="147"/>
                      <a:pt x="106" y="147"/>
                    </a:cubicBezTo>
                    <a:cubicBezTo>
                      <a:pt x="106" y="120"/>
                      <a:pt x="87" y="98"/>
                      <a:pt x="62" y="94"/>
                    </a:cubicBezTo>
                    <a:cubicBezTo>
                      <a:pt x="61" y="92"/>
                      <a:pt x="60" y="91"/>
                      <a:pt x="59" y="89"/>
                    </a:cubicBezTo>
                    <a:cubicBezTo>
                      <a:pt x="60" y="86"/>
                      <a:pt x="62" y="83"/>
                      <a:pt x="65" y="81"/>
                    </a:cubicBezTo>
                    <a:close/>
                    <a:moveTo>
                      <a:pt x="16" y="147"/>
                    </a:moveTo>
                    <a:cubicBezTo>
                      <a:pt x="16" y="143"/>
                      <a:pt x="16" y="143"/>
                      <a:pt x="16" y="143"/>
                    </a:cubicBezTo>
                    <a:cubicBezTo>
                      <a:pt x="16" y="143"/>
                      <a:pt x="16" y="143"/>
                      <a:pt x="16" y="143"/>
                    </a:cubicBezTo>
                    <a:cubicBezTo>
                      <a:pt x="16" y="124"/>
                      <a:pt x="29" y="109"/>
                      <a:pt x="47" y="106"/>
                    </a:cubicBezTo>
                    <a:cubicBezTo>
                      <a:pt x="47" y="113"/>
                      <a:pt x="43" y="131"/>
                      <a:pt x="16" y="147"/>
                    </a:cubicBezTo>
                    <a:close/>
                    <a:moveTo>
                      <a:pt x="90" y="143"/>
                    </a:moveTo>
                    <a:cubicBezTo>
                      <a:pt x="90" y="145"/>
                      <a:pt x="90" y="145"/>
                      <a:pt x="90" y="145"/>
                    </a:cubicBezTo>
                    <a:cubicBezTo>
                      <a:pt x="79" y="138"/>
                      <a:pt x="57" y="122"/>
                      <a:pt x="58" y="106"/>
                    </a:cubicBezTo>
                    <a:cubicBezTo>
                      <a:pt x="76" y="109"/>
                      <a:pt x="90" y="124"/>
                      <a:pt x="90" y="143"/>
                    </a:cubicBezTo>
                    <a:close/>
                    <a:moveTo>
                      <a:pt x="47" y="47"/>
                    </a:moveTo>
                    <a:cubicBezTo>
                      <a:pt x="36" y="42"/>
                      <a:pt x="26" y="48"/>
                      <a:pt x="21" y="51"/>
                    </a:cubicBezTo>
                    <a:cubicBezTo>
                      <a:pt x="18" y="46"/>
                      <a:pt x="16" y="39"/>
                      <a:pt x="16" y="32"/>
                    </a:cubicBezTo>
                    <a:cubicBezTo>
                      <a:pt x="16" y="32"/>
                      <a:pt x="16" y="32"/>
                      <a:pt x="16" y="32"/>
                    </a:cubicBezTo>
                    <a:cubicBezTo>
                      <a:pt x="16" y="12"/>
                      <a:pt x="16" y="12"/>
                      <a:pt x="16" y="12"/>
                    </a:cubicBezTo>
                    <a:cubicBezTo>
                      <a:pt x="22" y="12"/>
                      <a:pt x="22" y="12"/>
                      <a:pt x="22" y="12"/>
                    </a:cubicBezTo>
                    <a:cubicBezTo>
                      <a:pt x="85" y="12"/>
                      <a:pt x="85" y="12"/>
                      <a:pt x="85" y="12"/>
                    </a:cubicBezTo>
                    <a:cubicBezTo>
                      <a:pt x="90" y="12"/>
                      <a:pt x="90" y="12"/>
                      <a:pt x="90" y="12"/>
                    </a:cubicBezTo>
                    <a:cubicBezTo>
                      <a:pt x="90" y="32"/>
                      <a:pt x="90" y="32"/>
                      <a:pt x="90" y="32"/>
                    </a:cubicBezTo>
                    <a:cubicBezTo>
                      <a:pt x="90" y="36"/>
                      <a:pt x="90" y="39"/>
                      <a:pt x="89" y="42"/>
                    </a:cubicBezTo>
                    <a:cubicBezTo>
                      <a:pt x="83" y="42"/>
                      <a:pt x="72" y="47"/>
                      <a:pt x="68" y="49"/>
                    </a:cubicBezTo>
                    <a:cubicBezTo>
                      <a:pt x="63" y="52"/>
                      <a:pt x="63" y="53"/>
                      <a:pt x="4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4"/>
              <p:cNvSpPr>
                <a:spLocks/>
              </p:cNvSpPr>
              <p:nvPr/>
            </p:nvSpPr>
            <p:spPr bwMode="auto">
              <a:xfrm>
                <a:off x="7375389" y="2115495"/>
                <a:ext cx="319864" cy="56383"/>
              </a:xfrm>
              <a:custGeom>
                <a:avLst/>
                <a:gdLst>
                  <a:gd name="T0" fmla="*/ 117 w 125"/>
                  <a:gd name="T1" fmla="*/ 0 h 22"/>
                  <a:gd name="T2" fmla="*/ 8 w 125"/>
                  <a:gd name="T3" fmla="*/ 0 h 22"/>
                  <a:gd name="T4" fmla="*/ 0 w 125"/>
                  <a:gd name="T5" fmla="*/ 11 h 22"/>
                  <a:gd name="T6" fmla="*/ 8 w 125"/>
                  <a:gd name="T7" fmla="*/ 22 h 22"/>
                  <a:gd name="T8" fmla="*/ 117 w 125"/>
                  <a:gd name="T9" fmla="*/ 22 h 22"/>
                  <a:gd name="T10" fmla="*/ 125 w 125"/>
                  <a:gd name="T11" fmla="*/ 11 h 22"/>
                  <a:gd name="T12" fmla="*/ 117 w 125"/>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25" h="22">
                    <a:moveTo>
                      <a:pt x="117" y="0"/>
                    </a:moveTo>
                    <a:cubicBezTo>
                      <a:pt x="8" y="0"/>
                      <a:pt x="8" y="0"/>
                      <a:pt x="8" y="0"/>
                    </a:cubicBezTo>
                    <a:cubicBezTo>
                      <a:pt x="3" y="0"/>
                      <a:pt x="0" y="5"/>
                      <a:pt x="0" y="11"/>
                    </a:cubicBezTo>
                    <a:cubicBezTo>
                      <a:pt x="0" y="17"/>
                      <a:pt x="3" y="22"/>
                      <a:pt x="8" y="22"/>
                    </a:cubicBezTo>
                    <a:cubicBezTo>
                      <a:pt x="117" y="22"/>
                      <a:pt x="117" y="22"/>
                      <a:pt x="117" y="22"/>
                    </a:cubicBezTo>
                    <a:cubicBezTo>
                      <a:pt x="121" y="22"/>
                      <a:pt x="125" y="17"/>
                      <a:pt x="125" y="11"/>
                    </a:cubicBezTo>
                    <a:cubicBezTo>
                      <a:pt x="125" y="5"/>
                      <a:pt x="121" y="0"/>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5"/>
              <p:cNvSpPr>
                <a:spLocks/>
              </p:cNvSpPr>
              <p:nvPr/>
            </p:nvSpPr>
            <p:spPr bwMode="auto">
              <a:xfrm>
                <a:off x="7375389" y="1569016"/>
                <a:ext cx="319864" cy="58551"/>
              </a:xfrm>
              <a:custGeom>
                <a:avLst/>
                <a:gdLst>
                  <a:gd name="T0" fmla="*/ 8 w 125"/>
                  <a:gd name="T1" fmla="*/ 23 h 23"/>
                  <a:gd name="T2" fmla="*/ 117 w 125"/>
                  <a:gd name="T3" fmla="*/ 23 h 23"/>
                  <a:gd name="T4" fmla="*/ 125 w 125"/>
                  <a:gd name="T5" fmla="*/ 11 h 23"/>
                  <a:gd name="T6" fmla="*/ 117 w 125"/>
                  <a:gd name="T7" fmla="*/ 0 h 23"/>
                  <a:gd name="T8" fmla="*/ 8 w 125"/>
                  <a:gd name="T9" fmla="*/ 0 h 23"/>
                  <a:gd name="T10" fmla="*/ 0 w 125"/>
                  <a:gd name="T11" fmla="*/ 11 h 23"/>
                  <a:gd name="T12" fmla="*/ 8 w 125"/>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25" h="23">
                    <a:moveTo>
                      <a:pt x="8" y="23"/>
                    </a:moveTo>
                    <a:cubicBezTo>
                      <a:pt x="117" y="23"/>
                      <a:pt x="117" y="23"/>
                      <a:pt x="117" y="23"/>
                    </a:cubicBezTo>
                    <a:cubicBezTo>
                      <a:pt x="121" y="23"/>
                      <a:pt x="125" y="17"/>
                      <a:pt x="125" y="11"/>
                    </a:cubicBezTo>
                    <a:cubicBezTo>
                      <a:pt x="125" y="5"/>
                      <a:pt x="121" y="0"/>
                      <a:pt x="117" y="0"/>
                    </a:cubicBezTo>
                    <a:cubicBezTo>
                      <a:pt x="8" y="0"/>
                      <a:pt x="8" y="0"/>
                      <a:pt x="8" y="0"/>
                    </a:cubicBezTo>
                    <a:cubicBezTo>
                      <a:pt x="3" y="0"/>
                      <a:pt x="0" y="5"/>
                      <a:pt x="0" y="11"/>
                    </a:cubicBezTo>
                    <a:cubicBezTo>
                      <a:pt x="0" y="17"/>
                      <a:pt x="3" y="23"/>
                      <a:pt x="8"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a:off x="8309484" y="3068785"/>
              <a:ext cx="1059194" cy="1156869"/>
              <a:chOff x="8372930" y="2664142"/>
              <a:chExt cx="1281624" cy="1399811"/>
            </a:xfrm>
          </p:grpSpPr>
          <p:sp>
            <p:nvSpPr>
              <p:cNvPr id="28" name="Freeform 18"/>
              <p:cNvSpPr>
                <a:spLocks/>
              </p:cNvSpPr>
              <p:nvPr/>
            </p:nvSpPr>
            <p:spPr bwMode="auto">
              <a:xfrm>
                <a:off x="8372930" y="2664142"/>
                <a:ext cx="1281624" cy="1399811"/>
              </a:xfrm>
              <a:custGeom>
                <a:avLst/>
                <a:gdLst>
                  <a:gd name="T0" fmla="*/ 435 w 500"/>
                  <a:gd name="T1" fmla="*/ 369 h 546"/>
                  <a:gd name="T2" fmla="*/ 369 w 500"/>
                  <a:gd name="T3" fmla="*/ 66 h 546"/>
                  <a:gd name="T4" fmla="*/ 66 w 500"/>
                  <a:gd name="T5" fmla="*/ 129 h 546"/>
                  <a:gd name="T6" fmla="*/ 132 w 500"/>
                  <a:gd name="T7" fmla="*/ 431 h 546"/>
                  <a:gd name="T8" fmla="*/ 144 w 500"/>
                  <a:gd name="T9" fmla="*/ 439 h 546"/>
                  <a:gd name="T10" fmla="*/ 172 w 500"/>
                  <a:gd name="T11" fmla="*/ 546 h 546"/>
                  <a:gd name="T12" fmla="*/ 237 w 500"/>
                  <a:gd name="T13" fmla="*/ 466 h 546"/>
                  <a:gd name="T14" fmla="*/ 435 w 500"/>
                  <a:gd name="T15" fmla="*/ 369 h 5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46">
                    <a:moveTo>
                      <a:pt x="435" y="369"/>
                    </a:moveTo>
                    <a:cubicBezTo>
                      <a:pt x="500" y="268"/>
                      <a:pt x="471" y="133"/>
                      <a:pt x="369" y="66"/>
                    </a:cubicBezTo>
                    <a:cubicBezTo>
                      <a:pt x="267" y="0"/>
                      <a:pt x="131" y="28"/>
                      <a:pt x="66" y="129"/>
                    </a:cubicBezTo>
                    <a:cubicBezTo>
                      <a:pt x="0" y="229"/>
                      <a:pt x="30" y="365"/>
                      <a:pt x="132" y="431"/>
                    </a:cubicBezTo>
                    <a:cubicBezTo>
                      <a:pt x="136" y="434"/>
                      <a:pt x="140" y="436"/>
                      <a:pt x="144" y="439"/>
                    </a:cubicBezTo>
                    <a:cubicBezTo>
                      <a:pt x="172" y="546"/>
                      <a:pt x="172" y="546"/>
                      <a:pt x="172" y="546"/>
                    </a:cubicBezTo>
                    <a:cubicBezTo>
                      <a:pt x="237" y="466"/>
                      <a:pt x="237" y="466"/>
                      <a:pt x="237" y="466"/>
                    </a:cubicBezTo>
                    <a:cubicBezTo>
                      <a:pt x="313" y="472"/>
                      <a:pt x="390" y="437"/>
                      <a:pt x="435" y="36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6"/>
              <p:cNvSpPr>
                <a:spLocks noEditPoints="1"/>
              </p:cNvSpPr>
              <p:nvPr/>
            </p:nvSpPr>
            <p:spPr bwMode="auto">
              <a:xfrm>
                <a:off x="8767609" y="2946056"/>
                <a:ext cx="479253" cy="715627"/>
              </a:xfrm>
              <a:custGeom>
                <a:avLst/>
                <a:gdLst>
                  <a:gd name="T0" fmla="*/ 93 w 187"/>
                  <a:gd name="T1" fmla="*/ 1 h 279"/>
                  <a:gd name="T2" fmla="*/ 18 w 187"/>
                  <a:gd name="T3" fmla="*/ 38 h 279"/>
                  <a:gd name="T4" fmla="*/ 2 w 187"/>
                  <a:gd name="T5" fmla="*/ 103 h 279"/>
                  <a:gd name="T6" fmla="*/ 27 w 187"/>
                  <a:gd name="T7" fmla="*/ 158 h 279"/>
                  <a:gd name="T8" fmla="*/ 27 w 187"/>
                  <a:gd name="T9" fmla="*/ 158 h 279"/>
                  <a:gd name="T10" fmla="*/ 42 w 187"/>
                  <a:gd name="T11" fmla="*/ 204 h 279"/>
                  <a:gd name="T12" fmla="*/ 51 w 187"/>
                  <a:gd name="T13" fmla="*/ 269 h 279"/>
                  <a:gd name="T14" fmla="*/ 55 w 187"/>
                  <a:gd name="T15" fmla="*/ 273 h 279"/>
                  <a:gd name="T16" fmla="*/ 91 w 187"/>
                  <a:gd name="T17" fmla="*/ 279 h 279"/>
                  <a:gd name="T18" fmla="*/ 134 w 187"/>
                  <a:gd name="T19" fmla="*/ 271 h 279"/>
                  <a:gd name="T20" fmla="*/ 144 w 187"/>
                  <a:gd name="T21" fmla="*/ 246 h 279"/>
                  <a:gd name="T22" fmla="*/ 149 w 187"/>
                  <a:gd name="T23" fmla="*/ 184 h 279"/>
                  <a:gd name="T24" fmla="*/ 160 w 187"/>
                  <a:gd name="T25" fmla="*/ 156 h 279"/>
                  <a:gd name="T26" fmla="*/ 176 w 187"/>
                  <a:gd name="T27" fmla="*/ 127 h 279"/>
                  <a:gd name="T28" fmla="*/ 185 w 187"/>
                  <a:gd name="T29" fmla="*/ 70 h 279"/>
                  <a:gd name="T30" fmla="*/ 94 w 187"/>
                  <a:gd name="T31" fmla="*/ 1 h 279"/>
                  <a:gd name="T32" fmla="*/ 164 w 187"/>
                  <a:gd name="T33" fmla="*/ 74 h 279"/>
                  <a:gd name="T34" fmla="*/ 130 w 187"/>
                  <a:gd name="T35" fmla="*/ 169 h 279"/>
                  <a:gd name="T36" fmla="*/ 127 w 187"/>
                  <a:gd name="T37" fmla="*/ 184 h 279"/>
                  <a:gd name="T38" fmla="*/ 125 w 187"/>
                  <a:gd name="T39" fmla="*/ 193 h 279"/>
                  <a:gd name="T40" fmla="*/ 103 w 187"/>
                  <a:gd name="T41" fmla="*/ 199 h 279"/>
                  <a:gd name="T42" fmla="*/ 101 w 187"/>
                  <a:gd name="T43" fmla="*/ 148 h 279"/>
                  <a:gd name="T44" fmla="*/ 125 w 187"/>
                  <a:gd name="T45" fmla="*/ 71 h 279"/>
                  <a:gd name="T46" fmla="*/ 112 w 187"/>
                  <a:gd name="T47" fmla="*/ 65 h 279"/>
                  <a:gd name="T48" fmla="*/ 99 w 187"/>
                  <a:gd name="T49" fmla="*/ 66 h 279"/>
                  <a:gd name="T50" fmla="*/ 75 w 187"/>
                  <a:gd name="T51" fmla="*/ 68 h 279"/>
                  <a:gd name="T52" fmla="*/ 66 w 187"/>
                  <a:gd name="T53" fmla="*/ 69 h 279"/>
                  <a:gd name="T54" fmla="*/ 52 w 187"/>
                  <a:gd name="T55" fmla="*/ 77 h 279"/>
                  <a:gd name="T56" fmla="*/ 83 w 187"/>
                  <a:gd name="T57" fmla="*/ 153 h 279"/>
                  <a:gd name="T58" fmla="*/ 65 w 187"/>
                  <a:gd name="T59" fmla="*/ 198 h 279"/>
                  <a:gd name="T60" fmla="*/ 62 w 187"/>
                  <a:gd name="T61" fmla="*/ 194 h 279"/>
                  <a:gd name="T62" fmla="*/ 60 w 187"/>
                  <a:gd name="T63" fmla="*/ 185 h 279"/>
                  <a:gd name="T64" fmla="*/ 57 w 187"/>
                  <a:gd name="T65" fmla="*/ 170 h 279"/>
                  <a:gd name="T66" fmla="*/ 31 w 187"/>
                  <a:gd name="T67" fmla="*/ 122 h 279"/>
                  <a:gd name="T68" fmla="*/ 23 w 187"/>
                  <a:gd name="T69" fmla="*/ 76 h 279"/>
                  <a:gd name="T70" fmla="*/ 36 w 187"/>
                  <a:gd name="T71" fmla="*/ 47 h 279"/>
                  <a:gd name="T72" fmla="*/ 93 w 187"/>
                  <a:gd name="T73" fmla="*/ 20 h 279"/>
                  <a:gd name="T74" fmla="*/ 93 w 187"/>
                  <a:gd name="T75" fmla="*/ 19 h 279"/>
                  <a:gd name="T76" fmla="*/ 150 w 187"/>
                  <a:gd name="T77" fmla="*/ 45 h 279"/>
                  <a:gd name="T78" fmla="*/ 72 w 187"/>
                  <a:gd name="T79" fmla="*/ 71 h 279"/>
                  <a:gd name="T80" fmla="*/ 80 w 187"/>
                  <a:gd name="T81" fmla="*/ 76 h 279"/>
                  <a:gd name="T82" fmla="*/ 83 w 187"/>
                  <a:gd name="T83" fmla="*/ 69 h 279"/>
                  <a:gd name="T84" fmla="*/ 91 w 187"/>
                  <a:gd name="T85" fmla="*/ 69 h 279"/>
                  <a:gd name="T86" fmla="*/ 95 w 187"/>
                  <a:gd name="T87" fmla="*/ 69 h 279"/>
                  <a:gd name="T88" fmla="*/ 98 w 187"/>
                  <a:gd name="T89" fmla="*/ 79 h 279"/>
                  <a:gd name="T90" fmla="*/ 103 w 187"/>
                  <a:gd name="T91" fmla="*/ 77 h 279"/>
                  <a:gd name="T92" fmla="*/ 116 w 187"/>
                  <a:gd name="T93" fmla="*/ 78 h 279"/>
                  <a:gd name="T94" fmla="*/ 63 w 187"/>
                  <a:gd name="T95" fmla="*/ 80 h 279"/>
                  <a:gd name="T96" fmla="*/ 72 w 187"/>
                  <a:gd name="T97" fmla="*/ 71 h 279"/>
                  <a:gd name="T98" fmla="*/ 114 w 187"/>
                  <a:gd name="T99" fmla="*/ 71 h 279"/>
                  <a:gd name="T100" fmla="*/ 115 w 187"/>
                  <a:gd name="T101" fmla="*/ 69 h 279"/>
                  <a:gd name="T102" fmla="*/ 107 w 187"/>
                  <a:gd name="T103" fmla="*/ 68 h 279"/>
                  <a:gd name="T104" fmla="*/ 103 w 187"/>
                  <a:gd name="T105" fmla="*/ 69 h 279"/>
                  <a:gd name="T106" fmla="*/ 62 w 187"/>
                  <a:gd name="T107" fmla="*/ 77 h 279"/>
                  <a:gd name="T108" fmla="*/ 62 w 187"/>
                  <a:gd name="T109" fmla="*/ 7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7" h="279">
                    <a:moveTo>
                      <a:pt x="94" y="1"/>
                    </a:moveTo>
                    <a:cubicBezTo>
                      <a:pt x="93" y="1"/>
                      <a:pt x="93" y="1"/>
                      <a:pt x="93" y="1"/>
                    </a:cubicBezTo>
                    <a:cubicBezTo>
                      <a:pt x="93" y="1"/>
                      <a:pt x="93" y="1"/>
                      <a:pt x="92" y="1"/>
                    </a:cubicBezTo>
                    <a:cubicBezTo>
                      <a:pt x="53" y="2"/>
                      <a:pt x="30" y="21"/>
                      <a:pt x="18" y="38"/>
                    </a:cubicBezTo>
                    <a:cubicBezTo>
                      <a:pt x="6" y="54"/>
                      <a:pt x="2" y="71"/>
                      <a:pt x="2" y="73"/>
                    </a:cubicBezTo>
                    <a:cubicBezTo>
                      <a:pt x="0" y="82"/>
                      <a:pt x="0" y="92"/>
                      <a:pt x="2" y="103"/>
                    </a:cubicBezTo>
                    <a:cubicBezTo>
                      <a:pt x="4" y="112"/>
                      <a:pt x="7" y="121"/>
                      <a:pt x="11" y="130"/>
                    </a:cubicBezTo>
                    <a:cubicBezTo>
                      <a:pt x="18" y="146"/>
                      <a:pt x="26" y="157"/>
                      <a:pt x="27" y="158"/>
                    </a:cubicBezTo>
                    <a:cubicBezTo>
                      <a:pt x="27" y="158"/>
                      <a:pt x="27" y="158"/>
                      <a:pt x="27" y="158"/>
                    </a:cubicBezTo>
                    <a:cubicBezTo>
                      <a:pt x="27" y="158"/>
                      <a:pt x="27" y="158"/>
                      <a:pt x="27" y="158"/>
                    </a:cubicBezTo>
                    <a:cubicBezTo>
                      <a:pt x="34" y="166"/>
                      <a:pt x="37" y="180"/>
                      <a:pt x="37" y="185"/>
                    </a:cubicBezTo>
                    <a:cubicBezTo>
                      <a:pt x="37" y="193"/>
                      <a:pt x="40" y="200"/>
                      <a:pt x="42" y="204"/>
                    </a:cubicBezTo>
                    <a:cubicBezTo>
                      <a:pt x="41" y="222"/>
                      <a:pt x="41" y="236"/>
                      <a:pt x="43" y="248"/>
                    </a:cubicBezTo>
                    <a:cubicBezTo>
                      <a:pt x="45" y="257"/>
                      <a:pt x="47" y="265"/>
                      <a:pt x="51" y="269"/>
                    </a:cubicBezTo>
                    <a:cubicBezTo>
                      <a:pt x="52" y="272"/>
                      <a:pt x="52" y="272"/>
                      <a:pt x="52" y="272"/>
                    </a:cubicBezTo>
                    <a:cubicBezTo>
                      <a:pt x="55" y="273"/>
                      <a:pt x="55" y="273"/>
                      <a:pt x="55" y="273"/>
                    </a:cubicBezTo>
                    <a:cubicBezTo>
                      <a:pt x="61" y="275"/>
                      <a:pt x="73" y="279"/>
                      <a:pt x="91" y="279"/>
                    </a:cubicBezTo>
                    <a:cubicBezTo>
                      <a:pt x="91" y="279"/>
                      <a:pt x="91" y="279"/>
                      <a:pt x="91" y="279"/>
                    </a:cubicBezTo>
                    <a:cubicBezTo>
                      <a:pt x="104" y="278"/>
                      <a:pt x="117" y="276"/>
                      <a:pt x="131" y="272"/>
                    </a:cubicBezTo>
                    <a:cubicBezTo>
                      <a:pt x="134" y="271"/>
                      <a:pt x="134" y="271"/>
                      <a:pt x="134" y="271"/>
                    </a:cubicBezTo>
                    <a:cubicBezTo>
                      <a:pt x="137" y="268"/>
                      <a:pt x="137" y="268"/>
                      <a:pt x="137" y="268"/>
                    </a:cubicBezTo>
                    <a:cubicBezTo>
                      <a:pt x="140" y="263"/>
                      <a:pt x="142" y="256"/>
                      <a:pt x="144" y="246"/>
                    </a:cubicBezTo>
                    <a:cubicBezTo>
                      <a:pt x="146" y="234"/>
                      <a:pt x="146" y="220"/>
                      <a:pt x="145" y="202"/>
                    </a:cubicBezTo>
                    <a:cubicBezTo>
                      <a:pt x="147" y="198"/>
                      <a:pt x="150" y="192"/>
                      <a:pt x="149" y="184"/>
                    </a:cubicBezTo>
                    <a:cubicBezTo>
                      <a:pt x="150" y="178"/>
                      <a:pt x="152" y="164"/>
                      <a:pt x="159" y="156"/>
                    </a:cubicBezTo>
                    <a:cubicBezTo>
                      <a:pt x="160" y="156"/>
                      <a:pt x="160" y="156"/>
                      <a:pt x="160" y="156"/>
                    </a:cubicBezTo>
                    <a:cubicBezTo>
                      <a:pt x="160" y="155"/>
                      <a:pt x="160" y="155"/>
                      <a:pt x="160" y="155"/>
                    </a:cubicBezTo>
                    <a:cubicBezTo>
                      <a:pt x="160" y="155"/>
                      <a:pt x="169" y="143"/>
                      <a:pt x="176" y="127"/>
                    </a:cubicBezTo>
                    <a:cubicBezTo>
                      <a:pt x="180" y="118"/>
                      <a:pt x="183" y="108"/>
                      <a:pt x="185" y="100"/>
                    </a:cubicBezTo>
                    <a:cubicBezTo>
                      <a:pt x="187" y="89"/>
                      <a:pt x="187" y="79"/>
                      <a:pt x="185" y="70"/>
                    </a:cubicBezTo>
                    <a:cubicBezTo>
                      <a:pt x="184" y="67"/>
                      <a:pt x="180" y="51"/>
                      <a:pt x="168" y="35"/>
                    </a:cubicBezTo>
                    <a:cubicBezTo>
                      <a:pt x="156" y="19"/>
                      <a:pt x="133" y="0"/>
                      <a:pt x="94" y="1"/>
                    </a:cubicBezTo>
                    <a:close/>
                    <a:moveTo>
                      <a:pt x="164" y="73"/>
                    </a:moveTo>
                    <a:cubicBezTo>
                      <a:pt x="164" y="74"/>
                      <a:pt x="164" y="74"/>
                      <a:pt x="164" y="74"/>
                    </a:cubicBezTo>
                    <a:cubicBezTo>
                      <a:pt x="171" y="102"/>
                      <a:pt x="144" y="140"/>
                      <a:pt x="142" y="144"/>
                    </a:cubicBezTo>
                    <a:cubicBezTo>
                      <a:pt x="136" y="150"/>
                      <a:pt x="132" y="159"/>
                      <a:pt x="130" y="169"/>
                    </a:cubicBezTo>
                    <a:cubicBezTo>
                      <a:pt x="128" y="176"/>
                      <a:pt x="127" y="182"/>
                      <a:pt x="127" y="183"/>
                    </a:cubicBezTo>
                    <a:cubicBezTo>
                      <a:pt x="127" y="184"/>
                      <a:pt x="127" y="184"/>
                      <a:pt x="127" y="184"/>
                    </a:cubicBezTo>
                    <a:cubicBezTo>
                      <a:pt x="127" y="184"/>
                      <a:pt x="127" y="184"/>
                      <a:pt x="127" y="184"/>
                    </a:cubicBezTo>
                    <a:cubicBezTo>
                      <a:pt x="127" y="189"/>
                      <a:pt x="125" y="192"/>
                      <a:pt x="125" y="193"/>
                    </a:cubicBezTo>
                    <a:cubicBezTo>
                      <a:pt x="122" y="195"/>
                      <a:pt x="122" y="195"/>
                      <a:pt x="122" y="195"/>
                    </a:cubicBezTo>
                    <a:cubicBezTo>
                      <a:pt x="115" y="197"/>
                      <a:pt x="109" y="199"/>
                      <a:pt x="103" y="199"/>
                    </a:cubicBezTo>
                    <a:cubicBezTo>
                      <a:pt x="102" y="152"/>
                      <a:pt x="102" y="152"/>
                      <a:pt x="102" y="152"/>
                    </a:cubicBezTo>
                    <a:cubicBezTo>
                      <a:pt x="102" y="151"/>
                      <a:pt x="102" y="149"/>
                      <a:pt x="101" y="148"/>
                    </a:cubicBezTo>
                    <a:cubicBezTo>
                      <a:pt x="128" y="72"/>
                      <a:pt x="128" y="72"/>
                      <a:pt x="128" y="72"/>
                    </a:cubicBezTo>
                    <a:cubicBezTo>
                      <a:pt x="125" y="71"/>
                      <a:pt x="125" y="71"/>
                      <a:pt x="125" y="71"/>
                    </a:cubicBezTo>
                    <a:cubicBezTo>
                      <a:pt x="125" y="70"/>
                      <a:pt x="125" y="69"/>
                      <a:pt x="124" y="69"/>
                    </a:cubicBezTo>
                    <a:cubicBezTo>
                      <a:pt x="122" y="64"/>
                      <a:pt x="117" y="64"/>
                      <a:pt x="112" y="65"/>
                    </a:cubicBezTo>
                    <a:cubicBezTo>
                      <a:pt x="112" y="65"/>
                      <a:pt x="111" y="64"/>
                      <a:pt x="110" y="63"/>
                    </a:cubicBezTo>
                    <a:cubicBezTo>
                      <a:pt x="106" y="62"/>
                      <a:pt x="102" y="63"/>
                      <a:pt x="99" y="66"/>
                    </a:cubicBezTo>
                    <a:cubicBezTo>
                      <a:pt x="96" y="65"/>
                      <a:pt x="92" y="65"/>
                      <a:pt x="89" y="66"/>
                    </a:cubicBezTo>
                    <a:cubicBezTo>
                      <a:pt x="85" y="64"/>
                      <a:pt x="79" y="65"/>
                      <a:pt x="75" y="68"/>
                    </a:cubicBezTo>
                    <a:cubicBezTo>
                      <a:pt x="74" y="67"/>
                      <a:pt x="72" y="66"/>
                      <a:pt x="70" y="67"/>
                    </a:cubicBezTo>
                    <a:cubicBezTo>
                      <a:pt x="69" y="67"/>
                      <a:pt x="67" y="68"/>
                      <a:pt x="66" y="69"/>
                    </a:cubicBezTo>
                    <a:cubicBezTo>
                      <a:pt x="61" y="65"/>
                      <a:pt x="56" y="70"/>
                      <a:pt x="55" y="76"/>
                    </a:cubicBezTo>
                    <a:cubicBezTo>
                      <a:pt x="52" y="77"/>
                      <a:pt x="52" y="77"/>
                      <a:pt x="52" y="77"/>
                    </a:cubicBezTo>
                    <a:cubicBezTo>
                      <a:pt x="85" y="149"/>
                      <a:pt x="85" y="149"/>
                      <a:pt x="85" y="149"/>
                    </a:cubicBezTo>
                    <a:cubicBezTo>
                      <a:pt x="84" y="150"/>
                      <a:pt x="83" y="151"/>
                      <a:pt x="83" y="153"/>
                    </a:cubicBezTo>
                    <a:cubicBezTo>
                      <a:pt x="84" y="201"/>
                      <a:pt x="84" y="201"/>
                      <a:pt x="84" y="201"/>
                    </a:cubicBezTo>
                    <a:cubicBezTo>
                      <a:pt x="76" y="200"/>
                      <a:pt x="69" y="199"/>
                      <a:pt x="65" y="198"/>
                    </a:cubicBezTo>
                    <a:cubicBezTo>
                      <a:pt x="65" y="197"/>
                      <a:pt x="65" y="197"/>
                      <a:pt x="65" y="197"/>
                    </a:cubicBezTo>
                    <a:cubicBezTo>
                      <a:pt x="62" y="194"/>
                      <a:pt x="62" y="194"/>
                      <a:pt x="62" y="194"/>
                    </a:cubicBezTo>
                    <a:cubicBezTo>
                      <a:pt x="62" y="194"/>
                      <a:pt x="59" y="190"/>
                      <a:pt x="60" y="186"/>
                    </a:cubicBezTo>
                    <a:cubicBezTo>
                      <a:pt x="60" y="185"/>
                      <a:pt x="60" y="185"/>
                      <a:pt x="60" y="185"/>
                    </a:cubicBezTo>
                    <a:cubicBezTo>
                      <a:pt x="60" y="184"/>
                      <a:pt x="60" y="184"/>
                      <a:pt x="60" y="184"/>
                    </a:cubicBezTo>
                    <a:cubicBezTo>
                      <a:pt x="59" y="183"/>
                      <a:pt x="59" y="178"/>
                      <a:pt x="57" y="170"/>
                    </a:cubicBezTo>
                    <a:cubicBezTo>
                      <a:pt x="54" y="160"/>
                      <a:pt x="50" y="152"/>
                      <a:pt x="45" y="145"/>
                    </a:cubicBezTo>
                    <a:cubicBezTo>
                      <a:pt x="44" y="144"/>
                      <a:pt x="37" y="134"/>
                      <a:pt x="31" y="122"/>
                    </a:cubicBezTo>
                    <a:cubicBezTo>
                      <a:pt x="25" y="109"/>
                      <a:pt x="19" y="92"/>
                      <a:pt x="23" y="76"/>
                    </a:cubicBezTo>
                    <a:cubicBezTo>
                      <a:pt x="23" y="76"/>
                      <a:pt x="23" y="76"/>
                      <a:pt x="23" y="76"/>
                    </a:cubicBezTo>
                    <a:cubicBezTo>
                      <a:pt x="23" y="76"/>
                      <a:pt x="23" y="76"/>
                      <a:pt x="23" y="76"/>
                    </a:cubicBezTo>
                    <a:cubicBezTo>
                      <a:pt x="23" y="76"/>
                      <a:pt x="26" y="61"/>
                      <a:pt x="36" y="47"/>
                    </a:cubicBezTo>
                    <a:cubicBezTo>
                      <a:pt x="49" y="29"/>
                      <a:pt x="68" y="20"/>
                      <a:pt x="92" y="20"/>
                    </a:cubicBezTo>
                    <a:cubicBezTo>
                      <a:pt x="93" y="20"/>
                      <a:pt x="93" y="20"/>
                      <a:pt x="93" y="20"/>
                    </a:cubicBezTo>
                    <a:cubicBezTo>
                      <a:pt x="93" y="20"/>
                      <a:pt x="93" y="20"/>
                      <a:pt x="93" y="20"/>
                    </a:cubicBezTo>
                    <a:cubicBezTo>
                      <a:pt x="93" y="19"/>
                      <a:pt x="93" y="19"/>
                      <a:pt x="93" y="19"/>
                    </a:cubicBezTo>
                    <a:cubicBezTo>
                      <a:pt x="93" y="20"/>
                      <a:pt x="93" y="19"/>
                      <a:pt x="94" y="19"/>
                    </a:cubicBezTo>
                    <a:cubicBezTo>
                      <a:pt x="118" y="19"/>
                      <a:pt x="137" y="27"/>
                      <a:pt x="150" y="45"/>
                    </a:cubicBezTo>
                    <a:cubicBezTo>
                      <a:pt x="160" y="58"/>
                      <a:pt x="164" y="73"/>
                      <a:pt x="164" y="73"/>
                    </a:cubicBezTo>
                    <a:close/>
                    <a:moveTo>
                      <a:pt x="72" y="71"/>
                    </a:moveTo>
                    <a:cubicBezTo>
                      <a:pt x="71" y="72"/>
                      <a:pt x="70" y="75"/>
                      <a:pt x="71" y="77"/>
                    </a:cubicBezTo>
                    <a:cubicBezTo>
                      <a:pt x="73" y="80"/>
                      <a:pt x="78" y="79"/>
                      <a:pt x="80" y="76"/>
                    </a:cubicBezTo>
                    <a:cubicBezTo>
                      <a:pt x="80" y="74"/>
                      <a:pt x="80" y="72"/>
                      <a:pt x="79" y="70"/>
                    </a:cubicBezTo>
                    <a:cubicBezTo>
                      <a:pt x="80" y="69"/>
                      <a:pt x="81" y="69"/>
                      <a:pt x="83" y="69"/>
                    </a:cubicBezTo>
                    <a:cubicBezTo>
                      <a:pt x="76" y="75"/>
                      <a:pt x="89" y="83"/>
                      <a:pt x="91" y="73"/>
                    </a:cubicBezTo>
                    <a:cubicBezTo>
                      <a:pt x="92" y="71"/>
                      <a:pt x="91" y="70"/>
                      <a:pt x="91" y="69"/>
                    </a:cubicBezTo>
                    <a:cubicBezTo>
                      <a:pt x="91" y="69"/>
                      <a:pt x="92" y="69"/>
                      <a:pt x="92" y="69"/>
                    </a:cubicBezTo>
                    <a:cubicBezTo>
                      <a:pt x="93" y="69"/>
                      <a:pt x="94" y="69"/>
                      <a:pt x="95" y="69"/>
                    </a:cubicBezTo>
                    <a:cubicBezTo>
                      <a:pt x="95" y="69"/>
                      <a:pt x="95" y="69"/>
                      <a:pt x="95" y="69"/>
                    </a:cubicBezTo>
                    <a:cubicBezTo>
                      <a:pt x="92" y="72"/>
                      <a:pt x="93" y="80"/>
                      <a:pt x="98" y="79"/>
                    </a:cubicBezTo>
                    <a:cubicBezTo>
                      <a:pt x="100" y="78"/>
                      <a:pt x="101" y="78"/>
                      <a:pt x="102" y="76"/>
                    </a:cubicBezTo>
                    <a:cubicBezTo>
                      <a:pt x="103" y="77"/>
                      <a:pt x="103" y="77"/>
                      <a:pt x="103" y="77"/>
                    </a:cubicBezTo>
                    <a:cubicBezTo>
                      <a:pt x="108" y="79"/>
                      <a:pt x="111" y="77"/>
                      <a:pt x="113" y="74"/>
                    </a:cubicBezTo>
                    <a:cubicBezTo>
                      <a:pt x="113" y="76"/>
                      <a:pt x="114" y="77"/>
                      <a:pt x="116" y="78"/>
                    </a:cubicBezTo>
                    <a:cubicBezTo>
                      <a:pt x="92" y="144"/>
                      <a:pt x="92" y="144"/>
                      <a:pt x="92" y="144"/>
                    </a:cubicBezTo>
                    <a:cubicBezTo>
                      <a:pt x="63" y="80"/>
                      <a:pt x="63" y="80"/>
                      <a:pt x="63" y="80"/>
                    </a:cubicBezTo>
                    <a:cubicBezTo>
                      <a:pt x="69" y="82"/>
                      <a:pt x="70" y="76"/>
                      <a:pt x="68" y="72"/>
                    </a:cubicBezTo>
                    <a:cubicBezTo>
                      <a:pt x="69" y="71"/>
                      <a:pt x="70" y="71"/>
                      <a:pt x="72" y="71"/>
                    </a:cubicBezTo>
                    <a:close/>
                    <a:moveTo>
                      <a:pt x="115" y="69"/>
                    </a:moveTo>
                    <a:cubicBezTo>
                      <a:pt x="115" y="70"/>
                      <a:pt x="114" y="70"/>
                      <a:pt x="114" y="71"/>
                    </a:cubicBezTo>
                    <a:cubicBezTo>
                      <a:pt x="114" y="70"/>
                      <a:pt x="114" y="69"/>
                      <a:pt x="114" y="69"/>
                    </a:cubicBezTo>
                    <a:cubicBezTo>
                      <a:pt x="114" y="69"/>
                      <a:pt x="115" y="69"/>
                      <a:pt x="115" y="69"/>
                    </a:cubicBezTo>
                    <a:close/>
                    <a:moveTo>
                      <a:pt x="102" y="67"/>
                    </a:moveTo>
                    <a:cubicBezTo>
                      <a:pt x="104" y="67"/>
                      <a:pt x="105" y="67"/>
                      <a:pt x="107" y="68"/>
                    </a:cubicBezTo>
                    <a:cubicBezTo>
                      <a:pt x="106" y="69"/>
                      <a:pt x="105" y="70"/>
                      <a:pt x="104" y="71"/>
                    </a:cubicBezTo>
                    <a:cubicBezTo>
                      <a:pt x="103" y="70"/>
                      <a:pt x="103" y="69"/>
                      <a:pt x="103" y="69"/>
                    </a:cubicBezTo>
                    <a:cubicBezTo>
                      <a:pt x="103" y="68"/>
                      <a:pt x="102" y="68"/>
                      <a:pt x="102" y="67"/>
                    </a:cubicBezTo>
                    <a:close/>
                    <a:moveTo>
                      <a:pt x="62" y="77"/>
                    </a:moveTo>
                    <a:cubicBezTo>
                      <a:pt x="62" y="77"/>
                      <a:pt x="62" y="77"/>
                      <a:pt x="62" y="77"/>
                    </a:cubicBezTo>
                    <a:cubicBezTo>
                      <a:pt x="62" y="77"/>
                      <a:pt x="62" y="77"/>
                      <a:pt x="62" y="77"/>
                    </a:cubicBezTo>
                    <a:cubicBezTo>
                      <a:pt x="62" y="77"/>
                      <a:pt x="62" y="77"/>
                      <a:pt x="62"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p:nvPr/>
          </p:nvGrpSpPr>
          <p:grpSpPr>
            <a:xfrm>
              <a:off x="8423929" y="1631840"/>
              <a:ext cx="1046648" cy="1170310"/>
              <a:chOff x="8375098" y="1043138"/>
              <a:chExt cx="1266444" cy="1416075"/>
            </a:xfrm>
          </p:grpSpPr>
          <p:sp>
            <p:nvSpPr>
              <p:cNvPr id="31" name="Freeform 19"/>
              <p:cNvSpPr>
                <a:spLocks/>
              </p:cNvSpPr>
              <p:nvPr/>
            </p:nvSpPr>
            <p:spPr bwMode="auto">
              <a:xfrm>
                <a:off x="8375098" y="1043138"/>
                <a:ext cx="1266444" cy="1416075"/>
              </a:xfrm>
              <a:custGeom>
                <a:avLst/>
                <a:gdLst>
                  <a:gd name="T0" fmla="*/ 455 w 494"/>
                  <a:gd name="T1" fmla="*/ 317 h 552"/>
                  <a:gd name="T2" fmla="*/ 317 w 494"/>
                  <a:gd name="T3" fmla="*/ 39 h 552"/>
                  <a:gd name="T4" fmla="*/ 39 w 494"/>
                  <a:gd name="T5" fmla="*/ 174 h 552"/>
                  <a:gd name="T6" fmla="*/ 176 w 494"/>
                  <a:gd name="T7" fmla="*/ 451 h 552"/>
                  <a:gd name="T8" fmla="*/ 190 w 494"/>
                  <a:gd name="T9" fmla="*/ 455 h 552"/>
                  <a:gd name="T10" fmla="*/ 243 w 494"/>
                  <a:gd name="T11" fmla="*/ 552 h 552"/>
                  <a:gd name="T12" fmla="*/ 287 w 494"/>
                  <a:gd name="T13" fmla="*/ 460 h 552"/>
                  <a:gd name="T14" fmla="*/ 455 w 494"/>
                  <a:gd name="T15" fmla="*/ 317 h 5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2">
                    <a:moveTo>
                      <a:pt x="455" y="317"/>
                    </a:moveTo>
                    <a:cubicBezTo>
                      <a:pt x="494" y="203"/>
                      <a:pt x="432" y="79"/>
                      <a:pt x="317" y="39"/>
                    </a:cubicBezTo>
                    <a:cubicBezTo>
                      <a:pt x="202" y="0"/>
                      <a:pt x="78" y="60"/>
                      <a:pt x="39" y="174"/>
                    </a:cubicBezTo>
                    <a:cubicBezTo>
                      <a:pt x="0" y="287"/>
                      <a:pt x="61" y="412"/>
                      <a:pt x="176" y="451"/>
                    </a:cubicBezTo>
                    <a:cubicBezTo>
                      <a:pt x="181" y="453"/>
                      <a:pt x="186" y="454"/>
                      <a:pt x="190" y="455"/>
                    </a:cubicBezTo>
                    <a:cubicBezTo>
                      <a:pt x="243" y="552"/>
                      <a:pt x="243" y="552"/>
                      <a:pt x="243" y="552"/>
                    </a:cubicBezTo>
                    <a:cubicBezTo>
                      <a:pt x="287" y="460"/>
                      <a:pt x="287" y="460"/>
                      <a:pt x="287" y="460"/>
                    </a:cubicBezTo>
                    <a:cubicBezTo>
                      <a:pt x="362" y="446"/>
                      <a:pt x="428" y="394"/>
                      <a:pt x="455" y="317"/>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608219" y="1396614"/>
                <a:ext cx="813213" cy="564912"/>
              </a:xfrm>
              <a:custGeom>
                <a:avLst/>
                <a:gdLst>
                  <a:gd name="T0" fmla="*/ 314 w 317"/>
                  <a:gd name="T1" fmla="*/ 82 h 220"/>
                  <a:gd name="T2" fmla="*/ 309 w 317"/>
                  <a:gd name="T3" fmla="*/ 75 h 220"/>
                  <a:gd name="T4" fmla="*/ 303 w 317"/>
                  <a:gd name="T5" fmla="*/ 71 h 220"/>
                  <a:gd name="T6" fmla="*/ 302 w 317"/>
                  <a:gd name="T7" fmla="*/ 72 h 220"/>
                  <a:gd name="T8" fmla="*/ 306 w 317"/>
                  <a:gd name="T9" fmla="*/ 83 h 220"/>
                  <a:gd name="T10" fmla="*/ 307 w 317"/>
                  <a:gd name="T11" fmla="*/ 87 h 220"/>
                  <a:gd name="T12" fmla="*/ 305 w 317"/>
                  <a:gd name="T13" fmla="*/ 92 h 220"/>
                  <a:gd name="T14" fmla="*/ 303 w 317"/>
                  <a:gd name="T15" fmla="*/ 94 h 220"/>
                  <a:gd name="T16" fmla="*/ 302 w 317"/>
                  <a:gd name="T17" fmla="*/ 94 h 220"/>
                  <a:gd name="T18" fmla="*/ 303 w 317"/>
                  <a:gd name="T19" fmla="*/ 94 h 220"/>
                  <a:gd name="T20" fmla="*/ 303 w 317"/>
                  <a:gd name="T21" fmla="*/ 94 h 220"/>
                  <a:gd name="T22" fmla="*/ 301 w 317"/>
                  <a:gd name="T23" fmla="*/ 95 h 220"/>
                  <a:gd name="T24" fmla="*/ 298 w 317"/>
                  <a:gd name="T25" fmla="*/ 96 h 220"/>
                  <a:gd name="T26" fmla="*/ 159 w 317"/>
                  <a:gd name="T27" fmla="*/ 0 h 220"/>
                  <a:gd name="T28" fmla="*/ 17 w 317"/>
                  <a:gd name="T29" fmla="*/ 11 h 220"/>
                  <a:gd name="T30" fmla="*/ 20 w 317"/>
                  <a:gd name="T31" fmla="*/ 99 h 220"/>
                  <a:gd name="T32" fmla="*/ 9 w 317"/>
                  <a:gd name="T33" fmla="*/ 99 h 220"/>
                  <a:gd name="T34" fmla="*/ 9 w 317"/>
                  <a:gd name="T35" fmla="*/ 146 h 220"/>
                  <a:gd name="T36" fmla="*/ 91 w 317"/>
                  <a:gd name="T37" fmla="*/ 185 h 220"/>
                  <a:gd name="T38" fmla="*/ 113 w 317"/>
                  <a:gd name="T39" fmla="*/ 220 h 220"/>
                  <a:gd name="T40" fmla="*/ 135 w 317"/>
                  <a:gd name="T41" fmla="*/ 196 h 220"/>
                  <a:gd name="T42" fmla="*/ 177 w 317"/>
                  <a:gd name="T43" fmla="*/ 197 h 220"/>
                  <a:gd name="T44" fmla="*/ 196 w 317"/>
                  <a:gd name="T45" fmla="*/ 220 h 220"/>
                  <a:gd name="T46" fmla="*/ 220 w 317"/>
                  <a:gd name="T47" fmla="*/ 187 h 220"/>
                  <a:gd name="T48" fmla="*/ 303 w 317"/>
                  <a:gd name="T49" fmla="*/ 110 h 220"/>
                  <a:gd name="T50" fmla="*/ 309 w 317"/>
                  <a:gd name="T51" fmla="*/ 106 h 220"/>
                  <a:gd name="T52" fmla="*/ 311 w 317"/>
                  <a:gd name="T53" fmla="*/ 104 h 220"/>
                  <a:gd name="T54" fmla="*/ 312 w 317"/>
                  <a:gd name="T55" fmla="*/ 104 h 220"/>
                  <a:gd name="T56" fmla="*/ 312 w 317"/>
                  <a:gd name="T57" fmla="*/ 103 h 220"/>
                  <a:gd name="T58" fmla="*/ 312 w 317"/>
                  <a:gd name="T59" fmla="*/ 103 h 220"/>
                  <a:gd name="T60" fmla="*/ 316 w 317"/>
                  <a:gd name="T61" fmla="*/ 96 h 220"/>
                  <a:gd name="T62" fmla="*/ 316 w 317"/>
                  <a:gd name="T63" fmla="*/ 85 h 220"/>
                  <a:gd name="T64" fmla="*/ 52 w 317"/>
                  <a:gd name="T65" fmla="*/ 99 h 220"/>
                  <a:gd name="T66" fmla="*/ 76 w 317"/>
                  <a:gd name="T67" fmla="*/ 99 h 220"/>
                  <a:gd name="T68" fmla="*/ 201 w 317"/>
                  <a:gd name="T69" fmla="*/ 24 h 220"/>
                  <a:gd name="T70" fmla="*/ 158 w 317"/>
                  <a:gd name="T71" fmla="*/ 31 h 220"/>
                  <a:gd name="T72" fmla="*/ 119 w 317"/>
                  <a:gd name="T73" fmla="*/ 37 h 220"/>
                  <a:gd name="T74" fmla="*/ 113 w 317"/>
                  <a:gd name="T75" fmla="*/ 25 h 220"/>
                  <a:gd name="T76" fmla="*/ 158 w 317"/>
                  <a:gd name="T77" fmla="*/ 12 h 220"/>
                  <a:gd name="T78" fmla="*/ 201 w 317"/>
                  <a:gd name="T79" fmla="*/ 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6" y="85"/>
                    </a:moveTo>
                    <a:cubicBezTo>
                      <a:pt x="315" y="84"/>
                      <a:pt x="315" y="83"/>
                      <a:pt x="314" y="82"/>
                    </a:cubicBezTo>
                    <a:cubicBezTo>
                      <a:pt x="314" y="81"/>
                      <a:pt x="313" y="80"/>
                      <a:pt x="313" y="79"/>
                    </a:cubicBezTo>
                    <a:cubicBezTo>
                      <a:pt x="311" y="78"/>
                      <a:pt x="310" y="77"/>
                      <a:pt x="309" y="75"/>
                    </a:cubicBezTo>
                    <a:cubicBezTo>
                      <a:pt x="308" y="74"/>
                      <a:pt x="307" y="74"/>
                      <a:pt x="306" y="73"/>
                    </a:cubicBezTo>
                    <a:cubicBezTo>
                      <a:pt x="305" y="72"/>
                      <a:pt x="304" y="71"/>
                      <a:pt x="303" y="71"/>
                    </a:cubicBezTo>
                    <a:cubicBezTo>
                      <a:pt x="302" y="70"/>
                      <a:pt x="301" y="70"/>
                      <a:pt x="301" y="70"/>
                    </a:cubicBezTo>
                    <a:cubicBezTo>
                      <a:pt x="301" y="70"/>
                      <a:pt x="301" y="71"/>
                      <a:pt x="302" y="72"/>
                    </a:cubicBezTo>
                    <a:cubicBezTo>
                      <a:pt x="303" y="74"/>
                      <a:pt x="304" y="76"/>
                      <a:pt x="305" y="78"/>
                    </a:cubicBezTo>
                    <a:cubicBezTo>
                      <a:pt x="305" y="80"/>
                      <a:pt x="306" y="81"/>
                      <a:pt x="306" y="83"/>
                    </a:cubicBezTo>
                    <a:cubicBezTo>
                      <a:pt x="306" y="83"/>
                      <a:pt x="306" y="84"/>
                      <a:pt x="306" y="85"/>
                    </a:cubicBezTo>
                    <a:cubicBezTo>
                      <a:pt x="307" y="85"/>
                      <a:pt x="307" y="86"/>
                      <a:pt x="307" y="87"/>
                    </a:cubicBezTo>
                    <a:cubicBezTo>
                      <a:pt x="307" y="88"/>
                      <a:pt x="306" y="89"/>
                      <a:pt x="306" y="90"/>
                    </a:cubicBezTo>
                    <a:cubicBezTo>
                      <a:pt x="306" y="91"/>
                      <a:pt x="305" y="91"/>
                      <a:pt x="305" y="92"/>
                    </a:cubicBezTo>
                    <a:cubicBezTo>
                      <a:pt x="305" y="92"/>
                      <a:pt x="305" y="92"/>
                      <a:pt x="305" y="92"/>
                    </a:cubicBezTo>
                    <a:cubicBezTo>
                      <a:pt x="303" y="94"/>
                      <a:pt x="303" y="94"/>
                      <a:pt x="303" y="94"/>
                    </a:cubicBezTo>
                    <a:cubicBezTo>
                      <a:pt x="302" y="94"/>
                      <a:pt x="302" y="94"/>
                      <a:pt x="302" y="94"/>
                    </a:cubicBezTo>
                    <a:cubicBezTo>
                      <a:pt x="302" y="94"/>
                      <a:pt x="302" y="94"/>
                      <a:pt x="302" y="94"/>
                    </a:cubicBezTo>
                    <a:cubicBezTo>
                      <a:pt x="302" y="94"/>
                      <a:pt x="303" y="94"/>
                      <a:pt x="303" y="94"/>
                    </a:cubicBezTo>
                    <a:cubicBezTo>
                      <a:pt x="303" y="94"/>
                      <a:pt x="303" y="94"/>
                      <a:pt x="303" y="94"/>
                    </a:cubicBezTo>
                    <a:cubicBezTo>
                      <a:pt x="303" y="94"/>
                      <a:pt x="303" y="94"/>
                      <a:pt x="303" y="94"/>
                    </a:cubicBezTo>
                    <a:cubicBezTo>
                      <a:pt x="303" y="94"/>
                      <a:pt x="303" y="94"/>
                      <a:pt x="303" y="94"/>
                    </a:cubicBezTo>
                    <a:cubicBezTo>
                      <a:pt x="302" y="94"/>
                      <a:pt x="302" y="94"/>
                      <a:pt x="302" y="94"/>
                    </a:cubicBezTo>
                    <a:cubicBezTo>
                      <a:pt x="301" y="95"/>
                      <a:pt x="301" y="95"/>
                      <a:pt x="301" y="95"/>
                    </a:cubicBezTo>
                    <a:cubicBezTo>
                      <a:pt x="301" y="95"/>
                      <a:pt x="300" y="95"/>
                      <a:pt x="300" y="96"/>
                    </a:cubicBezTo>
                    <a:cubicBezTo>
                      <a:pt x="299" y="96"/>
                      <a:pt x="299" y="96"/>
                      <a:pt x="298" y="96"/>
                    </a:cubicBezTo>
                    <a:cubicBezTo>
                      <a:pt x="298" y="96"/>
                      <a:pt x="297" y="96"/>
                      <a:pt x="297" y="96"/>
                    </a:cubicBezTo>
                    <a:cubicBezTo>
                      <a:pt x="295" y="43"/>
                      <a:pt x="234" y="0"/>
                      <a:pt x="159" y="0"/>
                    </a:cubicBezTo>
                    <a:cubicBezTo>
                      <a:pt x="123" y="0"/>
                      <a:pt x="90" y="10"/>
                      <a:pt x="66" y="26"/>
                    </a:cubicBezTo>
                    <a:cubicBezTo>
                      <a:pt x="56" y="19"/>
                      <a:pt x="39" y="11"/>
                      <a:pt x="17" y="11"/>
                    </a:cubicBezTo>
                    <a:cubicBezTo>
                      <a:pt x="17" y="11"/>
                      <a:pt x="32" y="33"/>
                      <a:pt x="40" y="48"/>
                    </a:cubicBezTo>
                    <a:cubicBezTo>
                      <a:pt x="28" y="63"/>
                      <a:pt x="20" y="80"/>
                      <a:pt x="20" y="99"/>
                    </a:cubicBezTo>
                    <a:cubicBezTo>
                      <a:pt x="20" y="99"/>
                      <a:pt x="20" y="99"/>
                      <a:pt x="20" y="99"/>
                    </a:cubicBezTo>
                    <a:cubicBezTo>
                      <a:pt x="9" y="99"/>
                      <a:pt x="9" y="99"/>
                      <a:pt x="9" y="99"/>
                    </a:cubicBezTo>
                    <a:cubicBezTo>
                      <a:pt x="9" y="99"/>
                      <a:pt x="0" y="108"/>
                      <a:pt x="0" y="123"/>
                    </a:cubicBezTo>
                    <a:cubicBezTo>
                      <a:pt x="0" y="138"/>
                      <a:pt x="9" y="146"/>
                      <a:pt x="9" y="146"/>
                    </a:cubicBezTo>
                    <a:cubicBezTo>
                      <a:pt x="45" y="155"/>
                      <a:pt x="45" y="155"/>
                      <a:pt x="45" y="155"/>
                    </a:cubicBezTo>
                    <a:cubicBezTo>
                      <a:pt x="57" y="167"/>
                      <a:pt x="72" y="177"/>
                      <a:pt x="91" y="185"/>
                    </a:cubicBezTo>
                    <a:cubicBezTo>
                      <a:pt x="99" y="216"/>
                      <a:pt x="99" y="216"/>
                      <a:pt x="99" y="216"/>
                    </a:cubicBezTo>
                    <a:cubicBezTo>
                      <a:pt x="99" y="216"/>
                      <a:pt x="101" y="220"/>
                      <a:pt x="113" y="220"/>
                    </a:cubicBezTo>
                    <a:cubicBezTo>
                      <a:pt x="126" y="220"/>
                      <a:pt x="130" y="216"/>
                      <a:pt x="130" y="216"/>
                    </a:cubicBezTo>
                    <a:cubicBezTo>
                      <a:pt x="135" y="196"/>
                      <a:pt x="135" y="196"/>
                      <a:pt x="135" y="196"/>
                    </a:cubicBezTo>
                    <a:cubicBezTo>
                      <a:pt x="143" y="197"/>
                      <a:pt x="151" y="197"/>
                      <a:pt x="159" y="197"/>
                    </a:cubicBezTo>
                    <a:cubicBezTo>
                      <a:pt x="165" y="197"/>
                      <a:pt x="171" y="197"/>
                      <a:pt x="177" y="197"/>
                    </a:cubicBezTo>
                    <a:cubicBezTo>
                      <a:pt x="182" y="216"/>
                      <a:pt x="182" y="216"/>
                      <a:pt x="182" y="216"/>
                    </a:cubicBezTo>
                    <a:cubicBezTo>
                      <a:pt x="182" y="216"/>
                      <a:pt x="184" y="220"/>
                      <a:pt x="196" y="220"/>
                    </a:cubicBezTo>
                    <a:cubicBezTo>
                      <a:pt x="208" y="220"/>
                      <a:pt x="213" y="216"/>
                      <a:pt x="213" y="216"/>
                    </a:cubicBezTo>
                    <a:cubicBezTo>
                      <a:pt x="220" y="187"/>
                      <a:pt x="220" y="187"/>
                      <a:pt x="220" y="187"/>
                    </a:cubicBezTo>
                    <a:cubicBezTo>
                      <a:pt x="260" y="173"/>
                      <a:pt x="290" y="145"/>
                      <a:pt x="296" y="111"/>
                    </a:cubicBezTo>
                    <a:cubicBezTo>
                      <a:pt x="298" y="111"/>
                      <a:pt x="300" y="111"/>
                      <a:pt x="303" y="110"/>
                    </a:cubicBezTo>
                    <a:cubicBezTo>
                      <a:pt x="304" y="109"/>
                      <a:pt x="305" y="109"/>
                      <a:pt x="306" y="108"/>
                    </a:cubicBezTo>
                    <a:cubicBezTo>
                      <a:pt x="307" y="108"/>
                      <a:pt x="308" y="107"/>
                      <a:pt x="309" y="106"/>
                    </a:cubicBezTo>
                    <a:cubicBezTo>
                      <a:pt x="311" y="105"/>
                      <a:pt x="311" y="105"/>
                      <a:pt x="311" y="105"/>
                    </a:cubicBezTo>
                    <a:cubicBezTo>
                      <a:pt x="311" y="104"/>
                      <a:pt x="311" y="104"/>
                      <a:pt x="311" y="104"/>
                    </a:cubicBezTo>
                    <a:cubicBezTo>
                      <a:pt x="312" y="104"/>
                      <a:pt x="312" y="104"/>
                      <a:pt x="312" y="104"/>
                    </a:cubicBezTo>
                    <a:cubicBezTo>
                      <a:pt x="312" y="104"/>
                      <a:pt x="312" y="104"/>
                      <a:pt x="312" y="104"/>
                    </a:cubicBezTo>
                    <a:cubicBezTo>
                      <a:pt x="312" y="104"/>
                      <a:pt x="312" y="104"/>
                      <a:pt x="312"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6" y="98"/>
                      <a:pt x="316" y="96"/>
                    </a:cubicBezTo>
                    <a:cubicBezTo>
                      <a:pt x="317" y="95"/>
                      <a:pt x="317" y="93"/>
                      <a:pt x="317" y="92"/>
                    </a:cubicBezTo>
                    <a:cubicBezTo>
                      <a:pt x="317" y="89"/>
                      <a:pt x="317" y="87"/>
                      <a:pt x="316" y="85"/>
                    </a:cubicBezTo>
                    <a:close/>
                    <a:moveTo>
                      <a:pt x="64" y="111"/>
                    </a:moveTo>
                    <a:cubicBezTo>
                      <a:pt x="57" y="111"/>
                      <a:pt x="52" y="106"/>
                      <a:pt x="52" y="99"/>
                    </a:cubicBezTo>
                    <a:cubicBezTo>
                      <a:pt x="52" y="93"/>
                      <a:pt x="57" y="87"/>
                      <a:pt x="64" y="87"/>
                    </a:cubicBezTo>
                    <a:cubicBezTo>
                      <a:pt x="70" y="87"/>
                      <a:pt x="76" y="93"/>
                      <a:pt x="76" y="99"/>
                    </a:cubicBezTo>
                    <a:cubicBezTo>
                      <a:pt x="76" y="106"/>
                      <a:pt x="70" y="111"/>
                      <a:pt x="64" y="111"/>
                    </a:cubicBezTo>
                    <a:close/>
                    <a:moveTo>
                      <a:pt x="201" y="24"/>
                    </a:moveTo>
                    <a:cubicBezTo>
                      <a:pt x="200" y="27"/>
                      <a:pt x="197" y="37"/>
                      <a:pt x="195" y="36"/>
                    </a:cubicBezTo>
                    <a:cubicBezTo>
                      <a:pt x="183" y="33"/>
                      <a:pt x="171" y="31"/>
                      <a:pt x="158" y="31"/>
                    </a:cubicBezTo>
                    <a:cubicBezTo>
                      <a:pt x="145" y="31"/>
                      <a:pt x="132" y="33"/>
                      <a:pt x="119" y="37"/>
                    </a:cubicBezTo>
                    <a:cubicBezTo>
                      <a:pt x="119" y="37"/>
                      <a:pt x="119" y="37"/>
                      <a:pt x="119" y="37"/>
                    </a:cubicBezTo>
                    <a:cubicBezTo>
                      <a:pt x="119" y="37"/>
                      <a:pt x="119" y="37"/>
                      <a:pt x="119" y="37"/>
                    </a:cubicBezTo>
                    <a:cubicBezTo>
                      <a:pt x="116" y="36"/>
                      <a:pt x="114" y="27"/>
                      <a:pt x="113" y="25"/>
                    </a:cubicBezTo>
                    <a:cubicBezTo>
                      <a:pt x="112" y="23"/>
                      <a:pt x="114" y="20"/>
                      <a:pt x="116" y="19"/>
                    </a:cubicBezTo>
                    <a:cubicBezTo>
                      <a:pt x="130" y="15"/>
                      <a:pt x="144" y="12"/>
                      <a:pt x="158" y="12"/>
                    </a:cubicBezTo>
                    <a:cubicBezTo>
                      <a:pt x="172" y="12"/>
                      <a:pt x="185" y="14"/>
                      <a:pt x="198" y="18"/>
                    </a:cubicBezTo>
                    <a:cubicBezTo>
                      <a:pt x="200" y="19"/>
                      <a:pt x="202" y="22"/>
                      <a:pt x="20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9332833" y="3121655"/>
              <a:ext cx="847714" cy="902375"/>
              <a:chOff x="9611182" y="2728115"/>
              <a:chExt cx="1025733" cy="1091874"/>
            </a:xfrm>
          </p:grpSpPr>
          <p:sp>
            <p:nvSpPr>
              <p:cNvPr id="34" name="Freeform 7"/>
              <p:cNvSpPr>
                <a:spLocks/>
              </p:cNvSpPr>
              <p:nvPr/>
            </p:nvSpPr>
            <p:spPr bwMode="auto">
              <a:xfrm>
                <a:off x="9611182" y="2728115"/>
                <a:ext cx="1025733" cy="1091874"/>
              </a:xfrm>
              <a:custGeom>
                <a:avLst/>
                <a:gdLst>
                  <a:gd name="T0" fmla="*/ 327 w 400"/>
                  <a:gd name="T1" fmla="*/ 332 h 426"/>
                  <a:gd name="T2" fmla="*/ 330 w 400"/>
                  <a:gd name="T3" fmla="*/ 75 h 426"/>
                  <a:gd name="T4" fmla="*/ 74 w 400"/>
                  <a:gd name="T5" fmla="*/ 69 h 426"/>
                  <a:gd name="T6" fmla="*/ 70 w 400"/>
                  <a:gd name="T7" fmla="*/ 326 h 426"/>
                  <a:gd name="T8" fmla="*/ 79 w 400"/>
                  <a:gd name="T9" fmla="*/ 334 h 426"/>
                  <a:gd name="T10" fmla="*/ 82 w 400"/>
                  <a:gd name="T11" fmla="*/ 426 h 426"/>
                  <a:gd name="T12" fmla="*/ 149 w 400"/>
                  <a:gd name="T13" fmla="*/ 374 h 426"/>
                  <a:gd name="T14" fmla="*/ 327 w 400"/>
                  <a:gd name="T15" fmla="*/ 332 h 4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6">
                    <a:moveTo>
                      <a:pt x="327" y="332"/>
                    </a:moveTo>
                    <a:cubicBezTo>
                      <a:pt x="399" y="263"/>
                      <a:pt x="400" y="148"/>
                      <a:pt x="330" y="75"/>
                    </a:cubicBezTo>
                    <a:cubicBezTo>
                      <a:pt x="260" y="3"/>
                      <a:pt x="146" y="0"/>
                      <a:pt x="74" y="69"/>
                    </a:cubicBezTo>
                    <a:cubicBezTo>
                      <a:pt x="2" y="138"/>
                      <a:pt x="0" y="253"/>
                      <a:pt x="70" y="326"/>
                    </a:cubicBezTo>
                    <a:cubicBezTo>
                      <a:pt x="73" y="329"/>
                      <a:pt x="76" y="331"/>
                      <a:pt x="79" y="334"/>
                    </a:cubicBezTo>
                    <a:cubicBezTo>
                      <a:pt x="82" y="426"/>
                      <a:pt x="82" y="426"/>
                      <a:pt x="82" y="426"/>
                    </a:cubicBezTo>
                    <a:cubicBezTo>
                      <a:pt x="149" y="374"/>
                      <a:pt x="149" y="374"/>
                      <a:pt x="149" y="374"/>
                    </a:cubicBezTo>
                    <a:cubicBezTo>
                      <a:pt x="210" y="393"/>
                      <a:pt x="278" y="379"/>
                      <a:pt x="327" y="332"/>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9"/>
              <p:cNvSpPr>
                <a:spLocks/>
              </p:cNvSpPr>
              <p:nvPr/>
            </p:nvSpPr>
            <p:spPr bwMode="auto">
              <a:xfrm>
                <a:off x="9787920" y="3010029"/>
                <a:ext cx="499855" cy="325285"/>
              </a:xfrm>
              <a:custGeom>
                <a:avLst/>
                <a:gdLst>
                  <a:gd name="T0" fmla="*/ 95 w 195"/>
                  <a:gd name="T1" fmla="*/ 122 h 127"/>
                  <a:gd name="T2" fmla="*/ 180 w 195"/>
                  <a:gd name="T3" fmla="*/ 65 h 127"/>
                  <a:gd name="T4" fmla="*/ 195 w 195"/>
                  <a:gd name="T5" fmla="*/ 66 h 127"/>
                  <a:gd name="T6" fmla="*/ 195 w 195"/>
                  <a:gd name="T7" fmla="*/ 63 h 127"/>
                  <a:gd name="T8" fmla="*/ 100 w 195"/>
                  <a:gd name="T9" fmla="*/ 0 h 127"/>
                  <a:gd name="T10" fmla="*/ 5 w 195"/>
                  <a:gd name="T11" fmla="*/ 63 h 127"/>
                  <a:gd name="T12" fmla="*/ 28 w 195"/>
                  <a:gd name="T13" fmla="*/ 105 h 127"/>
                  <a:gd name="T14" fmla="*/ 0 w 195"/>
                  <a:gd name="T15" fmla="*/ 125 h 127"/>
                  <a:gd name="T16" fmla="*/ 13 w 195"/>
                  <a:gd name="T17" fmla="*/ 127 h 127"/>
                  <a:gd name="T18" fmla="*/ 44 w 195"/>
                  <a:gd name="T19" fmla="*/ 115 h 127"/>
                  <a:gd name="T20" fmla="*/ 94 w 195"/>
                  <a:gd name="T21" fmla="*/ 126 h 127"/>
                  <a:gd name="T22" fmla="*/ 95 w 195"/>
                  <a:gd name="T23" fmla="*/ 12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5" h="127">
                    <a:moveTo>
                      <a:pt x="95" y="122"/>
                    </a:moveTo>
                    <a:cubicBezTo>
                      <a:pt x="102" y="89"/>
                      <a:pt x="134" y="65"/>
                      <a:pt x="180" y="65"/>
                    </a:cubicBezTo>
                    <a:cubicBezTo>
                      <a:pt x="185" y="65"/>
                      <a:pt x="190" y="65"/>
                      <a:pt x="195" y="66"/>
                    </a:cubicBezTo>
                    <a:cubicBezTo>
                      <a:pt x="195" y="65"/>
                      <a:pt x="195" y="64"/>
                      <a:pt x="195" y="63"/>
                    </a:cubicBezTo>
                    <a:cubicBezTo>
                      <a:pt x="195" y="28"/>
                      <a:pt x="152" y="0"/>
                      <a:pt x="100" y="0"/>
                    </a:cubicBezTo>
                    <a:cubicBezTo>
                      <a:pt x="47" y="0"/>
                      <a:pt x="5" y="28"/>
                      <a:pt x="5" y="63"/>
                    </a:cubicBezTo>
                    <a:cubicBezTo>
                      <a:pt x="5" y="79"/>
                      <a:pt x="14" y="94"/>
                      <a:pt x="28" y="105"/>
                    </a:cubicBezTo>
                    <a:cubicBezTo>
                      <a:pt x="21" y="114"/>
                      <a:pt x="11" y="121"/>
                      <a:pt x="0" y="125"/>
                    </a:cubicBezTo>
                    <a:cubicBezTo>
                      <a:pt x="4" y="126"/>
                      <a:pt x="8" y="127"/>
                      <a:pt x="13" y="127"/>
                    </a:cubicBezTo>
                    <a:cubicBezTo>
                      <a:pt x="25" y="127"/>
                      <a:pt x="36" y="122"/>
                      <a:pt x="44" y="115"/>
                    </a:cubicBezTo>
                    <a:cubicBezTo>
                      <a:pt x="59" y="122"/>
                      <a:pt x="74" y="126"/>
                      <a:pt x="94" y="126"/>
                    </a:cubicBezTo>
                    <a:cubicBezTo>
                      <a:pt x="93" y="125"/>
                      <a:pt x="94" y="123"/>
                      <a:pt x="95"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0"/>
              <p:cNvSpPr>
                <a:spLocks noEditPoints="1"/>
              </p:cNvSpPr>
              <p:nvPr/>
            </p:nvSpPr>
            <p:spPr bwMode="auto">
              <a:xfrm>
                <a:off x="10073087" y="3220380"/>
                <a:ext cx="387089" cy="251554"/>
              </a:xfrm>
              <a:custGeom>
                <a:avLst/>
                <a:gdLst>
                  <a:gd name="T0" fmla="*/ 129 w 151"/>
                  <a:gd name="T1" fmla="*/ 81 h 98"/>
                  <a:gd name="T2" fmla="*/ 147 w 151"/>
                  <a:gd name="T3" fmla="*/ 49 h 98"/>
                  <a:gd name="T4" fmla="*/ 73 w 151"/>
                  <a:gd name="T5" fmla="*/ 0 h 98"/>
                  <a:gd name="T6" fmla="*/ 0 w 151"/>
                  <a:gd name="T7" fmla="*/ 49 h 98"/>
                  <a:gd name="T8" fmla="*/ 73 w 151"/>
                  <a:gd name="T9" fmla="*/ 98 h 98"/>
                  <a:gd name="T10" fmla="*/ 116 w 151"/>
                  <a:gd name="T11" fmla="*/ 88 h 98"/>
                  <a:gd name="T12" fmla="*/ 140 w 151"/>
                  <a:gd name="T13" fmla="*/ 98 h 98"/>
                  <a:gd name="T14" fmla="*/ 151 w 151"/>
                  <a:gd name="T15" fmla="*/ 96 h 98"/>
                  <a:gd name="T16" fmla="*/ 129 w 151"/>
                  <a:gd name="T17" fmla="*/ 81 h 98"/>
                  <a:gd name="T18" fmla="*/ 46 w 151"/>
                  <a:gd name="T19" fmla="*/ 57 h 98"/>
                  <a:gd name="T20" fmla="*/ 37 w 151"/>
                  <a:gd name="T21" fmla="*/ 49 h 98"/>
                  <a:gd name="T22" fmla="*/ 46 w 151"/>
                  <a:gd name="T23" fmla="*/ 40 h 98"/>
                  <a:gd name="T24" fmla="*/ 54 w 151"/>
                  <a:gd name="T25" fmla="*/ 49 h 98"/>
                  <a:gd name="T26" fmla="*/ 46 w 151"/>
                  <a:gd name="T27" fmla="*/ 57 h 98"/>
                  <a:gd name="T28" fmla="*/ 76 w 151"/>
                  <a:gd name="T29" fmla="*/ 57 h 98"/>
                  <a:gd name="T30" fmla="*/ 67 w 151"/>
                  <a:gd name="T31" fmla="*/ 49 h 98"/>
                  <a:gd name="T32" fmla="*/ 76 w 151"/>
                  <a:gd name="T33" fmla="*/ 40 h 98"/>
                  <a:gd name="T34" fmla="*/ 84 w 151"/>
                  <a:gd name="T35" fmla="*/ 49 h 98"/>
                  <a:gd name="T36" fmla="*/ 76 w 151"/>
                  <a:gd name="T37" fmla="*/ 57 h 98"/>
                  <a:gd name="T38" fmla="*/ 106 w 151"/>
                  <a:gd name="T39" fmla="*/ 57 h 98"/>
                  <a:gd name="T40" fmla="*/ 97 w 151"/>
                  <a:gd name="T41" fmla="*/ 49 h 98"/>
                  <a:gd name="T42" fmla="*/ 106 w 151"/>
                  <a:gd name="T43" fmla="*/ 40 h 98"/>
                  <a:gd name="T44" fmla="*/ 114 w 151"/>
                  <a:gd name="T45" fmla="*/ 49 h 98"/>
                  <a:gd name="T46" fmla="*/ 106 w 151"/>
                  <a:gd name="T47" fmla="*/ 5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9" y="81"/>
                    </a:moveTo>
                    <a:cubicBezTo>
                      <a:pt x="140" y="72"/>
                      <a:pt x="147" y="61"/>
                      <a:pt x="147" y="49"/>
                    </a:cubicBezTo>
                    <a:cubicBezTo>
                      <a:pt x="147" y="22"/>
                      <a:pt x="114" y="0"/>
                      <a:pt x="73" y="0"/>
                    </a:cubicBezTo>
                    <a:cubicBezTo>
                      <a:pt x="33" y="0"/>
                      <a:pt x="0" y="22"/>
                      <a:pt x="0" y="49"/>
                    </a:cubicBezTo>
                    <a:cubicBezTo>
                      <a:pt x="0" y="76"/>
                      <a:pt x="33" y="98"/>
                      <a:pt x="73" y="98"/>
                    </a:cubicBezTo>
                    <a:cubicBezTo>
                      <a:pt x="89" y="98"/>
                      <a:pt x="104" y="94"/>
                      <a:pt x="116" y="88"/>
                    </a:cubicBezTo>
                    <a:cubicBezTo>
                      <a:pt x="123" y="94"/>
                      <a:pt x="131" y="98"/>
                      <a:pt x="140" y="98"/>
                    </a:cubicBezTo>
                    <a:cubicBezTo>
                      <a:pt x="144" y="98"/>
                      <a:pt x="147" y="97"/>
                      <a:pt x="151" y="96"/>
                    </a:cubicBezTo>
                    <a:cubicBezTo>
                      <a:pt x="142" y="93"/>
                      <a:pt x="134" y="88"/>
                      <a:pt x="129" y="81"/>
                    </a:cubicBezTo>
                    <a:close/>
                    <a:moveTo>
                      <a:pt x="46" y="57"/>
                    </a:moveTo>
                    <a:cubicBezTo>
                      <a:pt x="41" y="57"/>
                      <a:pt x="37" y="54"/>
                      <a:pt x="37" y="49"/>
                    </a:cubicBezTo>
                    <a:cubicBezTo>
                      <a:pt x="37" y="44"/>
                      <a:pt x="41" y="40"/>
                      <a:pt x="46" y="40"/>
                    </a:cubicBezTo>
                    <a:cubicBezTo>
                      <a:pt x="50" y="40"/>
                      <a:pt x="54" y="44"/>
                      <a:pt x="54" y="49"/>
                    </a:cubicBezTo>
                    <a:cubicBezTo>
                      <a:pt x="54" y="54"/>
                      <a:pt x="50" y="57"/>
                      <a:pt x="46" y="57"/>
                    </a:cubicBezTo>
                    <a:close/>
                    <a:moveTo>
                      <a:pt x="76" y="57"/>
                    </a:moveTo>
                    <a:cubicBezTo>
                      <a:pt x="71" y="57"/>
                      <a:pt x="67" y="54"/>
                      <a:pt x="67" y="49"/>
                    </a:cubicBezTo>
                    <a:cubicBezTo>
                      <a:pt x="67" y="44"/>
                      <a:pt x="71" y="40"/>
                      <a:pt x="76" y="40"/>
                    </a:cubicBezTo>
                    <a:cubicBezTo>
                      <a:pt x="80" y="40"/>
                      <a:pt x="84" y="44"/>
                      <a:pt x="84" y="49"/>
                    </a:cubicBezTo>
                    <a:cubicBezTo>
                      <a:pt x="84" y="54"/>
                      <a:pt x="80" y="57"/>
                      <a:pt x="76" y="57"/>
                    </a:cubicBezTo>
                    <a:close/>
                    <a:moveTo>
                      <a:pt x="106" y="57"/>
                    </a:moveTo>
                    <a:cubicBezTo>
                      <a:pt x="101" y="57"/>
                      <a:pt x="97" y="54"/>
                      <a:pt x="97" y="49"/>
                    </a:cubicBezTo>
                    <a:cubicBezTo>
                      <a:pt x="97" y="44"/>
                      <a:pt x="101" y="40"/>
                      <a:pt x="106" y="40"/>
                    </a:cubicBezTo>
                    <a:cubicBezTo>
                      <a:pt x="110" y="40"/>
                      <a:pt x="114" y="44"/>
                      <a:pt x="114" y="49"/>
                    </a:cubicBezTo>
                    <a:cubicBezTo>
                      <a:pt x="114" y="54"/>
                      <a:pt x="110" y="57"/>
                      <a:pt x="10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10146494" y="3213057"/>
              <a:ext cx="1055608" cy="1012596"/>
              <a:chOff x="10595712" y="2838712"/>
              <a:chExt cx="1277286" cy="1225241"/>
            </a:xfrm>
          </p:grpSpPr>
          <p:sp>
            <p:nvSpPr>
              <p:cNvPr id="38" name="Freeform 12"/>
              <p:cNvSpPr>
                <a:spLocks/>
              </p:cNvSpPr>
              <p:nvPr/>
            </p:nvSpPr>
            <p:spPr bwMode="auto">
              <a:xfrm>
                <a:off x="10595712" y="2838712"/>
                <a:ext cx="1277286" cy="1225241"/>
              </a:xfrm>
              <a:custGeom>
                <a:avLst/>
                <a:gdLst>
                  <a:gd name="T0" fmla="*/ 314 w 498"/>
                  <a:gd name="T1" fmla="*/ 456 h 478"/>
                  <a:gd name="T2" fmla="*/ 465 w 498"/>
                  <a:gd name="T3" fmla="*/ 187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5"/>
                      <a:pt x="498" y="304"/>
                      <a:pt x="465" y="187"/>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10931840" y="3214959"/>
                <a:ext cx="651655" cy="477085"/>
              </a:xfrm>
              <a:custGeom>
                <a:avLst/>
                <a:gdLst>
                  <a:gd name="T0" fmla="*/ 223 w 254"/>
                  <a:gd name="T1" fmla="*/ 0 h 186"/>
                  <a:gd name="T2" fmla="*/ 31 w 254"/>
                  <a:gd name="T3" fmla="*/ 0 h 186"/>
                  <a:gd name="T4" fmla="*/ 0 w 254"/>
                  <a:gd name="T5" fmla="*/ 31 h 186"/>
                  <a:gd name="T6" fmla="*/ 0 w 254"/>
                  <a:gd name="T7" fmla="*/ 155 h 186"/>
                  <a:gd name="T8" fmla="*/ 31 w 254"/>
                  <a:gd name="T9" fmla="*/ 186 h 186"/>
                  <a:gd name="T10" fmla="*/ 223 w 254"/>
                  <a:gd name="T11" fmla="*/ 186 h 186"/>
                  <a:gd name="T12" fmla="*/ 254 w 254"/>
                  <a:gd name="T13" fmla="*/ 155 h 186"/>
                  <a:gd name="T14" fmla="*/ 254 w 254"/>
                  <a:gd name="T15" fmla="*/ 31 h 186"/>
                  <a:gd name="T16" fmla="*/ 223 w 254"/>
                  <a:gd name="T17" fmla="*/ 0 h 186"/>
                  <a:gd name="T18" fmla="*/ 216 w 254"/>
                  <a:gd name="T19" fmla="*/ 24 h 186"/>
                  <a:gd name="T20" fmla="*/ 129 w 254"/>
                  <a:gd name="T21" fmla="*/ 86 h 186"/>
                  <a:gd name="T22" fmla="*/ 47 w 254"/>
                  <a:gd name="T23" fmla="*/ 24 h 186"/>
                  <a:gd name="T24" fmla="*/ 216 w 254"/>
                  <a:gd name="T25" fmla="*/ 24 h 186"/>
                  <a:gd name="T26" fmla="*/ 223 w 254"/>
                  <a:gd name="T27" fmla="*/ 162 h 186"/>
                  <a:gd name="T28" fmla="*/ 31 w 254"/>
                  <a:gd name="T29" fmla="*/ 162 h 186"/>
                  <a:gd name="T30" fmla="*/ 24 w 254"/>
                  <a:gd name="T31" fmla="*/ 155 h 186"/>
                  <a:gd name="T32" fmla="*/ 24 w 254"/>
                  <a:gd name="T33" fmla="*/ 36 h 186"/>
                  <a:gd name="T34" fmla="*/ 128 w 254"/>
                  <a:gd name="T35" fmla="*/ 115 h 186"/>
                  <a:gd name="T36" fmla="*/ 230 w 254"/>
                  <a:gd name="T37" fmla="*/ 43 h 186"/>
                  <a:gd name="T38" fmla="*/ 230 w 254"/>
                  <a:gd name="T39" fmla="*/ 155 h 186"/>
                  <a:gd name="T40" fmla="*/ 223 w 254"/>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4" y="172"/>
                      <a:pt x="254" y="155"/>
                    </a:cubicBezTo>
                    <a:cubicBezTo>
                      <a:pt x="254" y="31"/>
                      <a:pt x="254" y="31"/>
                      <a:pt x="254" y="31"/>
                    </a:cubicBezTo>
                    <a:cubicBezTo>
                      <a:pt x="254" y="14"/>
                      <a:pt x="240" y="0"/>
                      <a:pt x="223" y="0"/>
                    </a:cubicBezTo>
                    <a:close/>
                    <a:moveTo>
                      <a:pt x="216" y="24"/>
                    </a:moveTo>
                    <a:cubicBezTo>
                      <a:pt x="129" y="86"/>
                      <a:pt x="129" y="86"/>
                      <a:pt x="129" y="86"/>
                    </a:cubicBezTo>
                    <a:cubicBezTo>
                      <a:pt x="47" y="24"/>
                      <a:pt x="47" y="24"/>
                      <a:pt x="47" y="24"/>
                    </a:cubicBezTo>
                    <a:lnTo>
                      <a:pt x="216" y="24"/>
                    </a:lnTo>
                    <a:close/>
                    <a:moveTo>
                      <a:pt x="223" y="162"/>
                    </a:moveTo>
                    <a:cubicBezTo>
                      <a:pt x="31" y="162"/>
                      <a:pt x="31" y="162"/>
                      <a:pt x="31" y="162"/>
                    </a:cubicBezTo>
                    <a:cubicBezTo>
                      <a:pt x="27" y="162"/>
                      <a:pt x="24" y="159"/>
                      <a:pt x="24" y="155"/>
                    </a:cubicBezTo>
                    <a:cubicBezTo>
                      <a:pt x="24" y="36"/>
                      <a:pt x="24" y="36"/>
                      <a:pt x="24" y="36"/>
                    </a:cubicBezTo>
                    <a:cubicBezTo>
                      <a:pt x="128" y="115"/>
                      <a:pt x="128" y="115"/>
                      <a:pt x="128" y="115"/>
                    </a:cubicBezTo>
                    <a:cubicBezTo>
                      <a:pt x="230" y="43"/>
                      <a:pt x="230" y="43"/>
                      <a:pt x="230" y="43"/>
                    </a:cubicBezTo>
                    <a:cubicBezTo>
                      <a:pt x="230" y="155"/>
                      <a:pt x="230" y="155"/>
                      <a:pt x="230" y="155"/>
                    </a:cubicBezTo>
                    <a:cubicBezTo>
                      <a:pt x="230" y="159"/>
                      <a:pt x="227"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855160" y="2471085"/>
              <a:ext cx="805596" cy="898791"/>
              <a:chOff x="7823198" y="1940925"/>
              <a:chExt cx="974771" cy="1087537"/>
            </a:xfrm>
          </p:grpSpPr>
          <p:sp>
            <p:nvSpPr>
              <p:cNvPr id="41" name="Freeform 9"/>
              <p:cNvSpPr>
                <a:spLocks/>
              </p:cNvSpPr>
              <p:nvPr/>
            </p:nvSpPr>
            <p:spPr bwMode="auto">
              <a:xfrm>
                <a:off x="7823198" y="1940925"/>
                <a:ext cx="974771" cy="1087537"/>
              </a:xfrm>
              <a:custGeom>
                <a:avLst/>
                <a:gdLst>
                  <a:gd name="T0" fmla="*/ 347 w 380"/>
                  <a:gd name="T1" fmla="*/ 249 h 424"/>
                  <a:gd name="T2" fmla="*/ 250 w 380"/>
                  <a:gd name="T3" fmla="*/ 33 h 424"/>
                  <a:gd name="T4" fmla="*/ 33 w 380"/>
                  <a:gd name="T5" fmla="*/ 129 h 424"/>
                  <a:gd name="T6" fmla="*/ 131 w 380"/>
                  <a:gd name="T7" fmla="*/ 344 h 424"/>
                  <a:gd name="T8" fmla="*/ 141 w 380"/>
                  <a:gd name="T9" fmla="*/ 348 h 424"/>
                  <a:gd name="T10" fmla="*/ 179 w 380"/>
                  <a:gd name="T11" fmla="*/ 424 h 424"/>
                  <a:gd name="T12" fmla="*/ 215 w 380"/>
                  <a:gd name="T13" fmla="*/ 354 h 424"/>
                  <a:gd name="T14" fmla="*/ 347 w 380"/>
                  <a:gd name="T15" fmla="*/ 249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24">
                    <a:moveTo>
                      <a:pt x="347" y="249"/>
                    </a:moveTo>
                    <a:cubicBezTo>
                      <a:pt x="380" y="163"/>
                      <a:pt x="337" y="67"/>
                      <a:pt x="250" y="33"/>
                    </a:cubicBezTo>
                    <a:cubicBezTo>
                      <a:pt x="163" y="0"/>
                      <a:pt x="66" y="43"/>
                      <a:pt x="33" y="129"/>
                    </a:cubicBezTo>
                    <a:cubicBezTo>
                      <a:pt x="0" y="215"/>
                      <a:pt x="44" y="311"/>
                      <a:pt x="131" y="344"/>
                    </a:cubicBezTo>
                    <a:cubicBezTo>
                      <a:pt x="134" y="346"/>
                      <a:pt x="138" y="347"/>
                      <a:pt x="141" y="348"/>
                    </a:cubicBezTo>
                    <a:cubicBezTo>
                      <a:pt x="179" y="424"/>
                      <a:pt x="179" y="424"/>
                      <a:pt x="179" y="424"/>
                    </a:cubicBezTo>
                    <a:cubicBezTo>
                      <a:pt x="215" y="354"/>
                      <a:pt x="215" y="354"/>
                      <a:pt x="215" y="354"/>
                    </a:cubicBezTo>
                    <a:cubicBezTo>
                      <a:pt x="273" y="346"/>
                      <a:pt x="325" y="307"/>
                      <a:pt x="347" y="24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2"/>
              <p:cNvSpPr>
                <a:spLocks noEditPoints="1"/>
              </p:cNvSpPr>
              <p:nvPr/>
            </p:nvSpPr>
            <p:spPr bwMode="auto">
              <a:xfrm>
                <a:off x="8051982" y="2176215"/>
                <a:ext cx="497686" cy="510698"/>
              </a:xfrm>
              <a:custGeom>
                <a:avLst/>
                <a:gdLst>
                  <a:gd name="T0" fmla="*/ 142 w 194"/>
                  <a:gd name="T1" fmla="*/ 189 h 199"/>
                  <a:gd name="T2" fmla="*/ 89 w 194"/>
                  <a:gd name="T3" fmla="*/ 199 h 199"/>
                  <a:gd name="T4" fmla="*/ 0 w 194"/>
                  <a:gd name="T5" fmla="*/ 109 h 199"/>
                  <a:gd name="T6" fmla="*/ 107 w 194"/>
                  <a:gd name="T7" fmla="*/ 0 h 199"/>
                  <a:gd name="T8" fmla="*/ 194 w 194"/>
                  <a:gd name="T9" fmla="*/ 83 h 199"/>
                  <a:gd name="T10" fmla="*/ 139 w 194"/>
                  <a:gd name="T11" fmla="*/ 151 h 199"/>
                  <a:gd name="T12" fmla="*/ 115 w 194"/>
                  <a:gd name="T13" fmla="*/ 129 h 199"/>
                  <a:gd name="T14" fmla="*/ 114 w 194"/>
                  <a:gd name="T15" fmla="*/ 129 h 199"/>
                  <a:gd name="T16" fmla="*/ 77 w 194"/>
                  <a:gd name="T17" fmla="*/ 151 h 199"/>
                  <a:gd name="T18" fmla="*/ 45 w 194"/>
                  <a:gd name="T19" fmla="*/ 114 h 199"/>
                  <a:gd name="T20" fmla="*/ 112 w 194"/>
                  <a:gd name="T21" fmla="*/ 47 h 199"/>
                  <a:gd name="T22" fmla="*/ 146 w 194"/>
                  <a:gd name="T23" fmla="*/ 54 h 199"/>
                  <a:gd name="T24" fmla="*/ 138 w 194"/>
                  <a:gd name="T25" fmla="*/ 107 h 199"/>
                  <a:gd name="T26" fmla="*/ 145 w 194"/>
                  <a:gd name="T27" fmla="*/ 132 h 199"/>
                  <a:gd name="T28" fmla="*/ 173 w 194"/>
                  <a:gd name="T29" fmla="*/ 84 h 199"/>
                  <a:gd name="T30" fmla="*/ 104 w 194"/>
                  <a:gd name="T31" fmla="*/ 17 h 199"/>
                  <a:gd name="T32" fmla="*/ 22 w 194"/>
                  <a:gd name="T33" fmla="*/ 106 h 199"/>
                  <a:gd name="T34" fmla="*/ 95 w 194"/>
                  <a:gd name="T35" fmla="*/ 181 h 199"/>
                  <a:gd name="T36" fmla="*/ 137 w 194"/>
                  <a:gd name="T37" fmla="*/ 173 h 199"/>
                  <a:gd name="T38" fmla="*/ 142 w 194"/>
                  <a:gd name="T39" fmla="*/ 189 h 199"/>
                  <a:gd name="T40" fmla="*/ 117 w 194"/>
                  <a:gd name="T41" fmla="*/ 71 h 199"/>
                  <a:gd name="T42" fmla="*/ 108 w 194"/>
                  <a:gd name="T43" fmla="*/ 70 h 199"/>
                  <a:gd name="T44" fmla="*/ 74 w 194"/>
                  <a:gd name="T45" fmla="*/ 110 h 199"/>
                  <a:gd name="T46" fmla="*/ 88 w 194"/>
                  <a:gd name="T47" fmla="*/ 128 h 199"/>
                  <a:gd name="T48" fmla="*/ 113 w 194"/>
                  <a:gd name="T49" fmla="*/ 98 h 199"/>
                  <a:gd name="T50" fmla="*/ 117 w 194"/>
                  <a:gd name="T51" fmla="*/ 7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9"/>
                    </a:moveTo>
                    <a:cubicBezTo>
                      <a:pt x="125" y="197"/>
                      <a:pt x="110" y="199"/>
                      <a:pt x="89" y="199"/>
                    </a:cubicBezTo>
                    <a:cubicBezTo>
                      <a:pt x="42" y="199"/>
                      <a:pt x="0" y="165"/>
                      <a:pt x="0" y="109"/>
                    </a:cubicBezTo>
                    <a:cubicBezTo>
                      <a:pt x="0" y="51"/>
                      <a:pt x="43" y="0"/>
                      <a:pt x="107" y="0"/>
                    </a:cubicBezTo>
                    <a:cubicBezTo>
                      <a:pt x="158" y="0"/>
                      <a:pt x="194" y="35"/>
                      <a:pt x="194" y="83"/>
                    </a:cubicBezTo>
                    <a:cubicBezTo>
                      <a:pt x="194" y="125"/>
                      <a:pt x="170" y="151"/>
                      <a:pt x="139" y="151"/>
                    </a:cubicBezTo>
                    <a:cubicBezTo>
                      <a:pt x="126" y="151"/>
                      <a:pt x="116" y="144"/>
                      <a:pt x="115" y="129"/>
                    </a:cubicBezTo>
                    <a:cubicBezTo>
                      <a:pt x="114" y="129"/>
                      <a:pt x="114" y="129"/>
                      <a:pt x="114" y="129"/>
                    </a:cubicBezTo>
                    <a:cubicBezTo>
                      <a:pt x="105" y="143"/>
                      <a:pt x="92" y="151"/>
                      <a:pt x="77" y="151"/>
                    </a:cubicBezTo>
                    <a:cubicBezTo>
                      <a:pt x="59" y="151"/>
                      <a:pt x="45" y="137"/>
                      <a:pt x="45" y="114"/>
                    </a:cubicBezTo>
                    <a:cubicBezTo>
                      <a:pt x="45" y="78"/>
                      <a:pt x="71" y="47"/>
                      <a:pt x="112" y="47"/>
                    </a:cubicBezTo>
                    <a:cubicBezTo>
                      <a:pt x="125" y="47"/>
                      <a:pt x="139" y="50"/>
                      <a:pt x="146" y="54"/>
                    </a:cubicBezTo>
                    <a:cubicBezTo>
                      <a:pt x="138" y="107"/>
                      <a:pt x="138" y="107"/>
                      <a:pt x="138" y="107"/>
                    </a:cubicBezTo>
                    <a:cubicBezTo>
                      <a:pt x="135" y="124"/>
                      <a:pt x="137" y="132"/>
                      <a:pt x="145" y="132"/>
                    </a:cubicBezTo>
                    <a:cubicBezTo>
                      <a:pt x="157" y="132"/>
                      <a:pt x="173" y="117"/>
                      <a:pt x="173" y="84"/>
                    </a:cubicBezTo>
                    <a:cubicBezTo>
                      <a:pt x="173" y="46"/>
                      <a:pt x="149" y="17"/>
                      <a:pt x="104" y="17"/>
                    </a:cubicBezTo>
                    <a:cubicBezTo>
                      <a:pt x="60" y="17"/>
                      <a:pt x="22" y="51"/>
                      <a:pt x="22" y="106"/>
                    </a:cubicBezTo>
                    <a:cubicBezTo>
                      <a:pt x="22" y="154"/>
                      <a:pt x="52" y="181"/>
                      <a:pt x="95" y="181"/>
                    </a:cubicBezTo>
                    <a:cubicBezTo>
                      <a:pt x="110" y="181"/>
                      <a:pt x="125" y="178"/>
                      <a:pt x="137" y="173"/>
                    </a:cubicBezTo>
                    <a:lnTo>
                      <a:pt x="142" y="189"/>
                    </a:lnTo>
                    <a:close/>
                    <a:moveTo>
                      <a:pt x="117" y="71"/>
                    </a:moveTo>
                    <a:cubicBezTo>
                      <a:pt x="114" y="70"/>
                      <a:pt x="111" y="70"/>
                      <a:pt x="108" y="70"/>
                    </a:cubicBezTo>
                    <a:cubicBezTo>
                      <a:pt x="89" y="70"/>
                      <a:pt x="74" y="88"/>
                      <a:pt x="74" y="110"/>
                    </a:cubicBezTo>
                    <a:cubicBezTo>
                      <a:pt x="74" y="121"/>
                      <a:pt x="79" y="128"/>
                      <a:pt x="88" y="128"/>
                    </a:cubicBezTo>
                    <a:cubicBezTo>
                      <a:pt x="99" y="128"/>
                      <a:pt x="110" y="114"/>
                      <a:pt x="113" y="98"/>
                    </a:cubicBezTo>
                    <a:lnTo>
                      <a:pt x="117"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9455598" y="4119913"/>
              <a:ext cx="1051128" cy="1015285"/>
              <a:chOff x="9759729" y="3936007"/>
              <a:chExt cx="1271865" cy="1228494"/>
            </a:xfrm>
          </p:grpSpPr>
          <p:sp>
            <p:nvSpPr>
              <p:cNvPr id="44" name="Freeform 14"/>
              <p:cNvSpPr>
                <a:spLocks/>
              </p:cNvSpPr>
              <p:nvPr/>
            </p:nvSpPr>
            <p:spPr bwMode="auto">
              <a:xfrm>
                <a:off x="9759729" y="3936007"/>
                <a:ext cx="1271865" cy="1228494"/>
              </a:xfrm>
              <a:custGeom>
                <a:avLst/>
                <a:gdLst>
                  <a:gd name="T0" fmla="*/ 315 w 496"/>
                  <a:gd name="T1" fmla="*/ 456 h 479"/>
                  <a:gd name="T2" fmla="*/ 462 w 496"/>
                  <a:gd name="T3" fmla="*/ 184 h 479"/>
                  <a:gd name="T4" fmla="*/ 191 w 496"/>
                  <a:gd name="T5" fmla="*/ 34 h 479"/>
                  <a:gd name="T6" fmla="*/ 44 w 496"/>
                  <a:gd name="T7" fmla="*/ 307 h 479"/>
                  <a:gd name="T8" fmla="*/ 49 w 496"/>
                  <a:gd name="T9" fmla="*/ 321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2" y="184"/>
                    </a:cubicBezTo>
                    <a:cubicBezTo>
                      <a:pt x="427" y="67"/>
                      <a:pt x="306" y="0"/>
                      <a:pt x="191" y="34"/>
                    </a:cubicBezTo>
                    <a:cubicBezTo>
                      <a:pt x="75" y="68"/>
                      <a:pt x="10" y="190"/>
                      <a:pt x="44" y="307"/>
                    </a:cubicBezTo>
                    <a:cubicBezTo>
                      <a:pt x="46" y="311"/>
                      <a:pt x="47" y="316"/>
                      <a:pt x="49" y="321"/>
                    </a:cubicBezTo>
                    <a:cubicBezTo>
                      <a:pt x="0" y="420"/>
                      <a:pt x="0" y="420"/>
                      <a:pt x="0" y="420"/>
                    </a:cubicBezTo>
                    <a:cubicBezTo>
                      <a:pt x="101" y="402"/>
                      <a:pt x="101" y="402"/>
                      <a:pt x="101" y="402"/>
                    </a:cubicBezTo>
                    <a:cubicBezTo>
                      <a:pt x="156" y="456"/>
                      <a:pt x="237" y="479"/>
                      <a:pt x="315" y="456"/>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3"/>
              <p:cNvSpPr>
                <a:spLocks/>
              </p:cNvSpPr>
              <p:nvPr/>
            </p:nvSpPr>
            <p:spPr bwMode="auto">
              <a:xfrm>
                <a:off x="10011283" y="4235270"/>
                <a:ext cx="535636" cy="518288"/>
              </a:xfrm>
              <a:custGeom>
                <a:avLst/>
                <a:gdLst>
                  <a:gd name="T0" fmla="*/ 11 w 209"/>
                  <a:gd name="T1" fmla="*/ 202 h 202"/>
                  <a:gd name="T2" fmla="*/ 26 w 209"/>
                  <a:gd name="T3" fmla="*/ 166 h 202"/>
                  <a:gd name="T4" fmla="*/ 79 w 209"/>
                  <a:gd name="T5" fmla="*/ 119 h 202"/>
                  <a:gd name="T6" fmla="*/ 52 w 209"/>
                  <a:gd name="T7" fmla="*/ 63 h 202"/>
                  <a:gd name="T8" fmla="*/ 107 w 209"/>
                  <a:gd name="T9" fmla="*/ 0 h 202"/>
                  <a:gd name="T10" fmla="*/ 159 w 209"/>
                  <a:gd name="T11" fmla="*/ 68 h 202"/>
                  <a:gd name="T12" fmla="*/ 134 w 209"/>
                  <a:gd name="T13" fmla="*/ 121 h 202"/>
                  <a:gd name="T14" fmla="*/ 190 w 209"/>
                  <a:gd name="T15" fmla="*/ 163 h 202"/>
                  <a:gd name="T16" fmla="*/ 209 w 209"/>
                  <a:gd name="T17" fmla="*/ 202 h 202"/>
                  <a:gd name="T18" fmla="*/ 11 w 209"/>
                  <a:gd name="T1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2">
                    <a:moveTo>
                      <a:pt x="11" y="202"/>
                    </a:moveTo>
                    <a:cubicBezTo>
                      <a:pt x="11" y="202"/>
                      <a:pt x="0" y="174"/>
                      <a:pt x="26" y="166"/>
                    </a:cubicBezTo>
                    <a:cubicBezTo>
                      <a:pt x="52" y="158"/>
                      <a:pt x="79" y="149"/>
                      <a:pt x="79" y="119"/>
                    </a:cubicBezTo>
                    <a:cubicBezTo>
                      <a:pt x="79" y="119"/>
                      <a:pt x="52" y="108"/>
                      <a:pt x="52" y="63"/>
                    </a:cubicBezTo>
                    <a:cubicBezTo>
                      <a:pt x="52" y="23"/>
                      <a:pt x="73" y="0"/>
                      <a:pt x="107" y="0"/>
                    </a:cubicBezTo>
                    <a:cubicBezTo>
                      <a:pt x="140" y="0"/>
                      <a:pt x="159" y="25"/>
                      <a:pt x="159" y="68"/>
                    </a:cubicBezTo>
                    <a:cubicBezTo>
                      <a:pt x="159" y="68"/>
                      <a:pt x="152" y="111"/>
                      <a:pt x="134" y="121"/>
                    </a:cubicBezTo>
                    <a:cubicBezTo>
                      <a:pt x="135" y="128"/>
                      <a:pt x="130" y="154"/>
                      <a:pt x="190" y="163"/>
                    </a:cubicBezTo>
                    <a:cubicBezTo>
                      <a:pt x="208" y="165"/>
                      <a:pt x="209" y="183"/>
                      <a:pt x="209" y="202"/>
                    </a:cubicBezTo>
                    <a:lnTo>
                      <a:pt x="11" y="2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4"/>
              <p:cNvSpPr>
                <a:spLocks/>
              </p:cNvSpPr>
              <p:nvPr/>
            </p:nvSpPr>
            <p:spPr bwMode="auto">
              <a:xfrm>
                <a:off x="10482946" y="4304664"/>
                <a:ext cx="345887" cy="446725"/>
              </a:xfrm>
              <a:custGeom>
                <a:avLst/>
                <a:gdLst>
                  <a:gd name="T0" fmla="*/ 40 w 135"/>
                  <a:gd name="T1" fmla="*/ 174 h 174"/>
                  <a:gd name="T2" fmla="*/ 135 w 135"/>
                  <a:gd name="T3" fmla="*/ 174 h 174"/>
                  <a:gd name="T4" fmla="*/ 119 w 135"/>
                  <a:gd name="T5" fmla="*/ 141 h 174"/>
                  <a:gd name="T6" fmla="*/ 70 w 135"/>
                  <a:gd name="T7" fmla="*/ 104 h 174"/>
                  <a:gd name="T8" fmla="*/ 92 w 135"/>
                  <a:gd name="T9" fmla="*/ 59 h 174"/>
                  <a:gd name="T10" fmla="*/ 47 w 135"/>
                  <a:gd name="T11" fmla="*/ 0 h 174"/>
                  <a:gd name="T12" fmla="*/ 0 w 135"/>
                  <a:gd name="T13" fmla="*/ 55 h 174"/>
                  <a:gd name="T14" fmla="*/ 23 w 135"/>
                  <a:gd name="T15" fmla="*/ 103 h 174"/>
                  <a:gd name="T16" fmla="*/ 14 w 135"/>
                  <a:gd name="T17" fmla="*/ 124 h 174"/>
                  <a:gd name="T18" fmla="*/ 38 w 135"/>
                  <a:gd name="T19" fmla="*/ 146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3"/>
                      <a:pt x="119" y="141"/>
                    </a:cubicBezTo>
                    <a:cubicBezTo>
                      <a:pt x="67" y="133"/>
                      <a:pt x="71" y="111"/>
                      <a:pt x="70" y="104"/>
                    </a:cubicBezTo>
                    <a:cubicBezTo>
                      <a:pt x="86" y="96"/>
                      <a:pt x="92" y="59"/>
                      <a:pt x="92" y="59"/>
                    </a:cubicBezTo>
                    <a:cubicBezTo>
                      <a:pt x="92" y="22"/>
                      <a:pt x="76" y="0"/>
                      <a:pt x="47" y="0"/>
                    </a:cubicBezTo>
                    <a:cubicBezTo>
                      <a:pt x="18" y="0"/>
                      <a:pt x="0" y="20"/>
                      <a:pt x="0" y="55"/>
                    </a:cubicBezTo>
                    <a:cubicBezTo>
                      <a:pt x="0" y="93"/>
                      <a:pt x="23" y="103"/>
                      <a:pt x="23" y="103"/>
                    </a:cubicBezTo>
                    <a:cubicBezTo>
                      <a:pt x="23" y="115"/>
                      <a:pt x="18" y="121"/>
                      <a:pt x="14" y="124"/>
                    </a:cubicBezTo>
                    <a:cubicBezTo>
                      <a:pt x="14" y="124"/>
                      <a:pt x="33" y="129"/>
                      <a:pt x="38" y="146"/>
                    </a:cubicBezTo>
                    <a:cubicBezTo>
                      <a:pt x="42"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6300422" y="3401239"/>
              <a:ext cx="887141" cy="826206"/>
              <a:chOff x="5941965" y="3066412"/>
              <a:chExt cx="1073441" cy="999710"/>
            </a:xfrm>
          </p:grpSpPr>
          <p:sp>
            <p:nvSpPr>
              <p:cNvPr id="48" name="Freeform 20"/>
              <p:cNvSpPr>
                <a:spLocks/>
              </p:cNvSpPr>
              <p:nvPr/>
            </p:nvSpPr>
            <p:spPr bwMode="auto">
              <a:xfrm>
                <a:off x="5941965" y="3066412"/>
                <a:ext cx="1073441" cy="999710"/>
              </a:xfrm>
              <a:custGeom>
                <a:avLst/>
                <a:gdLst>
                  <a:gd name="T0" fmla="*/ 311 w 419"/>
                  <a:gd name="T1" fmla="*/ 64 h 390"/>
                  <a:gd name="T2" fmla="*/ 65 w 419"/>
                  <a:gd name="T3" fmla="*/ 79 h 390"/>
                  <a:gd name="T4" fmla="*/ 77 w 419"/>
                  <a:gd name="T5" fmla="*/ 326 h 390"/>
                  <a:gd name="T6" fmla="*/ 323 w 419"/>
                  <a:gd name="T7" fmla="*/ 311 h 390"/>
                  <a:gd name="T8" fmla="*/ 331 w 419"/>
                  <a:gd name="T9" fmla="*/ 302 h 390"/>
                  <a:gd name="T10" fmla="*/ 419 w 419"/>
                  <a:gd name="T11" fmla="*/ 293 h 390"/>
                  <a:gd name="T12" fmla="*/ 364 w 419"/>
                  <a:gd name="T13" fmla="*/ 232 h 390"/>
                  <a:gd name="T14" fmla="*/ 311 w 419"/>
                  <a:gd name="T15" fmla="*/ 64 h 3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390">
                    <a:moveTo>
                      <a:pt x="311" y="64"/>
                    </a:moveTo>
                    <a:cubicBezTo>
                      <a:pt x="240" y="0"/>
                      <a:pt x="129" y="7"/>
                      <a:pt x="65" y="79"/>
                    </a:cubicBezTo>
                    <a:cubicBezTo>
                      <a:pt x="0" y="151"/>
                      <a:pt x="5" y="262"/>
                      <a:pt x="77" y="326"/>
                    </a:cubicBezTo>
                    <a:cubicBezTo>
                      <a:pt x="148" y="390"/>
                      <a:pt x="259" y="383"/>
                      <a:pt x="323" y="311"/>
                    </a:cubicBezTo>
                    <a:cubicBezTo>
                      <a:pt x="326" y="308"/>
                      <a:pt x="328" y="305"/>
                      <a:pt x="331" y="302"/>
                    </a:cubicBezTo>
                    <a:cubicBezTo>
                      <a:pt x="419" y="293"/>
                      <a:pt x="419" y="293"/>
                      <a:pt x="419" y="293"/>
                    </a:cubicBezTo>
                    <a:cubicBezTo>
                      <a:pt x="364" y="232"/>
                      <a:pt x="364" y="232"/>
                      <a:pt x="364" y="232"/>
                    </a:cubicBezTo>
                    <a:cubicBezTo>
                      <a:pt x="378" y="173"/>
                      <a:pt x="360" y="108"/>
                      <a:pt x="311" y="6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5"/>
              <p:cNvSpPr>
                <a:spLocks/>
              </p:cNvSpPr>
              <p:nvPr/>
            </p:nvSpPr>
            <p:spPr bwMode="auto">
              <a:xfrm>
                <a:off x="6159906" y="3286521"/>
                <a:ext cx="481422" cy="512866"/>
              </a:xfrm>
              <a:custGeom>
                <a:avLst/>
                <a:gdLst>
                  <a:gd name="T0" fmla="*/ 188 w 188"/>
                  <a:gd name="T1" fmla="*/ 9 h 200"/>
                  <a:gd name="T2" fmla="*/ 179 w 188"/>
                  <a:gd name="T3" fmla="*/ 0 h 200"/>
                  <a:gd name="T4" fmla="*/ 48 w 188"/>
                  <a:gd name="T5" fmla="*/ 42 h 200"/>
                  <a:gd name="T6" fmla="*/ 48 w 188"/>
                  <a:gd name="T7" fmla="*/ 154 h 200"/>
                  <a:gd name="T8" fmla="*/ 34 w 188"/>
                  <a:gd name="T9" fmla="*/ 151 h 200"/>
                  <a:gd name="T10" fmla="*/ 0 w 188"/>
                  <a:gd name="T11" fmla="*/ 176 h 200"/>
                  <a:gd name="T12" fmla="*/ 34 w 188"/>
                  <a:gd name="T13" fmla="*/ 200 h 200"/>
                  <a:gd name="T14" fmla="*/ 68 w 188"/>
                  <a:gd name="T15" fmla="*/ 176 h 200"/>
                  <a:gd name="T16" fmla="*/ 68 w 188"/>
                  <a:gd name="T17" fmla="*/ 172 h 200"/>
                  <a:gd name="T18" fmla="*/ 68 w 188"/>
                  <a:gd name="T19" fmla="*/ 80 h 200"/>
                  <a:gd name="T20" fmla="*/ 159 w 188"/>
                  <a:gd name="T21" fmla="*/ 50 h 200"/>
                  <a:gd name="T22" fmla="*/ 159 w 188"/>
                  <a:gd name="T23" fmla="*/ 120 h 200"/>
                  <a:gd name="T24" fmla="*/ 145 w 188"/>
                  <a:gd name="T25" fmla="*/ 117 h 200"/>
                  <a:gd name="T26" fmla="*/ 111 w 188"/>
                  <a:gd name="T27" fmla="*/ 142 h 200"/>
                  <a:gd name="T28" fmla="*/ 145 w 188"/>
                  <a:gd name="T29" fmla="*/ 166 h 200"/>
                  <a:gd name="T30" fmla="*/ 179 w 188"/>
                  <a:gd name="T31" fmla="*/ 142 h 200"/>
                  <a:gd name="T32" fmla="*/ 178 w 188"/>
                  <a:gd name="T33" fmla="*/ 137 h 200"/>
                  <a:gd name="T34" fmla="*/ 179 w 188"/>
                  <a:gd name="T35" fmla="*/ 137 h 200"/>
                  <a:gd name="T36" fmla="*/ 188 w 188"/>
                  <a:gd name="T37" fmla="*/ 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00">
                    <a:moveTo>
                      <a:pt x="188" y="9"/>
                    </a:moveTo>
                    <a:cubicBezTo>
                      <a:pt x="179" y="0"/>
                      <a:pt x="179" y="0"/>
                      <a:pt x="179" y="0"/>
                    </a:cubicBezTo>
                    <a:cubicBezTo>
                      <a:pt x="48" y="42"/>
                      <a:pt x="48" y="42"/>
                      <a:pt x="48" y="42"/>
                    </a:cubicBezTo>
                    <a:cubicBezTo>
                      <a:pt x="48" y="154"/>
                      <a:pt x="48" y="154"/>
                      <a:pt x="48" y="154"/>
                    </a:cubicBezTo>
                    <a:cubicBezTo>
                      <a:pt x="44" y="152"/>
                      <a:pt x="39" y="151"/>
                      <a:pt x="34" y="151"/>
                    </a:cubicBezTo>
                    <a:cubicBezTo>
                      <a:pt x="15" y="151"/>
                      <a:pt x="0" y="162"/>
                      <a:pt x="0" y="176"/>
                    </a:cubicBezTo>
                    <a:cubicBezTo>
                      <a:pt x="0" y="189"/>
                      <a:pt x="15" y="200"/>
                      <a:pt x="34" y="200"/>
                    </a:cubicBezTo>
                    <a:cubicBezTo>
                      <a:pt x="53" y="200"/>
                      <a:pt x="68" y="189"/>
                      <a:pt x="68" y="176"/>
                    </a:cubicBezTo>
                    <a:cubicBezTo>
                      <a:pt x="68" y="174"/>
                      <a:pt x="68" y="173"/>
                      <a:pt x="68" y="172"/>
                    </a:cubicBezTo>
                    <a:cubicBezTo>
                      <a:pt x="68" y="80"/>
                      <a:pt x="68" y="80"/>
                      <a:pt x="68" y="80"/>
                    </a:cubicBezTo>
                    <a:cubicBezTo>
                      <a:pt x="159" y="50"/>
                      <a:pt x="159" y="50"/>
                      <a:pt x="159" y="50"/>
                    </a:cubicBezTo>
                    <a:cubicBezTo>
                      <a:pt x="159" y="120"/>
                      <a:pt x="159" y="120"/>
                      <a:pt x="159" y="120"/>
                    </a:cubicBezTo>
                    <a:cubicBezTo>
                      <a:pt x="155" y="118"/>
                      <a:pt x="150" y="117"/>
                      <a:pt x="145" y="117"/>
                    </a:cubicBezTo>
                    <a:cubicBezTo>
                      <a:pt x="126" y="117"/>
                      <a:pt x="111" y="128"/>
                      <a:pt x="111" y="142"/>
                    </a:cubicBezTo>
                    <a:cubicBezTo>
                      <a:pt x="111" y="155"/>
                      <a:pt x="126" y="166"/>
                      <a:pt x="145" y="166"/>
                    </a:cubicBezTo>
                    <a:cubicBezTo>
                      <a:pt x="164" y="166"/>
                      <a:pt x="179" y="155"/>
                      <a:pt x="179" y="142"/>
                    </a:cubicBezTo>
                    <a:cubicBezTo>
                      <a:pt x="179" y="140"/>
                      <a:pt x="179" y="138"/>
                      <a:pt x="178" y="137"/>
                    </a:cubicBezTo>
                    <a:cubicBezTo>
                      <a:pt x="179" y="137"/>
                      <a:pt x="179" y="137"/>
                      <a:pt x="179" y="137"/>
                    </a:cubicBezTo>
                    <a:lnTo>
                      <a:pt x="188"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7202648" y="3165770"/>
              <a:ext cx="964206" cy="1080699"/>
              <a:chOff x="6913484" y="2576315"/>
              <a:chExt cx="1166689" cy="1307646"/>
            </a:xfrm>
          </p:grpSpPr>
          <p:sp>
            <p:nvSpPr>
              <p:cNvPr id="51" name="Freeform 10"/>
              <p:cNvSpPr>
                <a:spLocks/>
              </p:cNvSpPr>
              <p:nvPr/>
            </p:nvSpPr>
            <p:spPr bwMode="auto">
              <a:xfrm>
                <a:off x="6913484" y="2576315"/>
                <a:ext cx="1166689" cy="1307646"/>
              </a:xfrm>
              <a:custGeom>
                <a:avLst/>
                <a:gdLst>
                  <a:gd name="T0" fmla="*/ 449 w 455"/>
                  <a:gd name="T1" fmla="*/ 209 h 510"/>
                  <a:gd name="T2" fmla="*/ 212 w 455"/>
                  <a:gd name="T3" fmla="*/ 10 h 510"/>
                  <a:gd name="T4" fmla="*/ 10 w 455"/>
                  <a:gd name="T5" fmla="*/ 245 h 510"/>
                  <a:gd name="T6" fmla="*/ 247 w 455"/>
                  <a:gd name="T7" fmla="*/ 444 h 510"/>
                  <a:gd name="T8" fmla="*/ 262 w 455"/>
                  <a:gd name="T9" fmla="*/ 442 h 510"/>
                  <a:gd name="T10" fmla="*/ 349 w 455"/>
                  <a:gd name="T11" fmla="*/ 510 h 510"/>
                  <a:gd name="T12" fmla="*/ 352 w 455"/>
                  <a:gd name="T13" fmla="*/ 408 h 510"/>
                  <a:gd name="T14" fmla="*/ 449 w 455"/>
                  <a:gd name="T15" fmla="*/ 209 h 5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46"/>
              <p:cNvSpPr>
                <a:spLocks/>
              </p:cNvSpPr>
              <p:nvPr/>
            </p:nvSpPr>
            <p:spPr bwMode="auto">
              <a:xfrm>
                <a:off x="7118413" y="2850639"/>
                <a:ext cx="669003" cy="628885"/>
              </a:xfrm>
              <a:custGeom>
                <a:avLst/>
                <a:gdLst>
                  <a:gd name="T0" fmla="*/ 245 w 261"/>
                  <a:gd name="T1" fmla="*/ 61 h 245"/>
                  <a:gd name="T2" fmla="*/ 168 w 261"/>
                  <a:gd name="T3" fmla="*/ 18 h 245"/>
                  <a:gd name="T4" fmla="*/ 122 w 261"/>
                  <a:gd name="T5" fmla="*/ 70 h 245"/>
                  <a:gd name="T6" fmla="*/ 55 w 261"/>
                  <a:gd name="T7" fmla="*/ 54 h 245"/>
                  <a:gd name="T8" fmla="*/ 17 w 261"/>
                  <a:gd name="T9" fmla="*/ 134 h 245"/>
                  <a:gd name="T10" fmla="*/ 86 w 261"/>
                  <a:gd name="T11" fmla="*/ 204 h 245"/>
                  <a:gd name="T12" fmla="*/ 179 w 261"/>
                  <a:gd name="T13" fmla="*/ 245 h 245"/>
                  <a:gd name="T14" fmla="*/ 179 w 261"/>
                  <a:gd name="T15" fmla="*/ 245 h 245"/>
                  <a:gd name="T16" fmla="*/ 179 w 261"/>
                  <a:gd name="T17" fmla="*/ 245 h 245"/>
                  <a:gd name="T18" fmla="*/ 179 w 261"/>
                  <a:gd name="T19" fmla="*/ 245 h 245"/>
                  <a:gd name="T20" fmla="*/ 179 w 261"/>
                  <a:gd name="T21" fmla="*/ 245 h 245"/>
                  <a:gd name="T22" fmla="*/ 230 w 261"/>
                  <a:gd name="T23" fmla="*/ 158 h 245"/>
                  <a:gd name="T24" fmla="*/ 245 w 261"/>
                  <a:gd name="T25" fmla="*/ 6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245">
                    <a:moveTo>
                      <a:pt x="245" y="61"/>
                    </a:moveTo>
                    <a:cubicBezTo>
                      <a:pt x="222" y="0"/>
                      <a:pt x="168" y="18"/>
                      <a:pt x="168" y="18"/>
                    </a:cubicBezTo>
                    <a:cubicBezTo>
                      <a:pt x="131" y="28"/>
                      <a:pt x="123" y="68"/>
                      <a:pt x="122" y="70"/>
                    </a:cubicBezTo>
                    <a:cubicBezTo>
                      <a:pt x="121" y="68"/>
                      <a:pt x="91" y="41"/>
                      <a:pt x="55" y="54"/>
                    </a:cubicBezTo>
                    <a:cubicBezTo>
                      <a:pt x="55" y="54"/>
                      <a:pt x="0" y="71"/>
                      <a:pt x="17" y="134"/>
                    </a:cubicBezTo>
                    <a:cubicBezTo>
                      <a:pt x="17" y="134"/>
                      <a:pt x="28" y="176"/>
                      <a:pt x="86" y="204"/>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230" y="158"/>
                      <a:pt x="230" y="158"/>
                      <a:pt x="230" y="158"/>
                    </a:cubicBezTo>
                    <a:cubicBezTo>
                      <a:pt x="261" y="101"/>
                      <a:pt x="245" y="61"/>
                      <a:pt x="245"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6232318" y="2301721"/>
              <a:ext cx="983024" cy="1076219"/>
              <a:chOff x="5859560" y="1735995"/>
              <a:chExt cx="1189459" cy="1302225"/>
            </a:xfrm>
          </p:grpSpPr>
          <p:sp>
            <p:nvSpPr>
              <p:cNvPr id="54" name="Freeform 13"/>
              <p:cNvSpPr>
                <a:spLocks/>
              </p:cNvSpPr>
              <p:nvPr/>
            </p:nvSpPr>
            <p:spPr bwMode="auto">
              <a:xfrm>
                <a:off x="5859560" y="1735995"/>
                <a:ext cx="1189459" cy="1302225"/>
              </a:xfrm>
              <a:custGeom>
                <a:avLst/>
                <a:gdLst>
                  <a:gd name="T0" fmla="*/ 453 w 464"/>
                  <a:gd name="T1" fmla="*/ 202 h 508"/>
                  <a:gd name="T2" fmla="*/ 205 w 464"/>
                  <a:gd name="T3" fmla="*/ 17 h 508"/>
                  <a:gd name="T4" fmla="*/ 17 w 464"/>
                  <a:gd name="T5" fmla="*/ 263 h 508"/>
                  <a:gd name="T6" fmla="*/ 265 w 464"/>
                  <a:gd name="T7" fmla="*/ 448 h 508"/>
                  <a:gd name="T8" fmla="*/ 280 w 464"/>
                  <a:gd name="T9" fmla="*/ 445 h 508"/>
                  <a:gd name="T10" fmla="*/ 371 w 464"/>
                  <a:gd name="T11" fmla="*/ 508 h 508"/>
                  <a:gd name="T12" fmla="*/ 368 w 464"/>
                  <a:gd name="T13" fmla="*/ 406 h 508"/>
                  <a:gd name="T14" fmla="*/ 453 w 464"/>
                  <a:gd name="T15" fmla="*/ 202 h 5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4" h="508">
                    <a:moveTo>
                      <a:pt x="453" y="202"/>
                    </a:moveTo>
                    <a:cubicBezTo>
                      <a:pt x="436" y="83"/>
                      <a:pt x="325" y="0"/>
                      <a:pt x="205" y="17"/>
                    </a:cubicBezTo>
                    <a:cubicBezTo>
                      <a:pt x="84" y="34"/>
                      <a:pt x="0" y="144"/>
                      <a:pt x="17" y="263"/>
                    </a:cubicBezTo>
                    <a:cubicBezTo>
                      <a:pt x="34" y="382"/>
                      <a:pt x="145" y="465"/>
                      <a:pt x="265" y="448"/>
                    </a:cubicBezTo>
                    <a:cubicBezTo>
                      <a:pt x="270" y="447"/>
                      <a:pt x="275" y="446"/>
                      <a:pt x="280" y="445"/>
                    </a:cubicBezTo>
                    <a:cubicBezTo>
                      <a:pt x="371" y="508"/>
                      <a:pt x="371" y="508"/>
                      <a:pt x="371" y="508"/>
                    </a:cubicBezTo>
                    <a:cubicBezTo>
                      <a:pt x="368" y="406"/>
                      <a:pt x="368" y="406"/>
                      <a:pt x="368" y="406"/>
                    </a:cubicBezTo>
                    <a:cubicBezTo>
                      <a:pt x="429" y="359"/>
                      <a:pt x="464" y="283"/>
                      <a:pt x="453" y="20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7"/>
              <p:cNvSpPr>
                <a:spLocks noEditPoints="1"/>
              </p:cNvSpPr>
              <p:nvPr/>
            </p:nvSpPr>
            <p:spPr bwMode="auto">
              <a:xfrm>
                <a:off x="6023287" y="2030921"/>
                <a:ext cx="841404" cy="702616"/>
              </a:xfrm>
              <a:custGeom>
                <a:avLst/>
                <a:gdLst>
                  <a:gd name="T0" fmla="*/ 328 w 328"/>
                  <a:gd name="T1" fmla="*/ 42 h 274"/>
                  <a:gd name="T2" fmla="*/ 163 w 328"/>
                  <a:gd name="T3" fmla="*/ 0 h 274"/>
                  <a:gd name="T4" fmla="*/ 0 w 328"/>
                  <a:gd name="T5" fmla="*/ 42 h 274"/>
                  <a:gd name="T6" fmla="*/ 1 w 328"/>
                  <a:gd name="T7" fmla="*/ 53 h 274"/>
                  <a:gd name="T8" fmla="*/ 66 w 328"/>
                  <a:gd name="T9" fmla="*/ 70 h 274"/>
                  <a:gd name="T10" fmla="*/ 66 w 328"/>
                  <a:gd name="T11" fmla="*/ 150 h 274"/>
                  <a:gd name="T12" fmla="*/ 160 w 328"/>
                  <a:gd name="T13" fmla="*/ 197 h 274"/>
                  <a:gd name="T14" fmla="*/ 261 w 328"/>
                  <a:gd name="T15" fmla="*/ 150 h 274"/>
                  <a:gd name="T16" fmla="*/ 262 w 328"/>
                  <a:gd name="T17" fmla="*/ 71 h 274"/>
                  <a:gd name="T18" fmla="*/ 266 w 328"/>
                  <a:gd name="T19" fmla="*/ 70 h 274"/>
                  <a:gd name="T20" fmla="*/ 272 w 328"/>
                  <a:gd name="T21" fmla="*/ 134 h 274"/>
                  <a:gd name="T22" fmla="*/ 269 w 328"/>
                  <a:gd name="T23" fmla="*/ 204 h 274"/>
                  <a:gd name="T24" fmla="*/ 258 w 328"/>
                  <a:gd name="T25" fmla="*/ 216 h 274"/>
                  <a:gd name="T26" fmla="*/ 267 w 328"/>
                  <a:gd name="T27" fmla="*/ 228 h 274"/>
                  <a:gd name="T28" fmla="*/ 252 w 328"/>
                  <a:gd name="T29" fmla="*/ 272 h 274"/>
                  <a:gd name="T30" fmla="*/ 256 w 328"/>
                  <a:gd name="T31" fmla="*/ 273 h 274"/>
                  <a:gd name="T32" fmla="*/ 263 w 328"/>
                  <a:gd name="T33" fmla="*/ 256 h 274"/>
                  <a:gd name="T34" fmla="*/ 259 w 328"/>
                  <a:gd name="T35" fmla="*/ 273 h 274"/>
                  <a:gd name="T36" fmla="*/ 264 w 328"/>
                  <a:gd name="T37" fmla="*/ 274 h 274"/>
                  <a:gd name="T38" fmla="*/ 266 w 328"/>
                  <a:gd name="T39" fmla="*/ 261 h 274"/>
                  <a:gd name="T40" fmla="*/ 267 w 328"/>
                  <a:gd name="T41" fmla="*/ 274 h 274"/>
                  <a:gd name="T42" fmla="*/ 272 w 328"/>
                  <a:gd name="T43" fmla="*/ 274 h 274"/>
                  <a:gd name="T44" fmla="*/ 272 w 328"/>
                  <a:gd name="T45" fmla="*/ 261 h 274"/>
                  <a:gd name="T46" fmla="*/ 274 w 328"/>
                  <a:gd name="T47" fmla="*/ 274 h 274"/>
                  <a:gd name="T48" fmla="*/ 278 w 328"/>
                  <a:gd name="T49" fmla="*/ 274 h 274"/>
                  <a:gd name="T50" fmla="*/ 276 w 328"/>
                  <a:gd name="T51" fmla="*/ 259 h 274"/>
                  <a:gd name="T52" fmla="*/ 281 w 328"/>
                  <a:gd name="T53" fmla="*/ 273 h 274"/>
                  <a:gd name="T54" fmla="*/ 284 w 328"/>
                  <a:gd name="T55" fmla="*/ 272 h 274"/>
                  <a:gd name="T56" fmla="*/ 274 w 328"/>
                  <a:gd name="T57" fmla="*/ 228 h 274"/>
                  <a:gd name="T58" fmla="*/ 283 w 328"/>
                  <a:gd name="T59" fmla="*/ 216 h 274"/>
                  <a:gd name="T60" fmla="*/ 274 w 328"/>
                  <a:gd name="T61" fmla="*/ 204 h 274"/>
                  <a:gd name="T62" fmla="*/ 277 w 328"/>
                  <a:gd name="T63" fmla="*/ 134 h 274"/>
                  <a:gd name="T64" fmla="*/ 271 w 328"/>
                  <a:gd name="T65" fmla="*/ 68 h 274"/>
                  <a:gd name="T66" fmla="*/ 327 w 328"/>
                  <a:gd name="T67" fmla="*/ 54 h 274"/>
                  <a:gd name="T68" fmla="*/ 328 w 328"/>
                  <a:gd name="T69" fmla="*/ 42 h 274"/>
                  <a:gd name="T70" fmla="*/ 162 w 328"/>
                  <a:gd name="T71" fmla="*/ 57 h 274"/>
                  <a:gd name="T72" fmla="*/ 66 w 328"/>
                  <a:gd name="T73" fmla="*/ 40 h 274"/>
                  <a:gd name="T74" fmla="*/ 162 w 328"/>
                  <a:gd name="T75" fmla="*/ 23 h 274"/>
                  <a:gd name="T76" fmla="*/ 258 w 328"/>
                  <a:gd name="T77" fmla="*/ 40 h 274"/>
                  <a:gd name="T78" fmla="*/ 162 w 328"/>
                  <a:gd name="T79" fmla="*/ 5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4">
                    <a:moveTo>
                      <a:pt x="328" y="42"/>
                    </a:moveTo>
                    <a:cubicBezTo>
                      <a:pt x="163" y="0"/>
                      <a:pt x="163" y="0"/>
                      <a:pt x="163" y="0"/>
                    </a:cubicBezTo>
                    <a:cubicBezTo>
                      <a:pt x="0" y="42"/>
                      <a:pt x="0" y="42"/>
                      <a:pt x="0" y="42"/>
                    </a:cubicBezTo>
                    <a:cubicBezTo>
                      <a:pt x="1" y="53"/>
                      <a:pt x="1" y="53"/>
                      <a:pt x="1" y="53"/>
                    </a:cubicBezTo>
                    <a:cubicBezTo>
                      <a:pt x="66" y="70"/>
                      <a:pt x="66" y="70"/>
                      <a:pt x="66" y="70"/>
                    </a:cubicBezTo>
                    <a:cubicBezTo>
                      <a:pt x="66" y="150"/>
                      <a:pt x="66" y="150"/>
                      <a:pt x="66" y="150"/>
                    </a:cubicBezTo>
                    <a:cubicBezTo>
                      <a:pt x="80" y="195"/>
                      <a:pt x="160" y="197"/>
                      <a:pt x="160" y="197"/>
                    </a:cubicBezTo>
                    <a:cubicBezTo>
                      <a:pt x="253" y="196"/>
                      <a:pt x="261" y="150"/>
                      <a:pt x="261" y="150"/>
                    </a:cubicBezTo>
                    <a:cubicBezTo>
                      <a:pt x="262" y="71"/>
                      <a:pt x="262" y="71"/>
                      <a:pt x="262" y="71"/>
                    </a:cubicBezTo>
                    <a:cubicBezTo>
                      <a:pt x="266" y="70"/>
                      <a:pt x="266" y="70"/>
                      <a:pt x="266" y="70"/>
                    </a:cubicBezTo>
                    <a:cubicBezTo>
                      <a:pt x="270" y="80"/>
                      <a:pt x="274" y="99"/>
                      <a:pt x="272" y="134"/>
                    </a:cubicBezTo>
                    <a:cubicBezTo>
                      <a:pt x="269" y="182"/>
                      <a:pt x="268" y="196"/>
                      <a:pt x="269" y="204"/>
                    </a:cubicBezTo>
                    <a:cubicBezTo>
                      <a:pt x="263" y="204"/>
                      <a:pt x="258" y="210"/>
                      <a:pt x="258" y="216"/>
                    </a:cubicBezTo>
                    <a:cubicBezTo>
                      <a:pt x="258" y="222"/>
                      <a:pt x="262" y="226"/>
                      <a:pt x="267" y="228"/>
                    </a:cubicBezTo>
                    <a:cubicBezTo>
                      <a:pt x="266" y="234"/>
                      <a:pt x="261" y="251"/>
                      <a:pt x="252" y="272"/>
                    </a:cubicBezTo>
                    <a:cubicBezTo>
                      <a:pt x="256" y="273"/>
                      <a:pt x="256" y="273"/>
                      <a:pt x="256" y="273"/>
                    </a:cubicBezTo>
                    <a:cubicBezTo>
                      <a:pt x="256" y="273"/>
                      <a:pt x="262" y="260"/>
                      <a:pt x="263" y="256"/>
                    </a:cubicBezTo>
                    <a:cubicBezTo>
                      <a:pt x="262" y="259"/>
                      <a:pt x="260" y="272"/>
                      <a:pt x="259" y="273"/>
                    </a:cubicBezTo>
                    <a:cubicBezTo>
                      <a:pt x="264" y="274"/>
                      <a:pt x="264" y="274"/>
                      <a:pt x="264" y="274"/>
                    </a:cubicBezTo>
                    <a:cubicBezTo>
                      <a:pt x="264" y="274"/>
                      <a:pt x="267" y="263"/>
                      <a:pt x="266" y="261"/>
                    </a:cubicBezTo>
                    <a:cubicBezTo>
                      <a:pt x="266" y="261"/>
                      <a:pt x="267" y="273"/>
                      <a:pt x="267" y="274"/>
                    </a:cubicBezTo>
                    <a:cubicBezTo>
                      <a:pt x="272" y="274"/>
                      <a:pt x="272" y="274"/>
                      <a:pt x="272" y="274"/>
                    </a:cubicBezTo>
                    <a:cubicBezTo>
                      <a:pt x="272" y="274"/>
                      <a:pt x="271" y="263"/>
                      <a:pt x="272" y="261"/>
                    </a:cubicBezTo>
                    <a:cubicBezTo>
                      <a:pt x="272" y="261"/>
                      <a:pt x="274" y="268"/>
                      <a:pt x="274" y="274"/>
                    </a:cubicBezTo>
                    <a:cubicBezTo>
                      <a:pt x="278" y="274"/>
                      <a:pt x="278" y="274"/>
                      <a:pt x="278" y="274"/>
                    </a:cubicBezTo>
                    <a:cubicBezTo>
                      <a:pt x="278" y="274"/>
                      <a:pt x="277" y="261"/>
                      <a:pt x="276" y="259"/>
                    </a:cubicBezTo>
                    <a:cubicBezTo>
                      <a:pt x="276" y="259"/>
                      <a:pt x="280" y="266"/>
                      <a:pt x="281" y="273"/>
                    </a:cubicBezTo>
                    <a:cubicBezTo>
                      <a:pt x="284" y="272"/>
                      <a:pt x="284" y="272"/>
                      <a:pt x="284" y="272"/>
                    </a:cubicBezTo>
                    <a:cubicBezTo>
                      <a:pt x="284" y="272"/>
                      <a:pt x="277" y="237"/>
                      <a:pt x="274" y="228"/>
                    </a:cubicBezTo>
                    <a:cubicBezTo>
                      <a:pt x="279" y="226"/>
                      <a:pt x="283" y="221"/>
                      <a:pt x="283" y="216"/>
                    </a:cubicBezTo>
                    <a:cubicBezTo>
                      <a:pt x="283" y="210"/>
                      <a:pt x="279" y="205"/>
                      <a:pt x="274" y="204"/>
                    </a:cubicBezTo>
                    <a:cubicBezTo>
                      <a:pt x="274" y="196"/>
                      <a:pt x="274" y="183"/>
                      <a:pt x="277" y="134"/>
                    </a:cubicBezTo>
                    <a:cubicBezTo>
                      <a:pt x="279" y="105"/>
                      <a:pt x="277" y="83"/>
                      <a:pt x="271" y="68"/>
                    </a:cubicBezTo>
                    <a:cubicBezTo>
                      <a:pt x="327" y="54"/>
                      <a:pt x="327" y="54"/>
                      <a:pt x="327" y="54"/>
                    </a:cubicBezTo>
                    <a:lnTo>
                      <a:pt x="328" y="42"/>
                    </a:lnTo>
                    <a:close/>
                    <a:moveTo>
                      <a:pt x="162" y="57"/>
                    </a:moveTo>
                    <a:cubicBezTo>
                      <a:pt x="109" y="57"/>
                      <a:pt x="66" y="50"/>
                      <a:pt x="66" y="40"/>
                    </a:cubicBezTo>
                    <a:cubicBezTo>
                      <a:pt x="66" y="30"/>
                      <a:pt x="109" y="23"/>
                      <a:pt x="162" y="23"/>
                    </a:cubicBezTo>
                    <a:cubicBezTo>
                      <a:pt x="215" y="23"/>
                      <a:pt x="258" y="30"/>
                      <a:pt x="258" y="40"/>
                    </a:cubicBezTo>
                    <a:cubicBezTo>
                      <a:pt x="258" y="50"/>
                      <a:pt x="215" y="57"/>
                      <a:pt x="162"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020988" y="2621630"/>
              <a:ext cx="612934" cy="675661"/>
              <a:chOff x="9233851" y="2123085"/>
              <a:chExt cx="741650" cy="817550"/>
            </a:xfrm>
          </p:grpSpPr>
          <p:sp>
            <p:nvSpPr>
              <p:cNvPr id="57"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020490" y="4111471"/>
              <a:ext cx="612934" cy="675661"/>
              <a:chOff x="9233851" y="2123085"/>
              <a:chExt cx="741650" cy="817550"/>
            </a:xfrm>
          </p:grpSpPr>
          <p:sp>
            <p:nvSpPr>
              <p:cNvPr id="61"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62"/>
          <p:cNvSpPr txBox="1"/>
          <p:nvPr/>
        </p:nvSpPr>
        <p:spPr>
          <a:xfrm>
            <a:off x="1664769" y="2456175"/>
            <a:ext cx="1441420" cy="328551"/>
          </a:xfrm>
          <a:prstGeom prst="rect">
            <a:avLst/>
          </a:prstGeom>
          <a:noFill/>
        </p:spPr>
        <p:txBody>
          <a:bodyPr wrap="none"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1659844" y="2720726"/>
            <a:ext cx="4744767" cy="387798"/>
          </a:xfrm>
          <a:prstGeom prst="rect">
            <a:avLst/>
          </a:prstGeom>
        </p:spPr>
        <p:txBody>
          <a:bodyPr wrap="square">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Donut 65"/>
          <p:cNvSpPr/>
          <p:nvPr/>
        </p:nvSpPr>
        <p:spPr>
          <a:xfrm>
            <a:off x="1747893" y="385350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6"/>
          <p:cNvSpPr>
            <a:spLocks noEditPoints="1"/>
          </p:cNvSpPr>
          <p:nvPr/>
        </p:nvSpPr>
        <p:spPr bwMode="auto">
          <a:xfrm>
            <a:off x="1953649" y="405094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7"/>
          <p:cNvSpPr>
            <a:spLocks noEditPoints="1"/>
          </p:cNvSpPr>
          <p:nvPr/>
        </p:nvSpPr>
        <p:spPr bwMode="auto">
          <a:xfrm>
            <a:off x="1925298" y="5576090"/>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68"/>
          <p:cNvSpPr>
            <a:spLocks noEditPoints="1"/>
          </p:cNvSpPr>
          <p:nvPr/>
        </p:nvSpPr>
        <p:spPr bwMode="auto">
          <a:xfrm>
            <a:off x="4664852" y="557356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9"/>
          <p:cNvSpPr>
            <a:spLocks noEditPoints="1"/>
          </p:cNvSpPr>
          <p:nvPr/>
        </p:nvSpPr>
        <p:spPr bwMode="auto">
          <a:xfrm>
            <a:off x="4654720" y="406380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Donut 70"/>
          <p:cNvSpPr/>
          <p:nvPr/>
        </p:nvSpPr>
        <p:spPr>
          <a:xfrm>
            <a:off x="4421297" y="5370545"/>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Donut 71"/>
          <p:cNvSpPr/>
          <p:nvPr/>
        </p:nvSpPr>
        <p:spPr>
          <a:xfrm>
            <a:off x="1742473" y="5370696"/>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Donut 72"/>
          <p:cNvSpPr/>
          <p:nvPr/>
        </p:nvSpPr>
        <p:spPr>
          <a:xfrm>
            <a:off x="4415591" y="385350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2490546" y="4161509"/>
            <a:ext cx="902811" cy="328551"/>
          </a:xfrm>
          <a:prstGeom prst="rect">
            <a:avLst/>
          </a:prstGeom>
          <a:noFill/>
        </p:spPr>
        <p:txBody>
          <a:bodyPr wrap="none"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2490546" y="3892286"/>
            <a:ext cx="543739" cy="327077"/>
          </a:xfrm>
          <a:prstGeom prst="rect">
            <a:avLst/>
          </a:prstGeom>
          <a:noFill/>
        </p:spPr>
        <p:txBody>
          <a:bodyPr wrap="none" rtlCol="0">
            <a:spAutoFit/>
          </a:bodyPr>
          <a:lstStyle/>
          <a:p>
            <a:pP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5188550" y="4161510"/>
            <a:ext cx="902811" cy="328551"/>
          </a:xfrm>
          <a:prstGeom prst="rect">
            <a:avLst/>
          </a:prstGeom>
          <a:noFill/>
        </p:spPr>
        <p:txBody>
          <a:bodyPr wrap="none"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5188550" y="3892286"/>
            <a:ext cx="543739" cy="327077"/>
          </a:xfrm>
          <a:prstGeom prst="rect">
            <a:avLst/>
          </a:prstGeom>
          <a:noFill/>
        </p:spPr>
        <p:txBody>
          <a:bodyPr wrap="none" rtlCol="0">
            <a:spAutoFit/>
          </a:bodyPr>
          <a:lstStyle/>
          <a:p>
            <a:pP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2490546" y="5687456"/>
            <a:ext cx="902811" cy="328551"/>
          </a:xfrm>
          <a:prstGeom prst="rect">
            <a:avLst/>
          </a:prstGeom>
          <a:noFill/>
        </p:spPr>
        <p:txBody>
          <a:bodyPr wrap="none"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2490546" y="5401656"/>
            <a:ext cx="543739" cy="327077"/>
          </a:xfrm>
          <a:prstGeom prst="rect">
            <a:avLst/>
          </a:prstGeom>
          <a:noFill/>
        </p:spPr>
        <p:txBody>
          <a:bodyPr wrap="none" rtlCol="0">
            <a:spAutoFit/>
          </a:bodyPr>
          <a:lstStyle/>
          <a:p>
            <a:pP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5188550" y="5687456"/>
            <a:ext cx="902811" cy="328551"/>
          </a:xfrm>
          <a:prstGeom prst="rect">
            <a:avLst/>
          </a:prstGeom>
          <a:noFill/>
        </p:spPr>
        <p:txBody>
          <a:bodyPr wrap="none"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5188550" y="5401656"/>
            <a:ext cx="543739" cy="327077"/>
          </a:xfrm>
          <a:prstGeom prst="rect">
            <a:avLst/>
          </a:prstGeom>
          <a:noFill/>
        </p:spPr>
        <p:txBody>
          <a:bodyPr wrap="none" rtlCol="0">
            <a:spAutoFit/>
          </a:bodyPr>
          <a:lstStyle/>
          <a:p>
            <a:pP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81"/>
          <p:cNvSpPr/>
          <p:nvPr/>
        </p:nvSpPr>
        <p:spPr>
          <a:xfrm>
            <a:off x="1694774" y="4588309"/>
            <a:ext cx="2400274" cy="535531"/>
          </a:xfrm>
          <a:prstGeom prst="rect">
            <a:avLst/>
          </a:prstGeom>
        </p:spPr>
        <p:txBody>
          <a:bodyPr wrap="square">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1694774" y="6111854"/>
            <a:ext cx="2400274" cy="535531"/>
          </a:xfrm>
          <a:prstGeom prst="rect">
            <a:avLst/>
          </a:prstGeom>
        </p:spPr>
        <p:txBody>
          <a:bodyPr wrap="square">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4359086" y="4588309"/>
            <a:ext cx="2400274" cy="535531"/>
          </a:xfrm>
          <a:prstGeom prst="rect">
            <a:avLst/>
          </a:prstGeom>
        </p:spPr>
        <p:txBody>
          <a:bodyPr wrap="square">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Rectangle 84"/>
          <p:cNvSpPr/>
          <p:nvPr/>
        </p:nvSpPr>
        <p:spPr>
          <a:xfrm>
            <a:off x="4352957" y="6111854"/>
            <a:ext cx="2400274" cy="535531"/>
          </a:xfrm>
          <a:prstGeom prst="rect">
            <a:avLst/>
          </a:prstGeom>
        </p:spPr>
        <p:txBody>
          <a:bodyPr wrap="square">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999842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left)">
                                      <p:cBhvr>
                                        <p:cTn id="19" dur="500"/>
                                        <p:tgtEl>
                                          <p:spTgt spid="65"/>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p:cTn id="30" dur="500" fill="hold"/>
                                        <p:tgtEl>
                                          <p:spTgt spid="67"/>
                                        </p:tgtEl>
                                        <p:attrNameLst>
                                          <p:attrName>ppt_w</p:attrName>
                                        </p:attrNameLst>
                                      </p:cBhvr>
                                      <p:tavLst>
                                        <p:tav tm="0">
                                          <p:val>
                                            <p:fltVal val="0"/>
                                          </p:val>
                                        </p:tav>
                                        <p:tav tm="100000">
                                          <p:val>
                                            <p:strVal val="#ppt_w"/>
                                          </p:val>
                                        </p:tav>
                                      </p:tavLst>
                                    </p:anim>
                                    <p:anim calcmode="lin" valueType="num">
                                      <p:cBhvr>
                                        <p:cTn id="31" dur="500" fill="hold"/>
                                        <p:tgtEl>
                                          <p:spTgt spid="67"/>
                                        </p:tgtEl>
                                        <p:attrNameLst>
                                          <p:attrName>ppt_h</p:attrName>
                                        </p:attrNameLst>
                                      </p:cBhvr>
                                      <p:tavLst>
                                        <p:tav tm="0">
                                          <p:val>
                                            <p:fltVal val="0"/>
                                          </p:val>
                                        </p:tav>
                                        <p:tav tm="100000">
                                          <p:val>
                                            <p:strVal val="#ppt_h"/>
                                          </p:val>
                                        </p:tav>
                                      </p:tavLst>
                                    </p:anim>
                                    <p:anim calcmode="lin" valueType="num">
                                      <p:cBhvr>
                                        <p:cTn id="32" dur="500" fill="hold"/>
                                        <p:tgtEl>
                                          <p:spTgt spid="67"/>
                                        </p:tgtEl>
                                        <p:attrNameLst>
                                          <p:attrName>style.rotation</p:attrName>
                                        </p:attrNameLst>
                                      </p:cBhvr>
                                      <p:tavLst>
                                        <p:tav tm="0">
                                          <p:val>
                                            <p:fltVal val="360"/>
                                          </p:val>
                                        </p:tav>
                                        <p:tav tm="100000">
                                          <p:val>
                                            <p:fltVal val="0"/>
                                          </p:val>
                                        </p:tav>
                                      </p:tavLst>
                                    </p:anim>
                                    <p:animEffect transition="in" filter="fade">
                                      <p:cBhvr>
                                        <p:cTn id="33" dur="500"/>
                                        <p:tgtEl>
                                          <p:spTgt spid="6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fade">
                                      <p:cBhvr>
                                        <p:cTn id="41" dur="500"/>
                                        <p:tgtEl>
                                          <p:spTgt spid="74"/>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animEffect transition="in" filter="fade">
                                      <p:cBhvr>
                                        <p:cTn id="47" dur="500"/>
                                        <p:tgtEl>
                                          <p:spTgt spid="82"/>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 calcmode="lin" valueType="num">
                                      <p:cBhvr>
                                        <p:cTn id="51" dur="500" fill="hold"/>
                                        <p:tgtEl>
                                          <p:spTgt spid="73"/>
                                        </p:tgtEl>
                                        <p:attrNameLst>
                                          <p:attrName>ppt_w</p:attrName>
                                        </p:attrNameLst>
                                      </p:cBhvr>
                                      <p:tavLst>
                                        <p:tav tm="0">
                                          <p:val>
                                            <p:fltVal val="0"/>
                                          </p:val>
                                        </p:tav>
                                        <p:tav tm="100000">
                                          <p:val>
                                            <p:strVal val="#ppt_w"/>
                                          </p:val>
                                        </p:tav>
                                      </p:tavLst>
                                    </p:anim>
                                    <p:anim calcmode="lin" valueType="num">
                                      <p:cBhvr>
                                        <p:cTn id="52" dur="500" fill="hold"/>
                                        <p:tgtEl>
                                          <p:spTgt spid="73"/>
                                        </p:tgtEl>
                                        <p:attrNameLst>
                                          <p:attrName>ppt_h</p:attrName>
                                        </p:attrNameLst>
                                      </p:cBhvr>
                                      <p:tavLst>
                                        <p:tav tm="0">
                                          <p:val>
                                            <p:fltVal val="0"/>
                                          </p:val>
                                        </p:tav>
                                        <p:tav tm="100000">
                                          <p:val>
                                            <p:strVal val="#ppt_h"/>
                                          </p:val>
                                        </p:tav>
                                      </p:tavLst>
                                    </p:anim>
                                    <p:anim calcmode="lin" valueType="num">
                                      <p:cBhvr>
                                        <p:cTn id="53" dur="500" fill="hold"/>
                                        <p:tgtEl>
                                          <p:spTgt spid="73"/>
                                        </p:tgtEl>
                                        <p:attrNameLst>
                                          <p:attrName>style.rotation</p:attrName>
                                        </p:attrNameLst>
                                      </p:cBhvr>
                                      <p:tavLst>
                                        <p:tav tm="0">
                                          <p:val>
                                            <p:fltVal val="360"/>
                                          </p:val>
                                        </p:tav>
                                        <p:tav tm="100000">
                                          <p:val>
                                            <p:fltVal val="0"/>
                                          </p:val>
                                        </p:tav>
                                      </p:tavLst>
                                    </p:anim>
                                    <p:animEffect transition="in" filter="fade">
                                      <p:cBhvr>
                                        <p:cTn id="54" dur="500"/>
                                        <p:tgtEl>
                                          <p:spTgt spid="73"/>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 calcmode="lin" valueType="num">
                                      <p:cBhvr>
                                        <p:cTn id="60" dur="500" fill="hold"/>
                                        <p:tgtEl>
                                          <p:spTgt spid="70"/>
                                        </p:tgtEl>
                                        <p:attrNameLst>
                                          <p:attrName>style.rotation</p:attrName>
                                        </p:attrNameLst>
                                      </p:cBhvr>
                                      <p:tavLst>
                                        <p:tav tm="0">
                                          <p:val>
                                            <p:fltVal val="360"/>
                                          </p:val>
                                        </p:tav>
                                        <p:tav tm="100000">
                                          <p:val>
                                            <p:fltVal val="0"/>
                                          </p:val>
                                        </p:tav>
                                      </p:tavLst>
                                    </p:anim>
                                    <p:animEffect transition="in" filter="fade">
                                      <p:cBhvr>
                                        <p:cTn id="61" dur="500"/>
                                        <p:tgtEl>
                                          <p:spTgt spid="7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 calcmode="lin" valueType="num">
                                      <p:cBhvr>
                                        <p:cTn id="73" dur="500" fill="hold"/>
                                        <p:tgtEl>
                                          <p:spTgt spid="84"/>
                                        </p:tgtEl>
                                        <p:attrNameLst>
                                          <p:attrName>ppt_w</p:attrName>
                                        </p:attrNameLst>
                                      </p:cBhvr>
                                      <p:tavLst>
                                        <p:tav tm="0">
                                          <p:val>
                                            <p:fltVal val="0"/>
                                          </p:val>
                                        </p:tav>
                                        <p:tav tm="100000">
                                          <p:val>
                                            <p:strVal val="#ppt_w"/>
                                          </p:val>
                                        </p:tav>
                                      </p:tavLst>
                                    </p:anim>
                                    <p:anim calcmode="lin" valueType="num">
                                      <p:cBhvr>
                                        <p:cTn id="74" dur="500" fill="hold"/>
                                        <p:tgtEl>
                                          <p:spTgt spid="84"/>
                                        </p:tgtEl>
                                        <p:attrNameLst>
                                          <p:attrName>ppt_h</p:attrName>
                                        </p:attrNameLst>
                                      </p:cBhvr>
                                      <p:tavLst>
                                        <p:tav tm="0">
                                          <p:val>
                                            <p:fltVal val="0"/>
                                          </p:val>
                                        </p:tav>
                                        <p:tav tm="100000">
                                          <p:val>
                                            <p:strVal val="#ppt_h"/>
                                          </p:val>
                                        </p:tav>
                                      </p:tavLst>
                                    </p:anim>
                                    <p:animEffect transition="in" filter="fade">
                                      <p:cBhvr>
                                        <p:cTn id="75" dur="500"/>
                                        <p:tgtEl>
                                          <p:spTgt spid="84"/>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 calcmode="lin" valueType="num">
                                      <p:cBhvr>
                                        <p:cTn id="79" dur="500" fill="hold"/>
                                        <p:tgtEl>
                                          <p:spTgt spid="72"/>
                                        </p:tgtEl>
                                        <p:attrNameLst>
                                          <p:attrName>ppt_w</p:attrName>
                                        </p:attrNameLst>
                                      </p:cBhvr>
                                      <p:tavLst>
                                        <p:tav tm="0">
                                          <p:val>
                                            <p:fltVal val="0"/>
                                          </p:val>
                                        </p:tav>
                                        <p:tav tm="100000">
                                          <p:val>
                                            <p:strVal val="#ppt_w"/>
                                          </p:val>
                                        </p:tav>
                                      </p:tavLst>
                                    </p:anim>
                                    <p:anim calcmode="lin" valueType="num">
                                      <p:cBhvr>
                                        <p:cTn id="80" dur="500" fill="hold"/>
                                        <p:tgtEl>
                                          <p:spTgt spid="72"/>
                                        </p:tgtEl>
                                        <p:attrNameLst>
                                          <p:attrName>ppt_h</p:attrName>
                                        </p:attrNameLst>
                                      </p:cBhvr>
                                      <p:tavLst>
                                        <p:tav tm="0">
                                          <p:val>
                                            <p:fltVal val="0"/>
                                          </p:val>
                                        </p:tav>
                                        <p:tav tm="100000">
                                          <p:val>
                                            <p:strVal val="#ppt_h"/>
                                          </p:val>
                                        </p:tav>
                                      </p:tavLst>
                                    </p:anim>
                                    <p:anim calcmode="lin" valueType="num">
                                      <p:cBhvr>
                                        <p:cTn id="81" dur="500" fill="hold"/>
                                        <p:tgtEl>
                                          <p:spTgt spid="72"/>
                                        </p:tgtEl>
                                        <p:attrNameLst>
                                          <p:attrName>style.rotation</p:attrName>
                                        </p:attrNameLst>
                                      </p:cBhvr>
                                      <p:tavLst>
                                        <p:tav tm="0">
                                          <p:val>
                                            <p:fltVal val="360"/>
                                          </p:val>
                                        </p:tav>
                                        <p:tav tm="100000">
                                          <p:val>
                                            <p:fltVal val="0"/>
                                          </p:val>
                                        </p:tav>
                                      </p:tavLst>
                                    </p:anim>
                                    <p:animEffect transition="in" filter="fade">
                                      <p:cBhvr>
                                        <p:cTn id="82" dur="500"/>
                                        <p:tgtEl>
                                          <p:spTgt spid="72"/>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p:cTn id="86" dur="500" fill="hold"/>
                                        <p:tgtEl>
                                          <p:spTgt spid="68"/>
                                        </p:tgtEl>
                                        <p:attrNameLst>
                                          <p:attrName>ppt_w</p:attrName>
                                        </p:attrNameLst>
                                      </p:cBhvr>
                                      <p:tavLst>
                                        <p:tav tm="0">
                                          <p:val>
                                            <p:fltVal val="0"/>
                                          </p:val>
                                        </p:tav>
                                        <p:tav tm="100000">
                                          <p:val>
                                            <p:strVal val="#ppt_w"/>
                                          </p:val>
                                        </p:tav>
                                      </p:tavLst>
                                    </p:anim>
                                    <p:anim calcmode="lin" valueType="num">
                                      <p:cBhvr>
                                        <p:cTn id="87" dur="500" fill="hold"/>
                                        <p:tgtEl>
                                          <p:spTgt spid="68"/>
                                        </p:tgtEl>
                                        <p:attrNameLst>
                                          <p:attrName>ppt_h</p:attrName>
                                        </p:attrNameLst>
                                      </p:cBhvr>
                                      <p:tavLst>
                                        <p:tav tm="0">
                                          <p:val>
                                            <p:fltVal val="0"/>
                                          </p:val>
                                        </p:tav>
                                        <p:tav tm="100000">
                                          <p:val>
                                            <p:strVal val="#ppt_h"/>
                                          </p:val>
                                        </p:tav>
                                      </p:tavLst>
                                    </p:anim>
                                    <p:anim calcmode="lin" valueType="num">
                                      <p:cBhvr>
                                        <p:cTn id="88" dur="500" fill="hold"/>
                                        <p:tgtEl>
                                          <p:spTgt spid="68"/>
                                        </p:tgtEl>
                                        <p:attrNameLst>
                                          <p:attrName>style.rotation</p:attrName>
                                        </p:attrNameLst>
                                      </p:cBhvr>
                                      <p:tavLst>
                                        <p:tav tm="0">
                                          <p:val>
                                            <p:fltVal val="360"/>
                                          </p:val>
                                        </p:tav>
                                        <p:tav tm="100000">
                                          <p:val>
                                            <p:fltVal val="0"/>
                                          </p:val>
                                        </p:tav>
                                      </p:tavLst>
                                    </p:anim>
                                    <p:animEffect transition="in" filter="fade">
                                      <p:cBhvr>
                                        <p:cTn id="89" dur="500"/>
                                        <p:tgtEl>
                                          <p:spTgt spid="6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500"/>
                                        <p:tgtEl>
                                          <p:spTgt spid="78"/>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500" fill="hold"/>
                                        <p:tgtEl>
                                          <p:spTgt spid="83"/>
                                        </p:tgtEl>
                                        <p:attrNameLst>
                                          <p:attrName>ppt_w</p:attrName>
                                        </p:attrNameLst>
                                      </p:cBhvr>
                                      <p:tavLst>
                                        <p:tav tm="0">
                                          <p:val>
                                            <p:fltVal val="0"/>
                                          </p:val>
                                        </p:tav>
                                        <p:tav tm="100000">
                                          <p:val>
                                            <p:strVal val="#ppt_w"/>
                                          </p:val>
                                        </p:tav>
                                      </p:tavLst>
                                    </p:anim>
                                    <p:anim calcmode="lin" valueType="num">
                                      <p:cBhvr>
                                        <p:cTn id="102" dur="500" fill="hold"/>
                                        <p:tgtEl>
                                          <p:spTgt spid="83"/>
                                        </p:tgtEl>
                                        <p:attrNameLst>
                                          <p:attrName>ppt_h</p:attrName>
                                        </p:attrNameLst>
                                      </p:cBhvr>
                                      <p:tavLst>
                                        <p:tav tm="0">
                                          <p:val>
                                            <p:fltVal val="0"/>
                                          </p:val>
                                        </p:tav>
                                        <p:tav tm="100000">
                                          <p:val>
                                            <p:strVal val="#ppt_h"/>
                                          </p:val>
                                        </p:tav>
                                      </p:tavLst>
                                    </p:anim>
                                    <p:animEffect transition="in" filter="fade">
                                      <p:cBhvr>
                                        <p:cTn id="103" dur="500"/>
                                        <p:tgtEl>
                                          <p:spTgt spid="83"/>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 calcmode="lin" valueType="num">
                                      <p:cBhvr>
                                        <p:cTn id="109" dur="500" fill="hold"/>
                                        <p:tgtEl>
                                          <p:spTgt spid="71"/>
                                        </p:tgtEl>
                                        <p:attrNameLst>
                                          <p:attrName>style.rotation</p:attrName>
                                        </p:attrNameLst>
                                      </p:cBhvr>
                                      <p:tavLst>
                                        <p:tav tm="0">
                                          <p:val>
                                            <p:fltVal val="360"/>
                                          </p:val>
                                        </p:tav>
                                        <p:tav tm="100000">
                                          <p:val>
                                            <p:fltVal val="0"/>
                                          </p:val>
                                        </p:tav>
                                      </p:tavLst>
                                    </p:anim>
                                    <p:animEffect transition="in" filter="fade">
                                      <p:cBhvr>
                                        <p:cTn id="110" dur="500"/>
                                        <p:tgtEl>
                                          <p:spTgt spid="71"/>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500" fill="hold"/>
                                        <p:tgtEl>
                                          <p:spTgt spid="69"/>
                                        </p:tgtEl>
                                        <p:attrNameLst>
                                          <p:attrName>ppt_w</p:attrName>
                                        </p:attrNameLst>
                                      </p:cBhvr>
                                      <p:tavLst>
                                        <p:tav tm="0">
                                          <p:val>
                                            <p:fltVal val="0"/>
                                          </p:val>
                                        </p:tav>
                                        <p:tav tm="100000">
                                          <p:val>
                                            <p:strVal val="#ppt_w"/>
                                          </p:val>
                                        </p:tav>
                                      </p:tavLst>
                                    </p:anim>
                                    <p:anim calcmode="lin" valueType="num">
                                      <p:cBhvr>
                                        <p:cTn id="115" dur="500" fill="hold"/>
                                        <p:tgtEl>
                                          <p:spTgt spid="69"/>
                                        </p:tgtEl>
                                        <p:attrNameLst>
                                          <p:attrName>ppt_h</p:attrName>
                                        </p:attrNameLst>
                                      </p:cBhvr>
                                      <p:tavLst>
                                        <p:tav tm="0">
                                          <p:val>
                                            <p:fltVal val="0"/>
                                          </p:val>
                                        </p:tav>
                                        <p:tav tm="100000">
                                          <p:val>
                                            <p:strVal val="#ppt_h"/>
                                          </p:val>
                                        </p:tav>
                                      </p:tavLst>
                                    </p:anim>
                                    <p:anim calcmode="lin" valueType="num">
                                      <p:cBhvr>
                                        <p:cTn id="116" dur="500" fill="hold"/>
                                        <p:tgtEl>
                                          <p:spTgt spid="69"/>
                                        </p:tgtEl>
                                        <p:attrNameLst>
                                          <p:attrName>style.rotation</p:attrName>
                                        </p:attrNameLst>
                                      </p:cBhvr>
                                      <p:tavLst>
                                        <p:tav tm="0">
                                          <p:val>
                                            <p:fltVal val="360"/>
                                          </p:val>
                                        </p:tav>
                                        <p:tav tm="100000">
                                          <p:val>
                                            <p:fltVal val="0"/>
                                          </p:val>
                                        </p:tav>
                                      </p:tavLst>
                                    </p:anim>
                                    <p:animEffect transition="in" filter="fade">
                                      <p:cBhvr>
                                        <p:cTn id="117" dur="500"/>
                                        <p:tgtEl>
                                          <p:spTgt spid="69"/>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1"/>
                                        </p:tgtEl>
                                        <p:attrNameLst>
                                          <p:attrName>style.visibility</p:attrName>
                                        </p:attrNameLst>
                                      </p:cBhvr>
                                      <p:to>
                                        <p:strVal val="visible"/>
                                      </p:to>
                                    </p:set>
                                    <p:animEffect transition="in" filter="fade">
                                      <p:cBhvr>
                                        <p:cTn id="121" dur="500"/>
                                        <p:tgtEl>
                                          <p:spTgt spid="81"/>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0"/>
                                        </p:tgtEl>
                                        <p:attrNameLst>
                                          <p:attrName>style.visibility</p:attrName>
                                        </p:attrNameLst>
                                      </p:cBhvr>
                                      <p:to>
                                        <p:strVal val="visible"/>
                                      </p:to>
                                    </p:set>
                                    <p:animEffect transition="in" filter="fade">
                                      <p:cBhvr>
                                        <p:cTn id="125" dur="500"/>
                                        <p:tgtEl>
                                          <p:spTgt spid="80"/>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500" fill="hold"/>
                                        <p:tgtEl>
                                          <p:spTgt spid="85"/>
                                        </p:tgtEl>
                                        <p:attrNameLst>
                                          <p:attrName>ppt_w</p:attrName>
                                        </p:attrNameLst>
                                      </p:cBhvr>
                                      <p:tavLst>
                                        <p:tav tm="0">
                                          <p:val>
                                            <p:fltVal val="0"/>
                                          </p:val>
                                        </p:tav>
                                        <p:tav tm="100000">
                                          <p:val>
                                            <p:strVal val="#ppt_w"/>
                                          </p:val>
                                        </p:tav>
                                      </p:tavLst>
                                    </p:anim>
                                    <p:anim calcmode="lin" valueType="num">
                                      <p:cBhvr>
                                        <p:cTn id="130" dur="500" fill="hold"/>
                                        <p:tgtEl>
                                          <p:spTgt spid="85"/>
                                        </p:tgtEl>
                                        <p:attrNameLst>
                                          <p:attrName>ppt_h</p:attrName>
                                        </p:attrNameLst>
                                      </p:cBhvr>
                                      <p:tavLst>
                                        <p:tav tm="0">
                                          <p:val>
                                            <p:fltVal val="0"/>
                                          </p:val>
                                        </p:tav>
                                        <p:tav tm="100000">
                                          <p:val>
                                            <p:strVal val="#ppt_h"/>
                                          </p:val>
                                        </p:tav>
                                      </p:tavLst>
                                    </p:anim>
                                    <p:animEffect transition="in" filter="fade">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animBg="1"/>
      <p:bldP spid="67" grpId="0" animBg="1"/>
      <p:bldP spid="68"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901772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12858750" cy="723265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150169" y="1456085"/>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Others_1"/>
          <p:cNvSpPr txBox="1"/>
          <p:nvPr>
            <p:custDataLst>
              <p:tags r:id="rId1"/>
            </p:custDataLst>
          </p:nvPr>
        </p:nvSpPr>
        <p:spPr>
          <a:xfrm>
            <a:off x="4306517" y="1845982"/>
            <a:ext cx="1513416" cy="1046312"/>
          </a:xfrm>
          <a:prstGeom prst="rect">
            <a:avLst/>
          </a:prstGeom>
          <a:noFill/>
        </p:spPr>
        <p:txBody>
          <a:bodyPr wrap="square" lIns="0" tIns="0" rIns="0" bIns="0" rtlCol="0" anchor="ctr" anchorCtr="0">
            <a:spAutoFit/>
          </a:bodyPr>
          <a:lstStyle/>
          <a:p>
            <a:pPr algn="ctr"/>
            <a:r>
              <a:rPr lang="en-US" altLang="zh-CN" sz="4799" dirty="0">
                <a:solidFill>
                  <a:schemeClr val="accent1"/>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dirty="0">
                <a:solidFill>
                  <a:schemeClr val="accent1"/>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6535197" y="2014797"/>
            <a:ext cx="3184233" cy="369332"/>
          </a:xfrm>
          <a:prstGeom prst="rect">
            <a:avLst/>
          </a:prstGeom>
        </p:spPr>
        <p:txBody>
          <a:bodyPr wrap="square" lIns="0" tIns="0" rIns="0" bIns="0">
            <a:spAutoFit/>
          </a:bodyPr>
          <a:lstStyle/>
          <a:p>
            <a:r>
              <a:rPr lang="zh-CN" altLang="en-US" sz="2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13" name="TextBox 11"/>
          <p:cNvSpPr txBox="1"/>
          <p:nvPr/>
        </p:nvSpPr>
        <p:spPr>
          <a:xfrm>
            <a:off x="6465351" y="2435776"/>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2435776"/>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6465351" y="27085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8177850" y="27085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9378330"/>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4/3*#ppt_w"/>
                                          </p:val>
                                        </p:tav>
                                        <p:tav tm="100000">
                                          <p:val>
                                            <p:strVal val="#ppt_w"/>
                                          </p:val>
                                        </p:tav>
                                      </p:tavLst>
                                    </p:anim>
                                    <p:anim calcmode="lin" valueType="num">
                                      <p:cBhvr>
                                        <p:cTn id="8"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1"/>
                                        </p:tgtEl>
                                        <p:attrNameLst>
                                          <p:attrName>style.visibility</p:attrName>
                                        </p:attrNameLst>
                                      </p:cBhvr>
                                      <p:to>
                                        <p:strVal val="visible"/>
                                      </p:to>
                                    </p:set>
                                    <p:anim by="(-#ppt_w*2)" calcmode="lin" valueType="num">
                                      <p:cBhvr rctx="PPT">
                                        <p:cTn id="20" dur="500" autoRev="1" fill="hold">
                                          <p:stCondLst>
                                            <p:cond delay="0"/>
                                          </p:stCondLst>
                                        </p:cTn>
                                        <p:tgtEl>
                                          <p:spTgt spid="11"/>
                                        </p:tgtEl>
                                        <p:attrNameLst>
                                          <p:attrName>ppt_w</p:attrName>
                                        </p:attrNameLst>
                                      </p:cBhvr>
                                    </p:anim>
                                    <p:anim by="(#ppt_w*0.50)" calcmode="lin" valueType="num">
                                      <p:cBhvr>
                                        <p:cTn id="21" dur="500" decel="50000" autoRev="1" fill="hold">
                                          <p:stCondLst>
                                            <p:cond delay="0"/>
                                          </p:stCondLst>
                                        </p:cTn>
                                        <p:tgtEl>
                                          <p:spTgt spid="11"/>
                                        </p:tgtEl>
                                        <p:attrNameLst>
                                          <p:attrName>ppt_x</p:attrName>
                                        </p:attrNameLst>
                                      </p:cBhvr>
                                    </p:anim>
                                    <p:anim from="(-#ppt_h/2)" to="(#ppt_y)" calcmode="lin" valueType="num">
                                      <p:cBhvr>
                                        <p:cTn id="22" dur="1000" fill="hold">
                                          <p:stCondLst>
                                            <p:cond delay="0"/>
                                          </p:stCondLst>
                                        </p:cTn>
                                        <p:tgtEl>
                                          <p:spTgt spid="11"/>
                                        </p:tgtEl>
                                        <p:attrNameLst>
                                          <p:attrName>ppt_y</p:attrName>
                                        </p:attrNameLst>
                                      </p:cBhvr>
                                    </p:anim>
                                    <p:animRot by="21600000">
                                      <p:cBhvr>
                                        <p:cTn id="23" dur="1000" fill="hold">
                                          <p:stCondLst>
                                            <p:cond delay="0"/>
                                          </p:stCondLst>
                                        </p:cTn>
                                        <p:tgtEl>
                                          <p:spTgt spid="11"/>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23" presetClass="entr" presetSubtype="32"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strVal val="4*#ppt_w"/>
                                          </p:val>
                                        </p:tav>
                                        <p:tav tm="100000">
                                          <p:val>
                                            <p:strVal val="#ppt_w"/>
                                          </p:val>
                                        </p:tav>
                                      </p:tavLst>
                                    </p:anim>
                                    <p:anim calcmode="lin" valueType="num">
                                      <p:cBhvr>
                                        <p:cTn id="29" dur="500" fill="hold"/>
                                        <p:tgtEl>
                                          <p:spTgt spid="12"/>
                                        </p:tgtEl>
                                        <p:attrNameLst>
                                          <p:attrName>ppt_h</p:attrName>
                                        </p:attrNameLst>
                                      </p:cBhvr>
                                      <p:tavLst>
                                        <p:tav tm="0">
                                          <p:val>
                                            <p:strVal val="4*#ppt_h"/>
                                          </p:val>
                                        </p:tav>
                                        <p:tav tm="100000">
                                          <p:val>
                                            <p:strVal val="#ppt_h"/>
                                          </p:val>
                                        </p:tav>
                                      </p:tavLst>
                                    </p:anim>
                                  </p:childTnLst>
                                </p:cTn>
                              </p:par>
                            </p:childTnLst>
                          </p:cTn>
                        </p:par>
                        <p:par>
                          <p:cTn id="30" fill="hold">
                            <p:stCondLst>
                              <p:cond delay="500"/>
                            </p:stCondLst>
                            <p:childTnLst>
                              <p:par>
                                <p:cTn id="31" presetID="12" presetClass="entr" presetSubtype="8"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ppt_x</p:attrName>
                                        </p:attrNameLst>
                                      </p:cBhvr>
                                      <p:tavLst>
                                        <p:tav tm="0">
                                          <p:val>
                                            <p:strVal val="#ppt_x-#ppt_w*1.125000"/>
                                          </p:val>
                                        </p:tav>
                                        <p:tav tm="100000">
                                          <p:val>
                                            <p:strVal val="#ppt_x"/>
                                          </p:val>
                                        </p:tav>
                                      </p:tavLst>
                                    </p:anim>
                                    <p:animEffect transition="in" filter="wipe(right)">
                                      <p:cBhvr>
                                        <p:cTn id="34" dur="500"/>
                                        <p:tgtEl>
                                          <p:spTgt spid="13"/>
                                        </p:tgtEl>
                                      </p:cBhvr>
                                    </p:animEffect>
                                  </p:childTnLst>
                                </p:cTn>
                              </p:par>
                            </p:childTnLst>
                          </p:cTn>
                        </p:par>
                        <p:par>
                          <p:cTn id="35" fill="hold">
                            <p:stCondLst>
                              <p:cond delay="1000"/>
                            </p:stCondLst>
                            <p:childTnLst>
                              <p:par>
                                <p:cTn id="36" presetID="12" presetClass="entr" presetSubtype="8"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ppt_x</p:attrName>
                                        </p:attrNameLst>
                                      </p:cBhvr>
                                      <p:tavLst>
                                        <p:tav tm="0">
                                          <p:val>
                                            <p:strVal val="#ppt_x-#ppt_w*1.125000"/>
                                          </p:val>
                                        </p:tav>
                                        <p:tav tm="100000">
                                          <p:val>
                                            <p:strVal val="#ppt_x"/>
                                          </p:val>
                                        </p:tav>
                                      </p:tavLst>
                                    </p:anim>
                                    <p:animEffect transition="in" filter="wipe(right)">
                                      <p:cBhvr>
                                        <p:cTn id="39" dur="500"/>
                                        <p:tgtEl>
                                          <p:spTgt spid="14"/>
                                        </p:tgtEl>
                                      </p:cBhvr>
                                    </p:animEffect>
                                  </p:childTnLst>
                                </p:cTn>
                              </p:par>
                            </p:childTnLst>
                          </p:cTn>
                        </p:par>
                        <p:par>
                          <p:cTn id="40" fill="hold">
                            <p:stCondLst>
                              <p:cond delay="1500"/>
                            </p:stCondLst>
                            <p:childTnLst>
                              <p:par>
                                <p:cTn id="41" presetID="12" presetClass="entr" presetSubtype="8"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p:tgtEl>
                                          <p:spTgt spid="23"/>
                                        </p:tgtEl>
                                        <p:attrNameLst>
                                          <p:attrName>ppt_x</p:attrName>
                                        </p:attrNameLst>
                                      </p:cBhvr>
                                      <p:tavLst>
                                        <p:tav tm="0">
                                          <p:val>
                                            <p:strVal val="#ppt_x-#ppt_w*1.125000"/>
                                          </p:val>
                                        </p:tav>
                                        <p:tav tm="100000">
                                          <p:val>
                                            <p:strVal val="#ppt_x"/>
                                          </p:val>
                                        </p:tav>
                                      </p:tavLst>
                                    </p:anim>
                                    <p:animEffect transition="in" filter="wipe(right)">
                                      <p:cBhvr>
                                        <p:cTn id="44" dur="500"/>
                                        <p:tgtEl>
                                          <p:spTgt spid="23"/>
                                        </p:tgtEl>
                                      </p:cBhvr>
                                    </p:animEffect>
                                  </p:childTnLst>
                                </p:cTn>
                              </p:par>
                            </p:childTnLst>
                          </p:cTn>
                        </p:par>
                        <p:par>
                          <p:cTn id="45" fill="hold">
                            <p:stCondLst>
                              <p:cond delay="2000"/>
                            </p:stCondLst>
                            <p:childTnLst>
                              <p:par>
                                <p:cTn id="46" presetID="12" presetClass="entr" presetSubtype="8"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ppt_x</p:attrName>
                                        </p:attrNameLst>
                                      </p:cBhvr>
                                      <p:tavLst>
                                        <p:tav tm="0">
                                          <p:val>
                                            <p:strVal val="#ppt_x-#ppt_w*1.125000"/>
                                          </p:val>
                                        </p:tav>
                                        <p:tav tm="100000">
                                          <p:val>
                                            <p:strVal val="#ppt_x"/>
                                          </p:val>
                                        </p:tav>
                                      </p:tavLst>
                                    </p:anim>
                                    <p:animEffect transition="in" filter="wipe(right)">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1" grpId="0"/>
      <p:bldP spid="12" grpId="0"/>
      <p:bldP spid="13" grpId="0"/>
      <p:bldP spid="14"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6" name="Rectangle 38" descr="library"/>
          <p:cNvSpPr>
            <a:spLocks noChangeArrowheads="1"/>
          </p:cNvSpPr>
          <p:nvPr/>
        </p:nvSpPr>
        <p:spPr bwMode="auto">
          <a:xfrm>
            <a:off x="0" y="0"/>
            <a:ext cx="12858750" cy="495399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52" name="Freeform 44"/>
          <p:cNvSpPr>
            <a:spLocks/>
          </p:cNvSpPr>
          <p:nvPr/>
        </p:nvSpPr>
        <p:spPr bwMode="auto">
          <a:xfrm>
            <a:off x="1415355"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53" name="Freeform 45"/>
          <p:cNvSpPr>
            <a:spLocks/>
          </p:cNvSpPr>
          <p:nvPr/>
        </p:nvSpPr>
        <p:spPr bwMode="auto">
          <a:xfrm>
            <a:off x="1415355"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1"/>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54" name="Freeform 46"/>
          <p:cNvSpPr>
            <a:spLocks noEditPoints="1"/>
          </p:cNvSpPr>
          <p:nvPr/>
        </p:nvSpPr>
        <p:spPr bwMode="auto">
          <a:xfrm>
            <a:off x="1605113" y="4520903"/>
            <a:ext cx="290215" cy="290215"/>
          </a:xfrm>
          <a:custGeom>
            <a:avLst/>
            <a:gdLst>
              <a:gd name="T0" fmla="*/ 51 w 64"/>
              <a:gd name="T1" fmla="*/ 47 h 64"/>
              <a:gd name="T2" fmla="*/ 58 w 64"/>
              <a:gd name="T3" fmla="*/ 29 h 64"/>
              <a:gd name="T4" fmla="*/ 56 w 64"/>
              <a:gd name="T5" fmla="*/ 18 h 64"/>
              <a:gd name="T6" fmla="*/ 50 w 64"/>
              <a:gd name="T7" fmla="*/ 8 h 64"/>
              <a:gd name="T8" fmla="*/ 40 w 64"/>
              <a:gd name="T9" fmla="*/ 2 h 64"/>
              <a:gd name="T10" fmla="*/ 9 w 64"/>
              <a:gd name="T11" fmla="*/ 8 h 64"/>
              <a:gd name="T12" fmla="*/ 0 w 64"/>
              <a:gd name="T13" fmla="*/ 29 h 64"/>
              <a:gd name="T14" fmla="*/ 3 w 64"/>
              <a:gd name="T15" fmla="*/ 40 h 64"/>
              <a:gd name="T16" fmla="*/ 9 w 64"/>
              <a:gd name="T17" fmla="*/ 49 h 64"/>
              <a:gd name="T18" fmla="*/ 29 w 64"/>
              <a:gd name="T19" fmla="*/ 58 h 64"/>
              <a:gd name="T20" fmla="*/ 48 w 64"/>
              <a:gd name="T21" fmla="*/ 51 h 64"/>
              <a:gd name="T22" fmla="*/ 63 w 64"/>
              <a:gd name="T23" fmla="*/ 62 h 64"/>
              <a:gd name="T24" fmla="*/ 46 w 64"/>
              <a:gd name="T25" fmla="*/ 46 h 64"/>
              <a:gd name="T26" fmla="*/ 46 w 64"/>
              <a:gd name="T27" fmla="*/ 46 h 64"/>
              <a:gd name="T28" fmla="*/ 38 w 64"/>
              <a:gd name="T29" fmla="*/ 51 h 64"/>
              <a:gd name="T30" fmla="*/ 20 w 64"/>
              <a:gd name="T31" fmla="*/ 51 h 64"/>
              <a:gd name="T32" fmla="*/ 13 w 64"/>
              <a:gd name="T33" fmla="*/ 46 h 64"/>
              <a:gd name="T34" fmla="*/ 7 w 64"/>
              <a:gd name="T35" fmla="*/ 38 h 64"/>
              <a:gd name="T36" fmla="*/ 7 w 64"/>
              <a:gd name="T37" fmla="*/ 20 h 64"/>
              <a:gd name="T38" fmla="*/ 29 w 64"/>
              <a:gd name="T39" fmla="*/ 5 h 64"/>
              <a:gd name="T40" fmla="*/ 38 w 64"/>
              <a:gd name="T41" fmla="*/ 7 h 64"/>
              <a:gd name="T42" fmla="*/ 46 w 64"/>
              <a:gd name="T43" fmla="*/ 12 h 64"/>
              <a:gd name="T44" fmla="*/ 51 w 64"/>
              <a:gd name="T45" fmla="*/ 20 h 64"/>
              <a:gd name="T46" fmla="*/ 51 w 64"/>
              <a:gd name="T47" fmla="*/ 38 h 64"/>
              <a:gd name="T48" fmla="*/ 22 w 64"/>
              <a:gd name="T49" fmla="*/ 12 h 64"/>
              <a:gd name="T50" fmla="*/ 19 w 64"/>
              <a:gd name="T51" fmla="*/ 13 h 64"/>
              <a:gd name="T52" fmla="*/ 16 w 64"/>
              <a:gd name="T53" fmla="*/ 16 h 64"/>
              <a:gd name="T54" fmla="*/ 14 w 64"/>
              <a:gd name="T55" fmla="*/ 18 h 64"/>
              <a:gd name="T56" fmla="*/ 12 w 64"/>
              <a:gd name="T57" fmla="*/ 22 h 64"/>
              <a:gd name="T58" fmla="*/ 15 w 64"/>
              <a:gd name="T59" fmla="*/ 23 h 64"/>
              <a:gd name="T60" fmla="*/ 18 w 64"/>
              <a:gd name="T61" fmla="*/ 18 h 64"/>
              <a:gd name="T62" fmla="*/ 23 w 64"/>
              <a:gd name="T63" fmla="*/ 15 h 64"/>
              <a:gd name="T64" fmla="*/ 22 w 64"/>
              <a:gd name="T65" fmla="*/ 12 h 64"/>
              <a:gd name="T66" fmla="*/ 46 w 64"/>
              <a:gd name="T67" fmla="*/ 27 h 64"/>
              <a:gd name="T68" fmla="*/ 44 w 64"/>
              <a:gd name="T69" fmla="*/ 35 h 64"/>
              <a:gd name="T70" fmla="*/ 40 w 64"/>
              <a:gd name="T71" fmla="*/ 40 h 64"/>
              <a:gd name="T72" fmla="*/ 29 w 64"/>
              <a:gd name="T73" fmla="*/ 44 h 64"/>
              <a:gd name="T74" fmla="*/ 29 w 64"/>
              <a:gd name="T75" fmla="*/ 48 h 64"/>
              <a:gd name="T76" fmla="*/ 42 w 64"/>
              <a:gd name="T77" fmla="*/ 42 h 64"/>
              <a:gd name="T78" fmla="*/ 46 w 64"/>
              <a:gd name="T79" fmla="*/ 36 h 64"/>
              <a:gd name="T80" fmla="*/ 46 w 64"/>
              <a:gd name="T81" fmla="*/ 2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56" name="Freeform 48"/>
          <p:cNvSpPr>
            <a:spLocks/>
          </p:cNvSpPr>
          <p:nvPr/>
        </p:nvSpPr>
        <p:spPr bwMode="auto">
          <a:xfrm>
            <a:off x="2442269" y="4951759"/>
            <a:ext cx="750094" cy="89297"/>
          </a:xfrm>
          <a:custGeom>
            <a:avLst/>
            <a:gdLst>
              <a:gd name="T0" fmla="*/ 336 w 336"/>
              <a:gd name="T1" fmla="*/ 0 h 40"/>
              <a:gd name="T2" fmla="*/ 0 w 336"/>
              <a:gd name="T3" fmla="*/ 0 h 40"/>
              <a:gd name="T4" fmla="*/ 0 w 336"/>
              <a:gd name="T5" fmla="*/ 40 h 40"/>
              <a:gd name="T6" fmla="*/ 299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299" y="40"/>
                </a:lnTo>
                <a:lnTo>
                  <a:pt x="336" y="0"/>
                </a:lnTo>
                <a:close/>
              </a:path>
            </a:pathLst>
          </a:custGeom>
          <a:solidFill>
            <a:schemeClr val="bg1">
              <a:lumMod val="50000"/>
            </a:schemeClr>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57" name="Freeform 49"/>
          <p:cNvSpPr>
            <a:spLocks/>
          </p:cNvSpPr>
          <p:nvPr/>
        </p:nvSpPr>
        <p:spPr bwMode="auto">
          <a:xfrm>
            <a:off x="2442270" y="4286498"/>
            <a:ext cx="667495"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2"/>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58" name="Freeform 50"/>
          <p:cNvSpPr>
            <a:spLocks noEditPoints="1"/>
          </p:cNvSpPr>
          <p:nvPr/>
        </p:nvSpPr>
        <p:spPr bwMode="auto">
          <a:xfrm>
            <a:off x="2649886" y="4507508"/>
            <a:ext cx="252263" cy="312539"/>
          </a:xfrm>
          <a:custGeom>
            <a:avLst/>
            <a:gdLst>
              <a:gd name="T0" fmla="*/ 26 w 56"/>
              <a:gd name="T1" fmla="*/ 45 h 69"/>
              <a:gd name="T2" fmla="*/ 25 w 56"/>
              <a:gd name="T3" fmla="*/ 45 h 69"/>
              <a:gd name="T4" fmla="*/ 5 w 56"/>
              <a:gd name="T5" fmla="*/ 45 h 69"/>
              <a:gd name="T6" fmla="*/ 0 w 56"/>
              <a:gd name="T7" fmla="*/ 35 h 69"/>
              <a:gd name="T8" fmla="*/ 5 w 56"/>
              <a:gd name="T9" fmla="*/ 24 h 69"/>
              <a:gd name="T10" fmla="*/ 15 w 56"/>
              <a:gd name="T11" fmla="*/ 20 h 69"/>
              <a:gd name="T12" fmla="*/ 26 w 56"/>
              <a:gd name="T13" fmla="*/ 24 h 69"/>
              <a:gd name="T14" fmla="*/ 34 w 56"/>
              <a:gd name="T15" fmla="*/ 11 h 69"/>
              <a:gd name="T16" fmla="*/ 45 w 56"/>
              <a:gd name="T17" fmla="*/ 0 h 69"/>
              <a:gd name="T18" fmla="*/ 56 w 56"/>
              <a:gd name="T19" fmla="*/ 11 h 69"/>
              <a:gd name="T20" fmla="*/ 45 w 56"/>
              <a:gd name="T21" fmla="*/ 22 h 69"/>
              <a:gd name="T22" fmla="*/ 28 w 56"/>
              <a:gd name="T23" fmla="*/ 27 h 69"/>
              <a:gd name="T24" fmla="*/ 28 w 56"/>
              <a:gd name="T25" fmla="*/ 43 h 69"/>
              <a:gd name="T26" fmla="*/ 45 w 56"/>
              <a:gd name="T27" fmla="*/ 48 h 69"/>
              <a:gd name="T28" fmla="*/ 56 w 56"/>
              <a:gd name="T29" fmla="*/ 58 h 69"/>
              <a:gd name="T30" fmla="*/ 53 w 56"/>
              <a:gd name="T31" fmla="*/ 66 h 69"/>
              <a:gd name="T32" fmla="*/ 38 w 56"/>
              <a:gd name="T33" fmla="*/ 66 h 69"/>
              <a:gd name="T34" fmla="*/ 36 w 56"/>
              <a:gd name="T35" fmla="*/ 53 h 69"/>
              <a:gd name="T36" fmla="*/ 49 w 56"/>
              <a:gd name="T37" fmla="*/ 55 h 69"/>
              <a:gd name="T38" fmla="*/ 41 w 56"/>
              <a:gd name="T39" fmla="*/ 55 h 69"/>
              <a:gd name="T40" fmla="*/ 41 w 56"/>
              <a:gd name="T41" fmla="*/ 62 h 69"/>
              <a:gd name="T42" fmla="*/ 49 w 56"/>
              <a:gd name="T43" fmla="*/ 62 h 69"/>
              <a:gd name="T44" fmla="*/ 51 w 56"/>
              <a:gd name="T45" fmla="*/ 58 h 69"/>
              <a:gd name="T46" fmla="*/ 22 w 56"/>
              <a:gd name="T47" fmla="*/ 28 h 69"/>
              <a:gd name="T48" fmla="*/ 15 w 56"/>
              <a:gd name="T49" fmla="*/ 25 h 69"/>
              <a:gd name="T50" fmla="*/ 8 w 56"/>
              <a:gd name="T51" fmla="*/ 28 h 69"/>
              <a:gd name="T52" fmla="*/ 8 w 56"/>
              <a:gd name="T53" fmla="*/ 41 h 69"/>
              <a:gd name="T54" fmla="*/ 15 w 56"/>
              <a:gd name="T55" fmla="*/ 44 h 69"/>
              <a:gd name="T56" fmla="*/ 22 w 56"/>
              <a:gd name="T57" fmla="*/ 41 h 69"/>
              <a:gd name="T58" fmla="*/ 22 w 56"/>
              <a:gd name="T59" fmla="*/ 28 h 69"/>
              <a:gd name="T60" fmla="*/ 49 w 56"/>
              <a:gd name="T61" fmla="*/ 7 h 69"/>
              <a:gd name="T62" fmla="*/ 45 w 56"/>
              <a:gd name="T63" fmla="*/ 6 h 69"/>
              <a:gd name="T64" fmla="*/ 40 w 56"/>
              <a:gd name="T65" fmla="*/ 11 h 69"/>
              <a:gd name="T66" fmla="*/ 45 w 56"/>
              <a:gd name="T67" fmla="*/ 16 h 69"/>
              <a:gd name="T68" fmla="*/ 51 w 56"/>
              <a:gd name="T69"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0" name="Freeform 52"/>
          <p:cNvSpPr>
            <a:spLocks/>
          </p:cNvSpPr>
          <p:nvPr/>
        </p:nvSpPr>
        <p:spPr bwMode="auto">
          <a:xfrm>
            <a:off x="5518547"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1" name="Freeform 53"/>
          <p:cNvSpPr>
            <a:spLocks/>
          </p:cNvSpPr>
          <p:nvPr/>
        </p:nvSpPr>
        <p:spPr bwMode="auto">
          <a:xfrm>
            <a:off x="5518547"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5"/>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2" name="Freeform 54"/>
          <p:cNvSpPr>
            <a:spLocks noEditPoints="1"/>
          </p:cNvSpPr>
          <p:nvPr/>
        </p:nvSpPr>
        <p:spPr bwMode="auto">
          <a:xfrm>
            <a:off x="5735093" y="4543227"/>
            <a:ext cx="234404" cy="241102"/>
          </a:xfrm>
          <a:custGeom>
            <a:avLst/>
            <a:gdLst>
              <a:gd name="T0" fmla="*/ 3 w 52"/>
              <a:gd name="T1" fmla="*/ 1 h 53"/>
              <a:gd name="T2" fmla="*/ 50 w 52"/>
              <a:gd name="T3" fmla="*/ 16 h 53"/>
              <a:gd name="T4" fmla="*/ 52 w 52"/>
              <a:gd name="T5" fmla="*/ 20 h 53"/>
              <a:gd name="T6" fmla="*/ 51 w 52"/>
              <a:gd name="T7" fmla="*/ 21 h 53"/>
              <a:gd name="T8" fmla="*/ 51 w 52"/>
              <a:gd name="T9" fmla="*/ 21 h 53"/>
              <a:gd name="T10" fmla="*/ 37 w 52"/>
              <a:gd name="T11" fmla="*/ 28 h 53"/>
              <a:gd name="T12" fmla="*/ 50 w 52"/>
              <a:gd name="T13" fmla="*/ 42 h 53"/>
              <a:gd name="T14" fmla="*/ 50 w 52"/>
              <a:gd name="T15" fmla="*/ 45 h 53"/>
              <a:gd name="T16" fmla="*/ 45 w 52"/>
              <a:gd name="T17" fmla="*/ 51 h 53"/>
              <a:gd name="T18" fmla="*/ 41 w 52"/>
              <a:gd name="T19" fmla="*/ 51 h 53"/>
              <a:gd name="T20" fmla="*/ 41 w 52"/>
              <a:gd name="T21" fmla="*/ 51 h 53"/>
              <a:gd name="T22" fmla="*/ 28 w 52"/>
              <a:gd name="T23" fmla="*/ 38 h 53"/>
              <a:gd name="T24" fmla="*/ 20 w 52"/>
              <a:gd name="T25" fmla="*/ 51 h 53"/>
              <a:gd name="T26" fmla="*/ 17 w 52"/>
              <a:gd name="T27" fmla="*/ 53 h 53"/>
              <a:gd name="T28" fmla="*/ 16 w 52"/>
              <a:gd name="T29" fmla="*/ 51 h 53"/>
              <a:gd name="T30" fmla="*/ 0 w 52"/>
              <a:gd name="T31" fmla="*/ 4 h 53"/>
              <a:gd name="T32" fmla="*/ 2 w 52"/>
              <a:gd name="T33" fmla="*/ 1 h 53"/>
              <a:gd name="T34" fmla="*/ 3 w 52"/>
              <a:gd name="T35" fmla="*/ 1 h 53"/>
              <a:gd name="T36" fmla="*/ 43 w 52"/>
              <a:gd name="T37" fmla="*/ 19 h 53"/>
              <a:gd name="T38" fmla="*/ 43 w 52"/>
              <a:gd name="T39" fmla="*/ 19 h 53"/>
              <a:gd name="T40" fmla="*/ 7 w 52"/>
              <a:gd name="T41" fmla="*/ 7 h 53"/>
              <a:gd name="T42" fmla="*/ 19 w 52"/>
              <a:gd name="T43" fmla="*/ 43 h 53"/>
              <a:gd name="T44" fmla="*/ 25 w 52"/>
              <a:gd name="T45" fmla="*/ 32 h 53"/>
              <a:gd name="T46" fmla="*/ 25 w 52"/>
              <a:gd name="T47" fmla="*/ 31 h 53"/>
              <a:gd name="T48" fmla="*/ 29 w 52"/>
              <a:gd name="T49" fmla="*/ 31 h 53"/>
              <a:gd name="T50" fmla="*/ 43 w 52"/>
              <a:gd name="T51" fmla="*/ 45 h 53"/>
              <a:gd name="T52" fmla="*/ 45 w 52"/>
              <a:gd name="T53" fmla="*/ 43 h 53"/>
              <a:gd name="T54" fmla="*/ 31 w 52"/>
              <a:gd name="T55" fmla="*/ 30 h 53"/>
              <a:gd name="T56" fmla="*/ 30 w 52"/>
              <a:gd name="T57" fmla="*/ 29 h 53"/>
              <a:gd name="T58" fmla="*/ 31 w 52"/>
              <a:gd name="T59" fmla="*/ 25 h 53"/>
              <a:gd name="T60" fmla="*/ 43 w 52"/>
              <a:gd name="T6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4" name="Freeform 56"/>
          <p:cNvSpPr>
            <a:spLocks/>
          </p:cNvSpPr>
          <p:nvPr/>
        </p:nvSpPr>
        <p:spPr bwMode="auto">
          <a:xfrm>
            <a:off x="4491633"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5" name="Freeform 57"/>
          <p:cNvSpPr>
            <a:spLocks/>
          </p:cNvSpPr>
          <p:nvPr/>
        </p:nvSpPr>
        <p:spPr bwMode="auto">
          <a:xfrm>
            <a:off x="4491633"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4"/>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6" name="Freeform 58"/>
          <p:cNvSpPr>
            <a:spLocks noEditPoints="1"/>
          </p:cNvSpPr>
          <p:nvPr/>
        </p:nvSpPr>
        <p:spPr bwMode="auto">
          <a:xfrm>
            <a:off x="4719340" y="4511973"/>
            <a:ext cx="216546" cy="303609"/>
          </a:xfrm>
          <a:custGeom>
            <a:avLst/>
            <a:gdLst>
              <a:gd name="T0" fmla="*/ 42 w 48"/>
              <a:gd name="T1" fmla="*/ 18 h 67"/>
              <a:gd name="T2" fmla="*/ 37 w 48"/>
              <a:gd name="T3" fmla="*/ 31 h 67"/>
              <a:gd name="T4" fmla="*/ 37 w 48"/>
              <a:gd name="T5" fmla="*/ 31 h 67"/>
              <a:gd name="T6" fmla="*/ 46 w 48"/>
              <a:gd name="T7" fmla="*/ 43 h 67"/>
              <a:gd name="T8" fmla="*/ 48 w 48"/>
              <a:gd name="T9" fmla="*/ 51 h 67"/>
              <a:gd name="T10" fmla="*/ 46 w 48"/>
              <a:gd name="T11" fmla="*/ 60 h 67"/>
              <a:gd name="T12" fmla="*/ 43 w 48"/>
              <a:gd name="T13" fmla="*/ 62 h 67"/>
              <a:gd name="T14" fmla="*/ 37 w 48"/>
              <a:gd name="T15" fmla="*/ 64 h 67"/>
              <a:gd name="T16" fmla="*/ 35 w 48"/>
              <a:gd name="T17" fmla="*/ 67 h 67"/>
              <a:gd name="T18" fmla="*/ 11 w 48"/>
              <a:gd name="T19" fmla="*/ 64 h 67"/>
              <a:gd name="T20" fmla="*/ 11 w 48"/>
              <a:gd name="T21" fmla="*/ 62 h 67"/>
              <a:gd name="T22" fmla="*/ 5 w 48"/>
              <a:gd name="T23" fmla="*/ 62 h 67"/>
              <a:gd name="T24" fmla="*/ 0 w 48"/>
              <a:gd name="T25" fmla="*/ 56 h 67"/>
              <a:gd name="T26" fmla="*/ 2 w 48"/>
              <a:gd name="T27" fmla="*/ 43 h 67"/>
              <a:gd name="T28" fmla="*/ 11 w 48"/>
              <a:gd name="T29" fmla="*/ 31 h 67"/>
              <a:gd name="T30" fmla="*/ 6 w 48"/>
              <a:gd name="T31" fmla="*/ 18 h 67"/>
              <a:gd name="T32" fmla="*/ 13 w 48"/>
              <a:gd name="T33" fmla="*/ 57 h 67"/>
              <a:gd name="T34" fmla="*/ 13 w 48"/>
              <a:gd name="T35" fmla="*/ 50 h 67"/>
              <a:gd name="T36" fmla="*/ 16 w 48"/>
              <a:gd name="T37" fmla="*/ 50 h 67"/>
              <a:gd name="T38" fmla="*/ 16 w 48"/>
              <a:gd name="T39" fmla="*/ 59 h 67"/>
              <a:gd name="T40" fmla="*/ 32 w 48"/>
              <a:gd name="T41" fmla="*/ 62 h 67"/>
              <a:gd name="T42" fmla="*/ 32 w 48"/>
              <a:gd name="T43" fmla="*/ 59 h 67"/>
              <a:gd name="T44" fmla="*/ 32 w 48"/>
              <a:gd name="T45" fmla="*/ 50 h 67"/>
              <a:gd name="T46" fmla="*/ 35 w 48"/>
              <a:gd name="T47" fmla="*/ 50 h 67"/>
              <a:gd name="T48" fmla="*/ 42 w 48"/>
              <a:gd name="T49" fmla="*/ 57 h 67"/>
              <a:gd name="T50" fmla="*/ 42 w 48"/>
              <a:gd name="T51" fmla="*/ 51 h 67"/>
              <a:gd name="T52" fmla="*/ 41 w 48"/>
              <a:gd name="T53" fmla="*/ 45 h 67"/>
              <a:gd name="T54" fmla="*/ 32 w 48"/>
              <a:gd name="T55" fmla="*/ 34 h 67"/>
              <a:gd name="T56" fmla="*/ 16 w 48"/>
              <a:gd name="T57" fmla="*/ 34 h 67"/>
              <a:gd name="T58" fmla="*/ 6 w 48"/>
              <a:gd name="T59" fmla="*/ 51 h 67"/>
              <a:gd name="T60" fmla="*/ 6 w 48"/>
              <a:gd name="T61" fmla="*/ 57 h 67"/>
              <a:gd name="T62" fmla="*/ 24 w 48"/>
              <a:gd name="T63" fmla="*/ 6 h 67"/>
              <a:gd name="T64" fmla="*/ 11 w 48"/>
              <a:gd name="T65" fmla="*/ 18 h 67"/>
              <a:gd name="T66" fmla="*/ 37 w 48"/>
              <a:gd name="T67" fmla="*/ 1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8" name="Freeform 60"/>
          <p:cNvSpPr>
            <a:spLocks/>
          </p:cNvSpPr>
          <p:nvPr/>
        </p:nvSpPr>
        <p:spPr bwMode="auto">
          <a:xfrm>
            <a:off x="3466952"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69" name="Freeform 61"/>
          <p:cNvSpPr>
            <a:spLocks/>
          </p:cNvSpPr>
          <p:nvPr/>
        </p:nvSpPr>
        <p:spPr bwMode="auto">
          <a:xfrm>
            <a:off x="3466952"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3"/>
          </a:solidFill>
          <a:ln>
            <a:noFill/>
          </a:ln>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470" name="Freeform 62"/>
          <p:cNvSpPr>
            <a:spLocks noEditPoints="1"/>
          </p:cNvSpPr>
          <p:nvPr/>
        </p:nvSpPr>
        <p:spPr bwMode="auto">
          <a:xfrm>
            <a:off x="3656708" y="4520903"/>
            <a:ext cx="290215" cy="285750"/>
          </a:xfrm>
          <a:custGeom>
            <a:avLst/>
            <a:gdLst>
              <a:gd name="T0" fmla="*/ 50 w 64"/>
              <a:gd name="T1" fmla="*/ 3 h 63"/>
              <a:gd name="T2" fmla="*/ 43 w 64"/>
              <a:gd name="T3" fmla="*/ 0 h 63"/>
              <a:gd name="T4" fmla="*/ 1 w 64"/>
              <a:gd name="T5" fmla="*/ 38 h 63"/>
              <a:gd name="T6" fmla="*/ 1 w 64"/>
              <a:gd name="T7" fmla="*/ 38 h 63"/>
              <a:gd name="T8" fmla="*/ 1 w 64"/>
              <a:gd name="T9" fmla="*/ 38 h 63"/>
              <a:gd name="T10" fmla="*/ 1 w 64"/>
              <a:gd name="T11" fmla="*/ 38 h 63"/>
              <a:gd name="T12" fmla="*/ 1 w 64"/>
              <a:gd name="T13" fmla="*/ 38 h 63"/>
              <a:gd name="T14" fmla="*/ 1 w 64"/>
              <a:gd name="T15" fmla="*/ 38 h 63"/>
              <a:gd name="T16" fmla="*/ 1 w 64"/>
              <a:gd name="T17" fmla="*/ 38 h 63"/>
              <a:gd name="T18" fmla="*/ 1 w 64"/>
              <a:gd name="T19" fmla="*/ 38 h 63"/>
              <a:gd name="T20" fmla="*/ 0 w 64"/>
              <a:gd name="T21" fmla="*/ 38 h 63"/>
              <a:gd name="T22" fmla="*/ 0 w 64"/>
              <a:gd name="T23" fmla="*/ 39 h 63"/>
              <a:gd name="T24" fmla="*/ 0 w 64"/>
              <a:gd name="T25" fmla="*/ 39 h 63"/>
              <a:gd name="T26" fmla="*/ 0 w 64"/>
              <a:gd name="T27" fmla="*/ 39 h 63"/>
              <a:gd name="T28" fmla="*/ 0 w 64"/>
              <a:gd name="T29" fmla="*/ 39 h 63"/>
              <a:gd name="T30" fmla="*/ 0 w 64"/>
              <a:gd name="T31" fmla="*/ 39 h 63"/>
              <a:gd name="T32" fmla="*/ 0 w 64"/>
              <a:gd name="T33" fmla="*/ 39 h 63"/>
              <a:gd name="T34" fmla="*/ 0 w 64"/>
              <a:gd name="T35" fmla="*/ 39 h 63"/>
              <a:gd name="T36" fmla="*/ 0 w 64"/>
              <a:gd name="T37" fmla="*/ 39 h 63"/>
              <a:gd name="T38" fmla="*/ 0 w 64"/>
              <a:gd name="T39" fmla="*/ 39 h 63"/>
              <a:gd name="T40" fmla="*/ 24 w 64"/>
              <a:gd name="T41" fmla="*/ 63 h 63"/>
              <a:gd name="T42" fmla="*/ 24 w 64"/>
              <a:gd name="T43" fmla="*/ 63 h 63"/>
              <a:gd name="T44" fmla="*/ 25 w 64"/>
              <a:gd name="T45" fmla="*/ 63 h 63"/>
              <a:gd name="T46" fmla="*/ 25 w 64"/>
              <a:gd name="T47" fmla="*/ 63 h 63"/>
              <a:gd name="T48" fmla="*/ 25 w 64"/>
              <a:gd name="T49" fmla="*/ 63 h 63"/>
              <a:gd name="T50" fmla="*/ 25 w 64"/>
              <a:gd name="T51" fmla="*/ 63 h 63"/>
              <a:gd name="T52" fmla="*/ 25 w 64"/>
              <a:gd name="T53" fmla="*/ 63 h 63"/>
              <a:gd name="T54" fmla="*/ 26 w 64"/>
              <a:gd name="T55" fmla="*/ 63 h 63"/>
              <a:gd name="T56" fmla="*/ 26 w 64"/>
              <a:gd name="T57" fmla="*/ 63 h 63"/>
              <a:gd name="T58" fmla="*/ 26 w 64"/>
              <a:gd name="T59" fmla="*/ 63 h 63"/>
              <a:gd name="T60" fmla="*/ 61 w 64"/>
              <a:gd name="T61" fmla="*/ 28 h 63"/>
              <a:gd name="T62" fmla="*/ 32 w 64"/>
              <a:gd name="T63" fmla="*/ 15 h 63"/>
              <a:gd name="T64" fmla="*/ 10 w 64"/>
              <a:gd name="T65" fmla="*/ 43 h 63"/>
              <a:gd name="T66" fmla="*/ 6 w 64"/>
              <a:gd name="T67" fmla="*/ 58 h 63"/>
              <a:gd name="T68" fmla="*/ 18 w 64"/>
              <a:gd name="T69" fmla="*/ 58 h 63"/>
              <a:gd name="T70" fmla="*/ 12 w 64"/>
              <a:gd name="T71" fmla="*/ 45 h 63"/>
              <a:gd name="T72" fmla="*/ 19 w 64"/>
              <a:gd name="T73" fmla="*/ 52 h 63"/>
              <a:gd name="T74" fmla="*/ 24 w 64"/>
              <a:gd name="T75" fmla="*/ 57 h 63"/>
              <a:gd name="T76" fmla="*/ 49 w 64"/>
              <a:gd name="T77" fmla="*/ 32 h 63"/>
              <a:gd name="T78" fmla="*/ 58 w 64"/>
              <a:gd name="T79" fmla="*/ 21 h 63"/>
              <a:gd name="T80" fmla="*/ 53 w 64"/>
              <a:gd name="T81" fmla="*/ 28 h 63"/>
              <a:gd name="T82" fmla="*/ 37 w 64"/>
              <a:gd name="T83" fmla="*/ 9 h 63"/>
              <a:gd name="T84" fmla="*/ 43 w 64"/>
              <a:gd name="T85" fmla="*/ 5 h 63"/>
              <a:gd name="T86" fmla="*/ 58 w 64"/>
              <a:gd name="T87" fmla="*/ 2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23"/>
          <p:cNvSpPr txBox="1"/>
          <p:nvPr/>
        </p:nvSpPr>
        <p:spPr>
          <a:xfrm>
            <a:off x="1155657" y="5693098"/>
            <a:ext cx="5032618" cy="498598"/>
          </a:xfrm>
          <a:prstGeom prst="rect">
            <a:avLst/>
          </a:prstGeom>
          <a:noFill/>
        </p:spPr>
        <p:txBody>
          <a:bodyPr wrap="square" lIns="0" tIns="0" rIns="0" bIns="0" rtlCol="0">
            <a:spAutoFit/>
          </a:bodyPr>
          <a:lstStyle/>
          <a:p>
            <a:pPr>
              <a:lnSpc>
                <a:spcPct val="120000"/>
              </a:lnSpc>
            </a:pPr>
            <a:r>
              <a:rPr lang="en-US" altLang="zh-CN" sz="9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24"/>
          <p:cNvSpPr txBox="1"/>
          <p:nvPr/>
        </p:nvSpPr>
        <p:spPr>
          <a:xfrm>
            <a:off x="1155656" y="5402713"/>
            <a:ext cx="1436291" cy="246221"/>
          </a:xfrm>
          <a:prstGeom prst="rect">
            <a:avLst/>
          </a:prstGeom>
          <a:noFill/>
        </p:spPr>
        <p:txBody>
          <a:bodyPr wrap="none" lIns="0" tIns="0" rIns="0" bIns="0"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682498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446"/>
                                        </p:tgtEl>
                                        <p:attrNameLst>
                                          <p:attrName>style.visibility</p:attrName>
                                        </p:attrNameLst>
                                      </p:cBhvr>
                                      <p:to>
                                        <p:strVal val="visible"/>
                                      </p:to>
                                    </p:set>
                                    <p:animEffect transition="in" filter="wipe(up)">
                                      <p:cBhvr>
                                        <p:cTn id="7" dur="500"/>
                                        <p:tgtEl>
                                          <p:spTgt spid="174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7452"/>
                                        </p:tgtEl>
                                        <p:attrNameLst>
                                          <p:attrName>style.visibility</p:attrName>
                                        </p:attrNameLst>
                                      </p:cBhvr>
                                      <p:to>
                                        <p:strVal val="visible"/>
                                      </p:to>
                                    </p:set>
                                    <p:animEffect transition="in" filter="wipe(up)">
                                      <p:cBhvr>
                                        <p:cTn id="11" dur="500"/>
                                        <p:tgtEl>
                                          <p:spTgt spid="17452"/>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7453"/>
                                        </p:tgtEl>
                                        <p:attrNameLst>
                                          <p:attrName>style.visibility</p:attrName>
                                        </p:attrNameLst>
                                      </p:cBhvr>
                                      <p:to>
                                        <p:strVal val="visible"/>
                                      </p:to>
                                    </p:set>
                                    <p:animEffect transition="in" filter="wipe(down)">
                                      <p:cBhvr>
                                        <p:cTn id="14" dur="500"/>
                                        <p:tgtEl>
                                          <p:spTgt spid="17453"/>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17454"/>
                                        </p:tgtEl>
                                        <p:attrNameLst>
                                          <p:attrName>style.visibility</p:attrName>
                                        </p:attrNameLst>
                                      </p:cBhvr>
                                      <p:to>
                                        <p:strVal val="visible"/>
                                      </p:to>
                                    </p:set>
                                    <p:animEffect transition="in" filter="fade">
                                      <p:cBhvr>
                                        <p:cTn id="18" dur="500"/>
                                        <p:tgtEl>
                                          <p:spTgt spid="17454"/>
                                        </p:tgtEl>
                                      </p:cBhvr>
                                    </p:animEffect>
                                  </p:childTnLst>
                                </p:cTn>
                              </p:par>
                            </p:childTnLst>
                          </p:cTn>
                        </p:par>
                        <p:par>
                          <p:cTn id="19" fill="hold">
                            <p:stCondLst>
                              <p:cond delay="1750"/>
                            </p:stCondLst>
                            <p:childTnLst>
                              <p:par>
                                <p:cTn id="20" presetID="22" presetClass="entr" presetSubtype="1" fill="hold" grpId="0" nodeType="afterEffect">
                                  <p:stCondLst>
                                    <p:cond delay="0"/>
                                  </p:stCondLst>
                                  <p:childTnLst>
                                    <p:set>
                                      <p:cBhvr>
                                        <p:cTn id="21" dur="1" fill="hold">
                                          <p:stCondLst>
                                            <p:cond delay="0"/>
                                          </p:stCondLst>
                                        </p:cTn>
                                        <p:tgtEl>
                                          <p:spTgt spid="17456"/>
                                        </p:tgtEl>
                                        <p:attrNameLst>
                                          <p:attrName>style.visibility</p:attrName>
                                        </p:attrNameLst>
                                      </p:cBhvr>
                                      <p:to>
                                        <p:strVal val="visible"/>
                                      </p:to>
                                    </p:set>
                                    <p:animEffect transition="in" filter="wipe(up)">
                                      <p:cBhvr>
                                        <p:cTn id="22" dur="500"/>
                                        <p:tgtEl>
                                          <p:spTgt spid="17456"/>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7457"/>
                                        </p:tgtEl>
                                        <p:attrNameLst>
                                          <p:attrName>style.visibility</p:attrName>
                                        </p:attrNameLst>
                                      </p:cBhvr>
                                      <p:to>
                                        <p:strVal val="visible"/>
                                      </p:to>
                                    </p:set>
                                    <p:animEffect transition="in" filter="wipe(down)">
                                      <p:cBhvr>
                                        <p:cTn id="25" dur="500"/>
                                        <p:tgtEl>
                                          <p:spTgt spid="1745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7458"/>
                                        </p:tgtEl>
                                        <p:attrNameLst>
                                          <p:attrName>style.visibility</p:attrName>
                                        </p:attrNameLst>
                                      </p:cBhvr>
                                      <p:to>
                                        <p:strVal val="visible"/>
                                      </p:to>
                                    </p:set>
                                    <p:animEffect transition="in" filter="fade">
                                      <p:cBhvr>
                                        <p:cTn id="29" dur="500"/>
                                        <p:tgtEl>
                                          <p:spTgt spid="1745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7468"/>
                                        </p:tgtEl>
                                        <p:attrNameLst>
                                          <p:attrName>style.visibility</p:attrName>
                                        </p:attrNameLst>
                                      </p:cBhvr>
                                      <p:to>
                                        <p:strVal val="visible"/>
                                      </p:to>
                                    </p:set>
                                    <p:animEffect transition="in" filter="wipe(up)">
                                      <p:cBhvr>
                                        <p:cTn id="33" dur="500"/>
                                        <p:tgtEl>
                                          <p:spTgt spid="17468"/>
                                        </p:tgtEl>
                                      </p:cBhvr>
                                    </p:animEffect>
                                  </p:childTnLst>
                                </p:cTn>
                              </p:par>
                              <p:par>
                                <p:cTn id="34" presetID="22" presetClass="entr" presetSubtype="4" fill="hold" grpId="0" nodeType="withEffect">
                                  <p:stCondLst>
                                    <p:cond delay="250"/>
                                  </p:stCondLst>
                                  <p:childTnLst>
                                    <p:set>
                                      <p:cBhvr>
                                        <p:cTn id="35" dur="1" fill="hold">
                                          <p:stCondLst>
                                            <p:cond delay="0"/>
                                          </p:stCondLst>
                                        </p:cTn>
                                        <p:tgtEl>
                                          <p:spTgt spid="17469"/>
                                        </p:tgtEl>
                                        <p:attrNameLst>
                                          <p:attrName>style.visibility</p:attrName>
                                        </p:attrNameLst>
                                      </p:cBhvr>
                                      <p:to>
                                        <p:strVal val="visible"/>
                                      </p:to>
                                    </p:set>
                                    <p:animEffect transition="in" filter="wipe(down)">
                                      <p:cBhvr>
                                        <p:cTn id="36" dur="500"/>
                                        <p:tgtEl>
                                          <p:spTgt spid="17469"/>
                                        </p:tgtEl>
                                      </p:cBhvr>
                                    </p:animEffect>
                                  </p:childTnLst>
                                </p:cTn>
                              </p:par>
                            </p:childTnLst>
                          </p:cTn>
                        </p:par>
                        <p:par>
                          <p:cTn id="37" fill="hold">
                            <p:stCondLst>
                              <p:cond delay="3750"/>
                            </p:stCondLst>
                            <p:childTnLst>
                              <p:par>
                                <p:cTn id="38" presetID="10" presetClass="entr" presetSubtype="0" fill="hold" grpId="0" nodeType="afterEffect">
                                  <p:stCondLst>
                                    <p:cond delay="0"/>
                                  </p:stCondLst>
                                  <p:childTnLst>
                                    <p:set>
                                      <p:cBhvr>
                                        <p:cTn id="39" dur="1" fill="hold">
                                          <p:stCondLst>
                                            <p:cond delay="0"/>
                                          </p:stCondLst>
                                        </p:cTn>
                                        <p:tgtEl>
                                          <p:spTgt spid="17470"/>
                                        </p:tgtEl>
                                        <p:attrNameLst>
                                          <p:attrName>style.visibility</p:attrName>
                                        </p:attrNameLst>
                                      </p:cBhvr>
                                      <p:to>
                                        <p:strVal val="visible"/>
                                      </p:to>
                                    </p:set>
                                    <p:animEffect transition="in" filter="fade">
                                      <p:cBhvr>
                                        <p:cTn id="40" dur="500"/>
                                        <p:tgtEl>
                                          <p:spTgt spid="17470"/>
                                        </p:tgtEl>
                                      </p:cBhvr>
                                    </p:animEffect>
                                  </p:childTnLst>
                                </p:cTn>
                              </p:par>
                            </p:childTnLst>
                          </p:cTn>
                        </p:par>
                        <p:par>
                          <p:cTn id="41" fill="hold">
                            <p:stCondLst>
                              <p:cond delay="4250"/>
                            </p:stCondLst>
                            <p:childTnLst>
                              <p:par>
                                <p:cTn id="42" presetID="22" presetClass="entr" presetSubtype="1" fill="hold" grpId="0" nodeType="afterEffect">
                                  <p:stCondLst>
                                    <p:cond delay="0"/>
                                  </p:stCondLst>
                                  <p:childTnLst>
                                    <p:set>
                                      <p:cBhvr>
                                        <p:cTn id="43" dur="1" fill="hold">
                                          <p:stCondLst>
                                            <p:cond delay="0"/>
                                          </p:stCondLst>
                                        </p:cTn>
                                        <p:tgtEl>
                                          <p:spTgt spid="17464"/>
                                        </p:tgtEl>
                                        <p:attrNameLst>
                                          <p:attrName>style.visibility</p:attrName>
                                        </p:attrNameLst>
                                      </p:cBhvr>
                                      <p:to>
                                        <p:strVal val="visible"/>
                                      </p:to>
                                    </p:set>
                                    <p:animEffect transition="in" filter="wipe(up)">
                                      <p:cBhvr>
                                        <p:cTn id="44" dur="500"/>
                                        <p:tgtEl>
                                          <p:spTgt spid="17464"/>
                                        </p:tgtEl>
                                      </p:cBhvr>
                                    </p:animEffect>
                                  </p:childTnLst>
                                </p:cTn>
                              </p:par>
                              <p:par>
                                <p:cTn id="45" presetID="22" presetClass="entr" presetSubtype="4" fill="hold" grpId="0" nodeType="withEffect">
                                  <p:stCondLst>
                                    <p:cond delay="250"/>
                                  </p:stCondLst>
                                  <p:childTnLst>
                                    <p:set>
                                      <p:cBhvr>
                                        <p:cTn id="46" dur="1" fill="hold">
                                          <p:stCondLst>
                                            <p:cond delay="0"/>
                                          </p:stCondLst>
                                        </p:cTn>
                                        <p:tgtEl>
                                          <p:spTgt spid="17465"/>
                                        </p:tgtEl>
                                        <p:attrNameLst>
                                          <p:attrName>style.visibility</p:attrName>
                                        </p:attrNameLst>
                                      </p:cBhvr>
                                      <p:to>
                                        <p:strVal val="visible"/>
                                      </p:to>
                                    </p:set>
                                    <p:animEffect transition="in" filter="wipe(down)">
                                      <p:cBhvr>
                                        <p:cTn id="47" dur="500"/>
                                        <p:tgtEl>
                                          <p:spTgt spid="1746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7466"/>
                                        </p:tgtEl>
                                        <p:attrNameLst>
                                          <p:attrName>style.visibility</p:attrName>
                                        </p:attrNameLst>
                                      </p:cBhvr>
                                      <p:to>
                                        <p:strVal val="visible"/>
                                      </p:to>
                                    </p:set>
                                    <p:animEffect transition="in" filter="fade">
                                      <p:cBhvr>
                                        <p:cTn id="51" dur="500"/>
                                        <p:tgtEl>
                                          <p:spTgt spid="17466"/>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7460"/>
                                        </p:tgtEl>
                                        <p:attrNameLst>
                                          <p:attrName>style.visibility</p:attrName>
                                        </p:attrNameLst>
                                      </p:cBhvr>
                                      <p:to>
                                        <p:strVal val="visible"/>
                                      </p:to>
                                    </p:set>
                                    <p:animEffect transition="in" filter="wipe(up)">
                                      <p:cBhvr>
                                        <p:cTn id="55" dur="500"/>
                                        <p:tgtEl>
                                          <p:spTgt spid="17460"/>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461"/>
                                        </p:tgtEl>
                                        <p:attrNameLst>
                                          <p:attrName>style.visibility</p:attrName>
                                        </p:attrNameLst>
                                      </p:cBhvr>
                                      <p:to>
                                        <p:strVal val="visible"/>
                                      </p:to>
                                    </p:set>
                                    <p:animEffect transition="in" filter="wipe(down)">
                                      <p:cBhvr>
                                        <p:cTn id="58" dur="500"/>
                                        <p:tgtEl>
                                          <p:spTgt spid="17461"/>
                                        </p:tgtEl>
                                      </p:cBhvr>
                                    </p:animEffect>
                                  </p:childTnLst>
                                </p:cTn>
                              </p:par>
                            </p:childTnLst>
                          </p:cTn>
                        </p:par>
                        <p:par>
                          <p:cTn id="59" fill="hold">
                            <p:stCondLst>
                              <p:cond delay="6250"/>
                            </p:stCondLst>
                            <p:childTnLst>
                              <p:par>
                                <p:cTn id="60" presetID="10" presetClass="entr" presetSubtype="0" fill="hold" grpId="0" nodeType="afterEffect">
                                  <p:stCondLst>
                                    <p:cond delay="0"/>
                                  </p:stCondLst>
                                  <p:childTnLst>
                                    <p:set>
                                      <p:cBhvr>
                                        <p:cTn id="61" dur="1" fill="hold">
                                          <p:stCondLst>
                                            <p:cond delay="0"/>
                                          </p:stCondLst>
                                        </p:cTn>
                                        <p:tgtEl>
                                          <p:spTgt spid="17462"/>
                                        </p:tgtEl>
                                        <p:attrNameLst>
                                          <p:attrName>style.visibility</p:attrName>
                                        </p:attrNameLst>
                                      </p:cBhvr>
                                      <p:to>
                                        <p:strVal val="visible"/>
                                      </p:to>
                                    </p:set>
                                    <p:animEffect transition="in" filter="fade">
                                      <p:cBhvr>
                                        <p:cTn id="62" dur="500"/>
                                        <p:tgtEl>
                                          <p:spTgt spid="17462"/>
                                        </p:tgtEl>
                                      </p:cBhvr>
                                    </p:animEffect>
                                  </p:childTnLst>
                                </p:cTn>
                              </p:par>
                            </p:childTnLst>
                          </p:cTn>
                        </p:par>
                        <p:par>
                          <p:cTn id="63" fill="hold">
                            <p:stCondLst>
                              <p:cond delay="6750"/>
                            </p:stCondLst>
                            <p:childTnLst>
                              <p:par>
                                <p:cTn id="64" presetID="12" presetClass="entr" presetSubtype="4"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up)">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6" grpId="0" animBg="1"/>
      <p:bldP spid="17452" grpId="0" animBg="1"/>
      <p:bldP spid="17453" grpId="0" animBg="1"/>
      <p:bldP spid="17454" grpId="0" animBg="1"/>
      <p:bldP spid="17456" grpId="0" animBg="1"/>
      <p:bldP spid="17457" grpId="0" animBg="1"/>
      <p:bldP spid="17458" grpId="0" animBg="1"/>
      <p:bldP spid="17460" grpId="0" animBg="1"/>
      <p:bldP spid="17461" grpId="0" animBg="1"/>
      <p:bldP spid="17462" grpId="0" animBg="1"/>
      <p:bldP spid="17464" grpId="0" animBg="1"/>
      <p:bldP spid="17465" grpId="0" animBg="1"/>
      <p:bldP spid="17466" grpId="0" animBg="1"/>
      <p:bldP spid="17468" grpId="0" animBg="1"/>
      <p:bldP spid="17469" grpId="0" animBg="1"/>
      <p:bldP spid="17470" grpId="0" animBg="1"/>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59013"/>
            <a:chOff x="837185" y="862698"/>
            <a:chExt cx="1817401" cy="1166322"/>
          </a:xfrm>
        </p:grpSpPr>
        <p:sp>
          <p:nvSpPr>
            <p:cNvPr id="79" name="Rectangle 1436"/>
            <p:cNvSpPr>
              <a:spLocks noChangeArrowheads="1"/>
            </p:cNvSpPr>
            <p:nvPr/>
          </p:nvSpPr>
          <p:spPr bwMode="auto">
            <a:xfrm>
              <a:off x="1279470" y="1150997"/>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8810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59013"/>
            <a:chOff x="817796" y="862698"/>
            <a:chExt cx="1799750" cy="1166322"/>
          </a:xfrm>
        </p:grpSpPr>
        <p:sp>
          <p:nvSpPr>
            <p:cNvPr id="83" name="Rectangle 1436"/>
            <p:cNvSpPr>
              <a:spLocks noChangeArrowheads="1"/>
            </p:cNvSpPr>
            <p:nvPr/>
          </p:nvSpPr>
          <p:spPr bwMode="auto">
            <a:xfrm>
              <a:off x="1240590" y="1150997"/>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8810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27852"/>
            <a:chOff x="821636" y="862698"/>
            <a:chExt cx="1832950" cy="113200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8810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27852"/>
            <a:chOff x="817796" y="862698"/>
            <a:chExt cx="1799750" cy="113200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8810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757552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2744" y="1142872"/>
            <a:ext cx="3481629" cy="47437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241036" y="1477583"/>
            <a:ext cx="3270588" cy="440899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17" name="AutoShape 1"/>
          <p:cNvSpPr>
            <a:spLocks/>
          </p:cNvSpPr>
          <p:nvPr/>
        </p:nvSpPr>
        <p:spPr bwMode="auto">
          <a:xfrm>
            <a:off x="3755080" y="5886574"/>
            <a:ext cx="2607326"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18" name="AutoShape 2"/>
          <p:cNvSpPr>
            <a:spLocks/>
          </p:cNvSpPr>
          <p:nvPr/>
        </p:nvSpPr>
        <p:spPr bwMode="auto">
          <a:xfrm>
            <a:off x="8509877" y="1179356"/>
            <a:ext cx="4184193" cy="47072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0" name="AutoShape 4"/>
          <p:cNvSpPr>
            <a:spLocks/>
          </p:cNvSpPr>
          <p:nvPr/>
        </p:nvSpPr>
        <p:spPr bwMode="auto">
          <a:xfrm>
            <a:off x="3822052" y="3013605"/>
            <a:ext cx="2549282"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2" name="AutoShape 6"/>
          <p:cNvSpPr>
            <a:spLocks/>
          </p:cNvSpPr>
          <p:nvPr/>
        </p:nvSpPr>
        <p:spPr bwMode="auto">
          <a:xfrm>
            <a:off x="1746012" y="5886574"/>
            <a:ext cx="2111755"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3" name="AutoShape 7"/>
          <p:cNvSpPr>
            <a:spLocks/>
          </p:cNvSpPr>
          <p:nvPr/>
        </p:nvSpPr>
        <p:spPr bwMode="auto">
          <a:xfrm>
            <a:off x="6366872" y="5886574"/>
            <a:ext cx="216533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4" name="AutoShape 8"/>
          <p:cNvSpPr>
            <a:spLocks/>
          </p:cNvSpPr>
          <p:nvPr/>
        </p:nvSpPr>
        <p:spPr bwMode="auto">
          <a:xfrm>
            <a:off x="8523272" y="5886575"/>
            <a:ext cx="255375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5" name="AutoShape 9"/>
          <p:cNvSpPr>
            <a:spLocks/>
          </p:cNvSpPr>
          <p:nvPr/>
        </p:nvSpPr>
        <p:spPr bwMode="auto">
          <a:xfrm>
            <a:off x="4031886" y="4600770"/>
            <a:ext cx="2176493"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3991705" y="4386469"/>
            <a:ext cx="2122917"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27" name="AutoShape 11"/>
          <p:cNvSpPr>
            <a:spLocks/>
          </p:cNvSpPr>
          <p:nvPr/>
        </p:nvSpPr>
        <p:spPr bwMode="auto">
          <a:xfrm>
            <a:off x="8737573" y="4600770"/>
            <a:ext cx="2178724"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8699624" y="4386469"/>
            <a:ext cx="2122916"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32" name="AutoShape 16"/>
          <p:cNvSpPr>
            <a:spLocks/>
          </p:cNvSpPr>
          <p:nvPr/>
        </p:nvSpPr>
        <p:spPr bwMode="auto">
          <a:xfrm>
            <a:off x="399170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869962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67953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259"/>
          <p:cNvSpPr>
            <a:spLocks noChangeArrowheads="1"/>
          </p:cNvSpPr>
          <p:nvPr/>
        </p:nvSpPr>
        <p:spPr bwMode="auto">
          <a:xfrm>
            <a:off x="380703" y="1955905"/>
            <a:ext cx="2952328"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8800" cap="all" dirty="0" smtClean="0">
                <a:solidFill>
                  <a:schemeClr val="bg1"/>
                </a:solidFill>
                <a:latin typeface="Algerian" panose="04020705040A02060702" pitchFamily="82" charset="0"/>
                <a:cs typeface="Arial" panose="020B0604020202020204" pitchFamily="34" charset="0"/>
              </a:rPr>
              <a:t>201X</a:t>
            </a:r>
            <a:endParaRPr lang="zh-CN" altLang="en-US" sz="8800" cap="all" dirty="0">
              <a:solidFill>
                <a:schemeClr val="bg1"/>
              </a:solidFill>
              <a:latin typeface="Algerian" panose="04020705040A02060702" pitchFamily="82" charset="0"/>
              <a:cs typeface="Arial" panose="020B0604020202020204" pitchFamily="34" charset="0"/>
            </a:endParaRPr>
          </a:p>
        </p:txBody>
      </p:sp>
      <p:sp>
        <p:nvSpPr>
          <p:cNvPr id="7" name="矩形 259"/>
          <p:cNvSpPr>
            <a:spLocks noChangeArrowheads="1"/>
          </p:cNvSpPr>
          <p:nvPr/>
        </p:nvSpPr>
        <p:spPr bwMode="auto">
          <a:xfrm>
            <a:off x="3189015" y="3242945"/>
            <a:ext cx="2355311" cy="40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buNone/>
            </a:pPr>
            <a:r>
              <a:rPr lang="zh-CN" altLang="en-US" sz="2000" dirty="0" smtClean="0">
                <a:solidFill>
                  <a:schemeClr val="bg1"/>
                </a:solidFill>
                <a:latin typeface="Arial" panose="020B0604020202020204" pitchFamily="34" charset="0"/>
                <a:cs typeface="Arial" panose="020B0604020202020204" pitchFamily="34" charset="0"/>
              </a:rPr>
              <a:t>新年商业计划汇报</a:t>
            </a:r>
            <a:endParaRPr lang="zh-CN" altLang="en-US" sz="2000" dirty="0">
              <a:solidFill>
                <a:schemeClr val="bg1"/>
              </a:solidFill>
              <a:latin typeface="Arial" panose="020B0604020202020204" pitchFamily="34" charset="0"/>
              <a:cs typeface="Arial" panose="020B0604020202020204" pitchFamily="34" charset="0"/>
            </a:endParaRPr>
          </a:p>
        </p:txBody>
      </p:sp>
      <p:sp>
        <p:nvSpPr>
          <p:cNvPr id="11" name="矩形 259"/>
          <p:cNvSpPr>
            <a:spLocks noChangeArrowheads="1"/>
          </p:cNvSpPr>
          <p:nvPr/>
        </p:nvSpPr>
        <p:spPr bwMode="auto">
          <a:xfrm>
            <a:off x="973512" y="3581287"/>
            <a:ext cx="45708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cap="all" dirty="0" smtClean="0">
                <a:solidFill>
                  <a:schemeClr val="bg1"/>
                </a:solidFill>
                <a:cs typeface="Arial" panose="020B0604020202020204" pitchFamily="34" charset="0"/>
              </a:rPr>
              <a:t>感谢聆听 批评指导</a:t>
            </a:r>
            <a:endParaRPr lang="zh-CN" altLang="en-US" sz="4000" cap="all" dirty="0">
              <a:solidFill>
                <a:schemeClr val="bg1"/>
              </a:solidFill>
              <a:cs typeface="Arial" panose="020B0604020202020204" pitchFamily="34" charset="0"/>
            </a:endParaRPr>
          </a:p>
        </p:txBody>
      </p:sp>
      <p:sp>
        <p:nvSpPr>
          <p:cNvPr id="12" name="矩形 259"/>
          <p:cNvSpPr>
            <a:spLocks noChangeArrowheads="1"/>
          </p:cNvSpPr>
          <p:nvPr/>
        </p:nvSpPr>
        <p:spPr bwMode="auto">
          <a:xfrm>
            <a:off x="2964872" y="2411090"/>
            <a:ext cx="302433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800" cap="all" dirty="0" smtClean="0">
                <a:solidFill>
                  <a:schemeClr val="bg1"/>
                </a:solidFill>
                <a:cs typeface="Arial" panose="020B0604020202020204" pitchFamily="34" charset="0"/>
              </a:rPr>
              <a:t>工作汇报</a:t>
            </a:r>
            <a:endParaRPr lang="zh-CN" altLang="en-US" sz="4800" cap="all" dirty="0">
              <a:solidFill>
                <a:schemeClr val="bg1"/>
              </a:solidFill>
              <a:cs typeface="Arial" panose="020B0604020202020204" pitchFamily="34" charset="0"/>
            </a:endParaRPr>
          </a:p>
        </p:txBody>
      </p:sp>
    </p:spTree>
    <p:extLst>
      <p:ext uri="{BB962C8B-B14F-4D97-AF65-F5344CB8AC3E}">
        <p14:creationId xmlns:p14="http://schemas.microsoft.com/office/powerpoint/2010/main" val="7643929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3*#ppt_w"/>
                                          </p:val>
                                        </p:tav>
                                        <p:tav tm="100000">
                                          <p:val>
                                            <p:strVal val="#ppt_w"/>
                                          </p:val>
                                        </p:tav>
                                      </p:tavLst>
                                    </p:anim>
                                    <p:anim calcmode="lin" valueType="num">
                                      <p:cBhvr>
                                        <p:cTn id="8" dur="500" fill="hold"/>
                                        <p:tgtEl>
                                          <p:spTgt spid="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gtEl>
                                        <p:attrNameLst>
                                          <p:attrName>ppt_y</p:attrName>
                                        </p:attrNameLst>
                                      </p:cBhvr>
                                      <p:tavLst>
                                        <p:tav tm="0">
                                          <p:val>
                                            <p:strVal val="#ppt_y"/>
                                          </p:val>
                                        </p:tav>
                                        <p:tav tm="100000">
                                          <p:val>
                                            <p:strVal val="#ppt_y"/>
                                          </p:val>
                                        </p:tav>
                                      </p:tavLst>
                                    </p:anim>
                                    <p:anim calcmode="lin" valueType="num">
                                      <p:cBhvr>
                                        <p:cTn id="1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gtEl>
                                      </p:cBhvr>
                                    </p:animEffect>
                                  </p:childTnLst>
                                </p:cTn>
                              </p:par>
                            </p:childTnLst>
                          </p:cTn>
                        </p:par>
                        <p:par>
                          <p:cTn id="17" fill="hold">
                            <p:stCondLst>
                              <p:cond delay="115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2"/>
                                        </p:tgtEl>
                                        <p:attrNameLst>
                                          <p:attrName>ppt_y</p:attrName>
                                        </p:attrNameLst>
                                      </p:cBhvr>
                                      <p:tavLst>
                                        <p:tav tm="0">
                                          <p:val>
                                            <p:strVal val="#ppt_y"/>
                                          </p:val>
                                        </p:tav>
                                        <p:tav tm="100000">
                                          <p:val>
                                            <p:strVal val="#ppt_y"/>
                                          </p:val>
                                        </p:tav>
                                      </p:tavLst>
                                    </p:anim>
                                    <p:anim calcmode="lin" valueType="num">
                                      <p:cBhvr>
                                        <p:cTn id="22"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2"/>
                                        </p:tgtEl>
                                      </p:cBhvr>
                                    </p:animEffect>
                                  </p:childTnLst>
                                </p:cTn>
                              </p:par>
                            </p:childTnLst>
                          </p:cTn>
                        </p:par>
                        <p:par>
                          <p:cTn id="25" fill="hold">
                            <p:stCondLst>
                              <p:cond delay="1800"/>
                            </p:stCondLst>
                            <p:childTnLst>
                              <p:par>
                                <p:cTn id="26" presetID="26" presetClass="emph" presetSubtype="0" fill="hold" grpId="1" nodeType="afterEffect">
                                  <p:stCondLst>
                                    <p:cond delay="0"/>
                                  </p:stCondLst>
                                  <p:iterate type="lt">
                                    <p:tmPct val="0"/>
                                  </p:iterate>
                                  <p:childTnLst>
                                    <p:animEffect transition="out" filter="fade">
                                      <p:cBhvr>
                                        <p:cTn id="27" dur="500" tmFilter="0, 0; .2, .5; .8, .5; 1, 0"/>
                                        <p:tgtEl>
                                          <p:spTgt spid="12"/>
                                        </p:tgtEl>
                                      </p:cBhvr>
                                    </p:animEffect>
                                    <p:animScale>
                                      <p:cBhvr>
                                        <p:cTn id="28" dur="250" autoRev="1" fill="hold"/>
                                        <p:tgtEl>
                                          <p:spTgt spid="12"/>
                                        </p:tgtEl>
                                      </p:cBhvr>
                                      <p:by x="105000" y="105000"/>
                                    </p:animScale>
                                  </p:childTnLst>
                                </p:cTn>
                              </p:par>
                            </p:childTnLst>
                          </p:cTn>
                        </p:par>
                        <p:par>
                          <p:cTn id="29" fill="hold">
                            <p:stCondLst>
                              <p:cond delay="23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7"/>
                                        </p:tgtEl>
                                        <p:attrNameLst>
                                          <p:attrName>ppt_y</p:attrName>
                                        </p:attrNameLst>
                                      </p:cBhvr>
                                      <p:tavLst>
                                        <p:tav tm="0">
                                          <p:val>
                                            <p:strVal val="#ppt_y"/>
                                          </p:val>
                                        </p:tav>
                                        <p:tav tm="100000">
                                          <p:val>
                                            <p:strVal val="#ppt_y"/>
                                          </p:val>
                                        </p:tav>
                                      </p:tavLst>
                                    </p:anim>
                                    <p:anim calcmode="lin" valueType="num">
                                      <p:cBhvr>
                                        <p:cTn id="3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7"/>
                                        </p:tgtEl>
                                      </p:cBhvr>
                                    </p:animEffect>
                                  </p:childTnLst>
                                </p:cTn>
                              </p:par>
                            </p:childTnLst>
                          </p:cTn>
                        </p:par>
                        <p:par>
                          <p:cTn id="37" fill="hold">
                            <p:stCondLst>
                              <p:cond delay="3150"/>
                            </p:stCondLst>
                            <p:childTnLst>
                              <p:par>
                                <p:cTn id="38" presetID="26" presetClass="emph" presetSubtype="0" fill="hold" grpId="1" nodeType="afterEffect">
                                  <p:stCondLst>
                                    <p:cond delay="0"/>
                                  </p:stCondLst>
                                  <p:iterate type="lt">
                                    <p:tmPct val="0"/>
                                  </p:iterate>
                                  <p:childTnLst>
                                    <p:animEffect transition="out" filter="fade">
                                      <p:cBhvr>
                                        <p:cTn id="39" dur="500" tmFilter="0, 0; .2, .5; .8, .5; 1, 0"/>
                                        <p:tgtEl>
                                          <p:spTgt spid="7"/>
                                        </p:tgtEl>
                                      </p:cBhvr>
                                    </p:animEffect>
                                    <p:animScale>
                                      <p:cBhvr>
                                        <p:cTn id="40" dur="250" autoRev="1" fill="hold"/>
                                        <p:tgtEl>
                                          <p:spTgt spid="7"/>
                                        </p:tgtEl>
                                      </p:cBhvr>
                                      <p:by x="105000" y="105000"/>
                                    </p:animScale>
                                  </p:childTnLst>
                                </p:cTn>
                              </p:par>
                            </p:childTnLst>
                          </p:cTn>
                        </p:par>
                        <p:par>
                          <p:cTn id="41" fill="hold">
                            <p:stCondLst>
                              <p:cond delay="36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1"/>
                                        </p:tgtEl>
                                        <p:attrNameLst>
                                          <p:attrName>ppt_y</p:attrName>
                                        </p:attrNameLst>
                                      </p:cBhvr>
                                      <p:tavLst>
                                        <p:tav tm="0">
                                          <p:val>
                                            <p:strVal val="#ppt_y"/>
                                          </p:val>
                                        </p:tav>
                                        <p:tav tm="100000">
                                          <p:val>
                                            <p:strVal val="#ppt_y"/>
                                          </p:val>
                                        </p:tav>
                                      </p:tavLst>
                                    </p:anim>
                                    <p:anim calcmode="lin" valueType="num">
                                      <p:cBhvr>
                                        <p:cTn id="4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1"/>
                                        </p:tgtEl>
                                      </p:cBhvr>
                                    </p:animEffect>
                                  </p:childTnLst>
                                </p:cTn>
                              </p:par>
                            </p:childTnLst>
                          </p:cTn>
                        </p:par>
                        <p:par>
                          <p:cTn id="49" fill="hold">
                            <p:stCondLst>
                              <p:cond delay="4500"/>
                            </p:stCondLst>
                            <p:childTnLst>
                              <p:par>
                                <p:cTn id="50" presetID="26" presetClass="emph" presetSubtype="0" fill="hold" grpId="1" nodeType="afterEffect">
                                  <p:stCondLst>
                                    <p:cond delay="0"/>
                                  </p:stCondLst>
                                  <p:iterate type="lt">
                                    <p:tmPct val="0"/>
                                  </p:iterate>
                                  <p:childTnLst>
                                    <p:animEffect transition="out" filter="fade">
                                      <p:cBhvr>
                                        <p:cTn id="51" dur="500" tmFilter="0, 0; .2, .5; .8, .5; 1, 0"/>
                                        <p:tgtEl>
                                          <p:spTgt spid="11"/>
                                        </p:tgtEl>
                                      </p:cBhvr>
                                    </p:animEffect>
                                    <p:animScale>
                                      <p:cBhvr>
                                        <p:cTn id="52"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7" grpId="0"/>
      <p:bldP spid="7" grpId="1"/>
      <p:bldP spid="11" grpId="0"/>
      <p:bldP spid="11" grpId="1"/>
      <p:bldP spid="12" grpId="0"/>
      <p:bldP spid="1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9E0BC77-BF1C-4C93-9471-6EE43A66BF7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科技"/>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495">
      <a:dk1>
        <a:sysClr val="windowText" lastClr="000000"/>
      </a:dk1>
      <a:lt1>
        <a:sysClr val="window" lastClr="FFFFFF"/>
      </a:lt1>
      <a:dk2>
        <a:srgbClr val="44546A"/>
      </a:dk2>
      <a:lt2>
        <a:srgbClr val="E7E6E6"/>
      </a:lt2>
      <a:accent1>
        <a:srgbClr val="0070C0"/>
      </a:accent1>
      <a:accent2>
        <a:srgbClr val="08B2F0"/>
      </a:accent2>
      <a:accent3>
        <a:srgbClr val="0070C0"/>
      </a:accent3>
      <a:accent4>
        <a:srgbClr val="08B2F0"/>
      </a:accent4>
      <a:accent5>
        <a:srgbClr val="0070C0"/>
      </a:accent5>
      <a:accent6>
        <a:srgbClr val="08B2F0"/>
      </a:accent6>
      <a:hlink>
        <a:srgbClr val="0070C0"/>
      </a:hlink>
      <a:folHlink>
        <a:srgbClr val="08B2F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2129</Words>
  <Application>Microsoft Office PowerPoint</Application>
  <PresentationFormat>自定义</PresentationFormat>
  <Paragraphs>221</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FontAwesome</vt:lpstr>
      <vt:lpstr>Lato Regular</vt:lpstr>
      <vt:lpstr>STIXGeneral-Bold</vt:lpstr>
      <vt:lpstr>宋体</vt:lpstr>
      <vt:lpstr>微软雅黑</vt:lpstr>
      <vt:lpstr>造字工房明黑（非商用）常规体</vt:lpstr>
      <vt:lpstr>Algerian</vt:lpstr>
      <vt:lpstr>Arial</vt:lpstr>
      <vt:lpstr>Calibri</vt:lpstr>
      <vt:lpstr>Calibri Light</vt:lpstr>
      <vt:lpstr>Impact</vt:lpstr>
      <vt:lpstr>Times New Roman</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dc:title>
  <dc:creator/>
  <cp:keywords>www.1ppt.com</cp:keywords>
  <cp:lastModifiedBy/>
  <cp:revision>1</cp:revision>
  <dcterms:created xsi:type="dcterms:W3CDTF">2016-10-17T14:00:15Z</dcterms:created>
  <dcterms:modified xsi:type="dcterms:W3CDTF">2019-02-13T07:53:50Z</dcterms:modified>
</cp:coreProperties>
</file>