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02" r:id="rId2"/>
    <p:sldId id="3303" r:id="rId3"/>
    <p:sldId id="3304" r:id="rId4"/>
    <p:sldId id="3242" r:id="rId5"/>
    <p:sldId id="3264" r:id="rId6"/>
    <p:sldId id="3263" r:id="rId7"/>
    <p:sldId id="3247" r:id="rId8"/>
    <p:sldId id="3305" r:id="rId9"/>
    <p:sldId id="3245" r:id="rId10"/>
    <p:sldId id="3261" r:id="rId11"/>
    <p:sldId id="3248" r:id="rId12"/>
    <p:sldId id="3262" r:id="rId13"/>
    <p:sldId id="3306" r:id="rId14"/>
    <p:sldId id="3244" r:id="rId15"/>
    <p:sldId id="3243" r:id="rId16"/>
    <p:sldId id="3241" r:id="rId17"/>
    <p:sldId id="3260" r:id="rId18"/>
    <p:sldId id="3307" r:id="rId19"/>
    <p:sldId id="3240" r:id="rId20"/>
    <p:sldId id="3246" r:id="rId21"/>
    <p:sldId id="3239" r:id="rId22"/>
    <p:sldId id="3308"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5526"/>
    <a:srgbClr val="900000"/>
    <a:srgbClr val="0FC7D3"/>
    <a:srgbClr val="EC206C"/>
    <a:srgbClr val="BC148E"/>
    <a:srgbClr val="0A1A3B"/>
    <a:srgbClr val="CE000D"/>
    <a:srgbClr val="FE67BE"/>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2" autoAdjust="0"/>
    <p:restoredTop sz="92986" autoAdjust="0"/>
  </p:normalViewPr>
  <p:slideViewPr>
    <p:cSldViewPr>
      <p:cViewPr varScale="1">
        <p:scale>
          <a:sx n="87" d="100"/>
          <a:sy n="87" d="100"/>
        </p:scale>
        <p:origin x="76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2019/2/13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607674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200319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463755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455397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508065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176415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784887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835221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042365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160046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674352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990357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737180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4376179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570002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159898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895786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646029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373413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6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19315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7944023" y="5992589"/>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717772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2019/2/13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96"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4099" name="Rectangle 3"/>
          <p:cNvSpPr>
            <a:spLocks noChangeArrowheads="1"/>
          </p:cNvSpPr>
          <p:nvPr/>
        </p:nvSpPr>
        <p:spPr bwMode="auto">
          <a:xfrm>
            <a:off x="156614" y="206488"/>
            <a:ext cx="12532129" cy="6857624"/>
          </a:xfrm>
          <a:prstGeom prst="rect">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矩形 259"/>
          <p:cNvSpPr>
            <a:spLocks noChangeArrowheads="1"/>
          </p:cNvSpPr>
          <p:nvPr/>
        </p:nvSpPr>
        <p:spPr bwMode="auto">
          <a:xfrm>
            <a:off x="5637287" y="2968253"/>
            <a:ext cx="6587911"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cap="all" dirty="0">
                <a:solidFill>
                  <a:schemeClr val="accent3"/>
                </a:solidFill>
                <a:cs typeface="Arial" panose="020B0604020202020204" pitchFamily="34" charset="0"/>
              </a:rPr>
              <a:t>广告公司企业文化</a:t>
            </a:r>
            <a:r>
              <a:rPr lang="en-US" altLang="zh-CN" sz="4000" cap="all" dirty="0" err="1">
                <a:solidFill>
                  <a:schemeClr val="accent3"/>
                </a:solidFill>
                <a:cs typeface="Arial" panose="020B0604020202020204" pitchFamily="34" charset="0"/>
              </a:rPr>
              <a:t>ppt</a:t>
            </a:r>
            <a:r>
              <a:rPr lang="zh-CN" altLang="en-US" sz="4000" cap="all" dirty="0">
                <a:solidFill>
                  <a:schemeClr val="accent3"/>
                </a:solidFill>
                <a:cs typeface="Arial" panose="020B0604020202020204" pitchFamily="34" charset="0"/>
              </a:rPr>
              <a:t>模板</a:t>
            </a:r>
            <a:endParaRPr lang="zh-CN" altLang="en-US" sz="2800" cap="all" dirty="0">
              <a:solidFill>
                <a:schemeClr val="accent3"/>
              </a:solidFill>
              <a:cs typeface="Arial" panose="020B0604020202020204" pitchFamily="34" charset="0"/>
            </a:endParaRPr>
          </a:p>
        </p:txBody>
      </p:sp>
      <p:sp>
        <p:nvSpPr>
          <p:cNvPr id="19" name="矩形 259"/>
          <p:cNvSpPr>
            <a:spLocks noChangeArrowheads="1"/>
          </p:cNvSpPr>
          <p:nvPr/>
        </p:nvSpPr>
        <p:spPr bwMode="auto">
          <a:xfrm>
            <a:off x="5637288" y="3833080"/>
            <a:ext cx="6156268"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400" spc="600" dirty="0" smtClean="0">
                <a:solidFill>
                  <a:schemeClr val="accent3"/>
                </a:solidFill>
                <a:cs typeface="Arial" panose="020B0604020202020204" pitchFamily="34" charset="0"/>
              </a:rPr>
              <a:t>BLUE TECH BUSINESS PPT</a:t>
            </a:r>
            <a:endParaRPr lang="en-US" altLang="zh-CN" sz="2400" spc="600" dirty="0">
              <a:solidFill>
                <a:schemeClr val="accent3"/>
              </a:solidFill>
              <a:cs typeface="Arial" panose="020B0604020202020204" pitchFamily="34" charset="0"/>
            </a:endParaRPr>
          </a:p>
        </p:txBody>
      </p:sp>
    </p:spTree>
    <p:extLst>
      <p:ext uri="{BB962C8B-B14F-4D97-AF65-F5344CB8AC3E}">
        <p14:creationId xmlns:p14="http://schemas.microsoft.com/office/powerpoint/2010/main" val="78735948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par>
                          <p:cTn id="21" fill="hold">
                            <p:stCondLst>
                              <p:cond delay="310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5"/>
                                        </p:tgtEl>
                                      </p:cBhvr>
                                    </p:animEffect>
                                    <p:animScale>
                                      <p:cBhvr>
                                        <p:cTn id="24" dur="250" autoRev="1" fill="hold"/>
                                        <p:tgtEl>
                                          <p:spTgt spid="15"/>
                                        </p:tgtEl>
                                      </p:cBhvr>
                                      <p:by x="105000" y="105000"/>
                                    </p:animScale>
                                  </p:childTnLst>
                                </p:cTn>
                              </p:par>
                            </p:childTnLst>
                          </p:cTn>
                        </p:par>
                        <p:par>
                          <p:cTn id="25" fill="hold">
                            <p:stCondLst>
                              <p:cond delay="36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9"/>
                                        </p:tgtEl>
                                        <p:attrNameLst>
                                          <p:attrName>ppt_y</p:attrName>
                                        </p:attrNameLst>
                                      </p:cBhvr>
                                      <p:tavLst>
                                        <p:tav tm="0">
                                          <p:val>
                                            <p:strVal val="#ppt_y"/>
                                          </p:val>
                                        </p:tav>
                                        <p:tav tm="100000">
                                          <p:val>
                                            <p:strVal val="#ppt_y"/>
                                          </p:val>
                                        </p:tav>
                                      </p:tavLst>
                                    </p:anim>
                                    <p:anim calcmode="lin" valueType="num">
                                      <p:cBhvr>
                                        <p:cTn id="30"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9"/>
                                        </p:tgtEl>
                                      </p:cBhvr>
                                    </p:animEffect>
                                  </p:childTnLst>
                                </p:cTn>
                              </p:par>
                            </p:childTnLst>
                          </p:cTn>
                        </p:par>
                        <p:par>
                          <p:cTn id="33" fill="hold">
                            <p:stCondLst>
                              <p:cond delay="500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9"/>
                                        </p:tgtEl>
                                      </p:cBhvr>
                                    </p:animEffect>
                                    <p:animScale>
                                      <p:cBhvr>
                                        <p:cTn id="36"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15" grpId="0"/>
      <p:bldP spid="15" grpId="1"/>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1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MH_Others_1"/>
          <p:cNvSpPr txBox="1"/>
          <p:nvPr>
            <p:custDataLst>
              <p:tags r:id="rId1"/>
            </p:custDataLst>
          </p:nvPr>
        </p:nvSpPr>
        <p:spPr>
          <a:xfrm>
            <a:off x="3526726" y="880021"/>
            <a:ext cx="2626510" cy="1107996"/>
          </a:xfrm>
          <a:prstGeom prst="rect">
            <a:avLst/>
          </a:prstGeom>
          <a:noFill/>
        </p:spPr>
        <p:txBody>
          <a:bodyPr vert="horz" wrap="square" lIns="0" tIns="0" rIns="0" bIns="0" rtlCol="0" anchor="ctr" anchorCtr="0">
            <a:spAutoFit/>
          </a:bodyPr>
          <a:lstStyle/>
          <a:p>
            <a:pPr algn="ctr"/>
            <a:r>
              <a:rPr lang="zh-CN" altLang="en-US" sz="7200" b="1" dirty="0">
                <a:solidFill>
                  <a:schemeClr val="accent3"/>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19" name="MH_Others_2"/>
          <p:cNvSpPr txBox="1"/>
          <p:nvPr>
            <p:custDataLst>
              <p:tags r:id="rId2"/>
            </p:custDataLst>
          </p:nvPr>
        </p:nvSpPr>
        <p:spPr>
          <a:xfrm>
            <a:off x="3675037" y="2057730"/>
            <a:ext cx="2329889" cy="492571"/>
          </a:xfrm>
          <a:prstGeom prst="rect">
            <a:avLst/>
          </a:prstGeom>
          <a:noFill/>
        </p:spPr>
        <p:txBody>
          <a:bodyPr vert="horz" wrap="square" lIns="0" tIns="0" rIns="0" bIns="0">
            <a:spAutoFit/>
          </a:bodyPr>
          <a:lstStyle/>
          <a:p>
            <a:pPr algn="ctr">
              <a:defRPr/>
            </a:pPr>
            <a:r>
              <a:rPr lang="en-US" altLang="zh-CN" sz="3201" b="1"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1"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3"/>
            </p:custDataLst>
          </p:nvPr>
        </p:nvSpPr>
        <p:spPr>
          <a:xfrm>
            <a:off x="6573384" y="2279564"/>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4"/>
            </p:custDataLst>
          </p:nvPr>
        </p:nvSpPr>
        <p:spPr>
          <a:xfrm>
            <a:off x="7190863" y="235224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MH_Number_2"/>
          <p:cNvSpPr/>
          <p:nvPr>
            <p:custDataLst>
              <p:tags r:id="rId5"/>
            </p:custDataLst>
          </p:nvPr>
        </p:nvSpPr>
        <p:spPr>
          <a:xfrm>
            <a:off x="6573384" y="3172903"/>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6"/>
            </p:custDataLst>
          </p:nvPr>
        </p:nvSpPr>
        <p:spPr>
          <a:xfrm>
            <a:off x="7190863" y="324558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4" name="MH_Number_3"/>
          <p:cNvSpPr/>
          <p:nvPr>
            <p:custDataLst>
              <p:tags r:id="rId7"/>
            </p:custDataLst>
          </p:nvPr>
        </p:nvSpPr>
        <p:spPr>
          <a:xfrm>
            <a:off x="6573384" y="4066243"/>
            <a:ext cx="379646" cy="379646"/>
          </a:xfrm>
          <a:prstGeom prst="ellipse">
            <a:avLst/>
          </a:prstGeom>
          <a:solidFill>
            <a:schemeClr val="accent3"/>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8"/>
            </p:custDataLst>
          </p:nvPr>
        </p:nvSpPr>
        <p:spPr>
          <a:xfrm>
            <a:off x="7190863" y="413892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6" name="MH_Number_4"/>
          <p:cNvSpPr/>
          <p:nvPr>
            <p:custDataLst>
              <p:tags r:id="rId9"/>
            </p:custDataLst>
          </p:nvPr>
        </p:nvSpPr>
        <p:spPr>
          <a:xfrm>
            <a:off x="6573384" y="4959582"/>
            <a:ext cx="379646" cy="379646"/>
          </a:xfrm>
          <a:prstGeom prst="ellipse">
            <a:avLst/>
          </a:prstGeom>
          <a:solidFill>
            <a:schemeClr val="accent4"/>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10"/>
            </p:custDataLst>
          </p:nvPr>
        </p:nvSpPr>
        <p:spPr>
          <a:xfrm>
            <a:off x="7190863" y="5032262"/>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016077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by="(-#ppt_w*2)" calcmode="lin" valueType="num">
                                      <p:cBhvr rctx="PPT">
                                        <p:cTn id="12" dur="500" autoRev="1" fill="hold">
                                          <p:stCondLst>
                                            <p:cond delay="0"/>
                                          </p:stCondLst>
                                        </p:cTn>
                                        <p:tgtEl>
                                          <p:spTgt spid="15"/>
                                        </p:tgtEl>
                                        <p:attrNameLst>
                                          <p:attrName>ppt_w</p:attrName>
                                        </p:attrNameLst>
                                      </p:cBhvr>
                                    </p:anim>
                                    <p:anim by="(#ppt_w*0.50)" calcmode="lin" valueType="num">
                                      <p:cBhvr>
                                        <p:cTn id="13" dur="500" decel="50000" autoRev="1" fill="hold">
                                          <p:stCondLst>
                                            <p:cond delay="0"/>
                                          </p:stCondLst>
                                        </p:cTn>
                                        <p:tgtEl>
                                          <p:spTgt spid="15"/>
                                        </p:tgtEl>
                                        <p:attrNameLst>
                                          <p:attrName>ppt_x</p:attrName>
                                        </p:attrNameLst>
                                      </p:cBhvr>
                                    </p:anim>
                                    <p:anim from="(-#ppt_h/2)" to="(#ppt_y)" calcmode="lin" valueType="num">
                                      <p:cBhvr>
                                        <p:cTn id="14" dur="1000" fill="hold">
                                          <p:stCondLst>
                                            <p:cond delay="0"/>
                                          </p:stCondLst>
                                        </p:cTn>
                                        <p:tgtEl>
                                          <p:spTgt spid="15"/>
                                        </p:tgtEl>
                                        <p:attrNameLst>
                                          <p:attrName>ppt_y</p:attrName>
                                        </p:attrNameLst>
                                      </p:cBhvr>
                                    </p:anim>
                                    <p:animRot by="21600000">
                                      <p:cBhvr>
                                        <p:cTn id="15" dur="1000" fill="hold">
                                          <p:stCondLst>
                                            <p:cond delay="0"/>
                                          </p:stCondLst>
                                        </p:cTn>
                                        <p:tgtEl>
                                          <p:spTgt spid="15"/>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19"/>
                                        </p:tgtEl>
                                        <p:attrNameLst>
                                          <p:attrName>style.visibility</p:attrName>
                                        </p:attrNameLst>
                                      </p:cBhvr>
                                      <p:to>
                                        <p:strVal val="visible"/>
                                      </p:to>
                                    </p:set>
                                    <p:anim by="(-#ppt_w*2)" calcmode="lin" valueType="num">
                                      <p:cBhvr rctx="PPT">
                                        <p:cTn id="18" dur="500" autoRev="1" fill="hold">
                                          <p:stCondLst>
                                            <p:cond delay="0"/>
                                          </p:stCondLst>
                                        </p:cTn>
                                        <p:tgtEl>
                                          <p:spTgt spid="19"/>
                                        </p:tgtEl>
                                        <p:attrNameLst>
                                          <p:attrName>ppt_w</p:attrName>
                                        </p:attrNameLst>
                                      </p:cBhvr>
                                    </p:anim>
                                    <p:anim by="(#ppt_w*0.50)" calcmode="lin" valueType="num">
                                      <p:cBhvr>
                                        <p:cTn id="19" dur="500" decel="50000" autoRev="1" fill="hold">
                                          <p:stCondLst>
                                            <p:cond delay="0"/>
                                          </p:stCondLst>
                                        </p:cTn>
                                        <p:tgtEl>
                                          <p:spTgt spid="19"/>
                                        </p:tgtEl>
                                        <p:attrNameLst>
                                          <p:attrName>ppt_x</p:attrName>
                                        </p:attrNameLst>
                                      </p:cBhvr>
                                    </p:anim>
                                    <p:anim from="(-#ppt_h/2)" to="(#ppt_y)" calcmode="lin" valueType="num">
                                      <p:cBhvr>
                                        <p:cTn id="20" dur="1000" fill="hold">
                                          <p:stCondLst>
                                            <p:cond delay="0"/>
                                          </p:stCondLst>
                                        </p:cTn>
                                        <p:tgtEl>
                                          <p:spTgt spid="19"/>
                                        </p:tgtEl>
                                        <p:attrNameLst>
                                          <p:attrName>ppt_y</p:attrName>
                                        </p:attrNameLst>
                                      </p:cBhvr>
                                    </p:anim>
                                    <p:animRot by="21600000">
                                      <p:cBhvr>
                                        <p:cTn id="21" dur="1000" fill="hold">
                                          <p:stCondLst>
                                            <p:cond delay="0"/>
                                          </p:stCondLst>
                                        </p:cTn>
                                        <p:tgtEl>
                                          <p:spTgt spid="19"/>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500"/>
                                        <p:tgtEl>
                                          <p:spTgt spid="2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down)">
                                      <p:cBhvr>
                                        <p:cTn id="54" dur="500"/>
                                        <p:tgtEl>
                                          <p:spTgt spid="2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down)">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5" grpId="0"/>
      <p:bldP spid="19" grpId="0"/>
      <p:bldP spid="20" grpId="0" animBg="1"/>
      <p:bldP spid="21" grpId="0"/>
      <p:bldP spid="22" grpId="0" animBg="1"/>
      <p:bldP spid="23" grpId="0"/>
      <p:bldP spid="24" grpId="0" animBg="1"/>
      <p:bldP spid="25" grpId="0"/>
      <p:bldP spid="26" grpId="0" animBg="1"/>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01</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4382395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02</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9442356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03</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7699800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04</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34448980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4099" name="Rectangle 3"/>
          <p:cNvSpPr>
            <a:spLocks noChangeArrowheads="1"/>
          </p:cNvSpPr>
          <p:nvPr/>
        </p:nvSpPr>
        <p:spPr bwMode="auto">
          <a:xfrm>
            <a:off x="156614" y="206488"/>
            <a:ext cx="12532129" cy="6857624"/>
          </a:xfrm>
          <a:prstGeom prst="rect">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矩形 259"/>
          <p:cNvSpPr>
            <a:spLocks noChangeArrowheads="1"/>
          </p:cNvSpPr>
          <p:nvPr/>
        </p:nvSpPr>
        <p:spPr bwMode="auto">
          <a:xfrm>
            <a:off x="5637287" y="2968253"/>
            <a:ext cx="6587911"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cap="all" dirty="0" smtClean="0">
                <a:solidFill>
                  <a:schemeClr val="accent3"/>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4000" cap="all" dirty="0">
              <a:solidFill>
                <a:schemeClr val="accent3"/>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19" name="矩形 259"/>
          <p:cNvSpPr>
            <a:spLocks noChangeArrowheads="1"/>
          </p:cNvSpPr>
          <p:nvPr/>
        </p:nvSpPr>
        <p:spPr bwMode="auto">
          <a:xfrm>
            <a:off x="5637288" y="3833080"/>
            <a:ext cx="6156268"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400" spc="600" dirty="0" smtClean="0">
                <a:solidFill>
                  <a:schemeClr val="accent3"/>
                </a:solidFill>
                <a:latin typeface="Arial" panose="020B0604020202020204" pitchFamily="34" charset="0"/>
                <a:cs typeface="Arial" panose="020B0604020202020204" pitchFamily="34" charset="0"/>
              </a:rPr>
              <a:t>BLUE TECH BUSINESS PPT</a:t>
            </a:r>
            <a:endParaRPr lang="en-US" altLang="zh-CN" sz="2400" spc="600" dirty="0">
              <a:solidFill>
                <a:schemeClr val="accent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247188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par>
                          <p:cTn id="21" fill="hold">
                            <p:stCondLst>
                              <p:cond delay="285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5"/>
                                        </p:tgtEl>
                                      </p:cBhvr>
                                    </p:animEffect>
                                    <p:animScale>
                                      <p:cBhvr>
                                        <p:cTn id="24" dur="250" autoRev="1" fill="hold"/>
                                        <p:tgtEl>
                                          <p:spTgt spid="15"/>
                                        </p:tgtEl>
                                      </p:cBhvr>
                                      <p:by x="105000" y="105000"/>
                                    </p:animScale>
                                  </p:childTnLst>
                                </p:cTn>
                              </p:par>
                            </p:childTnLst>
                          </p:cTn>
                        </p:par>
                        <p:par>
                          <p:cTn id="25" fill="hold">
                            <p:stCondLst>
                              <p:cond delay="33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9"/>
                                        </p:tgtEl>
                                        <p:attrNameLst>
                                          <p:attrName>ppt_y</p:attrName>
                                        </p:attrNameLst>
                                      </p:cBhvr>
                                      <p:tavLst>
                                        <p:tav tm="0">
                                          <p:val>
                                            <p:strVal val="#ppt_y"/>
                                          </p:val>
                                        </p:tav>
                                        <p:tav tm="100000">
                                          <p:val>
                                            <p:strVal val="#ppt_y"/>
                                          </p:val>
                                        </p:tav>
                                      </p:tavLst>
                                    </p:anim>
                                    <p:anim calcmode="lin" valueType="num">
                                      <p:cBhvr>
                                        <p:cTn id="30"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9"/>
                                        </p:tgtEl>
                                      </p:cBhvr>
                                    </p:animEffect>
                                  </p:childTnLst>
                                </p:cTn>
                              </p:par>
                            </p:childTnLst>
                          </p:cTn>
                        </p:par>
                        <p:par>
                          <p:cTn id="33" fill="hold">
                            <p:stCondLst>
                              <p:cond delay="475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9"/>
                                        </p:tgtEl>
                                      </p:cBhvr>
                                    </p:animEffect>
                                    <p:animScale>
                                      <p:cBhvr>
                                        <p:cTn id="36"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15" grpId="0"/>
      <p:bldP spid="15"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CCC58F0-F3C0-43FF-BD2D-45C6E6CD573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抽象科技"/>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heme/theme1.xml><?xml version="1.0" encoding="utf-8"?>
<a:theme xmlns:a="http://schemas.openxmlformats.org/drawingml/2006/main" name="第一PPT，www.1ppt.com">
  <a:themeElements>
    <a:clrScheme name="自定义 495">
      <a:dk1>
        <a:sysClr val="windowText" lastClr="000000"/>
      </a:dk1>
      <a:lt1>
        <a:sysClr val="window" lastClr="FFFFFF"/>
      </a:lt1>
      <a:dk2>
        <a:srgbClr val="44546A"/>
      </a:dk2>
      <a:lt2>
        <a:srgbClr val="E7E6E6"/>
      </a:lt2>
      <a:accent1>
        <a:srgbClr val="0070C0"/>
      </a:accent1>
      <a:accent2>
        <a:srgbClr val="08B2F0"/>
      </a:accent2>
      <a:accent3>
        <a:srgbClr val="0070C0"/>
      </a:accent3>
      <a:accent4>
        <a:srgbClr val="08B2F0"/>
      </a:accent4>
      <a:accent5>
        <a:srgbClr val="0070C0"/>
      </a:accent5>
      <a:accent6>
        <a:srgbClr val="08B2F0"/>
      </a:accent6>
      <a:hlink>
        <a:srgbClr val="0070C0"/>
      </a:hlink>
      <a:folHlink>
        <a:srgbClr val="08B2F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2298</Words>
  <Application>Microsoft Office PowerPoint</Application>
  <PresentationFormat>自定义</PresentationFormat>
  <Paragraphs>231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SimSun-ExtB</vt:lpstr>
      <vt:lpstr>方正正准黑简体</vt:lpstr>
      <vt:lpstr>宋体</vt:lpstr>
      <vt:lpstr>微软雅黑</vt:lpstr>
      <vt:lpstr>Arial</vt:lpstr>
      <vt:lpstr>Calibri</vt:lpstr>
      <vt:lpstr>Calibri Light</vt:lpstr>
      <vt:lpstr>Helvetica</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抽象科技</dc:title>
  <dc:creator/>
  <cp:keywords>www.1ppt.com</cp:keywords>
  <cp:lastModifiedBy/>
  <cp:revision>1</cp:revision>
  <dcterms:created xsi:type="dcterms:W3CDTF">2016-10-17T14:00:15Z</dcterms:created>
  <dcterms:modified xsi:type="dcterms:W3CDTF">2019-02-13T07:27:17Z</dcterms:modified>
</cp:coreProperties>
</file>