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1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40" r:id="rId3"/>
    <p:sldId id="2824" r:id="rId4"/>
    <p:sldId id="2857" r:id="rId5"/>
    <p:sldId id="2843" r:id="rId6"/>
    <p:sldId id="2848" r:id="rId7"/>
    <p:sldId id="2853" r:id="rId8"/>
    <p:sldId id="2861" r:id="rId9"/>
    <p:sldId id="2842" r:id="rId10"/>
    <p:sldId id="2849" r:id="rId11"/>
    <p:sldId id="2850" r:id="rId12"/>
    <p:sldId id="2859" r:id="rId13"/>
    <p:sldId id="2862" r:id="rId14"/>
    <p:sldId id="2847" r:id="rId15"/>
    <p:sldId id="2844" r:id="rId16"/>
    <p:sldId id="2845" r:id="rId17"/>
    <p:sldId id="2858" r:id="rId18"/>
    <p:sldId id="2863" r:id="rId19"/>
    <p:sldId id="2852" r:id="rId20"/>
    <p:sldId id="2854" r:id="rId21"/>
    <p:sldId id="2855" r:id="rId22"/>
    <p:sldId id="286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4AB63"/>
    <a:srgbClr val="A4D16D"/>
    <a:srgbClr val="DDEEC9"/>
    <a:srgbClr val="DE790F"/>
    <a:srgbClr val="DFF7EC"/>
    <a:srgbClr val="5E916C"/>
    <a:srgbClr val="457C53"/>
    <a:srgbClr val="72AF0A"/>
    <a:srgbClr val="838E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5" autoAdjust="0"/>
    <p:restoredTop sz="95317" autoAdjust="0"/>
  </p:normalViewPr>
  <p:slideViewPr>
    <p:cSldViewPr>
      <p:cViewPr varScale="1">
        <p:scale>
          <a:sx n="83" d="100"/>
          <a:sy n="83" d="100"/>
        </p:scale>
        <p:origin x="4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742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305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6987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6714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8981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63359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9271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1555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0972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8161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75491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2266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80352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423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9133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87663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0855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0729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823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08340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321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555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027535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133600" y="2047819"/>
            <a:ext cx="85915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cap="all" dirty="0">
                <a:solidFill>
                  <a:schemeClr val="bg1"/>
                </a:solidFill>
                <a:cs typeface="Arial" panose="020B0604020202020204" pitchFamily="34" charset="0"/>
              </a:rPr>
              <a:t>企业文化经验介绍</a:t>
            </a:r>
            <a:r>
              <a:rPr lang="en-US" altLang="zh-CN" sz="5400" b="1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061224" y="1555920"/>
            <a:ext cx="7797526" cy="4120810"/>
          </a:xfrm>
          <a:prstGeom prst="rect">
            <a:avLst/>
          </a:prstGeom>
          <a:solidFill>
            <a:schemeClr val="accent2">
              <a:alpha val="8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" y="1555920"/>
            <a:ext cx="5061223" cy="41208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MH_Others_1"/>
          <p:cNvSpPr txBox="1"/>
          <p:nvPr>
            <p:custDataLst>
              <p:tags r:id="rId1"/>
            </p:custDataLst>
          </p:nvPr>
        </p:nvSpPr>
        <p:spPr>
          <a:xfrm>
            <a:off x="1388815" y="2365779"/>
            <a:ext cx="307807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2"/>
          <p:cNvSpPr txBox="1"/>
          <p:nvPr>
            <p:custDataLst>
              <p:tags r:id="rId2"/>
            </p:custDataLst>
          </p:nvPr>
        </p:nvSpPr>
        <p:spPr>
          <a:xfrm>
            <a:off x="1278203" y="4221948"/>
            <a:ext cx="3299296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3"/>
            </p:custDataLst>
          </p:nvPr>
        </p:nvSpPr>
        <p:spPr>
          <a:xfrm>
            <a:off x="6691911" y="2109015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6691911" y="2978531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5"/>
            </p:custDataLst>
          </p:nvPr>
        </p:nvSpPr>
        <p:spPr>
          <a:xfrm>
            <a:off x="6691911" y="3848047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6"/>
            </p:custDataLst>
          </p:nvPr>
        </p:nvSpPr>
        <p:spPr>
          <a:xfrm>
            <a:off x="6691911" y="4717563"/>
            <a:ext cx="2466542" cy="538609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12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00">
        <p15:prstTrans prst="airplane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" grpId="0"/>
      <p:bldP spid="19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78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5"/>
          <p:cNvGrpSpPr/>
          <p:nvPr/>
        </p:nvGrpSpPr>
        <p:grpSpPr>
          <a:xfrm>
            <a:off x="802341" y="1658570"/>
            <a:ext cx="5380512" cy="2077492"/>
            <a:chOff x="785786" y="1428742"/>
            <a:chExt cx="3826352" cy="1477408"/>
          </a:xfrm>
        </p:grpSpPr>
        <p:sp>
          <p:nvSpPr>
            <p:cNvPr id="47" name="Oval 46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040370" y="1428742"/>
              <a:ext cx="674242" cy="14774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6"/>
          <p:cNvGrpSpPr/>
          <p:nvPr/>
        </p:nvGrpSpPr>
        <p:grpSpPr>
          <a:xfrm>
            <a:off x="6427775" y="1658569"/>
            <a:ext cx="6027206" cy="2410900"/>
            <a:chOff x="4500562" y="1285866"/>
            <a:chExt cx="4286248" cy="1714512"/>
          </a:xfrm>
        </p:grpSpPr>
        <p:sp>
          <p:nvSpPr>
            <p:cNvPr id="38" name="Rectangle 37"/>
            <p:cNvSpPr/>
            <p:nvPr/>
          </p:nvSpPr>
          <p:spPr>
            <a:xfrm>
              <a:off x="4500562" y="1285866"/>
              <a:ext cx="4286248" cy="17145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Group 49"/>
            <p:cNvGrpSpPr/>
            <p:nvPr/>
          </p:nvGrpSpPr>
          <p:grpSpPr>
            <a:xfrm>
              <a:off x="4786314" y="1285866"/>
              <a:ext cx="3826352" cy="1477409"/>
              <a:chOff x="785786" y="1428742"/>
              <a:chExt cx="3826352" cy="1477409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500979" y="4069470"/>
            <a:ext cx="5926796" cy="2410900"/>
            <a:chOff x="285720" y="3000378"/>
            <a:chExt cx="4214842" cy="1714512"/>
          </a:xfrm>
        </p:grpSpPr>
        <p:sp>
          <p:nvSpPr>
            <p:cNvPr id="54" name="Rectangle 53"/>
            <p:cNvSpPr/>
            <p:nvPr/>
          </p:nvSpPr>
          <p:spPr>
            <a:xfrm>
              <a:off x="285720" y="3000378"/>
              <a:ext cx="4214842" cy="17145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54"/>
            <p:cNvGrpSpPr/>
            <p:nvPr/>
          </p:nvGrpSpPr>
          <p:grpSpPr>
            <a:xfrm>
              <a:off x="500034" y="3000378"/>
              <a:ext cx="3826352" cy="1477409"/>
              <a:chOff x="785786" y="1428742"/>
              <a:chExt cx="3826352" cy="1477409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58"/>
          <p:cNvGrpSpPr/>
          <p:nvPr/>
        </p:nvGrpSpPr>
        <p:grpSpPr>
          <a:xfrm>
            <a:off x="6930046" y="4169923"/>
            <a:ext cx="5380512" cy="2077492"/>
            <a:chOff x="785786" y="1428742"/>
            <a:chExt cx="3826352" cy="1477409"/>
          </a:xfrm>
        </p:grpSpPr>
        <p:sp>
          <p:nvSpPr>
            <p:cNvPr id="60" name="Oval 59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040370" y="1428742"/>
              <a:ext cx="674242" cy="14774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248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>
              <a:spLocks/>
            </p:cNvSpPr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095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3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 Placeholder 7"/>
          <p:cNvSpPr txBox="1">
            <a:spLocks/>
          </p:cNvSpPr>
          <p:nvPr/>
        </p:nvSpPr>
        <p:spPr>
          <a:xfrm>
            <a:off x="2182729" y="1908892"/>
            <a:ext cx="13667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2"/>
          <p:cNvSpPr txBox="1">
            <a:spLocks/>
          </p:cNvSpPr>
          <p:nvPr/>
        </p:nvSpPr>
        <p:spPr>
          <a:xfrm>
            <a:off x="1748855" y="2312725"/>
            <a:ext cx="1800643" cy="5048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Rounded Rectangle 11"/>
          <p:cNvSpPr>
            <a:spLocks noChangeAspect="1"/>
          </p:cNvSpPr>
          <p:nvPr/>
        </p:nvSpPr>
        <p:spPr>
          <a:xfrm>
            <a:off x="3750217" y="2004137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7"/>
          <p:cNvSpPr txBox="1">
            <a:spLocks/>
          </p:cNvSpPr>
          <p:nvPr/>
        </p:nvSpPr>
        <p:spPr>
          <a:xfrm>
            <a:off x="3811098" y="2100406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Text Placeholder 7"/>
          <p:cNvSpPr txBox="1">
            <a:spLocks/>
          </p:cNvSpPr>
          <p:nvPr/>
        </p:nvSpPr>
        <p:spPr>
          <a:xfrm>
            <a:off x="9426818" y="1908892"/>
            <a:ext cx="1688561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 baseline="0">
                <a:solidFill>
                  <a:schemeClr val="accent2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9426818" y="2312725"/>
            <a:ext cx="1899101" cy="5048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Rounded Rectangle 23"/>
          <p:cNvSpPr>
            <a:spLocks noChangeAspect="1"/>
          </p:cNvSpPr>
          <p:nvPr/>
        </p:nvSpPr>
        <p:spPr>
          <a:xfrm>
            <a:off x="8525485" y="2004137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7"/>
          <p:cNvSpPr txBox="1">
            <a:spLocks/>
          </p:cNvSpPr>
          <p:nvPr/>
        </p:nvSpPr>
        <p:spPr>
          <a:xfrm>
            <a:off x="8586366" y="2100406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35" name="Text Placeholder 7"/>
          <p:cNvSpPr txBox="1">
            <a:spLocks/>
          </p:cNvSpPr>
          <p:nvPr/>
        </p:nvSpPr>
        <p:spPr>
          <a:xfrm>
            <a:off x="2182729" y="3332084"/>
            <a:ext cx="13667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 baseline="0">
                <a:solidFill>
                  <a:schemeClr val="accent3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1748855" y="3735915"/>
            <a:ext cx="1800643" cy="5048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ounded Rectangle 27"/>
          <p:cNvSpPr>
            <a:spLocks noChangeAspect="1"/>
          </p:cNvSpPr>
          <p:nvPr/>
        </p:nvSpPr>
        <p:spPr>
          <a:xfrm>
            <a:off x="3698746" y="3427327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7"/>
          <p:cNvSpPr txBox="1">
            <a:spLocks/>
          </p:cNvSpPr>
          <p:nvPr/>
        </p:nvSpPr>
        <p:spPr>
          <a:xfrm>
            <a:off x="3759627" y="3523597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9" name="Text Placeholder 7"/>
          <p:cNvSpPr txBox="1">
            <a:spLocks/>
          </p:cNvSpPr>
          <p:nvPr/>
        </p:nvSpPr>
        <p:spPr>
          <a:xfrm>
            <a:off x="9421334" y="3332084"/>
            <a:ext cx="1688561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 baseline="0">
                <a:solidFill>
                  <a:schemeClr val="accent4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 Placeholder 2"/>
          <p:cNvSpPr txBox="1">
            <a:spLocks/>
          </p:cNvSpPr>
          <p:nvPr/>
        </p:nvSpPr>
        <p:spPr>
          <a:xfrm>
            <a:off x="9421334" y="3735915"/>
            <a:ext cx="1899101" cy="5048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ounded Rectangle 16"/>
          <p:cNvSpPr>
            <a:spLocks noChangeAspect="1"/>
          </p:cNvSpPr>
          <p:nvPr/>
        </p:nvSpPr>
        <p:spPr>
          <a:xfrm>
            <a:off x="8525485" y="3427327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 Placeholder 7"/>
          <p:cNvSpPr txBox="1">
            <a:spLocks/>
          </p:cNvSpPr>
          <p:nvPr/>
        </p:nvSpPr>
        <p:spPr>
          <a:xfrm>
            <a:off x="8586366" y="3523597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3" name="AutoShape 1"/>
          <p:cNvSpPr>
            <a:spLocks/>
          </p:cNvSpPr>
          <p:nvPr/>
        </p:nvSpPr>
        <p:spPr bwMode="auto">
          <a:xfrm>
            <a:off x="4782063" y="4385124"/>
            <a:ext cx="3234358" cy="180648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" y="0"/>
                </a:moveTo>
                <a:cubicBezTo>
                  <a:pt x="1" y="44"/>
                  <a:pt x="0" y="88"/>
                  <a:pt x="0" y="132"/>
                </a:cubicBezTo>
                <a:lnTo>
                  <a:pt x="0" y="2252"/>
                </a:lnTo>
                <a:cubicBezTo>
                  <a:pt x="0" y="12937"/>
                  <a:pt x="4834" y="21599"/>
                  <a:pt x="10799" y="21599"/>
                </a:cubicBezTo>
                <a:cubicBezTo>
                  <a:pt x="16763" y="21599"/>
                  <a:pt x="21599" y="12937"/>
                  <a:pt x="21599" y="2252"/>
                </a:cubicBezTo>
                <a:lnTo>
                  <a:pt x="21599" y="132"/>
                </a:lnTo>
                <a:cubicBezTo>
                  <a:pt x="21599" y="88"/>
                  <a:pt x="21598" y="44"/>
                  <a:pt x="21598" y="0"/>
                </a:cubicBezTo>
                <a:lnTo>
                  <a:pt x="18198" y="0"/>
                </a:lnTo>
                <a:lnTo>
                  <a:pt x="18198" y="2520"/>
                </a:lnTo>
                <a:cubicBezTo>
                  <a:pt x="18198" y="9811"/>
                  <a:pt x="14900" y="15722"/>
                  <a:pt x="10830" y="15722"/>
                </a:cubicBezTo>
                <a:cubicBezTo>
                  <a:pt x="6759" y="15722"/>
                  <a:pt x="3460" y="9811"/>
                  <a:pt x="3460" y="2520"/>
                </a:cubicBezTo>
                <a:lnTo>
                  <a:pt x="3460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6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4" name="AutoShape 17"/>
          <p:cNvSpPr>
            <a:spLocks/>
          </p:cNvSpPr>
          <p:nvPr/>
        </p:nvSpPr>
        <p:spPr bwMode="auto">
          <a:xfrm>
            <a:off x="6782611" y="2044555"/>
            <a:ext cx="523992" cy="2870458"/>
          </a:xfrm>
          <a:prstGeom prst="roundRect">
            <a:avLst>
              <a:gd name="adj" fmla="val 49824"/>
            </a:avLst>
          </a:prstGeom>
          <a:solidFill>
            <a:schemeClr val="accent4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6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5" name="AutoShape 18"/>
          <p:cNvSpPr>
            <a:spLocks/>
          </p:cNvSpPr>
          <p:nvPr/>
        </p:nvSpPr>
        <p:spPr bwMode="auto">
          <a:xfrm>
            <a:off x="6785958" y="3201120"/>
            <a:ext cx="511437" cy="510638"/>
          </a:xfrm>
          <a:prstGeom prst="roundRect">
            <a:avLst>
              <a:gd name="adj" fmla="val 4981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27000" dist="25400" dir="5400000" algn="ctr" rotWithShape="0">
              <a:srgbClr val="000000">
                <a:alpha val="50000"/>
              </a:srgbClr>
            </a:outerShdw>
          </a:effectLst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280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6" name="AutoShape 20"/>
          <p:cNvSpPr>
            <a:spLocks/>
          </p:cNvSpPr>
          <p:nvPr/>
        </p:nvSpPr>
        <p:spPr bwMode="auto">
          <a:xfrm>
            <a:off x="5427429" y="2115710"/>
            <a:ext cx="523992" cy="2799303"/>
          </a:xfrm>
          <a:prstGeom prst="roundRect">
            <a:avLst>
              <a:gd name="adj" fmla="val 49824"/>
            </a:avLst>
          </a:pr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6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7" name="AutoShape 21"/>
          <p:cNvSpPr>
            <a:spLocks/>
          </p:cNvSpPr>
          <p:nvPr/>
        </p:nvSpPr>
        <p:spPr bwMode="auto">
          <a:xfrm>
            <a:off x="5428266" y="3201120"/>
            <a:ext cx="510600" cy="510638"/>
          </a:xfrm>
          <a:prstGeom prst="roundRect">
            <a:avLst>
              <a:gd name="adj" fmla="val 4981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27000" dist="25400" dir="5400000" algn="ctr" rotWithShape="0">
              <a:srgbClr val="000000">
                <a:alpha val="50000"/>
              </a:srgbClr>
            </a:outerShdw>
          </a:effectLst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280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8" name="AutoShape 24"/>
          <p:cNvSpPr>
            <a:spLocks/>
          </p:cNvSpPr>
          <p:nvPr/>
        </p:nvSpPr>
        <p:spPr bwMode="auto">
          <a:xfrm>
            <a:off x="6076979" y="1755754"/>
            <a:ext cx="523992" cy="3165959"/>
          </a:xfrm>
          <a:prstGeom prst="roundRect">
            <a:avLst>
              <a:gd name="adj" fmla="val 49824"/>
            </a:avLst>
          </a:pr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20000"/>
              </a:lnSpc>
              <a:defRPr/>
            </a:pPr>
            <a:endParaRPr lang="es-ES" sz="166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49" name="AutoShape 25"/>
          <p:cNvSpPr>
            <a:spLocks/>
          </p:cNvSpPr>
          <p:nvPr/>
        </p:nvSpPr>
        <p:spPr bwMode="auto">
          <a:xfrm>
            <a:off x="6077816" y="2665368"/>
            <a:ext cx="510600" cy="510638"/>
          </a:xfrm>
          <a:prstGeom prst="roundRect">
            <a:avLst>
              <a:gd name="adj" fmla="val 4981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27000" dist="25400" dir="5400000" algn="ctr" rotWithShape="0">
              <a:srgbClr val="000000">
                <a:alpha val="50000"/>
              </a:srgbClr>
            </a:outerShdw>
          </a:effectLst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280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0" name="AutoShape 27"/>
          <p:cNvSpPr>
            <a:spLocks/>
          </p:cNvSpPr>
          <p:nvPr/>
        </p:nvSpPr>
        <p:spPr bwMode="auto">
          <a:xfrm>
            <a:off x="4777878" y="3531266"/>
            <a:ext cx="523992" cy="1383747"/>
          </a:xfrm>
          <a:prstGeom prst="roundRect">
            <a:avLst>
              <a:gd name="adj" fmla="val 49824"/>
            </a:avLst>
          </a:pr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endParaRPr lang="es-ES" sz="280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1" name="AutoShape 28"/>
          <p:cNvSpPr>
            <a:spLocks/>
          </p:cNvSpPr>
          <p:nvPr/>
        </p:nvSpPr>
        <p:spPr bwMode="auto">
          <a:xfrm>
            <a:off x="4785413" y="3736872"/>
            <a:ext cx="510600" cy="510638"/>
          </a:xfrm>
          <a:prstGeom prst="roundRect">
            <a:avLst>
              <a:gd name="adj" fmla="val 4981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27000" dist="25400" dir="5400000" algn="ctr" rotWithShape="0">
              <a:srgbClr val="000000">
                <a:alpha val="50000"/>
              </a:srgbClr>
            </a:outerShdw>
          </a:effectLst>
          <a:extLst/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endParaRPr lang="es-ES" sz="280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2" name="AutoShape 30"/>
          <p:cNvSpPr>
            <a:spLocks/>
          </p:cNvSpPr>
          <p:nvPr/>
        </p:nvSpPr>
        <p:spPr bwMode="auto">
          <a:xfrm>
            <a:off x="7501637" y="2756938"/>
            <a:ext cx="510600" cy="2141333"/>
          </a:xfrm>
          <a:prstGeom prst="roundRect">
            <a:avLst>
              <a:gd name="adj" fmla="val 48509"/>
            </a:avLst>
          </a:prstGeom>
          <a:solidFill>
            <a:schemeClr val="accent5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  <a:defRPr/>
            </a:pPr>
            <a:endParaRPr lang="es-ES" sz="280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3" name="AutoShape 31"/>
          <p:cNvSpPr>
            <a:spLocks/>
          </p:cNvSpPr>
          <p:nvPr/>
        </p:nvSpPr>
        <p:spPr bwMode="auto">
          <a:xfrm>
            <a:off x="7501637" y="3727151"/>
            <a:ext cx="510600" cy="510638"/>
          </a:xfrm>
          <a:prstGeom prst="roundRect">
            <a:avLst>
              <a:gd name="adj" fmla="val 49819"/>
            </a:avLst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127000" dist="25400" dir="5400000" algn="ctr" rotWithShape="0">
              <a:srgbClr val="000000">
                <a:alpha val="50000"/>
              </a:srgbClr>
            </a:outerShdw>
          </a:effectLst>
          <a:extLst/>
        </p:spPr>
        <p:txBody>
          <a:bodyPr lIns="0" tIns="0" rIns="0" bIns="0" anchor="ctr"/>
          <a:lstStyle/>
          <a:p>
            <a:pPr algn="ctr">
              <a:defRPr/>
            </a:pPr>
            <a:endParaRPr lang="es-ES" sz="2800" b="0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4" name="Text Placeholder 7"/>
          <p:cNvSpPr txBox="1">
            <a:spLocks/>
          </p:cNvSpPr>
          <p:nvPr/>
        </p:nvSpPr>
        <p:spPr>
          <a:xfrm>
            <a:off x="2182729" y="4939359"/>
            <a:ext cx="13667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 baseline="0">
                <a:solidFill>
                  <a:schemeClr val="accent5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2"/>
          <p:cNvSpPr txBox="1">
            <a:spLocks/>
          </p:cNvSpPr>
          <p:nvPr/>
        </p:nvSpPr>
        <p:spPr>
          <a:xfrm>
            <a:off x="1748855" y="5343191"/>
            <a:ext cx="1800643" cy="5048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Rounded Rectangle 41"/>
          <p:cNvSpPr>
            <a:spLocks noChangeAspect="1"/>
          </p:cNvSpPr>
          <p:nvPr/>
        </p:nvSpPr>
        <p:spPr>
          <a:xfrm>
            <a:off x="3698746" y="5034603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3759627" y="5130872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421334" y="4939359"/>
            <a:ext cx="1688561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483" b="1" kern="1200" baseline="0">
                <a:solidFill>
                  <a:schemeClr val="accent6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421334" y="5343191"/>
            <a:ext cx="1899101" cy="504819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890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Rounded Rectangle 45"/>
          <p:cNvSpPr>
            <a:spLocks noChangeAspect="1"/>
          </p:cNvSpPr>
          <p:nvPr/>
        </p:nvSpPr>
        <p:spPr>
          <a:xfrm>
            <a:off x="8525485" y="5034603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05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 Placeholder 7"/>
          <p:cNvSpPr txBox="1">
            <a:spLocks/>
          </p:cNvSpPr>
          <p:nvPr/>
        </p:nvSpPr>
        <p:spPr>
          <a:xfrm>
            <a:off x="8586366" y="5130872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06</a:t>
            </a: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4846293" y="3740418"/>
            <a:ext cx="398316" cy="446364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Lato Black"/>
                <a:ea typeface="+mn-ea"/>
                <a:cs typeface="Lato Black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s-ES_tradnl" sz="180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_tradnl" sz="1800" dirty="0" smtClean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5489140" y="3220143"/>
            <a:ext cx="398316" cy="446364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Lato Black"/>
                <a:ea typeface="+mn-ea"/>
                <a:cs typeface="Lato Black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s-ES_tradnl" sz="180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_tradnl" sz="1800" dirty="0" smtClean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6131337" y="2685663"/>
            <a:ext cx="398316" cy="446364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Lato Black"/>
                <a:ea typeface="+mn-ea"/>
                <a:cs typeface="Lato Black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s-ES_tradnl" sz="180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_tradnl" sz="1800" dirty="0" smtClean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7"/>
          <p:cNvSpPr txBox="1">
            <a:spLocks/>
          </p:cNvSpPr>
          <p:nvPr/>
        </p:nvSpPr>
        <p:spPr>
          <a:xfrm>
            <a:off x="6848350" y="3226432"/>
            <a:ext cx="398316" cy="446364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Lato Black"/>
                <a:ea typeface="+mn-ea"/>
                <a:cs typeface="Lato Black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s-ES_tradnl" sz="180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s-ES_tradnl" sz="1800" dirty="0" smtClean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7553045" y="3746353"/>
            <a:ext cx="398316" cy="446364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1" kern="1200">
                <a:solidFill>
                  <a:schemeClr val="bg1"/>
                </a:solidFill>
                <a:latin typeface="Lato Black"/>
                <a:ea typeface="+mn-ea"/>
                <a:cs typeface="Lato Black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s-ES_tradnl" sz="180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s-ES_tradnl" sz="1800" dirty="0" smtClean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9288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"/>
                            </p:stCondLst>
                            <p:childTnLst>
                              <p:par>
                                <p:cTn id="82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300"/>
                            </p:stCondLst>
                            <p:childTnLst>
                              <p:par>
                                <p:cTn id="8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900"/>
                            </p:stCondLst>
                            <p:childTnLst>
                              <p:par>
                                <p:cTn id="9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3100"/>
                            </p:stCondLst>
                            <p:childTnLst>
                              <p:par>
                                <p:cTn id="9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700"/>
                            </p:stCondLst>
                            <p:childTnLst>
                              <p:par>
                                <p:cTn id="102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4300"/>
                            </p:stCondLst>
                            <p:childTnLst>
                              <p:par>
                                <p:cTn id="106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900"/>
                            </p:stCondLst>
                            <p:childTnLst>
                              <p:par>
                                <p:cTn id="110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500"/>
                            </p:stCondLst>
                            <p:childTnLst>
                              <p:par>
                                <p:cTn id="114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6100"/>
                            </p:stCondLst>
                            <p:childTnLst>
                              <p:par>
                                <p:cTn id="118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700"/>
                            </p:stCondLst>
                            <p:childTnLst>
                              <p:par>
                                <p:cTn id="122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4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4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4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4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4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4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4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4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4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4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9" grpId="0" animBg="1"/>
      <p:bldP spid="30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3" grpId="0" animBg="1"/>
      <p:bldP spid="3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7" grpId="0" animBg="1"/>
      <p:bldP spid="3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41" grpId="0" animBg="1"/>
      <p:bldP spid="4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4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4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4" grpId="0" animBg="1" autoUpdateAnimBg="0"/>
      <p:bldP spid="45" grpId="0" animBg="1" autoUpdateAnimBg="0"/>
      <p:bldP spid="46" grpId="0" animBg="1" autoUpdateAnimBg="0"/>
      <p:bldP spid="47" grpId="0" animBg="1" autoUpdateAnimBg="0"/>
      <p:bldP spid="48" grpId="0" animBg="1" autoUpdateAnimBg="0"/>
      <p:bldP spid="49" grpId="0" animBg="1" autoUpdateAnimBg="0"/>
      <p:bldP spid="50" grpId="0" animBg="1" autoUpdateAnimBg="0"/>
      <p:bldP spid="51" grpId="0" animBg="1" autoUpdateAnimBg="0"/>
      <p:bldP spid="52" grpId="0" animBg="1" autoUpdateAnimBg="0"/>
      <p:bldP spid="53" grpId="0" animBg="1" autoUpdateAnimBg="0"/>
      <p:bldP spid="5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6" grpId="0" animBg="1"/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0" grpId="0" animBg="1"/>
      <p:bldP spid="6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2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3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4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4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5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66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6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63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26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30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55"/>
          <p:cNvGrpSpPr/>
          <p:nvPr/>
        </p:nvGrpSpPr>
        <p:grpSpPr>
          <a:xfrm>
            <a:off x="1575380" y="2616525"/>
            <a:ext cx="5176130" cy="298230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" name="Group 279"/>
          <p:cNvGrpSpPr/>
          <p:nvPr/>
        </p:nvGrpSpPr>
        <p:grpSpPr>
          <a:xfrm>
            <a:off x="2028556" y="3174810"/>
            <a:ext cx="678703" cy="678698"/>
            <a:chOff x="846989" y="1401020"/>
            <a:chExt cx="877416" cy="877416"/>
          </a:xfrm>
          <a:effectLst/>
        </p:grpSpPr>
        <p:sp>
          <p:nvSpPr>
            <p:cNvPr id="102" name="Teardrop 101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5" name="Oval 104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</p:grpSp>
      <p:grpSp>
        <p:nvGrpSpPr>
          <p:cNvPr id="6" name="Group 279"/>
          <p:cNvGrpSpPr/>
          <p:nvPr/>
        </p:nvGrpSpPr>
        <p:grpSpPr>
          <a:xfrm>
            <a:off x="2819507" y="2236715"/>
            <a:ext cx="678703" cy="678698"/>
            <a:chOff x="846989" y="1401020"/>
            <a:chExt cx="877416" cy="877416"/>
          </a:xfrm>
          <a:effectLst/>
        </p:grpSpPr>
        <p:sp>
          <p:nvSpPr>
            <p:cNvPr id="109" name="Teardrop 108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2" name="Oval 11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80%</a:t>
              </a:r>
            </a:p>
          </p:txBody>
        </p:sp>
      </p:grpSp>
      <p:grpSp>
        <p:nvGrpSpPr>
          <p:cNvPr id="7" name="Group 279"/>
          <p:cNvGrpSpPr/>
          <p:nvPr/>
        </p:nvGrpSpPr>
        <p:grpSpPr>
          <a:xfrm>
            <a:off x="3750035" y="1899397"/>
            <a:ext cx="678703" cy="678698"/>
            <a:chOff x="846989" y="1401020"/>
            <a:chExt cx="877416" cy="877416"/>
          </a:xfrm>
          <a:effectLst/>
        </p:grpSpPr>
        <p:sp>
          <p:nvSpPr>
            <p:cNvPr id="118" name="Teardrop 117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2064895" y="5741859"/>
            <a:ext cx="615553" cy="22159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931779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798662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Freeform 6"/>
          <p:cNvSpPr>
            <a:spLocks/>
          </p:cNvSpPr>
          <p:nvPr/>
        </p:nvSpPr>
        <p:spPr bwMode="auto">
          <a:xfrm>
            <a:off x="2242485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Freeform 6"/>
          <p:cNvSpPr>
            <a:spLocks/>
          </p:cNvSpPr>
          <p:nvPr/>
        </p:nvSpPr>
        <p:spPr bwMode="auto">
          <a:xfrm>
            <a:off x="3998369" y="3027263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Freeform 6"/>
          <p:cNvSpPr>
            <a:spLocks/>
          </p:cNvSpPr>
          <p:nvPr/>
        </p:nvSpPr>
        <p:spPr bwMode="auto">
          <a:xfrm>
            <a:off x="1678340" y="3987021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6"/>
          <p:cNvSpPr>
            <a:spLocks/>
          </p:cNvSpPr>
          <p:nvPr/>
        </p:nvSpPr>
        <p:spPr bwMode="auto">
          <a:xfrm>
            <a:off x="3066998" y="2707344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6"/>
          <p:cNvSpPr>
            <a:spLocks/>
          </p:cNvSpPr>
          <p:nvPr/>
        </p:nvSpPr>
        <p:spPr bwMode="auto">
          <a:xfrm>
            <a:off x="4928898" y="3471760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0000"/>
              </a:lnSpc>
            </a:pPr>
            <a:endParaRPr lang="en-US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6" name="Group 279"/>
          <p:cNvGrpSpPr/>
          <p:nvPr/>
        </p:nvGrpSpPr>
        <p:grpSpPr>
          <a:xfrm>
            <a:off x="4577914" y="2232646"/>
            <a:ext cx="678703" cy="678697"/>
            <a:chOff x="846989" y="1401020"/>
            <a:chExt cx="877416" cy="877416"/>
          </a:xfrm>
          <a:effectLst/>
        </p:grpSpPr>
        <p:sp>
          <p:nvSpPr>
            <p:cNvPr id="167" name="Teardrop 166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Oval 167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70" name="Group 279"/>
          <p:cNvGrpSpPr/>
          <p:nvPr/>
        </p:nvGrpSpPr>
        <p:grpSpPr>
          <a:xfrm>
            <a:off x="5506410" y="2639753"/>
            <a:ext cx="678703" cy="678697"/>
            <a:chOff x="846989" y="1401020"/>
            <a:chExt cx="877416" cy="877416"/>
          </a:xfrm>
          <a:effectLst/>
        </p:grpSpPr>
        <p:sp>
          <p:nvSpPr>
            <p:cNvPr id="171" name="Teardrop 170"/>
            <p:cNvSpPr/>
            <p:nvPr/>
          </p:nvSpPr>
          <p:spPr>
            <a:xfrm rot="8100000">
              <a:off x="846989" y="1401020"/>
              <a:ext cx="877416" cy="877416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Oval 171"/>
            <p:cNvSpPr/>
            <p:nvPr/>
          </p:nvSpPr>
          <p:spPr>
            <a:xfrm>
              <a:off x="981458" y="1537516"/>
              <a:ext cx="608478" cy="60847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lnSpc>
                  <a:spcPct val="120000"/>
                </a:lnSpc>
              </a:pPr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4665545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>
          <a:xfrm>
            <a:off x="5532430" y="5741859"/>
            <a:ext cx="615553" cy="202491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7" name="Rectangle 164"/>
          <p:cNvSpPr/>
          <p:nvPr/>
        </p:nvSpPr>
        <p:spPr>
          <a:xfrm>
            <a:off x="10350845" y="519822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9" name="Rectangle 165"/>
          <p:cNvSpPr/>
          <p:nvPr/>
        </p:nvSpPr>
        <p:spPr>
          <a:xfrm>
            <a:off x="10350845" y="4267697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grpSp>
        <p:nvGrpSpPr>
          <p:cNvPr id="175" name="Group 87"/>
          <p:cNvGrpSpPr/>
          <p:nvPr/>
        </p:nvGrpSpPr>
        <p:grpSpPr>
          <a:xfrm>
            <a:off x="7009043" y="5097283"/>
            <a:ext cx="3133741" cy="659261"/>
            <a:chOff x="609600" y="2841943"/>
            <a:chExt cx="2660838" cy="559774"/>
          </a:xfrm>
        </p:grpSpPr>
        <p:grpSp>
          <p:nvGrpSpPr>
            <p:cNvPr id="176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7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8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0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1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3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19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4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18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06" name="Group 212"/>
          <p:cNvGrpSpPr/>
          <p:nvPr/>
        </p:nvGrpSpPr>
        <p:grpSpPr>
          <a:xfrm>
            <a:off x="7054050" y="4174643"/>
            <a:ext cx="3030666" cy="697708"/>
            <a:chOff x="5932686" y="2855964"/>
            <a:chExt cx="2449314" cy="563870"/>
          </a:xfrm>
        </p:grpSpPr>
        <p:grpSp>
          <p:nvGrpSpPr>
            <p:cNvPr id="207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3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1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2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2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3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4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2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5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6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1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37" name="TextBox 228"/>
          <p:cNvSpPr txBox="1"/>
          <p:nvPr/>
        </p:nvSpPr>
        <p:spPr>
          <a:xfrm>
            <a:off x="7749855" y="2547483"/>
            <a:ext cx="3527513" cy="4296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8" name="TextBox 229"/>
          <p:cNvSpPr txBox="1"/>
          <p:nvPr/>
        </p:nvSpPr>
        <p:spPr>
          <a:xfrm>
            <a:off x="7033656" y="2196931"/>
            <a:ext cx="1883658" cy="2585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9" name="Rectangle 230"/>
          <p:cNvSpPr/>
          <p:nvPr/>
        </p:nvSpPr>
        <p:spPr>
          <a:xfrm>
            <a:off x="7011955" y="2537846"/>
            <a:ext cx="714939" cy="51321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240" name="TextBox 231"/>
          <p:cNvSpPr txBox="1"/>
          <p:nvPr/>
        </p:nvSpPr>
        <p:spPr>
          <a:xfrm>
            <a:off x="7011955" y="3295994"/>
            <a:ext cx="4265413" cy="57823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50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2" presetClass="entr" presetSubtype="1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30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3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73" grpId="0"/>
      <p:bldP spid="77" grpId="0"/>
      <p:bldP spid="161" grpId="0" animBg="1"/>
      <p:bldP spid="162" grpId="0" animBg="1"/>
      <p:bldP spid="163" grpId="0" animBg="1"/>
      <p:bldP spid="164" grpId="0" animBg="1"/>
      <p:bldP spid="165" grpId="0" animBg="1"/>
      <p:bldP spid="173" grpId="0"/>
      <p:bldP spid="174" grpId="0"/>
      <p:bldP spid="157" grpId="0"/>
      <p:bldP spid="169" grpId="0"/>
      <p:bldP spid="237" grpId="0"/>
      <p:bldP spid="238" grpId="0"/>
      <p:bldP spid="239" grpId="0"/>
      <p:bldP spid="2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 flipH="1">
            <a:off x="5166172" y="4675839"/>
            <a:ext cx="1613003" cy="1227831"/>
            <a:chOff x="4250639" y="3537480"/>
            <a:chExt cx="1529450" cy="1164230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250639" y="3537480"/>
              <a:ext cx="1529450" cy="1164230"/>
            </a:xfrm>
            <a:custGeom>
              <a:avLst/>
              <a:gdLst>
                <a:gd name="T0" fmla="*/ 192 w 813"/>
                <a:gd name="T1" fmla="*/ 556 h 619"/>
                <a:gd name="T2" fmla="*/ 637 w 813"/>
                <a:gd name="T3" fmla="*/ 535 h 619"/>
                <a:gd name="T4" fmla="*/ 637 w 813"/>
                <a:gd name="T5" fmla="*/ 535 h 619"/>
                <a:gd name="T6" fmla="*/ 783 w 813"/>
                <a:gd name="T7" fmla="*/ 348 h 619"/>
                <a:gd name="T8" fmla="*/ 575 w 813"/>
                <a:gd name="T9" fmla="*/ 31 h 619"/>
                <a:gd name="T10" fmla="*/ 258 w 813"/>
                <a:gd name="T11" fmla="*/ 238 h 619"/>
                <a:gd name="T12" fmla="*/ 342 w 813"/>
                <a:gd name="T13" fmla="*/ 494 h 619"/>
                <a:gd name="T14" fmla="*/ 220 w 813"/>
                <a:gd name="T15" fmla="*/ 472 h 619"/>
                <a:gd name="T16" fmla="*/ 241 w 813"/>
                <a:gd name="T17" fmla="*/ 408 h 619"/>
                <a:gd name="T18" fmla="*/ 0 w 813"/>
                <a:gd name="T19" fmla="*/ 379 h 619"/>
                <a:gd name="T20" fmla="*/ 171 w 813"/>
                <a:gd name="T21" fmla="*/ 619 h 619"/>
                <a:gd name="T22" fmla="*/ 192 w 813"/>
                <a:gd name="T23" fmla="*/ 556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13" h="619">
                  <a:moveTo>
                    <a:pt x="192" y="556"/>
                  </a:moveTo>
                  <a:cubicBezTo>
                    <a:pt x="319" y="598"/>
                    <a:pt x="511" y="596"/>
                    <a:pt x="637" y="535"/>
                  </a:cubicBezTo>
                  <a:cubicBezTo>
                    <a:pt x="637" y="535"/>
                    <a:pt x="638" y="536"/>
                    <a:pt x="637" y="535"/>
                  </a:cubicBezTo>
                  <a:cubicBezTo>
                    <a:pt x="710" y="500"/>
                    <a:pt x="765" y="432"/>
                    <a:pt x="783" y="348"/>
                  </a:cubicBezTo>
                  <a:cubicBezTo>
                    <a:pt x="813" y="203"/>
                    <a:pt x="720" y="61"/>
                    <a:pt x="575" y="31"/>
                  </a:cubicBezTo>
                  <a:cubicBezTo>
                    <a:pt x="430" y="0"/>
                    <a:pt x="288" y="93"/>
                    <a:pt x="258" y="238"/>
                  </a:cubicBezTo>
                  <a:cubicBezTo>
                    <a:pt x="237" y="336"/>
                    <a:pt x="273" y="432"/>
                    <a:pt x="342" y="494"/>
                  </a:cubicBezTo>
                  <a:cubicBezTo>
                    <a:pt x="301" y="492"/>
                    <a:pt x="260" y="485"/>
                    <a:pt x="220" y="472"/>
                  </a:cubicBezTo>
                  <a:cubicBezTo>
                    <a:pt x="227" y="451"/>
                    <a:pt x="234" y="429"/>
                    <a:pt x="241" y="408"/>
                  </a:cubicBezTo>
                  <a:cubicBezTo>
                    <a:pt x="170" y="424"/>
                    <a:pt x="85" y="418"/>
                    <a:pt x="0" y="379"/>
                  </a:cubicBezTo>
                  <a:cubicBezTo>
                    <a:pt x="30" y="468"/>
                    <a:pt x="87" y="553"/>
                    <a:pt x="171" y="619"/>
                  </a:cubicBezTo>
                  <a:cubicBezTo>
                    <a:pt x="178" y="598"/>
                    <a:pt x="185" y="577"/>
                    <a:pt x="192" y="5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4946647" y="3804569"/>
              <a:ext cx="551192" cy="551192"/>
            </a:xfrm>
            <a:prstGeom prst="ellipse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Shape 1849"/>
            <p:cNvSpPr/>
            <p:nvPr/>
          </p:nvSpPr>
          <p:spPr>
            <a:xfrm flipH="1">
              <a:off x="5071935" y="3959885"/>
              <a:ext cx="329565" cy="2650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6596806" y="4323682"/>
            <a:ext cx="1476228" cy="1403910"/>
            <a:chOff x="6254758" y="3535584"/>
            <a:chExt cx="1399760" cy="1331188"/>
          </a:xfrm>
        </p:grpSpPr>
        <p:grpSp>
          <p:nvGrpSpPr>
            <p:cNvPr id="16" name="Group 15"/>
            <p:cNvGrpSpPr/>
            <p:nvPr/>
          </p:nvGrpSpPr>
          <p:grpSpPr>
            <a:xfrm flipH="1">
              <a:off x="6254758" y="3535584"/>
              <a:ext cx="1399760" cy="1331188"/>
              <a:chOff x="3023802" y="3203565"/>
              <a:chExt cx="1399760" cy="1331188"/>
            </a:xfrm>
          </p:grpSpPr>
          <p:sp>
            <p:nvSpPr>
              <p:cNvPr id="17" name="Freeform 20"/>
              <p:cNvSpPr>
                <a:spLocks/>
              </p:cNvSpPr>
              <p:nvPr/>
            </p:nvSpPr>
            <p:spPr bwMode="auto">
              <a:xfrm>
                <a:off x="3023802" y="3203565"/>
                <a:ext cx="1399760" cy="1331188"/>
              </a:xfrm>
              <a:custGeom>
                <a:avLst/>
                <a:gdLst>
                  <a:gd name="T0" fmla="*/ 66 w 745"/>
                  <a:gd name="T1" fmla="*/ 251 h 708"/>
                  <a:gd name="T2" fmla="*/ 284 w 745"/>
                  <a:gd name="T3" fmla="*/ 640 h 708"/>
                  <a:gd name="T4" fmla="*/ 284 w 745"/>
                  <a:gd name="T5" fmla="*/ 640 h 708"/>
                  <a:gd name="T6" fmla="*/ 517 w 745"/>
                  <a:gd name="T7" fmla="*/ 686 h 708"/>
                  <a:gd name="T8" fmla="*/ 707 w 745"/>
                  <a:gd name="T9" fmla="*/ 358 h 708"/>
                  <a:gd name="T10" fmla="*/ 379 w 745"/>
                  <a:gd name="T11" fmla="*/ 167 h 708"/>
                  <a:gd name="T12" fmla="*/ 189 w 745"/>
                  <a:gd name="T13" fmla="*/ 357 h 708"/>
                  <a:gd name="T14" fmla="*/ 154 w 745"/>
                  <a:gd name="T15" fmla="*/ 239 h 708"/>
                  <a:gd name="T16" fmla="*/ 220 w 745"/>
                  <a:gd name="T17" fmla="*/ 229 h 708"/>
                  <a:gd name="T18" fmla="*/ 138 w 745"/>
                  <a:gd name="T19" fmla="*/ 0 h 708"/>
                  <a:gd name="T20" fmla="*/ 0 w 745"/>
                  <a:gd name="T21" fmla="*/ 261 h 708"/>
                  <a:gd name="T22" fmla="*/ 66 w 745"/>
                  <a:gd name="T23" fmla="*/ 251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5" h="708">
                    <a:moveTo>
                      <a:pt x="66" y="251"/>
                    </a:moveTo>
                    <a:cubicBezTo>
                      <a:pt x="85" y="383"/>
                      <a:pt x="172" y="554"/>
                      <a:pt x="284" y="640"/>
                    </a:cubicBezTo>
                    <a:cubicBezTo>
                      <a:pt x="284" y="639"/>
                      <a:pt x="283" y="640"/>
                      <a:pt x="284" y="640"/>
                    </a:cubicBezTo>
                    <a:cubicBezTo>
                      <a:pt x="347" y="689"/>
                      <a:pt x="433" y="708"/>
                      <a:pt x="517" y="686"/>
                    </a:cubicBezTo>
                    <a:cubicBezTo>
                      <a:pt x="660" y="648"/>
                      <a:pt x="745" y="501"/>
                      <a:pt x="707" y="358"/>
                    </a:cubicBezTo>
                    <a:cubicBezTo>
                      <a:pt x="669" y="215"/>
                      <a:pt x="522" y="129"/>
                      <a:pt x="379" y="167"/>
                    </a:cubicBezTo>
                    <a:cubicBezTo>
                      <a:pt x="283" y="193"/>
                      <a:pt x="213" y="268"/>
                      <a:pt x="189" y="357"/>
                    </a:cubicBezTo>
                    <a:cubicBezTo>
                      <a:pt x="171" y="320"/>
                      <a:pt x="160" y="280"/>
                      <a:pt x="154" y="239"/>
                    </a:cubicBezTo>
                    <a:cubicBezTo>
                      <a:pt x="176" y="235"/>
                      <a:pt x="198" y="232"/>
                      <a:pt x="220" y="229"/>
                    </a:cubicBezTo>
                    <a:cubicBezTo>
                      <a:pt x="174" y="172"/>
                      <a:pt x="141" y="94"/>
                      <a:pt x="138" y="0"/>
                    </a:cubicBezTo>
                    <a:cubicBezTo>
                      <a:pt x="72" y="66"/>
                      <a:pt x="22" y="156"/>
                      <a:pt x="0" y="261"/>
                    </a:cubicBezTo>
                    <a:cubicBezTo>
                      <a:pt x="22" y="258"/>
                      <a:pt x="44" y="254"/>
                      <a:pt x="66" y="25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596074" y="3732211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3" name="Shape 2671"/>
            <p:cNvSpPr/>
            <p:nvPr/>
          </p:nvSpPr>
          <p:spPr>
            <a:xfrm>
              <a:off x="6705147" y="4201178"/>
              <a:ext cx="203005" cy="286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79428" y="3281361"/>
            <a:ext cx="1183812" cy="1649162"/>
            <a:chOff x="4531519" y="2547255"/>
            <a:chExt cx="1122491" cy="1563736"/>
          </a:xfrm>
        </p:grpSpPr>
        <p:grpSp>
          <p:nvGrpSpPr>
            <p:cNvPr id="25" name="Group 24"/>
            <p:cNvGrpSpPr/>
            <p:nvPr/>
          </p:nvGrpSpPr>
          <p:grpSpPr>
            <a:xfrm flipH="1">
              <a:off x="4531519" y="2547255"/>
              <a:ext cx="1122491" cy="1563736"/>
              <a:chOff x="5024310" y="2215236"/>
              <a:chExt cx="1122491" cy="1563736"/>
            </a:xfrm>
          </p:grpSpPr>
          <p:sp>
            <p:nvSpPr>
              <p:cNvPr id="26" name="Freeform 22"/>
              <p:cNvSpPr>
                <a:spLocks/>
              </p:cNvSpPr>
              <p:nvPr/>
            </p:nvSpPr>
            <p:spPr bwMode="auto">
              <a:xfrm>
                <a:off x="5024310" y="2215236"/>
                <a:ext cx="1122491" cy="1563736"/>
              </a:xfrm>
              <a:custGeom>
                <a:avLst/>
                <a:gdLst>
                  <a:gd name="T0" fmla="*/ 477 w 597"/>
                  <a:gd name="T1" fmla="*/ 690 h 831"/>
                  <a:gd name="T2" fmla="*/ 570 w 597"/>
                  <a:gd name="T3" fmla="*/ 255 h 831"/>
                  <a:gd name="T4" fmla="*/ 570 w 597"/>
                  <a:gd name="T5" fmla="*/ 255 h 831"/>
                  <a:gd name="T6" fmla="*/ 426 w 597"/>
                  <a:gd name="T7" fmla="*/ 66 h 831"/>
                  <a:gd name="T8" fmla="*/ 66 w 597"/>
                  <a:gd name="T9" fmla="*/ 186 h 831"/>
                  <a:gd name="T10" fmla="*/ 186 w 597"/>
                  <a:gd name="T11" fmla="*/ 546 h 831"/>
                  <a:gd name="T12" fmla="*/ 454 w 597"/>
                  <a:gd name="T13" fmla="*/ 529 h 831"/>
                  <a:gd name="T14" fmla="*/ 402 w 597"/>
                  <a:gd name="T15" fmla="*/ 642 h 831"/>
                  <a:gd name="T16" fmla="*/ 346 w 597"/>
                  <a:gd name="T17" fmla="*/ 605 h 831"/>
                  <a:gd name="T18" fmla="*/ 256 w 597"/>
                  <a:gd name="T19" fmla="*/ 831 h 831"/>
                  <a:gd name="T20" fmla="*/ 532 w 597"/>
                  <a:gd name="T21" fmla="*/ 727 h 831"/>
                  <a:gd name="T22" fmla="*/ 477 w 597"/>
                  <a:gd name="T23" fmla="*/ 690 h 8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97" h="831">
                    <a:moveTo>
                      <a:pt x="477" y="690"/>
                    </a:moveTo>
                    <a:cubicBezTo>
                      <a:pt x="550" y="578"/>
                      <a:pt x="597" y="392"/>
                      <a:pt x="570" y="255"/>
                    </a:cubicBezTo>
                    <a:cubicBezTo>
                      <a:pt x="569" y="255"/>
                      <a:pt x="571" y="254"/>
                      <a:pt x="570" y="255"/>
                    </a:cubicBezTo>
                    <a:cubicBezTo>
                      <a:pt x="554" y="176"/>
                      <a:pt x="503" y="105"/>
                      <a:pt x="426" y="66"/>
                    </a:cubicBezTo>
                    <a:cubicBezTo>
                      <a:pt x="293" y="0"/>
                      <a:pt x="132" y="54"/>
                      <a:pt x="66" y="186"/>
                    </a:cubicBezTo>
                    <a:cubicBezTo>
                      <a:pt x="0" y="319"/>
                      <a:pt x="54" y="480"/>
                      <a:pt x="186" y="546"/>
                    </a:cubicBezTo>
                    <a:cubicBezTo>
                      <a:pt x="275" y="590"/>
                      <a:pt x="377" y="581"/>
                      <a:pt x="454" y="529"/>
                    </a:cubicBezTo>
                    <a:cubicBezTo>
                      <a:pt x="442" y="569"/>
                      <a:pt x="425" y="607"/>
                      <a:pt x="402" y="642"/>
                    </a:cubicBezTo>
                    <a:cubicBezTo>
                      <a:pt x="383" y="630"/>
                      <a:pt x="365" y="617"/>
                      <a:pt x="346" y="605"/>
                    </a:cubicBezTo>
                    <a:cubicBezTo>
                      <a:pt x="343" y="678"/>
                      <a:pt x="316" y="759"/>
                      <a:pt x="256" y="831"/>
                    </a:cubicBezTo>
                    <a:cubicBezTo>
                      <a:pt x="350" y="825"/>
                      <a:pt x="446" y="791"/>
                      <a:pt x="532" y="727"/>
                    </a:cubicBezTo>
                    <a:cubicBezTo>
                      <a:pt x="514" y="715"/>
                      <a:pt x="495" y="702"/>
                      <a:pt x="477" y="69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5318921" y="2519887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5" name="AutoShape 24"/>
            <p:cNvSpPr>
              <a:spLocks/>
            </p:cNvSpPr>
            <p:nvPr/>
          </p:nvSpPr>
          <p:spPr bwMode="auto">
            <a:xfrm>
              <a:off x="4943243" y="2987043"/>
              <a:ext cx="281119" cy="280917"/>
            </a:xfrm>
            <a:custGeom>
              <a:avLst/>
              <a:gdLst>
                <a:gd name="T0" fmla="*/ 16823 w 19689"/>
                <a:gd name="T1" fmla="*/ 2867 h 19689"/>
                <a:gd name="T2" fmla="*/ 2867 w 19689"/>
                <a:gd name="T3" fmla="*/ 2867 h 19689"/>
                <a:gd name="T4" fmla="*/ 2867 w 19689"/>
                <a:gd name="T5" fmla="*/ 16823 h 19689"/>
                <a:gd name="T6" fmla="*/ 16823 w 19689"/>
                <a:gd name="T7" fmla="*/ 16823 h 19689"/>
                <a:gd name="T8" fmla="*/ 16823 w 19689"/>
                <a:gd name="T9" fmla="*/ 2867 h 19689"/>
                <a:gd name="T10" fmla="*/ 11507 w 19689"/>
                <a:gd name="T11" fmla="*/ 12670 h 19689"/>
                <a:gd name="T12" fmla="*/ 6522 w 19689"/>
                <a:gd name="T13" fmla="*/ 15494 h 19689"/>
                <a:gd name="T14" fmla="*/ 6522 w 19689"/>
                <a:gd name="T15" fmla="*/ 9845 h 19689"/>
                <a:gd name="T16" fmla="*/ 6522 w 19689"/>
                <a:gd name="T17" fmla="*/ 4030 h 19689"/>
                <a:gd name="T18" fmla="*/ 11507 w 19689"/>
                <a:gd name="T19" fmla="*/ 7020 h 19689"/>
                <a:gd name="T20" fmla="*/ 16325 w 19689"/>
                <a:gd name="T21" fmla="*/ 9845 h 19689"/>
                <a:gd name="T22" fmla="*/ 11507 w 19689"/>
                <a:gd name="T23" fmla="*/ 12670 h 19689"/>
                <a:gd name="T24" fmla="*/ 11507 w 19689"/>
                <a:gd name="T25" fmla="*/ 12670 h 19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689" h="19689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  <a:moveTo>
                    <a:pt x="11507" y="12670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345393" y="2518880"/>
            <a:ext cx="1608287" cy="1135076"/>
            <a:chOff x="5068168" y="1824270"/>
            <a:chExt cx="1524978" cy="1076279"/>
          </a:xfrm>
        </p:grpSpPr>
        <p:grpSp>
          <p:nvGrpSpPr>
            <p:cNvPr id="29" name="Group 28"/>
            <p:cNvGrpSpPr/>
            <p:nvPr/>
          </p:nvGrpSpPr>
          <p:grpSpPr>
            <a:xfrm flipH="1">
              <a:off x="5068168" y="1824270"/>
              <a:ext cx="1524978" cy="1076279"/>
              <a:chOff x="4085174" y="1492251"/>
              <a:chExt cx="1524978" cy="1076279"/>
            </a:xfrm>
          </p:grpSpPr>
          <p:sp>
            <p:nvSpPr>
              <p:cNvPr id="30" name="Freeform 23"/>
              <p:cNvSpPr>
                <a:spLocks/>
              </p:cNvSpPr>
              <p:nvPr/>
            </p:nvSpPr>
            <p:spPr bwMode="auto">
              <a:xfrm>
                <a:off x="4085174" y="1492251"/>
                <a:ext cx="1524978" cy="1076279"/>
              </a:xfrm>
              <a:custGeom>
                <a:avLst/>
                <a:gdLst>
                  <a:gd name="T0" fmla="*/ 714 w 811"/>
                  <a:gd name="T1" fmla="*/ 209 h 573"/>
                  <a:gd name="T2" fmla="*/ 318 w 811"/>
                  <a:gd name="T3" fmla="*/ 6 h 573"/>
                  <a:gd name="T4" fmla="*/ 318 w 811"/>
                  <a:gd name="T5" fmla="*/ 6 h 573"/>
                  <a:gd name="T6" fmla="*/ 98 w 811"/>
                  <a:gd name="T7" fmla="*/ 97 h 573"/>
                  <a:gd name="T8" fmla="*/ 121 w 811"/>
                  <a:gd name="T9" fmla="*/ 475 h 573"/>
                  <a:gd name="T10" fmla="*/ 500 w 811"/>
                  <a:gd name="T11" fmla="*/ 452 h 573"/>
                  <a:gd name="T12" fmla="*/ 553 w 811"/>
                  <a:gd name="T13" fmla="*/ 189 h 573"/>
                  <a:gd name="T14" fmla="*/ 648 w 811"/>
                  <a:gd name="T15" fmla="*/ 268 h 573"/>
                  <a:gd name="T16" fmla="*/ 598 w 811"/>
                  <a:gd name="T17" fmla="*/ 313 h 573"/>
                  <a:gd name="T18" fmla="*/ 793 w 811"/>
                  <a:gd name="T19" fmla="*/ 458 h 573"/>
                  <a:gd name="T20" fmla="*/ 764 w 811"/>
                  <a:gd name="T21" fmla="*/ 164 h 573"/>
                  <a:gd name="T22" fmla="*/ 714 w 811"/>
                  <a:gd name="T23" fmla="*/ 209 h 5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811" h="573">
                    <a:moveTo>
                      <a:pt x="714" y="209"/>
                    </a:moveTo>
                    <a:cubicBezTo>
                      <a:pt x="625" y="109"/>
                      <a:pt x="458" y="16"/>
                      <a:pt x="318" y="6"/>
                    </a:cubicBezTo>
                    <a:cubicBezTo>
                      <a:pt x="317" y="7"/>
                      <a:pt x="318" y="5"/>
                      <a:pt x="318" y="6"/>
                    </a:cubicBezTo>
                    <a:cubicBezTo>
                      <a:pt x="237" y="0"/>
                      <a:pt x="156" y="32"/>
                      <a:pt x="98" y="97"/>
                    </a:cubicBezTo>
                    <a:cubicBezTo>
                      <a:pt x="0" y="207"/>
                      <a:pt x="10" y="377"/>
                      <a:pt x="121" y="475"/>
                    </a:cubicBezTo>
                    <a:cubicBezTo>
                      <a:pt x="232" y="573"/>
                      <a:pt x="401" y="563"/>
                      <a:pt x="500" y="452"/>
                    </a:cubicBezTo>
                    <a:cubicBezTo>
                      <a:pt x="566" y="378"/>
                      <a:pt x="583" y="277"/>
                      <a:pt x="553" y="189"/>
                    </a:cubicBezTo>
                    <a:cubicBezTo>
                      <a:pt x="588" y="211"/>
                      <a:pt x="620" y="237"/>
                      <a:pt x="648" y="268"/>
                    </a:cubicBezTo>
                    <a:cubicBezTo>
                      <a:pt x="631" y="283"/>
                      <a:pt x="615" y="298"/>
                      <a:pt x="598" y="313"/>
                    </a:cubicBezTo>
                    <a:cubicBezTo>
                      <a:pt x="668" y="335"/>
                      <a:pt x="738" y="382"/>
                      <a:pt x="793" y="458"/>
                    </a:cubicBezTo>
                    <a:cubicBezTo>
                      <a:pt x="811" y="367"/>
                      <a:pt x="803" y="264"/>
                      <a:pt x="764" y="164"/>
                    </a:cubicBezTo>
                    <a:cubicBezTo>
                      <a:pt x="747" y="179"/>
                      <a:pt x="731" y="194"/>
                      <a:pt x="714" y="209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>
                <a:off x="4366880" y="1741826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7" name="Shape 819"/>
            <p:cNvSpPr/>
            <p:nvPr/>
          </p:nvSpPr>
          <p:spPr>
            <a:xfrm>
              <a:off x="5903979" y="2201089"/>
              <a:ext cx="263729" cy="296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6837343" y="3009383"/>
            <a:ext cx="1241980" cy="1550118"/>
            <a:chOff x="6482835" y="2289366"/>
            <a:chExt cx="1177646" cy="1469822"/>
          </a:xfrm>
        </p:grpSpPr>
        <p:grpSp>
          <p:nvGrpSpPr>
            <p:cNvPr id="36" name="Group 35"/>
            <p:cNvGrpSpPr/>
            <p:nvPr/>
          </p:nvGrpSpPr>
          <p:grpSpPr>
            <a:xfrm flipH="1">
              <a:off x="6482835" y="2289366"/>
              <a:ext cx="1177646" cy="1469822"/>
              <a:chOff x="3017839" y="1957347"/>
              <a:chExt cx="1177646" cy="1469822"/>
            </a:xfrm>
          </p:grpSpPr>
          <p:sp>
            <p:nvSpPr>
              <p:cNvPr id="37" name="Freeform 19"/>
              <p:cNvSpPr>
                <a:spLocks/>
              </p:cNvSpPr>
              <p:nvPr/>
            </p:nvSpPr>
            <p:spPr bwMode="auto">
              <a:xfrm>
                <a:off x="3017839" y="1957347"/>
                <a:ext cx="1177646" cy="1469822"/>
              </a:xfrm>
              <a:custGeom>
                <a:avLst/>
                <a:gdLst>
                  <a:gd name="T0" fmla="*/ 365 w 626"/>
                  <a:gd name="T1" fmla="*/ 64 h 781"/>
                  <a:gd name="T2" fmla="*/ 34 w 626"/>
                  <a:gd name="T3" fmla="*/ 362 h 781"/>
                  <a:gd name="T4" fmla="*/ 34 w 626"/>
                  <a:gd name="T5" fmla="*/ 362 h 781"/>
                  <a:gd name="T6" fmla="*/ 40 w 626"/>
                  <a:gd name="T7" fmla="*/ 599 h 781"/>
                  <a:gd name="T8" fmla="*/ 401 w 626"/>
                  <a:gd name="T9" fmla="*/ 713 h 781"/>
                  <a:gd name="T10" fmla="*/ 515 w 626"/>
                  <a:gd name="T11" fmla="*/ 351 h 781"/>
                  <a:gd name="T12" fmla="*/ 288 w 626"/>
                  <a:gd name="T13" fmla="*/ 207 h 781"/>
                  <a:gd name="T14" fmla="*/ 397 w 626"/>
                  <a:gd name="T15" fmla="*/ 147 h 781"/>
                  <a:gd name="T16" fmla="*/ 421 w 626"/>
                  <a:gd name="T17" fmla="*/ 209 h 781"/>
                  <a:gd name="T18" fmla="*/ 626 w 626"/>
                  <a:gd name="T19" fmla="*/ 79 h 781"/>
                  <a:gd name="T20" fmla="*/ 341 w 626"/>
                  <a:gd name="T21" fmla="*/ 2 h 781"/>
                  <a:gd name="T22" fmla="*/ 365 w 626"/>
                  <a:gd name="T23" fmla="*/ 64 h 7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26" h="781">
                    <a:moveTo>
                      <a:pt x="365" y="64"/>
                    </a:moveTo>
                    <a:cubicBezTo>
                      <a:pt x="240" y="112"/>
                      <a:pt x="93" y="235"/>
                      <a:pt x="34" y="362"/>
                    </a:cubicBezTo>
                    <a:cubicBezTo>
                      <a:pt x="34" y="362"/>
                      <a:pt x="33" y="362"/>
                      <a:pt x="34" y="362"/>
                    </a:cubicBezTo>
                    <a:cubicBezTo>
                      <a:pt x="0" y="435"/>
                      <a:pt x="0" y="522"/>
                      <a:pt x="40" y="599"/>
                    </a:cubicBezTo>
                    <a:cubicBezTo>
                      <a:pt x="108" y="730"/>
                      <a:pt x="270" y="781"/>
                      <a:pt x="401" y="713"/>
                    </a:cubicBezTo>
                    <a:cubicBezTo>
                      <a:pt x="533" y="645"/>
                      <a:pt x="584" y="483"/>
                      <a:pt x="515" y="351"/>
                    </a:cubicBezTo>
                    <a:cubicBezTo>
                      <a:pt x="469" y="263"/>
                      <a:pt x="381" y="211"/>
                      <a:pt x="288" y="207"/>
                    </a:cubicBezTo>
                    <a:cubicBezTo>
                      <a:pt x="321" y="182"/>
                      <a:pt x="358" y="162"/>
                      <a:pt x="397" y="147"/>
                    </a:cubicBezTo>
                    <a:cubicBezTo>
                      <a:pt x="405" y="168"/>
                      <a:pt x="413" y="189"/>
                      <a:pt x="421" y="209"/>
                    </a:cubicBezTo>
                    <a:cubicBezTo>
                      <a:pt x="466" y="152"/>
                      <a:pt x="535" y="103"/>
                      <a:pt x="626" y="79"/>
                    </a:cubicBezTo>
                    <a:cubicBezTo>
                      <a:pt x="547" y="30"/>
                      <a:pt x="448" y="0"/>
                      <a:pt x="341" y="2"/>
                    </a:cubicBezTo>
                    <a:cubicBezTo>
                      <a:pt x="349" y="22"/>
                      <a:pt x="357" y="43"/>
                      <a:pt x="365" y="6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3262699" y="2568530"/>
                <a:ext cx="551192" cy="551192"/>
              </a:xfrm>
              <a:prstGeom prst="ellipse">
                <a:avLst/>
              </a:prstGeom>
              <a:no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" name="Shape 617"/>
            <p:cNvSpPr/>
            <p:nvPr/>
          </p:nvSpPr>
          <p:spPr>
            <a:xfrm>
              <a:off x="7049343" y="3024277"/>
              <a:ext cx="181363" cy="298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767" y="10800"/>
                  </a:moveTo>
                  <a:cubicBezTo>
                    <a:pt x="11767" y="12089"/>
                    <a:pt x="13688" y="12918"/>
                    <a:pt x="15722" y="14025"/>
                  </a:cubicBezTo>
                  <a:cubicBezTo>
                    <a:pt x="17208" y="14834"/>
                    <a:pt x="19243" y="15942"/>
                    <a:pt x="19243" y="16656"/>
                  </a:cubicBezTo>
                  <a:lnTo>
                    <a:pt x="19243" y="18090"/>
                  </a:lnTo>
                  <a:cubicBezTo>
                    <a:pt x="17373" y="17569"/>
                    <a:pt x="11777" y="17058"/>
                    <a:pt x="11777" y="15387"/>
                  </a:cubicBezTo>
                  <a:cubicBezTo>
                    <a:pt x="11777" y="14540"/>
                    <a:pt x="9823" y="14540"/>
                    <a:pt x="9823" y="15387"/>
                  </a:cubicBezTo>
                  <a:cubicBezTo>
                    <a:pt x="9823" y="17058"/>
                    <a:pt x="4224" y="17569"/>
                    <a:pt x="2357" y="18090"/>
                  </a:cubicBezTo>
                  <a:lnTo>
                    <a:pt x="2357" y="16656"/>
                  </a:lnTo>
                  <a:cubicBezTo>
                    <a:pt x="2357" y="15942"/>
                    <a:pt x="4392" y="14834"/>
                    <a:pt x="5878" y="14025"/>
                  </a:cubicBezTo>
                  <a:cubicBezTo>
                    <a:pt x="7912" y="12918"/>
                    <a:pt x="9833" y="12089"/>
                    <a:pt x="9833" y="10800"/>
                  </a:cubicBezTo>
                  <a:cubicBezTo>
                    <a:pt x="9833" y="9511"/>
                    <a:pt x="7912" y="8682"/>
                    <a:pt x="5878" y="7575"/>
                  </a:cubicBezTo>
                  <a:cubicBezTo>
                    <a:pt x="4392" y="6766"/>
                    <a:pt x="2357" y="5658"/>
                    <a:pt x="2357" y="4944"/>
                  </a:cubicBezTo>
                  <a:lnTo>
                    <a:pt x="2264" y="3865"/>
                  </a:lnTo>
                  <a:cubicBezTo>
                    <a:pt x="4243" y="4462"/>
                    <a:pt x="7380" y="5030"/>
                    <a:pt x="10799" y="5030"/>
                  </a:cubicBezTo>
                  <a:cubicBezTo>
                    <a:pt x="14220" y="5030"/>
                    <a:pt x="17371" y="4462"/>
                    <a:pt x="19350" y="3865"/>
                  </a:cubicBezTo>
                  <a:lnTo>
                    <a:pt x="19243" y="4944"/>
                  </a:lnTo>
                  <a:cubicBezTo>
                    <a:pt x="19243" y="5658"/>
                    <a:pt x="17208" y="6766"/>
                    <a:pt x="15722" y="7575"/>
                  </a:cubicBezTo>
                  <a:cubicBezTo>
                    <a:pt x="13688" y="8682"/>
                    <a:pt x="11767" y="9511"/>
                    <a:pt x="11767" y="10800"/>
                  </a:cubicBezTo>
                  <a:close/>
                  <a:moveTo>
                    <a:pt x="2970" y="2515"/>
                  </a:moveTo>
                  <a:cubicBezTo>
                    <a:pt x="4313" y="2042"/>
                    <a:pt x="6830" y="1346"/>
                    <a:pt x="10906" y="1346"/>
                  </a:cubicBezTo>
                  <a:cubicBezTo>
                    <a:pt x="14981" y="1346"/>
                    <a:pt x="18632" y="2515"/>
                    <a:pt x="18632" y="2515"/>
                  </a:cubicBezTo>
                  <a:cubicBezTo>
                    <a:pt x="18904" y="2609"/>
                    <a:pt x="19979" y="2930"/>
                    <a:pt x="19243" y="3173"/>
                  </a:cubicBezTo>
                  <a:cubicBezTo>
                    <a:pt x="17626" y="3709"/>
                    <a:pt x="14463" y="4274"/>
                    <a:pt x="10799" y="4274"/>
                  </a:cubicBezTo>
                  <a:cubicBezTo>
                    <a:pt x="7137" y="4274"/>
                    <a:pt x="4080" y="3652"/>
                    <a:pt x="2462" y="3115"/>
                  </a:cubicBezTo>
                  <a:cubicBezTo>
                    <a:pt x="1728" y="2871"/>
                    <a:pt x="2970" y="2515"/>
                    <a:pt x="2970" y="2515"/>
                  </a:cubicBezTo>
                  <a:close/>
                  <a:moveTo>
                    <a:pt x="21600" y="4944"/>
                  </a:moveTo>
                  <a:cubicBezTo>
                    <a:pt x="21600" y="2633"/>
                    <a:pt x="21600" y="2407"/>
                    <a:pt x="21600" y="2407"/>
                  </a:cubicBezTo>
                  <a:cubicBezTo>
                    <a:pt x="21600" y="1555"/>
                    <a:pt x="16765" y="0"/>
                    <a:pt x="10799" y="0"/>
                  </a:cubicBezTo>
                  <a:cubicBezTo>
                    <a:pt x="4835" y="0"/>
                    <a:pt x="0" y="1555"/>
                    <a:pt x="0" y="2407"/>
                  </a:cubicBezTo>
                  <a:cubicBezTo>
                    <a:pt x="0" y="2407"/>
                    <a:pt x="0" y="2633"/>
                    <a:pt x="0" y="4944"/>
                  </a:cubicBezTo>
                  <a:cubicBezTo>
                    <a:pt x="0" y="7255"/>
                    <a:pt x="7476" y="9164"/>
                    <a:pt x="7476" y="10800"/>
                  </a:cubicBezTo>
                  <a:cubicBezTo>
                    <a:pt x="7476" y="12436"/>
                    <a:pt x="0" y="14345"/>
                    <a:pt x="0" y="16656"/>
                  </a:cubicBezTo>
                  <a:cubicBezTo>
                    <a:pt x="0" y="18967"/>
                    <a:pt x="0" y="19193"/>
                    <a:pt x="0" y="19193"/>
                  </a:cubicBezTo>
                  <a:cubicBezTo>
                    <a:pt x="0" y="20045"/>
                    <a:pt x="4835" y="21600"/>
                    <a:pt x="10799" y="21600"/>
                  </a:cubicBezTo>
                  <a:cubicBezTo>
                    <a:pt x="16765" y="21600"/>
                    <a:pt x="21600" y="20045"/>
                    <a:pt x="21600" y="19193"/>
                  </a:cubicBezTo>
                  <a:cubicBezTo>
                    <a:pt x="21600" y="19193"/>
                    <a:pt x="21600" y="18967"/>
                    <a:pt x="21600" y="16656"/>
                  </a:cubicBezTo>
                  <a:cubicBezTo>
                    <a:pt x="21600" y="14345"/>
                    <a:pt x="14122" y="12436"/>
                    <a:pt x="14122" y="10800"/>
                  </a:cubicBezTo>
                  <a:cubicBezTo>
                    <a:pt x="14122" y="9164"/>
                    <a:pt x="21600" y="7255"/>
                    <a:pt x="21600" y="4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8"/>
          <p:cNvSpPr txBox="1">
            <a:spLocks/>
          </p:cNvSpPr>
          <p:nvPr/>
        </p:nvSpPr>
        <p:spPr>
          <a:xfrm>
            <a:off x="2070909" y="257354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9"/>
          <p:cNvSpPr txBox="1">
            <a:spLocks/>
          </p:cNvSpPr>
          <p:nvPr/>
        </p:nvSpPr>
        <p:spPr>
          <a:xfrm>
            <a:off x="2070909" y="2869703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8"/>
          <p:cNvSpPr txBox="1">
            <a:spLocks/>
          </p:cNvSpPr>
          <p:nvPr/>
        </p:nvSpPr>
        <p:spPr>
          <a:xfrm>
            <a:off x="2070909" y="3800686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9"/>
          <p:cNvSpPr txBox="1">
            <a:spLocks/>
          </p:cNvSpPr>
          <p:nvPr/>
        </p:nvSpPr>
        <p:spPr>
          <a:xfrm>
            <a:off x="2070909" y="4098428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8"/>
          <p:cNvSpPr txBox="1">
            <a:spLocks/>
          </p:cNvSpPr>
          <p:nvPr/>
        </p:nvSpPr>
        <p:spPr>
          <a:xfrm>
            <a:off x="2070909" y="4967498"/>
            <a:ext cx="2036887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 Placeholder 9"/>
          <p:cNvSpPr txBox="1">
            <a:spLocks/>
          </p:cNvSpPr>
          <p:nvPr/>
        </p:nvSpPr>
        <p:spPr>
          <a:xfrm>
            <a:off x="2070909" y="5265241"/>
            <a:ext cx="2309650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8"/>
          <p:cNvSpPr txBox="1">
            <a:spLocks/>
          </p:cNvSpPr>
          <p:nvPr/>
        </p:nvSpPr>
        <p:spPr>
          <a:xfrm>
            <a:off x="8475474" y="2552911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9"/>
          <p:cNvSpPr txBox="1">
            <a:spLocks/>
          </p:cNvSpPr>
          <p:nvPr/>
        </p:nvSpPr>
        <p:spPr>
          <a:xfrm>
            <a:off x="8475473" y="2850652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 Placeholder 8"/>
          <p:cNvSpPr txBox="1">
            <a:spLocks/>
          </p:cNvSpPr>
          <p:nvPr/>
        </p:nvSpPr>
        <p:spPr>
          <a:xfrm>
            <a:off x="8475474" y="3780048"/>
            <a:ext cx="2043112" cy="2362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9"/>
          <p:cNvSpPr txBox="1">
            <a:spLocks/>
          </p:cNvSpPr>
          <p:nvPr/>
        </p:nvSpPr>
        <p:spPr>
          <a:xfrm>
            <a:off x="8475473" y="4077790"/>
            <a:ext cx="23167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AU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347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build="p"/>
      <p:bldP spid="33" grpId="0" build="p"/>
      <p:bldP spid="34" grpId="0" build="p"/>
      <p:bldP spid="35" grpId="0" build="p"/>
      <p:bldP spid="39" grpId="0" build="p"/>
      <p:bldP spid="40" grpId="0" build="p"/>
      <p:bldP spid="41" grpId="0" build="p"/>
      <p:bldP spid="42" grpId="0" build="p"/>
      <p:bldP spid="51" grpId="0" build="p"/>
      <p:bldP spid="5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371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52319"/>
            <a:ext cx="7941543" cy="442080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00079" y="2029182"/>
            <a:ext cx="5245872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085559" y="4345990"/>
            <a:ext cx="3960391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085559" y="4898321"/>
            <a:ext cx="3960391" cy="11079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149455" y="2206226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12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 rot="4351113">
            <a:off x="5467143" y="2247983"/>
            <a:ext cx="4707118" cy="3246798"/>
            <a:chOff x="940378" y="1114346"/>
            <a:chExt cx="7056438" cy="4867275"/>
          </a:xfrm>
        </p:grpSpPr>
        <p:sp>
          <p:nvSpPr>
            <p:cNvPr id="6" name="Arc 682"/>
            <p:cNvSpPr>
              <a:spLocks/>
            </p:cNvSpPr>
            <p:nvPr/>
          </p:nvSpPr>
          <p:spPr bwMode="auto">
            <a:xfrm rot="18746405">
              <a:off x="3554196" y="1119903"/>
              <a:ext cx="1014413" cy="1003300"/>
            </a:xfrm>
            <a:custGeom>
              <a:avLst/>
              <a:gdLst>
                <a:gd name="T0" fmla="*/ 2147483647 w 21600"/>
                <a:gd name="T1" fmla="*/ 0 h 21356"/>
                <a:gd name="T2" fmla="*/ 2147483647 w 21600"/>
                <a:gd name="T3" fmla="*/ 2147483647 h 21356"/>
                <a:gd name="T4" fmla="*/ 0 w 21600"/>
                <a:gd name="T5" fmla="*/ 2147483647 h 21356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356"/>
                <a:gd name="T11" fmla="*/ 21600 w 21600"/>
                <a:gd name="T12" fmla="*/ 21356 h 2135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356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</a:path>
                <a:path w="21600" h="21356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73"/>
            <p:cNvSpPr>
              <a:spLocks noEditPoints="1"/>
            </p:cNvSpPr>
            <p:nvPr/>
          </p:nvSpPr>
          <p:spPr bwMode="auto">
            <a:xfrm rot="21275257">
              <a:off x="4204278" y="1579484"/>
              <a:ext cx="2628900" cy="2630487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675"/>
            <p:cNvSpPr>
              <a:spLocks noEditPoints="1"/>
            </p:cNvSpPr>
            <p:nvPr/>
          </p:nvSpPr>
          <p:spPr bwMode="auto">
            <a:xfrm rot="21275257">
              <a:off x="940378" y="1649334"/>
              <a:ext cx="3429000" cy="3429000"/>
            </a:xfrm>
            <a:custGeom>
              <a:avLst/>
              <a:gdLst>
                <a:gd name="T0" fmla="*/ 2147483647 w 2622"/>
                <a:gd name="T1" fmla="*/ 2147483647 h 2622"/>
                <a:gd name="T2" fmla="*/ 2147483647 w 2622"/>
                <a:gd name="T3" fmla="*/ 2147483647 h 2622"/>
                <a:gd name="T4" fmla="*/ 2147483647 w 2622"/>
                <a:gd name="T5" fmla="*/ 2147483647 h 2622"/>
                <a:gd name="T6" fmla="*/ 2147483647 w 2622"/>
                <a:gd name="T7" fmla="*/ 2147483647 h 2622"/>
                <a:gd name="T8" fmla="*/ 2147483647 w 2622"/>
                <a:gd name="T9" fmla="*/ 2147483647 h 2622"/>
                <a:gd name="T10" fmla="*/ 2147483647 w 2622"/>
                <a:gd name="T11" fmla="*/ 2147483647 h 2622"/>
                <a:gd name="T12" fmla="*/ 2147483647 w 2622"/>
                <a:gd name="T13" fmla="*/ 2147483647 h 2622"/>
                <a:gd name="T14" fmla="*/ 2147483647 w 2622"/>
                <a:gd name="T15" fmla="*/ 2147483647 h 2622"/>
                <a:gd name="T16" fmla="*/ 2147483647 w 2622"/>
                <a:gd name="T17" fmla="*/ 2147483647 h 2622"/>
                <a:gd name="T18" fmla="*/ 2147483647 w 2622"/>
                <a:gd name="T19" fmla="*/ 2147483647 h 2622"/>
                <a:gd name="T20" fmla="*/ 2147483647 w 2622"/>
                <a:gd name="T21" fmla="*/ 2147483647 h 2622"/>
                <a:gd name="T22" fmla="*/ 2147483647 w 2622"/>
                <a:gd name="T23" fmla="*/ 2147483647 h 2622"/>
                <a:gd name="T24" fmla="*/ 2147483647 w 2622"/>
                <a:gd name="T25" fmla="*/ 2147483647 h 2622"/>
                <a:gd name="T26" fmla="*/ 2147483647 w 2622"/>
                <a:gd name="T27" fmla="*/ 2147483647 h 2622"/>
                <a:gd name="T28" fmla="*/ 2147483647 w 2622"/>
                <a:gd name="T29" fmla="*/ 2147483647 h 2622"/>
                <a:gd name="T30" fmla="*/ 2147483647 w 2622"/>
                <a:gd name="T31" fmla="*/ 2147483647 h 2622"/>
                <a:gd name="T32" fmla="*/ 2147483647 w 2622"/>
                <a:gd name="T33" fmla="*/ 2147483647 h 2622"/>
                <a:gd name="T34" fmla="*/ 2147483647 w 2622"/>
                <a:gd name="T35" fmla="*/ 2147483647 h 2622"/>
                <a:gd name="T36" fmla="*/ 2147483647 w 2622"/>
                <a:gd name="T37" fmla="*/ 2147483647 h 2622"/>
                <a:gd name="T38" fmla="*/ 2147483647 w 2622"/>
                <a:gd name="T39" fmla="*/ 2147483647 h 2622"/>
                <a:gd name="T40" fmla="*/ 2147483647 w 2622"/>
                <a:gd name="T41" fmla="*/ 2147483647 h 2622"/>
                <a:gd name="T42" fmla="*/ 2147483647 w 2622"/>
                <a:gd name="T43" fmla="*/ 2147483647 h 2622"/>
                <a:gd name="T44" fmla="*/ 2147483647 w 2622"/>
                <a:gd name="T45" fmla="*/ 2147483647 h 2622"/>
                <a:gd name="T46" fmla="*/ 2147483647 w 2622"/>
                <a:gd name="T47" fmla="*/ 2147483647 h 2622"/>
                <a:gd name="T48" fmla="*/ 2147483647 w 2622"/>
                <a:gd name="T49" fmla="*/ 2147483647 h 2622"/>
                <a:gd name="T50" fmla="*/ 2147483647 w 2622"/>
                <a:gd name="T51" fmla="*/ 2147483647 h 2622"/>
                <a:gd name="T52" fmla="*/ 2147483647 w 2622"/>
                <a:gd name="T53" fmla="*/ 2147483647 h 2622"/>
                <a:gd name="T54" fmla="*/ 2147483647 w 2622"/>
                <a:gd name="T55" fmla="*/ 2147483647 h 2622"/>
                <a:gd name="T56" fmla="*/ 2147483647 w 2622"/>
                <a:gd name="T57" fmla="*/ 2147483647 h 2622"/>
                <a:gd name="T58" fmla="*/ 2147483647 w 2622"/>
                <a:gd name="T59" fmla="*/ 2147483647 h 2622"/>
                <a:gd name="T60" fmla="*/ 2147483647 w 2622"/>
                <a:gd name="T61" fmla="*/ 2147483647 h 2622"/>
                <a:gd name="T62" fmla="*/ 2147483647 w 2622"/>
                <a:gd name="T63" fmla="*/ 2147483647 h 2622"/>
                <a:gd name="T64" fmla="*/ 2147483647 w 2622"/>
                <a:gd name="T65" fmla="*/ 2147483647 h 2622"/>
                <a:gd name="T66" fmla="*/ 2147483647 w 2622"/>
                <a:gd name="T67" fmla="*/ 2147483647 h 2622"/>
                <a:gd name="T68" fmla="*/ 2147483647 w 2622"/>
                <a:gd name="T69" fmla="*/ 2147483647 h 2622"/>
                <a:gd name="T70" fmla="*/ 2147483647 w 2622"/>
                <a:gd name="T71" fmla="*/ 2147483647 h 2622"/>
                <a:gd name="T72" fmla="*/ 2147483647 w 2622"/>
                <a:gd name="T73" fmla="*/ 2147483647 h 2622"/>
                <a:gd name="T74" fmla="*/ 2147483647 w 2622"/>
                <a:gd name="T75" fmla="*/ 2147483647 h 2622"/>
                <a:gd name="T76" fmla="*/ 2147483647 w 2622"/>
                <a:gd name="T77" fmla="*/ 2147483647 h 2622"/>
                <a:gd name="T78" fmla="*/ 2147483647 w 2622"/>
                <a:gd name="T79" fmla="*/ 2147483647 h 2622"/>
                <a:gd name="T80" fmla="*/ 2147483647 w 2622"/>
                <a:gd name="T81" fmla="*/ 2147483647 h 2622"/>
                <a:gd name="T82" fmla="*/ 2147483647 w 2622"/>
                <a:gd name="T83" fmla="*/ 2147483647 h 2622"/>
                <a:gd name="T84" fmla="*/ 2147483647 w 2622"/>
                <a:gd name="T85" fmla="*/ 2147483647 h 2622"/>
                <a:gd name="T86" fmla="*/ 2147483647 w 2622"/>
                <a:gd name="T87" fmla="*/ 2147483647 h 2622"/>
                <a:gd name="T88" fmla="*/ 2147483647 w 2622"/>
                <a:gd name="T89" fmla="*/ 2147483647 h 2622"/>
                <a:gd name="T90" fmla="*/ 2147483647 w 2622"/>
                <a:gd name="T91" fmla="*/ 2147483647 h 2622"/>
                <a:gd name="T92" fmla="*/ 2147483647 w 2622"/>
                <a:gd name="T93" fmla="*/ 2147483647 h 2622"/>
                <a:gd name="T94" fmla="*/ 2147483647 w 2622"/>
                <a:gd name="T95" fmla="*/ 2147483647 h 2622"/>
                <a:gd name="T96" fmla="*/ 2147483647 w 2622"/>
                <a:gd name="T97" fmla="*/ 2147483647 h 2622"/>
                <a:gd name="T98" fmla="*/ 2147483647 w 2622"/>
                <a:gd name="T99" fmla="*/ 2147483647 h 2622"/>
                <a:gd name="T100" fmla="*/ 2147483647 w 2622"/>
                <a:gd name="T101" fmla="*/ 2147483647 h 2622"/>
                <a:gd name="T102" fmla="*/ 2147483647 w 2622"/>
                <a:gd name="T103" fmla="*/ 2147483647 h 2622"/>
                <a:gd name="T104" fmla="*/ 2147483647 w 2622"/>
                <a:gd name="T105" fmla="*/ 2147483647 h 2622"/>
                <a:gd name="T106" fmla="*/ 2147483647 w 2622"/>
                <a:gd name="T107" fmla="*/ 2147483647 h 262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w 2622"/>
                <a:gd name="T163" fmla="*/ 0 h 2622"/>
                <a:gd name="T164" fmla="*/ 2622 w 2622"/>
                <a:gd name="T165" fmla="*/ 2622 h 2622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T162" t="T163" r="T164" b="T165"/>
              <a:pathLst>
                <a:path w="2622" h="2622">
                  <a:moveTo>
                    <a:pt x="2622" y="1382"/>
                  </a:moveTo>
                  <a:lnTo>
                    <a:pt x="2622" y="1240"/>
                  </a:lnTo>
                  <a:lnTo>
                    <a:pt x="2520" y="1240"/>
                  </a:lnTo>
                  <a:lnTo>
                    <a:pt x="2516" y="1196"/>
                  </a:lnTo>
                  <a:lnTo>
                    <a:pt x="2512" y="1152"/>
                  </a:lnTo>
                  <a:lnTo>
                    <a:pt x="2506" y="1110"/>
                  </a:lnTo>
                  <a:lnTo>
                    <a:pt x="2498" y="1068"/>
                  </a:lnTo>
                  <a:lnTo>
                    <a:pt x="2596" y="1040"/>
                  </a:lnTo>
                  <a:lnTo>
                    <a:pt x="2560" y="904"/>
                  </a:lnTo>
                  <a:lnTo>
                    <a:pt x="2460" y="930"/>
                  </a:lnTo>
                  <a:lnTo>
                    <a:pt x="2446" y="888"/>
                  </a:lnTo>
                  <a:lnTo>
                    <a:pt x="2430" y="848"/>
                  </a:lnTo>
                  <a:lnTo>
                    <a:pt x="2412" y="808"/>
                  </a:lnTo>
                  <a:lnTo>
                    <a:pt x="2394" y="768"/>
                  </a:lnTo>
                  <a:lnTo>
                    <a:pt x="2482" y="718"/>
                  </a:lnTo>
                  <a:lnTo>
                    <a:pt x="2412" y="594"/>
                  </a:lnTo>
                  <a:lnTo>
                    <a:pt x="2322" y="646"/>
                  </a:lnTo>
                  <a:lnTo>
                    <a:pt x="2298" y="610"/>
                  </a:lnTo>
                  <a:lnTo>
                    <a:pt x="2272" y="574"/>
                  </a:lnTo>
                  <a:lnTo>
                    <a:pt x="2244" y="540"/>
                  </a:lnTo>
                  <a:lnTo>
                    <a:pt x="2216" y="508"/>
                  </a:lnTo>
                  <a:lnTo>
                    <a:pt x="2290" y="434"/>
                  </a:lnTo>
                  <a:lnTo>
                    <a:pt x="2188" y="334"/>
                  </a:lnTo>
                  <a:lnTo>
                    <a:pt x="2116" y="406"/>
                  </a:lnTo>
                  <a:lnTo>
                    <a:pt x="2082" y="378"/>
                  </a:lnTo>
                  <a:lnTo>
                    <a:pt x="2048" y="352"/>
                  </a:lnTo>
                  <a:lnTo>
                    <a:pt x="2014" y="326"/>
                  </a:lnTo>
                  <a:lnTo>
                    <a:pt x="1978" y="300"/>
                  </a:lnTo>
                  <a:lnTo>
                    <a:pt x="2028" y="212"/>
                  </a:lnTo>
                  <a:lnTo>
                    <a:pt x="1906" y="140"/>
                  </a:lnTo>
                  <a:lnTo>
                    <a:pt x="1854" y="230"/>
                  </a:lnTo>
                  <a:lnTo>
                    <a:pt x="1816" y="210"/>
                  </a:lnTo>
                  <a:lnTo>
                    <a:pt x="1776" y="194"/>
                  </a:lnTo>
                  <a:lnTo>
                    <a:pt x="1734" y="178"/>
                  </a:lnTo>
                  <a:lnTo>
                    <a:pt x="1694" y="162"/>
                  </a:lnTo>
                  <a:lnTo>
                    <a:pt x="1720" y="64"/>
                  </a:lnTo>
                  <a:lnTo>
                    <a:pt x="1582" y="26"/>
                  </a:lnTo>
                  <a:lnTo>
                    <a:pt x="1556" y="126"/>
                  </a:lnTo>
                  <a:lnTo>
                    <a:pt x="1514" y="118"/>
                  </a:lnTo>
                  <a:lnTo>
                    <a:pt x="1470" y="112"/>
                  </a:lnTo>
                  <a:lnTo>
                    <a:pt x="1426" y="106"/>
                  </a:lnTo>
                  <a:lnTo>
                    <a:pt x="1382" y="104"/>
                  </a:lnTo>
                  <a:lnTo>
                    <a:pt x="1382" y="0"/>
                  </a:lnTo>
                  <a:lnTo>
                    <a:pt x="1240" y="0"/>
                  </a:lnTo>
                  <a:lnTo>
                    <a:pt x="1240" y="104"/>
                  </a:lnTo>
                  <a:lnTo>
                    <a:pt x="1196" y="106"/>
                  </a:lnTo>
                  <a:lnTo>
                    <a:pt x="1154" y="112"/>
                  </a:lnTo>
                  <a:lnTo>
                    <a:pt x="1110" y="118"/>
                  </a:lnTo>
                  <a:lnTo>
                    <a:pt x="1068" y="126"/>
                  </a:lnTo>
                  <a:lnTo>
                    <a:pt x="1042" y="26"/>
                  </a:lnTo>
                  <a:lnTo>
                    <a:pt x="904" y="64"/>
                  </a:lnTo>
                  <a:lnTo>
                    <a:pt x="930" y="162"/>
                  </a:lnTo>
                  <a:lnTo>
                    <a:pt x="890" y="178"/>
                  </a:lnTo>
                  <a:lnTo>
                    <a:pt x="848" y="194"/>
                  </a:lnTo>
                  <a:lnTo>
                    <a:pt x="808" y="210"/>
                  </a:lnTo>
                  <a:lnTo>
                    <a:pt x="770" y="230"/>
                  </a:lnTo>
                  <a:lnTo>
                    <a:pt x="718" y="140"/>
                  </a:lnTo>
                  <a:lnTo>
                    <a:pt x="594" y="212"/>
                  </a:lnTo>
                  <a:lnTo>
                    <a:pt x="646" y="300"/>
                  </a:lnTo>
                  <a:lnTo>
                    <a:pt x="610" y="326"/>
                  </a:lnTo>
                  <a:lnTo>
                    <a:pt x="576" y="352"/>
                  </a:lnTo>
                  <a:lnTo>
                    <a:pt x="542" y="378"/>
                  </a:lnTo>
                  <a:lnTo>
                    <a:pt x="508" y="406"/>
                  </a:lnTo>
                  <a:lnTo>
                    <a:pt x="436" y="334"/>
                  </a:lnTo>
                  <a:lnTo>
                    <a:pt x="334" y="434"/>
                  </a:lnTo>
                  <a:lnTo>
                    <a:pt x="408" y="508"/>
                  </a:lnTo>
                  <a:lnTo>
                    <a:pt x="378" y="540"/>
                  </a:lnTo>
                  <a:lnTo>
                    <a:pt x="352" y="574"/>
                  </a:lnTo>
                  <a:lnTo>
                    <a:pt x="326" y="610"/>
                  </a:lnTo>
                  <a:lnTo>
                    <a:pt x="302" y="646"/>
                  </a:lnTo>
                  <a:lnTo>
                    <a:pt x="212" y="594"/>
                  </a:lnTo>
                  <a:lnTo>
                    <a:pt x="140" y="718"/>
                  </a:lnTo>
                  <a:lnTo>
                    <a:pt x="230" y="768"/>
                  </a:lnTo>
                  <a:lnTo>
                    <a:pt x="212" y="808"/>
                  </a:lnTo>
                  <a:lnTo>
                    <a:pt x="194" y="848"/>
                  </a:lnTo>
                  <a:lnTo>
                    <a:pt x="178" y="888"/>
                  </a:lnTo>
                  <a:lnTo>
                    <a:pt x="164" y="930"/>
                  </a:lnTo>
                  <a:lnTo>
                    <a:pt x="64" y="904"/>
                  </a:lnTo>
                  <a:lnTo>
                    <a:pt x="26" y="1040"/>
                  </a:lnTo>
                  <a:lnTo>
                    <a:pt x="126" y="1068"/>
                  </a:lnTo>
                  <a:lnTo>
                    <a:pt x="118" y="1110"/>
                  </a:lnTo>
                  <a:lnTo>
                    <a:pt x="112" y="1152"/>
                  </a:lnTo>
                  <a:lnTo>
                    <a:pt x="108" y="1196"/>
                  </a:lnTo>
                  <a:lnTo>
                    <a:pt x="104" y="1240"/>
                  </a:lnTo>
                  <a:lnTo>
                    <a:pt x="0" y="1240"/>
                  </a:lnTo>
                  <a:lnTo>
                    <a:pt x="0" y="1382"/>
                  </a:lnTo>
                  <a:lnTo>
                    <a:pt x="104" y="1382"/>
                  </a:lnTo>
                  <a:lnTo>
                    <a:pt x="108" y="1426"/>
                  </a:lnTo>
                  <a:lnTo>
                    <a:pt x="112" y="1470"/>
                  </a:lnTo>
                  <a:lnTo>
                    <a:pt x="118" y="1512"/>
                  </a:lnTo>
                  <a:lnTo>
                    <a:pt x="126" y="1556"/>
                  </a:lnTo>
                  <a:lnTo>
                    <a:pt x="26" y="1582"/>
                  </a:lnTo>
                  <a:lnTo>
                    <a:pt x="64" y="1720"/>
                  </a:lnTo>
                  <a:lnTo>
                    <a:pt x="164" y="1692"/>
                  </a:lnTo>
                  <a:lnTo>
                    <a:pt x="178" y="1734"/>
                  </a:lnTo>
                  <a:lnTo>
                    <a:pt x="194" y="1774"/>
                  </a:lnTo>
                  <a:lnTo>
                    <a:pt x="212" y="1814"/>
                  </a:lnTo>
                  <a:lnTo>
                    <a:pt x="230" y="1854"/>
                  </a:lnTo>
                  <a:lnTo>
                    <a:pt x="140" y="1906"/>
                  </a:lnTo>
                  <a:lnTo>
                    <a:pt x="212" y="2028"/>
                  </a:lnTo>
                  <a:lnTo>
                    <a:pt x="302" y="1978"/>
                  </a:lnTo>
                  <a:lnTo>
                    <a:pt x="326" y="2014"/>
                  </a:lnTo>
                  <a:lnTo>
                    <a:pt x="352" y="2048"/>
                  </a:lnTo>
                  <a:lnTo>
                    <a:pt x="378" y="2082"/>
                  </a:lnTo>
                  <a:lnTo>
                    <a:pt x="408" y="2116"/>
                  </a:lnTo>
                  <a:lnTo>
                    <a:pt x="334" y="2188"/>
                  </a:lnTo>
                  <a:lnTo>
                    <a:pt x="436" y="2288"/>
                  </a:lnTo>
                  <a:lnTo>
                    <a:pt x="508" y="2216"/>
                  </a:lnTo>
                  <a:lnTo>
                    <a:pt x="542" y="2244"/>
                  </a:lnTo>
                  <a:lnTo>
                    <a:pt x="576" y="2272"/>
                  </a:lnTo>
                  <a:lnTo>
                    <a:pt x="610" y="2298"/>
                  </a:lnTo>
                  <a:lnTo>
                    <a:pt x="646" y="2322"/>
                  </a:lnTo>
                  <a:lnTo>
                    <a:pt x="594" y="2412"/>
                  </a:lnTo>
                  <a:lnTo>
                    <a:pt x="718" y="2482"/>
                  </a:lnTo>
                  <a:lnTo>
                    <a:pt x="770" y="2394"/>
                  </a:lnTo>
                  <a:lnTo>
                    <a:pt x="808" y="2412"/>
                  </a:lnTo>
                  <a:lnTo>
                    <a:pt x="848" y="2430"/>
                  </a:lnTo>
                  <a:lnTo>
                    <a:pt x="890" y="2446"/>
                  </a:lnTo>
                  <a:lnTo>
                    <a:pt x="930" y="2460"/>
                  </a:lnTo>
                  <a:lnTo>
                    <a:pt x="904" y="2560"/>
                  </a:lnTo>
                  <a:lnTo>
                    <a:pt x="1042" y="2596"/>
                  </a:lnTo>
                  <a:lnTo>
                    <a:pt x="1068" y="2498"/>
                  </a:lnTo>
                  <a:lnTo>
                    <a:pt x="1110" y="2504"/>
                  </a:lnTo>
                  <a:lnTo>
                    <a:pt x="1154" y="2512"/>
                  </a:lnTo>
                  <a:lnTo>
                    <a:pt x="1196" y="2516"/>
                  </a:lnTo>
                  <a:lnTo>
                    <a:pt x="1240" y="2520"/>
                  </a:lnTo>
                  <a:lnTo>
                    <a:pt x="1240" y="2622"/>
                  </a:lnTo>
                  <a:lnTo>
                    <a:pt x="1382" y="2622"/>
                  </a:lnTo>
                  <a:lnTo>
                    <a:pt x="1382" y="2520"/>
                  </a:lnTo>
                  <a:lnTo>
                    <a:pt x="1426" y="2516"/>
                  </a:lnTo>
                  <a:lnTo>
                    <a:pt x="1470" y="2512"/>
                  </a:lnTo>
                  <a:lnTo>
                    <a:pt x="1514" y="2504"/>
                  </a:lnTo>
                  <a:lnTo>
                    <a:pt x="1556" y="2498"/>
                  </a:lnTo>
                  <a:lnTo>
                    <a:pt x="1582" y="2596"/>
                  </a:lnTo>
                  <a:lnTo>
                    <a:pt x="1720" y="2560"/>
                  </a:lnTo>
                  <a:lnTo>
                    <a:pt x="1694" y="2460"/>
                  </a:lnTo>
                  <a:lnTo>
                    <a:pt x="1734" y="2446"/>
                  </a:lnTo>
                  <a:lnTo>
                    <a:pt x="1776" y="2430"/>
                  </a:lnTo>
                  <a:lnTo>
                    <a:pt x="1816" y="2412"/>
                  </a:lnTo>
                  <a:lnTo>
                    <a:pt x="1854" y="2394"/>
                  </a:lnTo>
                  <a:lnTo>
                    <a:pt x="1906" y="2482"/>
                  </a:lnTo>
                  <a:lnTo>
                    <a:pt x="2028" y="2412"/>
                  </a:lnTo>
                  <a:lnTo>
                    <a:pt x="1978" y="2322"/>
                  </a:lnTo>
                  <a:lnTo>
                    <a:pt x="2014" y="2298"/>
                  </a:lnTo>
                  <a:lnTo>
                    <a:pt x="2048" y="2272"/>
                  </a:lnTo>
                  <a:lnTo>
                    <a:pt x="2082" y="2244"/>
                  </a:lnTo>
                  <a:lnTo>
                    <a:pt x="2116" y="2216"/>
                  </a:lnTo>
                  <a:lnTo>
                    <a:pt x="2188" y="2288"/>
                  </a:lnTo>
                  <a:lnTo>
                    <a:pt x="2290" y="2188"/>
                  </a:lnTo>
                  <a:lnTo>
                    <a:pt x="2216" y="2116"/>
                  </a:lnTo>
                  <a:lnTo>
                    <a:pt x="2244" y="2082"/>
                  </a:lnTo>
                  <a:lnTo>
                    <a:pt x="2272" y="2048"/>
                  </a:lnTo>
                  <a:lnTo>
                    <a:pt x="2298" y="2014"/>
                  </a:lnTo>
                  <a:lnTo>
                    <a:pt x="2322" y="1978"/>
                  </a:lnTo>
                  <a:lnTo>
                    <a:pt x="2412" y="2028"/>
                  </a:lnTo>
                  <a:lnTo>
                    <a:pt x="2482" y="1906"/>
                  </a:lnTo>
                  <a:lnTo>
                    <a:pt x="2394" y="1854"/>
                  </a:lnTo>
                  <a:lnTo>
                    <a:pt x="2412" y="1814"/>
                  </a:lnTo>
                  <a:lnTo>
                    <a:pt x="2430" y="1774"/>
                  </a:lnTo>
                  <a:lnTo>
                    <a:pt x="2446" y="1734"/>
                  </a:lnTo>
                  <a:lnTo>
                    <a:pt x="2460" y="1692"/>
                  </a:lnTo>
                  <a:lnTo>
                    <a:pt x="2560" y="1720"/>
                  </a:lnTo>
                  <a:lnTo>
                    <a:pt x="2596" y="1582"/>
                  </a:lnTo>
                  <a:lnTo>
                    <a:pt x="2498" y="1556"/>
                  </a:lnTo>
                  <a:lnTo>
                    <a:pt x="2506" y="1512"/>
                  </a:lnTo>
                  <a:lnTo>
                    <a:pt x="2512" y="1470"/>
                  </a:lnTo>
                  <a:lnTo>
                    <a:pt x="2516" y="1426"/>
                  </a:lnTo>
                  <a:lnTo>
                    <a:pt x="2520" y="1382"/>
                  </a:lnTo>
                  <a:lnTo>
                    <a:pt x="2622" y="1382"/>
                  </a:lnTo>
                  <a:close/>
                  <a:moveTo>
                    <a:pt x="1312" y="2420"/>
                  </a:moveTo>
                  <a:lnTo>
                    <a:pt x="1312" y="2420"/>
                  </a:lnTo>
                  <a:lnTo>
                    <a:pt x="1254" y="2420"/>
                  </a:lnTo>
                  <a:lnTo>
                    <a:pt x="1198" y="2416"/>
                  </a:lnTo>
                  <a:lnTo>
                    <a:pt x="1142" y="2408"/>
                  </a:lnTo>
                  <a:lnTo>
                    <a:pt x="1088" y="2398"/>
                  </a:lnTo>
                  <a:lnTo>
                    <a:pt x="1034" y="2386"/>
                  </a:lnTo>
                  <a:lnTo>
                    <a:pt x="982" y="2370"/>
                  </a:lnTo>
                  <a:lnTo>
                    <a:pt x="930" y="2354"/>
                  </a:lnTo>
                  <a:lnTo>
                    <a:pt x="880" y="2334"/>
                  </a:lnTo>
                  <a:lnTo>
                    <a:pt x="830" y="2312"/>
                  </a:lnTo>
                  <a:lnTo>
                    <a:pt x="782" y="2286"/>
                  </a:lnTo>
                  <a:lnTo>
                    <a:pt x="736" y="2260"/>
                  </a:lnTo>
                  <a:lnTo>
                    <a:pt x="692" y="2232"/>
                  </a:lnTo>
                  <a:lnTo>
                    <a:pt x="648" y="2200"/>
                  </a:lnTo>
                  <a:lnTo>
                    <a:pt x="606" y="2168"/>
                  </a:lnTo>
                  <a:lnTo>
                    <a:pt x="566" y="2132"/>
                  </a:lnTo>
                  <a:lnTo>
                    <a:pt x="528" y="2096"/>
                  </a:lnTo>
                  <a:lnTo>
                    <a:pt x="490" y="2058"/>
                  </a:lnTo>
                  <a:lnTo>
                    <a:pt x="456" y="2018"/>
                  </a:lnTo>
                  <a:lnTo>
                    <a:pt x="422" y="1976"/>
                  </a:lnTo>
                  <a:lnTo>
                    <a:pt x="392" y="1932"/>
                  </a:lnTo>
                  <a:lnTo>
                    <a:pt x="362" y="1886"/>
                  </a:lnTo>
                  <a:lnTo>
                    <a:pt x="336" y="1840"/>
                  </a:lnTo>
                  <a:lnTo>
                    <a:pt x="312" y="1792"/>
                  </a:lnTo>
                  <a:lnTo>
                    <a:pt x="290" y="1744"/>
                  </a:lnTo>
                  <a:lnTo>
                    <a:pt x="270" y="1692"/>
                  </a:lnTo>
                  <a:lnTo>
                    <a:pt x="252" y="1642"/>
                  </a:lnTo>
                  <a:lnTo>
                    <a:pt x="238" y="1588"/>
                  </a:lnTo>
                  <a:lnTo>
                    <a:pt x="224" y="1534"/>
                  </a:lnTo>
                  <a:lnTo>
                    <a:pt x="216" y="1480"/>
                  </a:lnTo>
                  <a:lnTo>
                    <a:pt x="208" y="1424"/>
                  </a:lnTo>
                  <a:lnTo>
                    <a:pt x="204" y="1368"/>
                  </a:lnTo>
                  <a:lnTo>
                    <a:pt x="202" y="1312"/>
                  </a:lnTo>
                  <a:lnTo>
                    <a:pt x="204" y="1254"/>
                  </a:lnTo>
                  <a:lnTo>
                    <a:pt x="208" y="1198"/>
                  </a:lnTo>
                  <a:lnTo>
                    <a:pt x="216" y="1142"/>
                  </a:lnTo>
                  <a:lnTo>
                    <a:pt x="224" y="1088"/>
                  </a:lnTo>
                  <a:lnTo>
                    <a:pt x="238" y="1034"/>
                  </a:lnTo>
                  <a:lnTo>
                    <a:pt x="252" y="982"/>
                  </a:lnTo>
                  <a:lnTo>
                    <a:pt x="270" y="930"/>
                  </a:lnTo>
                  <a:lnTo>
                    <a:pt x="290" y="880"/>
                  </a:lnTo>
                  <a:lnTo>
                    <a:pt x="312" y="830"/>
                  </a:lnTo>
                  <a:lnTo>
                    <a:pt x="336" y="782"/>
                  </a:lnTo>
                  <a:lnTo>
                    <a:pt x="362" y="736"/>
                  </a:lnTo>
                  <a:lnTo>
                    <a:pt x="392" y="692"/>
                  </a:lnTo>
                  <a:lnTo>
                    <a:pt x="422" y="648"/>
                  </a:lnTo>
                  <a:lnTo>
                    <a:pt x="456" y="606"/>
                  </a:lnTo>
                  <a:lnTo>
                    <a:pt x="490" y="566"/>
                  </a:lnTo>
                  <a:lnTo>
                    <a:pt x="528" y="526"/>
                  </a:lnTo>
                  <a:lnTo>
                    <a:pt x="566" y="490"/>
                  </a:lnTo>
                  <a:lnTo>
                    <a:pt x="606" y="456"/>
                  </a:lnTo>
                  <a:lnTo>
                    <a:pt x="648" y="422"/>
                  </a:lnTo>
                  <a:lnTo>
                    <a:pt x="692" y="392"/>
                  </a:lnTo>
                  <a:lnTo>
                    <a:pt x="736" y="362"/>
                  </a:lnTo>
                  <a:lnTo>
                    <a:pt x="782" y="336"/>
                  </a:lnTo>
                  <a:lnTo>
                    <a:pt x="830" y="312"/>
                  </a:lnTo>
                  <a:lnTo>
                    <a:pt x="880" y="290"/>
                  </a:lnTo>
                  <a:lnTo>
                    <a:pt x="930" y="270"/>
                  </a:lnTo>
                  <a:lnTo>
                    <a:pt x="982" y="252"/>
                  </a:lnTo>
                  <a:lnTo>
                    <a:pt x="1034" y="236"/>
                  </a:lnTo>
                  <a:lnTo>
                    <a:pt x="1088" y="224"/>
                  </a:lnTo>
                  <a:lnTo>
                    <a:pt x="1142" y="214"/>
                  </a:lnTo>
                  <a:lnTo>
                    <a:pt x="1198" y="208"/>
                  </a:lnTo>
                  <a:lnTo>
                    <a:pt x="1254" y="204"/>
                  </a:lnTo>
                  <a:lnTo>
                    <a:pt x="1312" y="202"/>
                  </a:lnTo>
                  <a:lnTo>
                    <a:pt x="1368" y="204"/>
                  </a:lnTo>
                  <a:lnTo>
                    <a:pt x="1426" y="208"/>
                  </a:lnTo>
                  <a:lnTo>
                    <a:pt x="1480" y="214"/>
                  </a:lnTo>
                  <a:lnTo>
                    <a:pt x="1536" y="224"/>
                  </a:lnTo>
                  <a:lnTo>
                    <a:pt x="1588" y="236"/>
                  </a:lnTo>
                  <a:lnTo>
                    <a:pt x="1642" y="252"/>
                  </a:lnTo>
                  <a:lnTo>
                    <a:pt x="1694" y="270"/>
                  </a:lnTo>
                  <a:lnTo>
                    <a:pt x="1744" y="290"/>
                  </a:lnTo>
                  <a:lnTo>
                    <a:pt x="1792" y="312"/>
                  </a:lnTo>
                  <a:lnTo>
                    <a:pt x="1840" y="336"/>
                  </a:lnTo>
                  <a:lnTo>
                    <a:pt x="1886" y="362"/>
                  </a:lnTo>
                  <a:lnTo>
                    <a:pt x="1932" y="392"/>
                  </a:lnTo>
                  <a:lnTo>
                    <a:pt x="1976" y="422"/>
                  </a:lnTo>
                  <a:lnTo>
                    <a:pt x="2018" y="456"/>
                  </a:lnTo>
                  <a:lnTo>
                    <a:pt x="2058" y="490"/>
                  </a:lnTo>
                  <a:lnTo>
                    <a:pt x="2096" y="526"/>
                  </a:lnTo>
                  <a:lnTo>
                    <a:pt x="2132" y="566"/>
                  </a:lnTo>
                  <a:lnTo>
                    <a:pt x="2168" y="606"/>
                  </a:lnTo>
                  <a:lnTo>
                    <a:pt x="2200" y="648"/>
                  </a:lnTo>
                  <a:lnTo>
                    <a:pt x="2232" y="692"/>
                  </a:lnTo>
                  <a:lnTo>
                    <a:pt x="2260" y="736"/>
                  </a:lnTo>
                  <a:lnTo>
                    <a:pt x="2288" y="782"/>
                  </a:lnTo>
                  <a:lnTo>
                    <a:pt x="2312" y="830"/>
                  </a:lnTo>
                  <a:lnTo>
                    <a:pt x="2334" y="880"/>
                  </a:lnTo>
                  <a:lnTo>
                    <a:pt x="2354" y="930"/>
                  </a:lnTo>
                  <a:lnTo>
                    <a:pt x="2372" y="982"/>
                  </a:lnTo>
                  <a:lnTo>
                    <a:pt x="2386" y="1034"/>
                  </a:lnTo>
                  <a:lnTo>
                    <a:pt x="2398" y="1088"/>
                  </a:lnTo>
                  <a:lnTo>
                    <a:pt x="2408" y="1142"/>
                  </a:lnTo>
                  <a:lnTo>
                    <a:pt x="2416" y="1198"/>
                  </a:lnTo>
                  <a:lnTo>
                    <a:pt x="2420" y="1254"/>
                  </a:lnTo>
                  <a:lnTo>
                    <a:pt x="2422" y="1312"/>
                  </a:lnTo>
                  <a:lnTo>
                    <a:pt x="2420" y="1368"/>
                  </a:lnTo>
                  <a:lnTo>
                    <a:pt x="2416" y="1424"/>
                  </a:lnTo>
                  <a:lnTo>
                    <a:pt x="2408" y="1480"/>
                  </a:lnTo>
                  <a:lnTo>
                    <a:pt x="2398" y="1534"/>
                  </a:lnTo>
                  <a:lnTo>
                    <a:pt x="2386" y="1588"/>
                  </a:lnTo>
                  <a:lnTo>
                    <a:pt x="2372" y="1642"/>
                  </a:lnTo>
                  <a:lnTo>
                    <a:pt x="2354" y="1692"/>
                  </a:lnTo>
                  <a:lnTo>
                    <a:pt x="2334" y="1744"/>
                  </a:lnTo>
                  <a:lnTo>
                    <a:pt x="2312" y="1792"/>
                  </a:lnTo>
                  <a:lnTo>
                    <a:pt x="2288" y="1840"/>
                  </a:lnTo>
                  <a:lnTo>
                    <a:pt x="2260" y="1886"/>
                  </a:lnTo>
                  <a:lnTo>
                    <a:pt x="2232" y="1932"/>
                  </a:lnTo>
                  <a:lnTo>
                    <a:pt x="2200" y="1976"/>
                  </a:lnTo>
                  <a:lnTo>
                    <a:pt x="2168" y="2018"/>
                  </a:lnTo>
                  <a:lnTo>
                    <a:pt x="2132" y="2058"/>
                  </a:lnTo>
                  <a:lnTo>
                    <a:pt x="2096" y="2096"/>
                  </a:lnTo>
                  <a:lnTo>
                    <a:pt x="2058" y="2132"/>
                  </a:lnTo>
                  <a:lnTo>
                    <a:pt x="2018" y="2168"/>
                  </a:lnTo>
                  <a:lnTo>
                    <a:pt x="1976" y="2200"/>
                  </a:lnTo>
                  <a:lnTo>
                    <a:pt x="1932" y="2232"/>
                  </a:lnTo>
                  <a:lnTo>
                    <a:pt x="1886" y="2260"/>
                  </a:lnTo>
                  <a:lnTo>
                    <a:pt x="1840" y="2286"/>
                  </a:lnTo>
                  <a:lnTo>
                    <a:pt x="1792" y="2312"/>
                  </a:lnTo>
                  <a:lnTo>
                    <a:pt x="1744" y="2334"/>
                  </a:lnTo>
                  <a:lnTo>
                    <a:pt x="1694" y="2354"/>
                  </a:lnTo>
                  <a:lnTo>
                    <a:pt x="1642" y="2370"/>
                  </a:lnTo>
                  <a:lnTo>
                    <a:pt x="1588" y="2386"/>
                  </a:lnTo>
                  <a:lnTo>
                    <a:pt x="1536" y="2398"/>
                  </a:lnTo>
                  <a:lnTo>
                    <a:pt x="1480" y="2408"/>
                  </a:lnTo>
                  <a:lnTo>
                    <a:pt x="1426" y="2416"/>
                  </a:lnTo>
                  <a:lnTo>
                    <a:pt x="1368" y="2420"/>
                  </a:lnTo>
                  <a:lnTo>
                    <a:pt x="1312" y="2420"/>
                  </a:lnTo>
                  <a:close/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76"/>
            <p:cNvSpPr>
              <a:spLocks noChangeArrowheads="1"/>
            </p:cNvSpPr>
            <p:nvPr/>
          </p:nvSpPr>
          <p:spPr bwMode="auto">
            <a:xfrm rot="21275257">
              <a:off x="1307091" y="2016046"/>
              <a:ext cx="2695575" cy="2693988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77"/>
            <p:cNvSpPr>
              <a:spLocks noChangeArrowheads="1"/>
            </p:cNvSpPr>
            <p:nvPr/>
          </p:nvSpPr>
          <p:spPr bwMode="auto">
            <a:xfrm rot="21275257">
              <a:off x="4617028" y="1993821"/>
              <a:ext cx="1801813" cy="180181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679"/>
            <p:cNvSpPr>
              <a:spLocks noEditPoints="1"/>
            </p:cNvSpPr>
            <p:nvPr/>
          </p:nvSpPr>
          <p:spPr bwMode="auto">
            <a:xfrm rot="21275257">
              <a:off x="5693353" y="3676571"/>
              <a:ext cx="2303463" cy="2305050"/>
            </a:xfrm>
            <a:custGeom>
              <a:avLst/>
              <a:gdLst>
                <a:gd name="T0" fmla="*/ 2147483647 w 1816"/>
                <a:gd name="T1" fmla="*/ 2147483647 h 1816"/>
                <a:gd name="T2" fmla="*/ 2147483647 w 1816"/>
                <a:gd name="T3" fmla="*/ 2147483647 h 1816"/>
                <a:gd name="T4" fmla="*/ 2147483647 w 1816"/>
                <a:gd name="T5" fmla="*/ 2147483647 h 1816"/>
                <a:gd name="T6" fmla="*/ 2147483647 w 1816"/>
                <a:gd name="T7" fmla="*/ 2147483647 h 1816"/>
                <a:gd name="T8" fmla="*/ 2147483647 w 1816"/>
                <a:gd name="T9" fmla="*/ 2147483647 h 1816"/>
                <a:gd name="T10" fmla="*/ 2147483647 w 1816"/>
                <a:gd name="T11" fmla="*/ 2147483647 h 1816"/>
                <a:gd name="T12" fmla="*/ 2147483647 w 1816"/>
                <a:gd name="T13" fmla="*/ 2147483647 h 1816"/>
                <a:gd name="T14" fmla="*/ 2147483647 w 1816"/>
                <a:gd name="T15" fmla="*/ 2147483647 h 1816"/>
                <a:gd name="T16" fmla="*/ 2147483647 w 1816"/>
                <a:gd name="T17" fmla="*/ 2147483647 h 1816"/>
                <a:gd name="T18" fmla="*/ 2147483647 w 1816"/>
                <a:gd name="T19" fmla="*/ 2147483647 h 1816"/>
                <a:gd name="T20" fmla="*/ 2147483647 w 1816"/>
                <a:gd name="T21" fmla="*/ 2147483647 h 1816"/>
                <a:gd name="T22" fmla="*/ 2147483647 w 1816"/>
                <a:gd name="T23" fmla="*/ 2147483647 h 1816"/>
                <a:gd name="T24" fmla="*/ 0 w 1816"/>
                <a:gd name="T25" fmla="*/ 2147483647 h 1816"/>
                <a:gd name="T26" fmla="*/ 2147483647 w 1816"/>
                <a:gd name="T27" fmla="*/ 2147483647 h 1816"/>
                <a:gd name="T28" fmla="*/ 2147483647 w 1816"/>
                <a:gd name="T29" fmla="*/ 2147483647 h 1816"/>
                <a:gd name="T30" fmla="*/ 2147483647 w 1816"/>
                <a:gd name="T31" fmla="*/ 2147483647 h 1816"/>
                <a:gd name="T32" fmla="*/ 2147483647 w 1816"/>
                <a:gd name="T33" fmla="*/ 2147483647 h 1816"/>
                <a:gd name="T34" fmla="*/ 2147483647 w 1816"/>
                <a:gd name="T35" fmla="*/ 2147483647 h 1816"/>
                <a:gd name="T36" fmla="*/ 2147483647 w 1816"/>
                <a:gd name="T37" fmla="*/ 2147483647 h 1816"/>
                <a:gd name="T38" fmla="*/ 2147483647 w 1816"/>
                <a:gd name="T39" fmla="*/ 2147483647 h 1816"/>
                <a:gd name="T40" fmla="*/ 2147483647 w 1816"/>
                <a:gd name="T41" fmla="*/ 2147483647 h 1816"/>
                <a:gd name="T42" fmla="*/ 2147483647 w 1816"/>
                <a:gd name="T43" fmla="*/ 2147483647 h 1816"/>
                <a:gd name="T44" fmla="*/ 2147483647 w 1816"/>
                <a:gd name="T45" fmla="*/ 2147483647 h 1816"/>
                <a:gd name="T46" fmla="*/ 2147483647 w 1816"/>
                <a:gd name="T47" fmla="*/ 2147483647 h 1816"/>
                <a:gd name="T48" fmla="*/ 2147483647 w 1816"/>
                <a:gd name="T49" fmla="*/ 2147483647 h 1816"/>
                <a:gd name="T50" fmla="*/ 2147483647 w 1816"/>
                <a:gd name="T51" fmla="*/ 2147483647 h 1816"/>
                <a:gd name="T52" fmla="*/ 2147483647 w 1816"/>
                <a:gd name="T53" fmla="*/ 2147483647 h 1816"/>
                <a:gd name="T54" fmla="*/ 2147483647 w 1816"/>
                <a:gd name="T55" fmla="*/ 2147483647 h 1816"/>
                <a:gd name="T56" fmla="*/ 2147483647 w 1816"/>
                <a:gd name="T57" fmla="*/ 2147483647 h 1816"/>
                <a:gd name="T58" fmla="*/ 2147483647 w 1816"/>
                <a:gd name="T59" fmla="*/ 2147483647 h 1816"/>
                <a:gd name="T60" fmla="*/ 2147483647 w 1816"/>
                <a:gd name="T61" fmla="*/ 2147483647 h 1816"/>
                <a:gd name="T62" fmla="*/ 2147483647 w 1816"/>
                <a:gd name="T63" fmla="*/ 2147483647 h 1816"/>
                <a:gd name="T64" fmla="*/ 2147483647 w 1816"/>
                <a:gd name="T65" fmla="*/ 2147483647 h 1816"/>
                <a:gd name="T66" fmla="*/ 2147483647 w 1816"/>
                <a:gd name="T67" fmla="*/ 2147483647 h 1816"/>
                <a:gd name="T68" fmla="*/ 2147483647 w 1816"/>
                <a:gd name="T69" fmla="*/ 2147483647 h 1816"/>
                <a:gd name="T70" fmla="*/ 2147483647 w 1816"/>
                <a:gd name="T71" fmla="*/ 2147483647 h 1816"/>
                <a:gd name="T72" fmla="*/ 2147483647 w 1816"/>
                <a:gd name="T73" fmla="*/ 2147483647 h 1816"/>
                <a:gd name="T74" fmla="*/ 2147483647 w 1816"/>
                <a:gd name="T75" fmla="*/ 2147483647 h 1816"/>
                <a:gd name="T76" fmla="*/ 2147483647 w 1816"/>
                <a:gd name="T77" fmla="*/ 2147483647 h 1816"/>
                <a:gd name="T78" fmla="*/ 2147483647 w 1816"/>
                <a:gd name="T79" fmla="*/ 2147483647 h 1816"/>
                <a:gd name="T80" fmla="*/ 2147483647 w 1816"/>
                <a:gd name="T81" fmla="*/ 2147483647 h 1816"/>
                <a:gd name="T82" fmla="*/ 2147483647 w 1816"/>
                <a:gd name="T83" fmla="*/ 2147483647 h 1816"/>
                <a:gd name="T84" fmla="*/ 2147483647 w 1816"/>
                <a:gd name="T85" fmla="*/ 2147483647 h 1816"/>
                <a:gd name="T86" fmla="*/ 2147483647 w 1816"/>
                <a:gd name="T87" fmla="*/ 2147483647 h 1816"/>
                <a:gd name="T88" fmla="*/ 2147483647 w 1816"/>
                <a:gd name="T89" fmla="*/ 2147483647 h 1816"/>
                <a:gd name="T90" fmla="*/ 2147483647 w 1816"/>
                <a:gd name="T91" fmla="*/ 2147483647 h 1816"/>
                <a:gd name="T92" fmla="*/ 2147483647 w 1816"/>
                <a:gd name="T93" fmla="*/ 2147483647 h 1816"/>
                <a:gd name="T94" fmla="*/ 2147483647 w 1816"/>
                <a:gd name="T95" fmla="*/ 2147483647 h 1816"/>
                <a:gd name="T96" fmla="*/ 2147483647 w 1816"/>
                <a:gd name="T97" fmla="*/ 2147483647 h 1816"/>
                <a:gd name="T98" fmla="*/ 2147483647 w 1816"/>
                <a:gd name="T99" fmla="*/ 2147483647 h 1816"/>
                <a:gd name="T100" fmla="*/ 2147483647 w 1816"/>
                <a:gd name="T101" fmla="*/ 2147483647 h 1816"/>
                <a:gd name="T102" fmla="*/ 2147483647 w 1816"/>
                <a:gd name="T103" fmla="*/ 2147483647 h 18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1816"/>
                <a:gd name="T157" fmla="*/ 0 h 1816"/>
                <a:gd name="T158" fmla="*/ 1816 w 1816"/>
                <a:gd name="T159" fmla="*/ 1816 h 18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1816" h="1816">
                  <a:moveTo>
                    <a:pt x="1816" y="978"/>
                  </a:moveTo>
                  <a:lnTo>
                    <a:pt x="1816" y="836"/>
                  </a:lnTo>
                  <a:lnTo>
                    <a:pt x="1710" y="836"/>
                  </a:lnTo>
                  <a:lnTo>
                    <a:pt x="1706" y="792"/>
                  </a:lnTo>
                  <a:lnTo>
                    <a:pt x="1698" y="750"/>
                  </a:lnTo>
                  <a:lnTo>
                    <a:pt x="1688" y="708"/>
                  </a:lnTo>
                  <a:lnTo>
                    <a:pt x="1678" y="666"/>
                  </a:lnTo>
                  <a:lnTo>
                    <a:pt x="1774" y="626"/>
                  </a:lnTo>
                  <a:lnTo>
                    <a:pt x="1718" y="494"/>
                  </a:lnTo>
                  <a:lnTo>
                    <a:pt x="1622" y="534"/>
                  </a:lnTo>
                  <a:lnTo>
                    <a:pt x="1602" y="496"/>
                  </a:lnTo>
                  <a:lnTo>
                    <a:pt x="1578" y="460"/>
                  </a:lnTo>
                  <a:lnTo>
                    <a:pt x="1552" y="424"/>
                  </a:lnTo>
                  <a:lnTo>
                    <a:pt x="1526" y="390"/>
                  </a:lnTo>
                  <a:lnTo>
                    <a:pt x="1600" y="316"/>
                  </a:lnTo>
                  <a:lnTo>
                    <a:pt x="1498" y="216"/>
                  </a:lnTo>
                  <a:lnTo>
                    <a:pt x="1426" y="290"/>
                  </a:lnTo>
                  <a:lnTo>
                    <a:pt x="1392" y="262"/>
                  </a:lnTo>
                  <a:lnTo>
                    <a:pt x="1356" y="236"/>
                  </a:lnTo>
                  <a:lnTo>
                    <a:pt x="1318" y="214"/>
                  </a:lnTo>
                  <a:lnTo>
                    <a:pt x="1280" y="192"/>
                  </a:lnTo>
                  <a:lnTo>
                    <a:pt x="1320" y="96"/>
                  </a:lnTo>
                  <a:lnTo>
                    <a:pt x="1188" y="42"/>
                  </a:lnTo>
                  <a:lnTo>
                    <a:pt x="1150" y="138"/>
                  </a:lnTo>
                  <a:lnTo>
                    <a:pt x="1108" y="126"/>
                  </a:lnTo>
                  <a:lnTo>
                    <a:pt x="1066" y="116"/>
                  </a:lnTo>
                  <a:lnTo>
                    <a:pt x="1022" y="110"/>
                  </a:lnTo>
                  <a:lnTo>
                    <a:pt x="978" y="104"/>
                  </a:lnTo>
                  <a:lnTo>
                    <a:pt x="978" y="0"/>
                  </a:lnTo>
                  <a:lnTo>
                    <a:pt x="836" y="0"/>
                  </a:lnTo>
                  <a:lnTo>
                    <a:pt x="836" y="104"/>
                  </a:lnTo>
                  <a:lnTo>
                    <a:pt x="792" y="110"/>
                  </a:lnTo>
                  <a:lnTo>
                    <a:pt x="750" y="116"/>
                  </a:lnTo>
                  <a:lnTo>
                    <a:pt x="706" y="126"/>
                  </a:lnTo>
                  <a:lnTo>
                    <a:pt x="666" y="138"/>
                  </a:lnTo>
                  <a:lnTo>
                    <a:pt x="626" y="42"/>
                  </a:lnTo>
                  <a:lnTo>
                    <a:pt x="494" y="96"/>
                  </a:lnTo>
                  <a:lnTo>
                    <a:pt x="534" y="192"/>
                  </a:lnTo>
                  <a:lnTo>
                    <a:pt x="496" y="214"/>
                  </a:lnTo>
                  <a:lnTo>
                    <a:pt x="460" y="236"/>
                  </a:lnTo>
                  <a:lnTo>
                    <a:pt x="424" y="262"/>
                  </a:lnTo>
                  <a:lnTo>
                    <a:pt x="390" y="290"/>
                  </a:lnTo>
                  <a:lnTo>
                    <a:pt x="316" y="216"/>
                  </a:lnTo>
                  <a:lnTo>
                    <a:pt x="216" y="316"/>
                  </a:lnTo>
                  <a:lnTo>
                    <a:pt x="288" y="390"/>
                  </a:lnTo>
                  <a:lnTo>
                    <a:pt x="262" y="424"/>
                  </a:lnTo>
                  <a:lnTo>
                    <a:pt x="236" y="460"/>
                  </a:lnTo>
                  <a:lnTo>
                    <a:pt x="214" y="496"/>
                  </a:lnTo>
                  <a:lnTo>
                    <a:pt x="192" y="534"/>
                  </a:lnTo>
                  <a:lnTo>
                    <a:pt x="96" y="494"/>
                  </a:lnTo>
                  <a:lnTo>
                    <a:pt x="42" y="626"/>
                  </a:lnTo>
                  <a:lnTo>
                    <a:pt x="138" y="666"/>
                  </a:lnTo>
                  <a:lnTo>
                    <a:pt x="126" y="708"/>
                  </a:lnTo>
                  <a:lnTo>
                    <a:pt x="116" y="750"/>
                  </a:lnTo>
                  <a:lnTo>
                    <a:pt x="108" y="792"/>
                  </a:lnTo>
                  <a:lnTo>
                    <a:pt x="104" y="836"/>
                  </a:lnTo>
                  <a:lnTo>
                    <a:pt x="0" y="836"/>
                  </a:lnTo>
                  <a:lnTo>
                    <a:pt x="0" y="978"/>
                  </a:lnTo>
                  <a:lnTo>
                    <a:pt x="104" y="978"/>
                  </a:lnTo>
                  <a:lnTo>
                    <a:pt x="108" y="1022"/>
                  </a:lnTo>
                  <a:lnTo>
                    <a:pt x="116" y="1066"/>
                  </a:lnTo>
                  <a:lnTo>
                    <a:pt x="126" y="1108"/>
                  </a:lnTo>
                  <a:lnTo>
                    <a:pt x="138" y="1150"/>
                  </a:lnTo>
                  <a:lnTo>
                    <a:pt x="42" y="1190"/>
                  </a:lnTo>
                  <a:lnTo>
                    <a:pt x="96" y="1320"/>
                  </a:lnTo>
                  <a:lnTo>
                    <a:pt x="192" y="1280"/>
                  </a:lnTo>
                  <a:lnTo>
                    <a:pt x="214" y="1320"/>
                  </a:lnTo>
                  <a:lnTo>
                    <a:pt x="236" y="1356"/>
                  </a:lnTo>
                  <a:lnTo>
                    <a:pt x="262" y="1392"/>
                  </a:lnTo>
                  <a:lnTo>
                    <a:pt x="288" y="1426"/>
                  </a:lnTo>
                  <a:lnTo>
                    <a:pt x="216" y="1500"/>
                  </a:lnTo>
                  <a:lnTo>
                    <a:pt x="316" y="1600"/>
                  </a:lnTo>
                  <a:lnTo>
                    <a:pt x="390" y="1526"/>
                  </a:lnTo>
                  <a:lnTo>
                    <a:pt x="424" y="1554"/>
                  </a:lnTo>
                  <a:lnTo>
                    <a:pt x="460" y="1578"/>
                  </a:lnTo>
                  <a:lnTo>
                    <a:pt x="496" y="1602"/>
                  </a:lnTo>
                  <a:lnTo>
                    <a:pt x="534" y="1622"/>
                  </a:lnTo>
                  <a:lnTo>
                    <a:pt x="494" y="1718"/>
                  </a:lnTo>
                  <a:lnTo>
                    <a:pt x="626" y="1774"/>
                  </a:lnTo>
                  <a:lnTo>
                    <a:pt x="666" y="1678"/>
                  </a:lnTo>
                  <a:lnTo>
                    <a:pt x="706" y="1690"/>
                  </a:lnTo>
                  <a:lnTo>
                    <a:pt x="750" y="1698"/>
                  </a:lnTo>
                  <a:lnTo>
                    <a:pt x="792" y="1706"/>
                  </a:lnTo>
                  <a:lnTo>
                    <a:pt x="836" y="1712"/>
                  </a:lnTo>
                  <a:lnTo>
                    <a:pt x="836" y="1816"/>
                  </a:lnTo>
                  <a:lnTo>
                    <a:pt x="978" y="1816"/>
                  </a:lnTo>
                  <a:lnTo>
                    <a:pt x="978" y="1712"/>
                  </a:lnTo>
                  <a:lnTo>
                    <a:pt x="1022" y="1706"/>
                  </a:lnTo>
                  <a:lnTo>
                    <a:pt x="1066" y="1698"/>
                  </a:lnTo>
                  <a:lnTo>
                    <a:pt x="1108" y="1690"/>
                  </a:lnTo>
                  <a:lnTo>
                    <a:pt x="1150" y="1678"/>
                  </a:lnTo>
                  <a:lnTo>
                    <a:pt x="1188" y="1774"/>
                  </a:lnTo>
                  <a:lnTo>
                    <a:pt x="1320" y="1718"/>
                  </a:lnTo>
                  <a:lnTo>
                    <a:pt x="1280" y="1622"/>
                  </a:lnTo>
                  <a:lnTo>
                    <a:pt x="1318" y="1602"/>
                  </a:lnTo>
                  <a:lnTo>
                    <a:pt x="1356" y="1578"/>
                  </a:lnTo>
                  <a:lnTo>
                    <a:pt x="1392" y="1554"/>
                  </a:lnTo>
                  <a:lnTo>
                    <a:pt x="1426" y="1526"/>
                  </a:lnTo>
                  <a:lnTo>
                    <a:pt x="1498" y="1600"/>
                  </a:lnTo>
                  <a:lnTo>
                    <a:pt x="1600" y="1500"/>
                  </a:lnTo>
                  <a:lnTo>
                    <a:pt x="1526" y="1426"/>
                  </a:lnTo>
                  <a:lnTo>
                    <a:pt x="1552" y="1392"/>
                  </a:lnTo>
                  <a:lnTo>
                    <a:pt x="1578" y="1356"/>
                  </a:lnTo>
                  <a:lnTo>
                    <a:pt x="1602" y="1320"/>
                  </a:lnTo>
                  <a:lnTo>
                    <a:pt x="1622" y="1280"/>
                  </a:lnTo>
                  <a:lnTo>
                    <a:pt x="1718" y="1320"/>
                  </a:lnTo>
                  <a:lnTo>
                    <a:pt x="1774" y="1190"/>
                  </a:lnTo>
                  <a:lnTo>
                    <a:pt x="1678" y="1150"/>
                  </a:lnTo>
                  <a:lnTo>
                    <a:pt x="1688" y="1108"/>
                  </a:lnTo>
                  <a:lnTo>
                    <a:pt x="1698" y="1066"/>
                  </a:lnTo>
                  <a:lnTo>
                    <a:pt x="1706" y="1022"/>
                  </a:lnTo>
                  <a:lnTo>
                    <a:pt x="1710" y="978"/>
                  </a:lnTo>
                  <a:lnTo>
                    <a:pt x="1816" y="978"/>
                  </a:lnTo>
                  <a:close/>
                  <a:moveTo>
                    <a:pt x="908" y="1614"/>
                  </a:moveTo>
                  <a:lnTo>
                    <a:pt x="908" y="1614"/>
                  </a:lnTo>
                  <a:lnTo>
                    <a:pt x="872" y="1612"/>
                  </a:lnTo>
                  <a:lnTo>
                    <a:pt x="836" y="1610"/>
                  </a:lnTo>
                  <a:lnTo>
                    <a:pt x="800" y="1606"/>
                  </a:lnTo>
                  <a:lnTo>
                    <a:pt x="766" y="1600"/>
                  </a:lnTo>
                  <a:lnTo>
                    <a:pt x="730" y="1592"/>
                  </a:lnTo>
                  <a:lnTo>
                    <a:pt x="698" y="1582"/>
                  </a:lnTo>
                  <a:lnTo>
                    <a:pt x="664" y="1570"/>
                  </a:lnTo>
                  <a:lnTo>
                    <a:pt x="632" y="1558"/>
                  </a:lnTo>
                  <a:lnTo>
                    <a:pt x="602" y="1544"/>
                  </a:lnTo>
                  <a:lnTo>
                    <a:pt x="570" y="1528"/>
                  </a:lnTo>
                  <a:lnTo>
                    <a:pt x="542" y="1512"/>
                  </a:lnTo>
                  <a:lnTo>
                    <a:pt x="512" y="1492"/>
                  </a:lnTo>
                  <a:lnTo>
                    <a:pt x="484" y="1474"/>
                  </a:lnTo>
                  <a:lnTo>
                    <a:pt x="458" y="1452"/>
                  </a:lnTo>
                  <a:lnTo>
                    <a:pt x="432" y="1430"/>
                  </a:lnTo>
                  <a:lnTo>
                    <a:pt x="408" y="1406"/>
                  </a:lnTo>
                  <a:lnTo>
                    <a:pt x="384" y="1382"/>
                  </a:lnTo>
                  <a:lnTo>
                    <a:pt x="362" y="1356"/>
                  </a:lnTo>
                  <a:lnTo>
                    <a:pt x="342" y="1330"/>
                  </a:lnTo>
                  <a:lnTo>
                    <a:pt x="322" y="1302"/>
                  </a:lnTo>
                  <a:lnTo>
                    <a:pt x="304" y="1274"/>
                  </a:lnTo>
                  <a:lnTo>
                    <a:pt x="286" y="1244"/>
                  </a:lnTo>
                  <a:lnTo>
                    <a:pt x="272" y="1214"/>
                  </a:lnTo>
                  <a:lnTo>
                    <a:pt x="256" y="1182"/>
                  </a:lnTo>
                  <a:lnTo>
                    <a:pt x="244" y="1150"/>
                  </a:lnTo>
                  <a:lnTo>
                    <a:pt x="234" y="1118"/>
                  </a:lnTo>
                  <a:lnTo>
                    <a:pt x="224" y="1084"/>
                  </a:lnTo>
                  <a:lnTo>
                    <a:pt x="216" y="1050"/>
                  </a:lnTo>
                  <a:lnTo>
                    <a:pt x="210" y="1016"/>
                  </a:lnTo>
                  <a:lnTo>
                    <a:pt x="206" y="980"/>
                  </a:lnTo>
                  <a:lnTo>
                    <a:pt x="202" y="944"/>
                  </a:lnTo>
                  <a:lnTo>
                    <a:pt x="202" y="908"/>
                  </a:lnTo>
                  <a:lnTo>
                    <a:pt x="202" y="872"/>
                  </a:lnTo>
                  <a:lnTo>
                    <a:pt x="206" y="836"/>
                  </a:lnTo>
                  <a:lnTo>
                    <a:pt x="210" y="800"/>
                  </a:lnTo>
                  <a:lnTo>
                    <a:pt x="216" y="766"/>
                  </a:lnTo>
                  <a:lnTo>
                    <a:pt x="224" y="732"/>
                  </a:lnTo>
                  <a:lnTo>
                    <a:pt x="234" y="698"/>
                  </a:lnTo>
                  <a:lnTo>
                    <a:pt x="244" y="664"/>
                  </a:lnTo>
                  <a:lnTo>
                    <a:pt x="256" y="632"/>
                  </a:lnTo>
                  <a:lnTo>
                    <a:pt x="272" y="602"/>
                  </a:lnTo>
                  <a:lnTo>
                    <a:pt x="286" y="572"/>
                  </a:lnTo>
                  <a:lnTo>
                    <a:pt x="304" y="542"/>
                  </a:lnTo>
                  <a:lnTo>
                    <a:pt x="322" y="512"/>
                  </a:lnTo>
                  <a:lnTo>
                    <a:pt x="342" y="486"/>
                  </a:lnTo>
                  <a:lnTo>
                    <a:pt x="362" y="458"/>
                  </a:lnTo>
                  <a:lnTo>
                    <a:pt x="384" y="432"/>
                  </a:lnTo>
                  <a:lnTo>
                    <a:pt x="408" y="408"/>
                  </a:lnTo>
                  <a:lnTo>
                    <a:pt x="432" y="386"/>
                  </a:lnTo>
                  <a:lnTo>
                    <a:pt x="458" y="362"/>
                  </a:lnTo>
                  <a:lnTo>
                    <a:pt x="484" y="342"/>
                  </a:lnTo>
                  <a:lnTo>
                    <a:pt x="512" y="322"/>
                  </a:lnTo>
                  <a:lnTo>
                    <a:pt x="542" y="304"/>
                  </a:lnTo>
                  <a:lnTo>
                    <a:pt x="570" y="286"/>
                  </a:lnTo>
                  <a:lnTo>
                    <a:pt x="602" y="272"/>
                  </a:lnTo>
                  <a:lnTo>
                    <a:pt x="632" y="258"/>
                  </a:lnTo>
                  <a:lnTo>
                    <a:pt x="664" y="244"/>
                  </a:lnTo>
                  <a:lnTo>
                    <a:pt x="698" y="234"/>
                  </a:lnTo>
                  <a:lnTo>
                    <a:pt x="730" y="224"/>
                  </a:lnTo>
                  <a:lnTo>
                    <a:pt x="766" y="216"/>
                  </a:lnTo>
                  <a:lnTo>
                    <a:pt x="800" y="210"/>
                  </a:lnTo>
                  <a:lnTo>
                    <a:pt x="836" y="206"/>
                  </a:lnTo>
                  <a:lnTo>
                    <a:pt x="872" y="202"/>
                  </a:lnTo>
                  <a:lnTo>
                    <a:pt x="908" y="202"/>
                  </a:lnTo>
                  <a:lnTo>
                    <a:pt x="944" y="202"/>
                  </a:lnTo>
                  <a:lnTo>
                    <a:pt x="980" y="206"/>
                  </a:lnTo>
                  <a:lnTo>
                    <a:pt x="1014" y="210"/>
                  </a:lnTo>
                  <a:lnTo>
                    <a:pt x="1050" y="216"/>
                  </a:lnTo>
                  <a:lnTo>
                    <a:pt x="1084" y="224"/>
                  </a:lnTo>
                  <a:lnTo>
                    <a:pt x="1118" y="234"/>
                  </a:lnTo>
                  <a:lnTo>
                    <a:pt x="1150" y="244"/>
                  </a:lnTo>
                  <a:lnTo>
                    <a:pt x="1182" y="258"/>
                  </a:lnTo>
                  <a:lnTo>
                    <a:pt x="1214" y="272"/>
                  </a:lnTo>
                  <a:lnTo>
                    <a:pt x="1244" y="286"/>
                  </a:lnTo>
                  <a:lnTo>
                    <a:pt x="1274" y="304"/>
                  </a:lnTo>
                  <a:lnTo>
                    <a:pt x="1302" y="322"/>
                  </a:lnTo>
                  <a:lnTo>
                    <a:pt x="1330" y="342"/>
                  </a:lnTo>
                  <a:lnTo>
                    <a:pt x="1356" y="362"/>
                  </a:lnTo>
                  <a:lnTo>
                    <a:pt x="1382" y="386"/>
                  </a:lnTo>
                  <a:lnTo>
                    <a:pt x="1406" y="408"/>
                  </a:lnTo>
                  <a:lnTo>
                    <a:pt x="1430" y="432"/>
                  </a:lnTo>
                  <a:lnTo>
                    <a:pt x="1452" y="458"/>
                  </a:lnTo>
                  <a:lnTo>
                    <a:pt x="1474" y="486"/>
                  </a:lnTo>
                  <a:lnTo>
                    <a:pt x="1492" y="512"/>
                  </a:lnTo>
                  <a:lnTo>
                    <a:pt x="1512" y="542"/>
                  </a:lnTo>
                  <a:lnTo>
                    <a:pt x="1528" y="572"/>
                  </a:lnTo>
                  <a:lnTo>
                    <a:pt x="1544" y="602"/>
                  </a:lnTo>
                  <a:lnTo>
                    <a:pt x="1558" y="632"/>
                  </a:lnTo>
                  <a:lnTo>
                    <a:pt x="1570" y="664"/>
                  </a:lnTo>
                  <a:lnTo>
                    <a:pt x="1582" y="698"/>
                  </a:lnTo>
                  <a:lnTo>
                    <a:pt x="1592" y="732"/>
                  </a:lnTo>
                  <a:lnTo>
                    <a:pt x="1598" y="766"/>
                  </a:lnTo>
                  <a:lnTo>
                    <a:pt x="1606" y="800"/>
                  </a:lnTo>
                  <a:lnTo>
                    <a:pt x="1610" y="836"/>
                  </a:lnTo>
                  <a:lnTo>
                    <a:pt x="1612" y="872"/>
                  </a:lnTo>
                  <a:lnTo>
                    <a:pt x="1614" y="908"/>
                  </a:lnTo>
                  <a:lnTo>
                    <a:pt x="1612" y="944"/>
                  </a:lnTo>
                  <a:lnTo>
                    <a:pt x="1610" y="980"/>
                  </a:lnTo>
                  <a:lnTo>
                    <a:pt x="1606" y="1016"/>
                  </a:lnTo>
                  <a:lnTo>
                    <a:pt x="1598" y="1050"/>
                  </a:lnTo>
                  <a:lnTo>
                    <a:pt x="1592" y="1084"/>
                  </a:lnTo>
                  <a:lnTo>
                    <a:pt x="1582" y="1118"/>
                  </a:lnTo>
                  <a:lnTo>
                    <a:pt x="1570" y="1150"/>
                  </a:lnTo>
                  <a:lnTo>
                    <a:pt x="1558" y="1182"/>
                  </a:lnTo>
                  <a:lnTo>
                    <a:pt x="1544" y="1214"/>
                  </a:lnTo>
                  <a:lnTo>
                    <a:pt x="1528" y="1244"/>
                  </a:lnTo>
                  <a:lnTo>
                    <a:pt x="1512" y="1274"/>
                  </a:lnTo>
                  <a:lnTo>
                    <a:pt x="1492" y="1302"/>
                  </a:lnTo>
                  <a:lnTo>
                    <a:pt x="1474" y="1330"/>
                  </a:lnTo>
                  <a:lnTo>
                    <a:pt x="1452" y="1356"/>
                  </a:lnTo>
                  <a:lnTo>
                    <a:pt x="1430" y="1382"/>
                  </a:lnTo>
                  <a:lnTo>
                    <a:pt x="1406" y="1406"/>
                  </a:lnTo>
                  <a:lnTo>
                    <a:pt x="1382" y="1430"/>
                  </a:lnTo>
                  <a:lnTo>
                    <a:pt x="1356" y="1452"/>
                  </a:lnTo>
                  <a:lnTo>
                    <a:pt x="1330" y="1474"/>
                  </a:lnTo>
                  <a:lnTo>
                    <a:pt x="1302" y="1492"/>
                  </a:lnTo>
                  <a:lnTo>
                    <a:pt x="1274" y="1512"/>
                  </a:lnTo>
                  <a:lnTo>
                    <a:pt x="1244" y="1528"/>
                  </a:lnTo>
                  <a:lnTo>
                    <a:pt x="1214" y="1544"/>
                  </a:lnTo>
                  <a:lnTo>
                    <a:pt x="1182" y="1558"/>
                  </a:lnTo>
                  <a:lnTo>
                    <a:pt x="1150" y="1570"/>
                  </a:lnTo>
                  <a:lnTo>
                    <a:pt x="1118" y="1582"/>
                  </a:lnTo>
                  <a:lnTo>
                    <a:pt x="1084" y="1592"/>
                  </a:lnTo>
                  <a:lnTo>
                    <a:pt x="1050" y="1600"/>
                  </a:lnTo>
                  <a:lnTo>
                    <a:pt x="1014" y="1606"/>
                  </a:lnTo>
                  <a:lnTo>
                    <a:pt x="980" y="1610"/>
                  </a:lnTo>
                  <a:lnTo>
                    <a:pt x="944" y="1612"/>
                  </a:lnTo>
                  <a:lnTo>
                    <a:pt x="908" y="161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cap="rnd">
                  <a:solidFill>
                    <a:srgbClr val="000000"/>
                  </a:solidFill>
                  <a:prstDash val="sysDot"/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zh-CN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Oval 680"/>
            <p:cNvSpPr>
              <a:spLocks noChangeArrowheads="1"/>
            </p:cNvSpPr>
            <p:nvPr/>
          </p:nvSpPr>
          <p:spPr bwMode="auto">
            <a:xfrm rot="21275257">
              <a:off x="6055303" y="4040109"/>
              <a:ext cx="1577975" cy="1577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90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just" fontAlgn="base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kumimoji="1" lang="ko-KR" altLang="en-US" sz="9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+mn-ea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Arc 681"/>
            <p:cNvSpPr>
              <a:spLocks/>
            </p:cNvSpPr>
            <p:nvPr/>
          </p:nvSpPr>
          <p:spPr bwMode="auto">
            <a:xfrm rot="7501686">
              <a:off x="4141572" y="3609103"/>
              <a:ext cx="1906587" cy="1549400"/>
            </a:xfrm>
            <a:custGeom>
              <a:avLst/>
              <a:gdLst>
                <a:gd name="T0" fmla="*/ 2147483647 w 21600"/>
                <a:gd name="T1" fmla="*/ 0 h 15695"/>
                <a:gd name="T2" fmla="*/ 2147483647 w 21600"/>
                <a:gd name="T3" fmla="*/ 2147483647 h 15695"/>
                <a:gd name="T4" fmla="*/ 0 w 21600"/>
                <a:gd name="T5" fmla="*/ 2147483647 h 15695"/>
                <a:gd name="T6" fmla="*/ 0 60000 65536"/>
                <a:gd name="T7" fmla="*/ 0 60000 65536"/>
                <a:gd name="T8" fmla="*/ 0 60000 65536"/>
                <a:gd name="T9" fmla="*/ 0 w 21600"/>
                <a:gd name="T10" fmla="*/ 0 h 15695"/>
                <a:gd name="T11" fmla="*/ 21600 w 21600"/>
                <a:gd name="T12" fmla="*/ 15695 h 1569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15695" fill="none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</a:path>
                <a:path w="21600" h="15695" stroke="0" extrusionOk="0">
                  <a:moveTo>
                    <a:pt x="14840" y="-1"/>
                  </a:moveTo>
                  <a:cubicBezTo>
                    <a:pt x="19155" y="4079"/>
                    <a:pt x="21600" y="9756"/>
                    <a:pt x="21600" y="15695"/>
                  </a:cubicBezTo>
                  <a:lnTo>
                    <a:pt x="0" y="15695"/>
                  </a:lnTo>
                  <a:lnTo>
                    <a:pt x="14840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Arc 683"/>
            <p:cNvSpPr>
              <a:spLocks/>
            </p:cNvSpPr>
            <p:nvPr/>
          </p:nvSpPr>
          <p:spPr bwMode="auto">
            <a:xfrm rot="256945">
              <a:off x="7018916" y="2744709"/>
              <a:ext cx="620712" cy="898525"/>
            </a:xfrm>
            <a:custGeom>
              <a:avLst/>
              <a:gdLst>
                <a:gd name="T0" fmla="*/ 2147483647 w 21600"/>
                <a:gd name="T1" fmla="*/ 0 h 31203"/>
                <a:gd name="T2" fmla="*/ 2147483647 w 21600"/>
                <a:gd name="T3" fmla="*/ 2147483647 h 31203"/>
                <a:gd name="T4" fmla="*/ 0 w 21600"/>
                <a:gd name="T5" fmla="*/ 2147483647 h 31203"/>
                <a:gd name="T6" fmla="*/ 0 60000 65536"/>
                <a:gd name="T7" fmla="*/ 0 60000 65536"/>
                <a:gd name="T8" fmla="*/ 0 60000 65536"/>
                <a:gd name="T9" fmla="*/ 0 w 21600"/>
                <a:gd name="T10" fmla="*/ 0 h 31203"/>
                <a:gd name="T11" fmla="*/ 21600 w 21600"/>
                <a:gd name="T12" fmla="*/ 31203 h 31203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31203" fill="none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</a:path>
                <a:path w="21600" h="31203" stroke="0" extrusionOk="0">
                  <a:moveTo>
                    <a:pt x="3237" y="-1"/>
                  </a:moveTo>
                  <a:cubicBezTo>
                    <a:pt x="13795" y="1600"/>
                    <a:pt x="21600" y="10676"/>
                    <a:pt x="21600" y="21356"/>
                  </a:cubicBezTo>
                  <a:cubicBezTo>
                    <a:pt x="21600" y="24780"/>
                    <a:pt x="20785" y="28155"/>
                    <a:pt x="19224" y="31202"/>
                  </a:cubicBezTo>
                  <a:lnTo>
                    <a:pt x="0" y="21356"/>
                  </a:lnTo>
                  <a:lnTo>
                    <a:pt x="3237" y="-1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pPr algn="just" defTabSz="1054842" latin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kumimoji="1" lang="zh-CN" altLang="en-US" sz="900" ker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Content Placeholder 2"/>
          <p:cNvSpPr txBox="1">
            <a:spLocks/>
          </p:cNvSpPr>
          <p:nvPr/>
        </p:nvSpPr>
        <p:spPr>
          <a:xfrm>
            <a:off x="9044131" y="2350980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691733" y="577799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884612" y="4120478"/>
            <a:ext cx="990934" cy="512897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281977" y="5411695"/>
            <a:ext cx="436704" cy="436704"/>
            <a:chOff x="5607370" y="3562829"/>
            <a:chExt cx="587140" cy="587140"/>
          </a:xfrm>
          <a:solidFill>
            <a:schemeClr val="bg1"/>
          </a:solidFill>
        </p:grpSpPr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746497" y="3702123"/>
              <a:ext cx="308897" cy="308544"/>
            </a:xfrm>
            <a:custGeom>
              <a:avLst/>
              <a:gdLst>
                <a:gd name="T0" fmla="*/ 183 w 371"/>
                <a:gd name="T1" fmla="*/ 1 h 370"/>
                <a:gd name="T2" fmla="*/ 2 w 371"/>
                <a:gd name="T3" fmla="*/ 187 h 370"/>
                <a:gd name="T4" fmla="*/ 188 w 371"/>
                <a:gd name="T5" fmla="*/ 369 h 370"/>
                <a:gd name="T6" fmla="*/ 370 w 371"/>
                <a:gd name="T7" fmla="*/ 182 h 370"/>
                <a:gd name="T8" fmla="*/ 183 w 371"/>
                <a:gd name="T9" fmla="*/ 1 h 370"/>
                <a:gd name="T10" fmla="*/ 184 w 371"/>
                <a:gd name="T11" fmla="*/ 25 h 370"/>
                <a:gd name="T12" fmla="*/ 260 w 371"/>
                <a:gd name="T13" fmla="*/ 43 h 370"/>
                <a:gd name="T14" fmla="*/ 235 w 371"/>
                <a:gd name="T15" fmla="*/ 84 h 370"/>
                <a:gd name="T16" fmla="*/ 186 w 371"/>
                <a:gd name="T17" fmla="*/ 73 h 370"/>
                <a:gd name="T18" fmla="*/ 137 w 371"/>
                <a:gd name="T19" fmla="*/ 84 h 370"/>
                <a:gd name="T20" fmla="*/ 112 w 371"/>
                <a:gd name="T21" fmla="*/ 43 h 370"/>
                <a:gd name="T22" fmla="*/ 184 w 371"/>
                <a:gd name="T23" fmla="*/ 25 h 370"/>
                <a:gd name="T24" fmla="*/ 85 w 371"/>
                <a:gd name="T25" fmla="*/ 234 h 370"/>
                <a:gd name="T26" fmla="*/ 44 w 371"/>
                <a:gd name="T27" fmla="*/ 259 h 370"/>
                <a:gd name="T28" fmla="*/ 26 w 371"/>
                <a:gd name="T29" fmla="*/ 187 h 370"/>
                <a:gd name="T30" fmla="*/ 44 w 371"/>
                <a:gd name="T31" fmla="*/ 111 h 370"/>
                <a:gd name="T32" fmla="*/ 85 w 371"/>
                <a:gd name="T33" fmla="*/ 136 h 370"/>
                <a:gd name="T34" fmla="*/ 74 w 371"/>
                <a:gd name="T35" fmla="*/ 185 h 370"/>
                <a:gd name="T36" fmla="*/ 85 w 371"/>
                <a:gd name="T37" fmla="*/ 234 h 370"/>
                <a:gd name="T38" fmla="*/ 188 w 371"/>
                <a:gd name="T39" fmla="*/ 345 h 370"/>
                <a:gd name="T40" fmla="*/ 112 w 371"/>
                <a:gd name="T41" fmla="*/ 327 h 370"/>
                <a:gd name="T42" fmla="*/ 137 w 371"/>
                <a:gd name="T43" fmla="*/ 286 h 370"/>
                <a:gd name="T44" fmla="*/ 186 w 371"/>
                <a:gd name="T45" fmla="*/ 297 h 370"/>
                <a:gd name="T46" fmla="*/ 235 w 371"/>
                <a:gd name="T47" fmla="*/ 286 h 370"/>
                <a:gd name="T48" fmla="*/ 260 w 371"/>
                <a:gd name="T49" fmla="*/ 327 h 370"/>
                <a:gd name="T50" fmla="*/ 188 w 371"/>
                <a:gd name="T51" fmla="*/ 345 h 370"/>
                <a:gd name="T52" fmla="*/ 186 w 371"/>
                <a:gd name="T53" fmla="*/ 273 h 370"/>
                <a:gd name="T54" fmla="*/ 98 w 371"/>
                <a:gd name="T55" fmla="*/ 185 h 370"/>
                <a:gd name="T56" fmla="*/ 186 w 371"/>
                <a:gd name="T57" fmla="*/ 97 h 370"/>
                <a:gd name="T58" fmla="*/ 274 w 371"/>
                <a:gd name="T59" fmla="*/ 185 h 370"/>
                <a:gd name="T60" fmla="*/ 186 w 371"/>
                <a:gd name="T61" fmla="*/ 273 h 370"/>
                <a:gd name="T62" fmla="*/ 286 w 371"/>
                <a:gd name="T63" fmla="*/ 234 h 370"/>
                <a:gd name="T64" fmla="*/ 298 w 371"/>
                <a:gd name="T65" fmla="*/ 185 h 370"/>
                <a:gd name="T66" fmla="*/ 286 w 371"/>
                <a:gd name="T67" fmla="*/ 136 h 370"/>
                <a:gd name="T68" fmla="*/ 328 w 371"/>
                <a:gd name="T69" fmla="*/ 111 h 370"/>
                <a:gd name="T70" fmla="*/ 346 w 371"/>
                <a:gd name="T71" fmla="*/ 183 h 370"/>
                <a:gd name="T72" fmla="*/ 328 w 371"/>
                <a:gd name="T73" fmla="*/ 259 h 370"/>
                <a:gd name="T74" fmla="*/ 286 w 371"/>
                <a:gd name="T75" fmla="*/ 234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1" h="370">
                  <a:moveTo>
                    <a:pt x="183" y="1"/>
                  </a:moveTo>
                  <a:cubicBezTo>
                    <a:pt x="82" y="2"/>
                    <a:pt x="0" y="86"/>
                    <a:pt x="2" y="187"/>
                  </a:cubicBezTo>
                  <a:cubicBezTo>
                    <a:pt x="3" y="289"/>
                    <a:pt x="87" y="370"/>
                    <a:pt x="188" y="369"/>
                  </a:cubicBezTo>
                  <a:cubicBezTo>
                    <a:pt x="290" y="368"/>
                    <a:pt x="371" y="284"/>
                    <a:pt x="370" y="182"/>
                  </a:cubicBezTo>
                  <a:cubicBezTo>
                    <a:pt x="368" y="81"/>
                    <a:pt x="285" y="0"/>
                    <a:pt x="183" y="1"/>
                  </a:cubicBezTo>
                  <a:close/>
                  <a:moveTo>
                    <a:pt x="184" y="25"/>
                  </a:moveTo>
                  <a:cubicBezTo>
                    <a:pt x="211" y="25"/>
                    <a:pt x="237" y="31"/>
                    <a:pt x="260" y="43"/>
                  </a:cubicBezTo>
                  <a:cubicBezTo>
                    <a:pt x="235" y="84"/>
                    <a:pt x="235" y="84"/>
                    <a:pt x="235" y="84"/>
                  </a:cubicBezTo>
                  <a:cubicBezTo>
                    <a:pt x="220" y="77"/>
                    <a:pt x="203" y="73"/>
                    <a:pt x="186" y="73"/>
                  </a:cubicBezTo>
                  <a:cubicBezTo>
                    <a:pt x="168" y="73"/>
                    <a:pt x="151" y="77"/>
                    <a:pt x="137" y="84"/>
                  </a:cubicBezTo>
                  <a:cubicBezTo>
                    <a:pt x="112" y="43"/>
                    <a:pt x="112" y="43"/>
                    <a:pt x="112" y="43"/>
                  </a:cubicBezTo>
                  <a:cubicBezTo>
                    <a:pt x="133" y="32"/>
                    <a:pt x="158" y="25"/>
                    <a:pt x="184" y="25"/>
                  </a:cubicBezTo>
                  <a:close/>
                  <a:moveTo>
                    <a:pt x="85" y="234"/>
                  </a:moveTo>
                  <a:cubicBezTo>
                    <a:pt x="44" y="259"/>
                    <a:pt x="44" y="259"/>
                    <a:pt x="44" y="259"/>
                  </a:cubicBezTo>
                  <a:cubicBezTo>
                    <a:pt x="33" y="237"/>
                    <a:pt x="26" y="213"/>
                    <a:pt x="26" y="187"/>
                  </a:cubicBezTo>
                  <a:cubicBezTo>
                    <a:pt x="25" y="160"/>
                    <a:pt x="32" y="134"/>
                    <a:pt x="44" y="111"/>
                  </a:cubicBezTo>
                  <a:cubicBezTo>
                    <a:pt x="85" y="136"/>
                    <a:pt x="85" y="136"/>
                    <a:pt x="85" y="136"/>
                  </a:cubicBezTo>
                  <a:cubicBezTo>
                    <a:pt x="78" y="151"/>
                    <a:pt x="74" y="167"/>
                    <a:pt x="74" y="185"/>
                  </a:cubicBezTo>
                  <a:cubicBezTo>
                    <a:pt x="74" y="203"/>
                    <a:pt x="78" y="219"/>
                    <a:pt x="85" y="234"/>
                  </a:cubicBezTo>
                  <a:close/>
                  <a:moveTo>
                    <a:pt x="188" y="345"/>
                  </a:moveTo>
                  <a:cubicBezTo>
                    <a:pt x="161" y="345"/>
                    <a:pt x="135" y="339"/>
                    <a:pt x="112" y="327"/>
                  </a:cubicBezTo>
                  <a:cubicBezTo>
                    <a:pt x="137" y="286"/>
                    <a:pt x="137" y="286"/>
                    <a:pt x="137" y="286"/>
                  </a:cubicBezTo>
                  <a:cubicBezTo>
                    <a:pt x="151" y="293"/>
                    <a:pt x="168" y="297"/>
                    <a:pt x="186" y="297"/>
                  </a:cubicBezTo>
                  <a:cubicBezTo>
                    <a:pt x="203" y="297"/>
                    <a:pt x="220" y="293"/>
                    <a:pt x="235" y="286"/>
                  </a:cubicBezTo>
                  <a:cubicBezTo>
                    <a:pt x="260" y="327"/>
                    <a:pt x="260" y="327"/>
                    <a:pt x="260" y="327"/>
                  </a:cubicBezTo>
                  <a:cubicBezTo>
                    <a:pt x="238" y="338"/>
                    <a:pt x="214" y="345"/>
                    <a:pt x="188" y="345"/>
                  </a:cubicBezTo>
                  <a:close/>
                  <a:moveTo>
                    <a:pt x="186" y="273"/>
                  </a:moveTo>
                  <a:cubicBezTo>
                    <a:pt x="137" y="273"/>
                    <a:pt x="98" y="233"/>
                    <a:pt x="98" y="185"/>
                  </a:cubicBezTo>
                  <a:cubicBezTo>
                    <a:pt x="98" y="136"/>
                    <a:pt x="137" y="97"/>
                    <a:pt x="186" y="97"/>
                  </a:cubicBezTo>
                  <a:cubicBezTo>
                    <a:pt x="234" y="97"/>
                    <a:pt x="274" y="136"/>
                    <a:pt x="274" y="185"/>
                  </a:cubicBezTo>
                  <a:cubicBezTo>
                    <a:pt x="274" y="233"/>
                    <a:pt x="234" y="273"/>
                    <a:pt x="186" y="273"/>
                  </a:cubicBezTo>
                  <a:close/>
                  <a:moveTo>
                    <a:pt x="286" y="234"/>
                  </a:moveTo>
                  <a:cubicBezTo>
                    <a:pt x="294" y="219"/>
                    <a:pt x="298" y="203"/>
                    <a:pt x="298" y="185"/>
                  </a:cubicBezTo>
                  <a:cubicBezTo>
                    <a:pt x="298" y="167"/>
                    <a:pt x="294" y="151"/>
                    <a:pt x="286" y="136"/>
                  </a:cubicBezTo>
                  <a:cubicBezTo>
                    <a:pt x="328" y="111"/>
                    <a:pt x="328" y="111"/>
                    <a:pt x="328" y="111"/>
                  </a:cubicBezTo>
                  <a:cubicBezTo>
                    <a:pt x="339" y="133"/>
                    <a:pt x="345" y="157"/>
                    <a:pt x="346" y="183"/>
                  </a:cubicBezTo>
                  <a:cubicBezTo>
                    <a:pt x="346" y="210"/>
                    <a:pt x="340" y="236"/>
                    <a:pt x="328" y="259"/>
                  </a:cubicBezTo>
                  <a:lnTo>
                    <a:pt x="286" y="23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3"/>
            <p:cNvSpPr>
              <a:spLocks noEditPoints="1"/>
            </p:cNvSpPr>
            <p:nvPr/>
          </p:nvSpPr>
          <p:spPr bwMode="auto">
            <a:xfrm>
              <a:off x="5607370" y="3562829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7279899" y="2314089"/>
            <a:ext cx="627243" cy="627243"/>
            <a:chOff x="6665323" y="3562825"/>
            <a:chExt cx="587140" cy="587140"/>
          </a:xfrm>
          <a:solidFill>
            <a:schemeClr val="bg1"/>
          </a:solidFill>
        </p:grpSpPr>
        <p:sp>
          <p:nvSpPr>
            <p:cNvPr id="22" name="Freeform 19"/>
            <p:cNvSpPr>
              <a:spLocks noEditPoints="1"/>
            </p:cNvSpPr>
            <p:nvPr/>
          </p:nvSpPr>
          <p:spPr bwMode="auto">
            <a:xfrm>
              <a:off x="6808144" y="3735126"/>
              <a:ext cx="301499" cy="242538"/>
            </a:xfrm>
            <a:custGeom>
              <a:avLst/>
              <a:gdLst>
                <a:gd name="T0" fmla="*/ 393 w 400"/>
                <a:gd name="T1" fmla="*/ 61 h 322"/>
                <a:gd name="T2" fmla="*/ 300 w 400"/>
                <a:gd name="T3" fmla="*/ 3 h 322"/>
                <a:gd name="T4" fmla="*/ 286 w 400"/>
                <a:gd name="T5" fmla="*/ 3 h 322"/>
                <a:gd name="T6" fmla="*/ 200 w 400"/>
                <a:gd name="T7" fmla="*/ 57 h 322"/>
                <a:gd name="T8" fmla="*/ 113 w 400"/>
                <a:gd name="T9" fmla="*/ 3 h 322"/>
                <a:gd name="T10" fmla="*/ 100 w 400"/>
                <a:gd name="T11" fmla="*/ 3 h 322"/>
                <a:gd name="T12" fmla="*/ 6 w 400"/>
                <a:gd name="T13" fmla="*/ 61 h 322"/>
                <a:gd name="T14" fmla="*/ 0 w 400"/>
                <a:gd name="T15" fmla="*/ 73 h 322"/>
                <a:gd name="T16" fmla="*/ 0 w 400"/>
                <a:gd name="T17" fmla="*/ 307 h 322"/>
                <a:gd name="T18" fmla="*/ 6 w 400"/>
                <a:gd name="T19" fmla="*/ 319 h 322"/>
                <a:gd name="T20" fmla="*/ 20 w 400"/>
                <a:gd name="T21" fmla="*/ 319 h 322"/>
                <a:gd name="T22" fmla="*/ 106 w 400"/>
                <a:gd name="T23" fmla="*/ 265 h 322"/>
                <a:gd name="T24" fmla="*/ 193 w 400"/>
                <a:gd name="T25" fmla="*/ 319 h 322"/>
                <a:gd name="T26" fmla="*/ 207 w 400"/>
                <a:gd name="T27" fmla="*/ 319 h 322"/>
                <a:gd name="T28" fmla="*/ 293 w 400"/>
                <a:gd name="T29" fmla="*/ 265 h 322"/>
                <a:gd name="T30" fmla="*/ 380 w 400"/>
                <a:gd name="T31" fmla="*/ 319 h 322"/>
                <a:gd name="T32" fmla="*/ 387 w 400"/>
                <a:gd name="T33" fmla="*/ 321 h 322"/>
                <a:gd name="T34" fmla="*/ 393 w 400"/>
                <a:gd name="T35" fmla="*/ 319 h 322"/>
                <a:gd name="T36" fmla="*/ 400 w 400"/>
                <a:gd name="T37" fmla="*/ 307 h 322"/>
                <a:gd name="T38" fmla="*/ 400 w 400"/>
                <a:gd name="T39" fmla="*/ 73 h 322"/>
                <a:gd name="T40" fmla="*/ 393 w 400"/>
                <a:gd name="T41" fmla="*/ 61 h 322"/>
                <a:gd name="T42" fmla="*/ 93 w 400"/>
                <a:gd name="T43" fmla="*/ 241 h 322"/>
                <a:gd name="T44" fmla="*/ 26 w 400"/>
                <a:gd name="T45" fmla="*/ 283 h 322"/>
                <a:gd name="T46" fmla="*/ 26 w 400"/>
                <a:gd name="T47" fmla="*/ 81 h 322"/>
                <a:gd name="T48" fmla="*/ 93 w 400"/>
                <a:gd name="T49" fmla="*/ 39 h 322"/>
                <a:gd name="T50" fmla="*/ 93 w 400"/>
                <a:gd name="T51" fmla="*/ 241 h 322"/>
                <a:gd name="T52" fmla="*/ 187 w 400"/>
                <a:gd name="T53" fmla="*/ 283 h 322"/>
                <a:gd name="T54" fmla="*/ 119 w 400"/>
                <a:gd name="T55" fmla="*/ 241 h 322"/>
                <a:gd name="T56" fmla="*/ 119 w 400"/>
                <a:gd name="T57" fmla="*/ 39 h 322"/>
                <a:gd name="T58" fmla="*/ 187 w 400"/>
                <a:gd name="T59" fmla="*/ 81 h 322"/>
                <a:gd name="T60" fmla="*/ 187 w 400"/>
                <a:gd name="T61" fmla="*/ 283 h 322"/>
                <a:gd name="T62" fmla="*/ 280 w 400"/>
                <a:gd name="T63" fmla="*/ 241 h 322"/>
                <a:gd name="T64" fmla="*/ 213 w 400"/>
                <a:gd name="T65" fmla="*/ 283 h 322"/>
                <a:gd name="T66" fmla="*/ 213 w 400"/>
                <a:gd name="T67" fmla="*/ 81 h 322"/>
                <a:gd name="T68" fmla="*/ 280 w 400"/>
                <a:gd name="T69" fmla="*/ 39 h 322"/>
                <a:gd name="T70" fmla="*/ 280 w 400"/>
                <a:gd name="T71" fmla="*/ 241 h 322"/>
                <a:gd name="T72" fmla="*/ 374 w 400"/>
                <a:gd name="T73" fmla="*/ 283 h 322"/>
                <a:gd name="T74" fmla="*/ 306 w 400"/>
                <a:gd name="T75" fmla="*/ 241 h 322"/>
                <a:gd name="T76" fmla="*/ 306 w 400"/>
                <a:gd name="T77" fmla="*/ 39 h 322"/>
                <a:gd name="T78" fmla="*/ 374 w 400"/>
                <a:gd name="T79" fmla="*/ 81 h 322"/>
                <a:gd name="T80" fmla="*/ 374 w 400"/>
                <a:gd name="T81" fmla="*/ 28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00" h="322">
                  <a:moveTo>
                    <a:pt x="393" y="61"/>
                  </a:moveTo>
                  <a:cubicBezTo>
                    <a:pt x="300" y="3"/>
                    <a:pt x="300" y="3"/>
                    <a:pt x="300" y="3"/>
                  </a:cubicBezTo>
                  <a:cubicBezTo>
                    <a:pt x="296" y="0"/>
                    <a:pt x="291" y="0"/>
                    <a:pt x="286" y="3"/>
                  </a:cubicBezTo>
                  <a:cubicBezTo>
                    <a:pt x="200" y="57"/>
                    <a:pt x="200" y="57"/>
                    <a:pt x="200" y="57"/>
                  </a:cubicBezTo>
                  <a:cubicBezTo>
                    <a:pt x="113" y="3"/>
                    <a:pt x="113" y="3"/>
                    <a:pt x="113" y="3"/>
                  </a:cubicBezTo>
                  <a:cubicBezTo>
                    <a:pt x="109" y="0"/>
                    <a:pt x="104" y="0"/>
                    <a:pt x="100" y="3"/>
                  </a:cubicBezTo>
                  <a:cubicBezTo>
                    <a:pt x="6" y="61"/>
                    <a:pt x="6" y="61"/>
                    <a:pt x="6" y="61"/>
                  </a:cubicBezTo>
                  <a:cubicBezTo>
                    <a:pt x="2" y="64"/>
                    <a:pt x="0" y="68"/>
                    <a:pt x="0" y="73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0" y="312"/>
                    <a:pt x="2" y="317"/>
                    <a:pt x="6" y="319"/>
                  </a:cubicBezTo>
                  <a:cubicBezTo>
                    <a:pt x="11" y="322"/>
                    <a:pt x="16" y="321"/>
                    <a:pt x="20" y="319"/>
                  </a:cubicBezTo>
                  <a:cubicBezTo>
                    <a:pt x="106" y="265"/>
                    <a:pt x="106" y="265"/>
                    <a:pt x="106" y="265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7" y="322"/>
                    <a:pt x="202" y="322"/>
                    <a:pt x="207" y="319"/>
                  </a:cubicBezTo>
                  <a:cubicBezTo>
                    <a:pt x="293" y="265"/>
                    <a:pt x="293" y="265"/>
                    <a:pt x="293" y="265"/>
                  </a:cubicBezTo>
                  <a:cubicBezTo>
                    <a:pt x="380" y="319"/>
                    <a:pt x="380" y="319"/>
                    <a:pt x="380" y="319"/>
                  </a:cubicBezTo>
                  <a:cubicBezTo>
                    <a:pt x="382" y="320"/>
                    <a:pt x="384" y="321"/>
                    <a:pt x="387" y="321"/>
                  </a:cubicBezTo>
                  <a:cubicBezTo>
                    <a:pt x="389" y="321"/>
                    <a:pt x="391" y="320"/>
                    <a:pt x="393" y="319"/>
                  </a:cubicBezTo>
                  <a:cubicBezTo>
                    <a:pt x="397" y="317"/>
                    <a:pt x="400" y="312"/>
                    <a:pt x="400" y="307"/>
                  </a:cubicBezTo>
                  <a:cubicBezTo>
                    <a:pt x="400" y="73"/>
                    <a:pt x="400" y="73"/>
                    <a:pt x="400" y="73"/>
                  </a:cubicBezTo>
                  <a:cubicBezTo>
                    <a:pt x="400" y="68"/>
                    <a:pt x="397" y="64"/>
                    <a:pt x="393" y="61"/>
                  </a:cubicBezTo>
                  <a:close/>
                  <a:moveTo>
                    <a:pt x="93" y="241"/>
                  </a:moveTo>
                  <a:cubicBezTo>
                    <a:pt x="26" y="283"/>
                    <a:pt x="26" y="283"/>
                    <a:pt x="26" y="283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93" y="39"/>
                    <a:pt x="93" y="39"/>
                    <a:pt x="93" y="39"/>
                  </a:cubicBezTo>
                  <a:lnTo>
                    <a:pt x="93" y="241"/>
                  </a:lnTo>
                  <a:close/>
                  <a:moveTo>
                    <a:pt x="187" y="283"/>
                  </a:moveTo>
                  <a:cubicBezTo>
                    <a:pt x="119" y="241"/>
                    <a:pt x="119" y="241"/>
                    <a:pt x="119" y="241"/>
                  </a:cubicBezTo>
                  <a:cubicBezTo>
                    <a:pt x="119" y="39"/>
                    <a:pt x="119" y="39"/>
                    <a:pt x="119" y="39"/>
                  </a:cubicBezTo>
                  <a:cubicBezTo>
                    <a:pt x="187" y="81"/>
                    <a:pt x="187" y="81"/>
                    <a:pt x="187" y="81"/>
                  </a:cubicBezTo>
                  <a:lnTo>
                    <a:pt x="187" y="283"/>
                  </a:lnTo>
                  <a:close/>
                  <a:moveTo>
                    <a:pt x="280" y="241"/>
                  </a:moveTo>
                  <a:cubicBezTo>
                    <a:pt x="213" y="283"/>
                    <a:pt x="213" y="283"/>
                    <a:pt x="213" y="283"/>
                  </a:cubicBezTo>
                  <a:cubicBezTo>
                    <a:pt x="213" y="81"/>
                    <a:pt x="213" y="81"/>
                    <a:pt x="213" y="81"/>
                  </a:cubicBezTo>
                  <a:cubicBezTo>
                    <a:pt x="280" y="39"/>
                    <a:pt x="280" y="39"/>
                    <a:pt x="280" y="39"/>
                  </a:cubicBezTo>
                  <a:lnTo>
                    <a:pt x="280" y="241"/>
                  </a:lnTo>
                  <a:close/>
                  <a:moveTo>
                    <a:pt x="374" y="283"/>
                  </a:moveTo>
                  <a:cubicBezTo>
                    <a:pt x="306" y="241"/>
                    <a:pt x="306" y="241"/>
                    <a:pt x="306" y="241"/>
                  </a:cubicBezTo>
                  <a:cubicBezTo>
                    <a:pt x="306" y="39"/>
                    <a:pt x="306" y="39"/>
                    <a:pt x="306" y="39"/>
                  </a:cubicBezTo>
                  <a:cubicBezTo>
                    <a:pt x="374" y="81"/>
                    <a:pt x="374" y="81"/>
                    <a:pt x="374" y="81"/>
                  </a:cubicBezTo>
                  <a:lnTo>
                    <a:pt x="374" y="28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3"/>
            <p:cNvSpPr>
              <a:spLocks noEditPoints="1"/>
            </p:cNvSpPr>
            <p:nvPr/>
          </p:nvSpPr>
          <p:spPr bwMode="auto">
            <a:xfrm>
              <a:off x="6665323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28261" y="4171444"/>
            <a:ext cx="436704" cy="436704"/>
            <a:chOff x="7740352" y="3562825"/>
            <a:chExt cx="587140" cy="587140"/>
          </a:xfrm>
          <a:solidFill>
            <a:schemeClr val="bg1"/>
          </a:solidFill>
        </p:grpSpPr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7740352" y="3562825"/>
              <a:ext cx="587140" cy="587140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7"/>
            <p:cNvSpPr>
              <a:spLocks noEditPoints="1"/>
            </p:cNvSpPr>
            <p:nvPr/>
          </p:nvSpPr>
          <p:spPr bwMode="auto">
            <a:xfrm>
              <a:off x="7931746" y="3722078"/>
              <a:ext cx="204352" cy="268635"/>
            </a:xfrm>
            <a:custGeom>
              <a:avLst/>
              <a:gdLst>
                <a:gd name="T0" fmla="*/ 96 w 256"/>
                <a:gd name="T1" fmla="*/ 48 h 336"/>
                <a:gd name="T2" fmla="*/ 48 w 256"/>
                <a:gd name="T3" fmla="*/ 0 h 336"/>
                <a:gd name="T4" fmla="*/ 0 w 256"/>
                <a:gd name="T5" fmla="*/ 48 h 336"/>
                <a:gd name="T6" fmla="*/ 29 w 256"/>
                <a:gd name="T7" fmla="*/ 92 h 336"/>
                <a:gd name="T8" fmla="*/ 29 w 256"/>
                <a:gd name="T9" fmla="*/ 244 h 336"/>
                <a:gd name="T10" fmla="*/ 0 w 256"/>
                <a:gd name="T11" fmla="*/ 288 h 336"/>
                <a:gd name="T12" fmla="*/ 48 w 256"/>
                <a:gd name="T13" fmla="*/ 336 h 336"/>
                <a:gd name="T14" fmla="*/ 96 w 256"/>
                <a:gd name="T15" fmla="*/ 288 h 336"/>
                <a:gd name="T16" fmla="*/ 67 w 256"/>
                <a:gd name="T17" fmla="*/ 244 h 336"/>
                <a:gd name="T18" fmla="*/ 67 w 256"/>
                <a:gd name="T19" fmla="*/ 92 h 336"/>
                <a:gd name="T20" fmla="*/ 96 w 256"/>
                <a:gd name="T21" fmla="*/ 48 h 336"/>
                <a:gd name="T22" fmla="*/ 75 w 256"/>
                <a:gd name="T23" fmla="*/ 288 h 336"/>
                <a:gd name="T24" fmla="*/ 48 w 256"/>
                <a:gd name="T25" fmla="*/ 316 h 336"/>
                <a:gd name="T26" fmla="*/ 20 w 256"/>
                <a:gd name="T27" fmla="*/ 288 h 336"/>
                <a:gd name="T28" fmla="*/ 48 w 256"/>
                <a:gd name="T29" fmla="*/ 260 h 336"/>
                <a:gd name="T30" fmla="*/ 75 w 256"/>
                <a:gd name="T31" fmla="*/ 288 h 336"/>
                <a:gd name="T32" fmla="*/ 48 w 256"/>
                <a:gd name="T33" fmla="*/ 76 h 336"/>
                <a:gd name="T34" fmla="*/ 20 w 256"/>
                <a:gd name="T35" fmla="*/ 48 h 336"/>
                <a:gd name="T36" fmla="*/ 48 w 256"/>
                <a:gd name="T37" fmla="*/ 20 h 336"/>
                <a:gd name="T38" fmla="*/ 75 w 256"/>
                <a:gd name="T39" fmla="*/ 48 h 336"/>
                <a:gd name="T40" fmla="*/ 48 w 256"/>
                <a:gd name="T41" fmla="*/ 76 h 336"/>
                <a:gd name="T42" fmla="*/ 227 w 256"/>
                <a:gd name="T43" fmla="*/ 244 h 336"/>
                <a:gd name="T44" fmla="*/ 227 w 256"/>
                <a:gd name="T45" fmla="*/ 92 h 336"/>
                <a:gd name="T46" fmla="*/ 256 w 256"/>
                <a:gd name="T47" fmla="*/ 48 h 336"/>
                <a:gd name="T48" fmla="*/ 208 w 256"/>
                <a:gd name="T49" fmla="*/ 0 h 336"/>
                <a:gd name="T50" fmla="*/ 160 w 256"/>
                <a:gd name="T51" fmla="*/ 48 h 336"/>
                <a:gd name="T52" fmla="*/ 189 w 256"/>
                <a:gd name="T53" fmla="*/ 92 h 336"/>
                <a:gd name="T54" fmla="*/ 189 w 256"/>
                <a:gd name="T55" fmla="*/ 244 h 336"/>
                <a:gd name="T56" fmla="*/ 160 w 256"/>
                <a:gd name="T57" fmla="*/ 288 h 336"/>
                <a:gd name="T58" fmla="*/ 208 w 256"/>
                <a:gd name="T59" fmla="*/ 336 h 336"/>
                <a:gd name="T60" fmla="*/ 256 w 256"/>
                <a:gd name="T61" fmla="*/ 288 h 336"/>
                <a:gd name="T62" fmla="*/ 227 w 256"/>
                <a:gd name="T63" fmla="*/ 244 h 336"/>
                <a:gd name="T64" fmla="*/ 180 w 256"/>
                <a:gd name="T65" fmla="*/ 48 h 336"/>
                <a:gd name="T66" fmla="*/ 208 w 256"/>
                <a:gd name="T67" fmla="*/ 20 h 336"/>
                <a:gd name="T68" fmla="*/ 235 w 256"/>
                <a:gd name="T69" fmla="*/ 48 h 336"/>
                <a:gd name="T70" fmla="*/ 208 w 256"/>
                <a:gd name="T71" fmla="*/ 76 h 336"/>
                <a:gd name="T72" fmla="*/ 180 w 256"/>
                <a:gd name="T73" fmla="*/ 48 h 336"/>
                <a:gd name="T74" fmla="*/ 208 w 256"/>
                <a:gd name="T75" fmla="*/ 316 h 336"/>
                <a:gd name="T76" fmla="*/ 180 w 256"/>
                <a:gd name="T77" fmla="*/ 288 h 336"/>
                <a:gd name="T78" fmla="*/ 208 w 256"/>
                <a:gd name="T79" fmla="*/ 260 h 336"/>
                <a:gd name="T80" fmla="*/ 235 w 256"/>
                <a:gd name="T81" fmla="*/ 288 h 336"/>
                <a:gd name="T82" fmla="*/ 208 w 256"/>
                <a:gd name="T83" fmla="*/ 31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56" h="336">
                  <a:moveTo>
                    <a:pt x="96" y="48"/>
                  </a:moveTo>
                  <a:cubicBezTo>
                    <a:pt x="96" y="21"/>
                    <a:pt x="74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12" y="85"/>
                    <a:pt x="29" y="92"/>
                  </a:cubicBezTo>
                  <a:cubicBezTo>
                    <a:pt x="29" y="244"/>
                    <a:pt x="29" y="244"/>
                    <a:pt x="29" y="244"/>
                  </a:cubicBezTo>
                  <a:cubicBezTo>
                    <a:pt x="12" y="251"/>
                    <a:pt x="0" y="268"/>
                    <a:pt x="0" y="288"/>
                  </a:cubicBezTo>
                  <a:cubicBezTo>
                    <a:pt x="0" y="314"/>
                    <a:pt x="21" y="336"/>
                    <a:pt x="48" y="336"/>
                  </a:cubicBezTo>
                  <a:cubicBezTo>
                    <a:pt x="74" y="336"/>
                    <a:pt x="96" y="314"/>
                    <a:pt x="96" y="288"/>
                  </a:cubicBezTo>
                  <a:cubicBezTo>
                    <a:pt x="96" y="268"/>
                    <a:pt x="84" y="251"/>
                    <a:pt x="67" y="244"/>
                  </a:cubicBezTo>
                  <a:cubicBezTo>
                    <a:pt x="67" y="92"/>
                    <a:pt x="67" y="92"/>
                    <a:pt x="67" y="92"/>
                  </a:cubicBezTo>
                  <a:cubicBezTo>
                    <a:pt x="84" y="85"/>
                    <a:pt x="96" y="68"/>
                    <a:pt x="96" y="48"/>
                  </a:cubicBezTo>
                  <a:close/>
                  <a:moveTo>
                    <a:pt x="75" y="288"/>
                  </a:moveTo>
                  <a:cubicBezTo>
                    <a:pt x="75" y="303"/>
                    <a:pt x="63" y="316"/>
                    <a:pt x="48" y="316"/>
                  </a:cubicBezTo>
                  <a:cubicBezTo>
                    <a:pt x="32" y="316"/>
                    <a:pt x="20" y="303"/>
                    <a:pt x="20" y="288"/>
                  </a:cubicBezTo>
                  <a:cubicBezTo>
                    <a:pt x="20" y="273"/>
                    <a:pt x="32" y="260"/>
                    <a:pt x="48" y="260"/>
                  </a:cubicBezTo>
                  <a:cubicBezTo>
                    <a:pt x="63" y="260"/>
                    <a:pt x="75" y="273"/>
                    <a:pt x="75" y="288"/>
                  </a:cubicBezTo>
                  <a:close/>
                  <a:moveTo>
                    <a:pt x="48" y="76"/>
                  </a:moveTo>
                  <a:cubicBezTo>
                    <a:pt x="32" y="76"/>
                    <a:pt x="20" y="63"/>
                    <a:pt x="20" y="48"/>
                  </a:cubicBezTo>
                  <a:cubicBezTo>
                    <a:pt x="20" y="33"/>
                    <a:pt x="32" y="20"/>
                    <a:pt x="48" y="20"/>
                  </a:cubicBezTo>
                  <a:cubicBezTo>
                    <a:pt x="63" y="20"/>
                    <a:pt x="75" y="33"/>
                    <a:pt x="75" y="48"/>
                  </a:cubicBezTo>
                  <a:cubicBezTo>
                    <a:pt x="75" y="63"/>
                    <a:pt x="63" y="76"/>
                    <a:pt x="48" y="76"/>
                  </a:cubicBezTo>
                  <a:close/>
                  <a:moveTo>
                    <a:pt x="227" y="244"/>
                  </a:moveTo>
                  <a:cubicBezTo>
                    <a:pt x="227" y="92"/>
                    <a:pt x="227" y="92"/>
                    <a:pt x="227" y="92"/>
                  </a:cubicBezTo>
                  <a:cubicBezTo>
                    <a:pt x="244" y="85"/>
                    <a:pt x="256" y="68"/>
                    <a:pt x="256" y="48"/>
                  </a:cubicBezTo>
                  <a:cubicBezTo>
                    <a:pt x="256" y="21"/>
                    <a:pt x="234" y="0"/>
                    <a:pt x="208" y="0"/>
                  </a:cubicBezTo>
                  <a:cubicBezTo>
                    <a:pt x="181" y="0"/>
                    <a:pt x="160" y="21"/>
                    <a:pt x="160" y="48"/>
                  </a:cubicBezTo>
                  <a:cubicBezTo>
                    <a:pt x="160" y="68"/>
                    <a:pt x="172" y="85"/>
                    <a:pt x="189" y="92"/>
                  </a:cubicBezTo>
                  <a:cubicBezTo>
                    <a:pt x="189" y="244"/>
                    <a:pt x="189" y="244"/>
                    <a:pt x="189" y="244"/>
                  </a:cubicBezTo>
                  <a:cubicBezTo>
                    <a:pt x="172" y="251"/>
                    <a:pt x="160" y="268"/>
                    <a:pt x="160" y="288"/>
                  </a:cubicBezTo>
                  <a:cubicBezTo>
                    <a:pt x="160" y="314"/>
                    <a:pt x="181" y="336"/>
                    <a:pt x="208" y="336"/>
                  </a:cubicBezTo>
                  <a:cubicBezTo>
                    <a:pt x="234" y="336"/>
                    <a:pt x="256" y="314"/>
                    <a:pt x="256" y="288"/>
                  </a:cubicBezTo>
                  <a:cubicBezTo>
                    <a:pt x="256" y="268"/>
                    <a:pt x="244" y="251"/>
                    <a:pt x="227" y="244"/>
                  </a:cubicBezTo>
                  <a:close/>
                  <a:moveTo>
                    <a:pt x="180" y="48"/>
                  </a:moveTo>
                  <a:cubicBezTo>
                    <a:pt x="180" y="33"/>
                    <a:pt x="192" y="20"/>
                    <a:pt x="208" y="20"/>
                  </a:cubicBezTo>
                  <a:cubicBezTo>
                    <a:pt x="223" y="20"/>
                    <a:pt x="235" y="33"/>
                    <a:pt x="235" y="48"/>
                  </a:cubicBezTo>
                  <a:cubicBezTo>
                    <a:pt x="235" y="63"/>
                    <a:pt x="223" y="76"/>
                    <a:pt x="208" y="76"/>
                  </a:cubicBezTo>
                  <a:cubicBezTo>
                    <a:pt x="192" y="76"/>
                    <a:pt x="180" y="63"/>
                    <a:pt x="180" y="48"/>
                  </a:cubicBezTo>
                  <a:close/>
                  <a:moveTo>
                    <a:pt x="208" y="316"/>
                  </a:moveTo>
                  <a:cubicBezTo>
                    <a:pt x="192" y="316"/>
                    <a:pt x="180" y="303"/>
                    <a:pt x="180" y="288"/>
                  </a:cubicBezTo>
                  <a:cubicBezTo>
                    <a:pt x="180" y="273"/>
                    <a:pt x="192" y="260"/>
                    <a:pt x="208" y="260"/>
                  </a:cubicBezTo>
                  <a:cubicBezTo>
                    <a:pt x="223" y="260"/>
                    <a:pt x="235" y="273"/>
                    <a:pt x="235" y="288"/>
                  </a:cubicBezTo>
                  <a:cubicBezTo>
                    <a:pt x="235" y="303"/>
                    <a:pt x="223" y="316"/>
                    <a:pt x="208" y="3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05484" tIns="52741" rIns="105484" bIns="5274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Content Placeholder 2"/>
          <p:cNvSpPr txBox="1">
            <a:spLocks/>
          </p:cNvSpPr>
          <p:nvPr/>
        </p:nvSpPr>
        <p:spPr>
          <a:xfrm>
            <a:off x="2679991" y="217783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2679988" y="3337794"/>
            <a:ext cx="2980511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2679991" y="4497754"/>
            <a:ext cx="2980510" cy="538704"/>
          </a:xfrm>
          <a:prstGeom prst="rect">
            <a:avLst/>
          </a:prstGeom>
        </p:spPr>
        <p:txBody>
          <a:bodyPr vert="horz" lIns="105484" tIns="52741" rIns="105484" bIns="527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709422" y="5657712"/>
            <a:ext cx="3014825" cy="370870"/>
          </a:xfrm>
          <a:prstGeom prst="rect">
            <a:avLst/>
          </a:prstGeom>
          <a:noFill/>
        </p:spPr>
        <p:txBody>
          <a:bodyPr wrap="square" rIns="166115" bIns="41528" numCol="1" spcCol="36000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83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7" grpId="0"/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4447093" y="2807005"/>
            <a:ext cx="3964564" cy="2552816"/>
            <a:chOff x="4368418" y="2523549"/>
            <a:chExt cx="3626941" cy="2335418"/>
          </a:xfrm>
        </p:grpSpPr>
        <p:sp>
          <p:nvSpPr>
            <p:cNvPr id="3" name="Freeform 69"/>
            <p:cNvSpPr>
              <a:spLocks/>
            </p:cNvSpPr>
            <p:nvPr/>
          </p:nvSpPr>
          <p:spPr bwMode="auto">
            <a:xfrm rot="5400000">
              <a:off x="4570041" y="3489636"/>
              <a:ext cx="1059798" cy="404382"/>
            </a:xfrm>
            <a:custGeom>
              <a:avLst/>
              <a:gdLst>
                <a:gd name="T0" fmla="*/ 465 w 933"/>
                <a:gd name="T1" fmla="*/ 356 h 356"/>
                <a:gd name="T2" fmla="*/ 0 w 933"/>
                <a:gd name="T3" fmla="*/ 178 h 356"/>
                <a:gd name="T4" fmla="*/ 465 w 933"/>
                <a:gd name="T5" fmla="*/ 0 h 356"/>
                <a:gd name="T6" fmla="*/ 933 w 933"/>
                <a:gd name="T7" fmla="*/ 178 h 356"/>
                <a:gd name="T8" fmla="*/ 465 w 933"/>
                <a:gd name="T9" fmla="*/ 356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6">
                  <a:moveTo>
                    <a:pt x="465" y="356"/>
                  </a:moveTo>
                  <a:lnTo>
                    <a:pt x="0" y="178"/>
                  </a:lnTo>
                  <a:lnTo>
                    <a:pt x="465" y="0"/>
                  </a:lnTo>
                  <a:lnTo>
                    <a:pt x="933" y="178"/>
                  </a:lnTo>
                  <a:lnTo>
                    <a:pt x="465" y="35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Freeform 70"/>
            <p:cNvSpPr>
              <a:spLocks/>
            </p:cNvSpPr>
            <p:nvPr/>
          </p:nvSpPr>
          <p:spPr bwMode="auto">
            <a:xfrm rot="5400000">
              <a:off x="4470082" y="3060265"/>
              <a:ext cx="528195" cy="731522"/>
            </a:xfrm>
            <a:custGeom>
              <a:avLst/>
              <a:gdLst>
                <a:gd name="T0" fmla="*/ 465 w 465"/>
                <a:gd name="T1" fmla="*/ 178 h 644"/>
                <a:gd name="T2" fmla="*/ 0 w 465"/>
                <a:gd name="T3" fmla="*/ 0 h 644"/>
                <a:gd name="T4" fmla="*/ 0 w 465"/>
                <a:gd name="T5" fmla="*/ 364 h 644"/>
                <a:gd name="T6" fmla="*/ 465 w 465"/>
                <a:gd name="T7" fmla="*/ 644 h 644"/>
                <a:gd name="T8" fmla="*/ 465 w 465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178"/>
                  </a:moveTo>
                  <a:lnTo>
                    <a:pt x="0" y="0"/>
                  </a:lnTo>
                  <a:lnTo>
                    <a:pt x="0" y="364"/>
                  </a:lnTo>
                  <a:lnTo>
                    <a:pt x="465" y="644"/>
                  </a:lnTo>
                  <a:lnTo>
                    <a:pt x="465" y="178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Freeform 71"/>
            <p:cNvSpPr>
              <a:spLocks/>
            </p:cNvSpPr>
            <p:nvPr/>
          </p:nvSpPr>
          <p:spPr bwMode="auto">
            <a:xfrm rot="5400000">
              <a:off x="4468378" y="3590164"/>
              <a:ext cx="531603" cy="731522"/>
            </a:xfrm>
            <a:custGeom>
              <a:avLst/>
              <a:gdLst>
                <a:gd name="T0" fmla="*/ 0 w 468"/>
                <a:gd name="T1" fmla="*/ 178 h 644"/>
                <a:gd name="T2" fmla="*/ 468 w 468"/>
                <a:gd name="T3" fmla="*/ 0 h 644"/>
                <a:gd name="T4" fmla="*/ 468 w 468"/>
                <a:gd name="T5" fmla="*/ 364 h 644"/>
                <a:gd name="T6" fmla="*/ 0 w 468"/>
                <a:gd name="T7" fmla="*/ 644 h 644"/>
                <a:gd name="T8" fmla="*/ 0 w 468"/>
                <a:gd name="T9" fmla="*/ 178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178"/>
                  </a:moveTo>
                  <a:lnTo>
                    <a:pt x="468" y="0"/>
                  </a:lnTo>
                  <a:lnTo>
                    <a:pt x="468" y="364"/>
                  </a:lnTo>
                  <a:lnTo>
                    <a:pt x="0" y="644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72"/>
            <p:cNvSpPr>
              <a:spLocks/>
            </p:cNvSpPr>
            <p:nvPr/>
          </p:nvSpPr>
          <p:spPr bwMode="auto">
            <a:xfrm rot="5400000">
              <a:off x="4931827" y="3564038"/>
              <a:ext cx="1697039" cy="254442"/>
            </a:xfrm>
            <a:custGeom>
              <a:avLst/>
              <a:gdLst>
                <a:gd name="T0" fmla="*/ 746 w 1494"/>
                <a:gd name="T1" fmla="*/ 224 h 224"/>
                <a:gd name="T2" fmla="*/ 0 w 1494"/>
                <a:gd name="T3" fmla="*/ 112 h 224"/>
                <a:gd name="T4" fmla="*/ 746 w 1494"/>
                <a:gd name="T5" fmla="*/ 0 h 224"/>
                <a:gd name="T6" fmla="*/ 1494 w 1494"/>
                <a:gd name="T7" fmla="*/ 112 h 224"/>
                <a:gd name="T8" fmla="*/ 746 w 1494"/>
                <a:gd name="T9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224"/>
                  </a:moveTo>
                  <a:lnTo>
                    <a:pt x="0" y="112"/>
                  </a:lnTo>
                  <a:lnTo>
                    <a:pt x="746" y="0"/>
                  </a:lnTo>
                  <a:lnTo>
                    <a:pt x="1494" y="112"/>
                  </a:lnTo>
                  <a:lnTo>
                    <a:pt x="746" y="22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73"/>
            <p:cNvSpPr>
              <a:spLocks/>
            </p:cNvSpPr>
            <p:nvPr/>
          </p:nvSpPr>
          <p:spPr bwMode="auto">
            <a:xfrm rot="5400000">
              <a:off x="5005661" y="2915437"/>
              <a:ext cx="847384" cy="701988"/>
            </a:xfrm>
            <a:custGeom>
              <a:avLst/>
              <a:gdLst>
                <a:gd name="T0" fmla="*/ 746 w 746"/>
                <a:gd name="T1" fmla="*/ 112 h 618"/>
                <a:gd name="T2" fmla="*/ 0 w 746"/>
                <a:gd name="T3" fmla="*/ 0 h 618"/>
                <a:gd name="T4" fmla="*/ 0 w 746"/>
                <a:gd name="T5" fmla="*/ 394 h 618"/>
                <a:gd name="T6" fmla="*/ 746 w 746"/>
                <a:gd name="T7" fmla="*/ 618 h 618"/>
                <a:gd name="T8" fmla="*/ 746 w 746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8">
                  <a:moveTo>
                    <a:pt x="746" y="112"/>
                  </a:moveTo>
                  <a:lnTo>
                    <a:pt x="0" y="0"/>
                  </a:lnTo>
                  <a:lnTo>
                    <a:pt x="0" y="394"/>
                  </a:lnTo>
                  <a:lnTo>
                    <a:pt x="746" y="618"/>
                  </a:lnTo>
                  <a:lnTo>
                    <a:pt x="746" y="11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4"/>
            <p:cNvSpPr>
              <a:spLocks/>
            </p:cNvSpPr>
            <p:nvPr/>
          </p:nvSpPr>
          <p:spPr bwMode="auto">
            <a:xfrm rot="5400000">
              <a:off x="5004524" y="3763957"/>
              <a:ext cx="849656" cy="701988"/>
            </a:xfrm>
            <a:custGeom>
              <a:avLst/>
              <a:gdLst>
                <a:gd name="T0" fmla="*/ 0 w 748"/>
                <a:gd name="T1" fmla="*/ 112 h 618"/>
                <a:gd name="T2" fmla="*/ 748 w 748"/>
                <a:gd name="T3" fmla="*/ 0 h 618"/>
                <a:gd name="T4" fmla="*/ 748 w 748"/>
                <a:gd name="T5" fmla="*/ 394 h 618"/>
                <a:gd name="T6" fmla="*/ 0 w 748"/>
                <a:gd name="T7" fmla="*/ 618 h 618"/>
                <a:gd name="T8" fmla="*/ 0 w 748"/>
                <a:gd name="T9" fmla="*/ 112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8">
                  <a:moveTo>
                    <a:pt x="0" y="112"/>
                  </a:moveTo>
                  <a:lnTo>
                    <a:pt x="748" y="0"/>
                  </a:lnTo>
                  <a:lnTo>
                    <a:pt x="748" y="394"/>
                  </a:lnTo>
                  <a:lnTo>
                    <a:pt x="0" y="618"/>
                  </a:lnTo>
                  <a:lnTo>
                    <a:pt x="0" y="112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75"/>
            <p:cNvSpPr>
              <a:spLocks/>
            </p:cNvSpPr>
            <p:nvPr/>
          </p:nvSpPr>
          <p:spPr bwMode="auto">
            <a:xfrm rot="5400000">
              <a:off x="6733368" y="3490203"/>
              <a:ext cx="1059798" cy="403246"/>
            </a:xfrm>
            <a:custGeom>
              <a:avLst/>
              <a:gdLst>
                <a:gd name="T0" fmla="*/ 465 w 933"/>
                <a:gd name="T1" fmla="*/ 0 h 355"/>
                <a:gd name="T2" fmla="*/ 0 w 933"/>
                <a:gd name="T3" fmla="*/ 177 h 355"/>
                <a:gd name="T4" fmla="*/ 465 w 933"/>
                <a:gd name="T5" fmla="*/ 355 h 355"/>
                <a:gd name="T6" fmla="*/ 933 w 933"/>
                <a:gd name="T7" fmla="*/ 177 h 355"/>
                <a:gd name="T8" fmla="*/ 465 w 933"/>
                <a:gd name="T9" fmla="*/ 0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3" h="355">
                  <a:moveTo>
                    <a:pt x="465" y="0"/>
                  </a:moveTo>
                  <a:lnTo>
                    <a:pt x="0" y="177"/>
                  </a:lnTo>
                  <a:lnTo>
                    <a:pt x="465" y="355"/>
                  </a:lnTo>
                  <a:lnTo>
                    <a:pt x="933" y="177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76"/>
            <p:cNvSpPr>
              <a:spLocks/>
            </p:cNvSpPr>
            <p:nvPr/>
          </p:nvSpPr>
          <p:spPr bwMode="auto">
            <a:xfrm rot="5400000">
              <a:off x="7365499" y="3060265"/>
              <a:ext cx="528195" cy="731522"/>
            </a:xfrm>
            <a:custGeom>
              <a:avLst/>
              <a:gdLst>
                <a:gd name="T0" fmla="*/ 465 w 465"/>
                <a:gd name="T1" fmla="*/ 467 h 644"/>
                <a:gd name="T2" fmla="*/ 0 w 465"/>
                <a:gd name="T3" fmla="*/ 644 h 644"/>
                <a:gd name="T4" fmla="*/ 0 w 465"/>
                <a:gd name="T5" fmla="*/ 280 h 644"/>
                <a:gd name="T6" fmla="*/ 465 w 465"/>
                <a:gd name="T7" fmla="*/ 0 h 644"/>
                <a:gd name="T8" fmla="*/ 465 w 465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5" h="644">
                  <a:moveTo>
                    <a:pt x="465" y="467"/>
                  </a:moveTo>
                  <a:lnTo>
                    <a:pt x="0" y="644"/>
                  </a:lnTo>
                  <a:lnTo>
                    <a:pt x="0" y="280"/>
                  </a:lnTo>
                  <a:lnTo>
                    <a:pt x="465" y="0"/>
                  </a:lnTo>
                  <a:lnTo>
                    <a:pt x="465" y="467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77"/>
            <p:cNvSpPr>
              <a:spLocks/>
            </p:cNvSpPr>
            <p:nvPr/>
          </p:nvSpPr>
          <p:spPr bwMode="auto">
            <a:xfrm rot="5400000">
              <a:off x="7363796" y="3590164"/>
              <a:ext cx="531603" cy="731522"/>
            </a:xfrm>
            <a:custGeom>
              <a:avLst/>
              <a:gdLst>
                <a:gd name="T0" fmla="*/ 0 w 468"/>
                <a:gd name="T1" fmla="*/ 467 h 644"/>
                <a:gd name="T2" fmla="*/ 468 w 468"/>
                <a:gd name="T3" fmla="*/ 644 h 644"/>
                <a:gd name="T4" fmla="*/ 468 w 468"/>
                <a:gd name="T5" fmla="*/ 280 h 644"/>
                <a:gd name="T6" fmla="*/ 0 w 468"/>
                <a:gd name="T7" fmla="*/ 0 h 644"/>
                <a:gd name="T8" fmla="*/ 0 w 468"/>
                <a:gd name="T9" fmla="*/ 467 h 6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644">
                  <a:moveTo>
                    <a:pt x="0" y="467"/>
                  </a:moveTo>
                  <a:lnTo>
                    <a:pt x="468" y="644"/>
                  </a:lnTo>
                  <a:lnTo>
                    <a:pt x="468" y="280"/>
                  </a:lnTo>
                  <a:lnTo>
                    <a:pt x="0" y="0"/>
                  </a:lnTo>
                  <a:lnTo>
                    <a:pt x="0" y="467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8"/>
            <p:cNvSpPr>
              <a:spLocks/>
            </p:cNvSpPr>
            <p:nvPr/>
          </p:nvSpPr>
          <p:spPr bwMode="auto">
            <a:xfrm rot="5400000">
              <a:off x="5733774" y="3564038"/>
              <a:ext cx="1697039" cy="254442"/>
            </a:xfrm>
            <a:custGeom>
              <a:avLst/>
              <a:gdLst>
                <a:gd name="T0" fmla="*/ 746 w 1494"/>
                <a:gd name="T1" fmla="*/ 0 h 224"/>
                <a:gd name="T2" fmla="*/ 0 w 1494"/>
                <a:gd name="T3" fmla="*/ 111 h 224"/>
                <a:gd name="T4" fmla="*/ 746 w 1494"/>
                <a:gd name="T5" fmla="*/ 224 h 224"/>
                <a:gd name="T6" fmla="*/ 1494 w 1494"/>
                <a:gd name="T7" fmla="*/ 111 h 224"/>
                <a:gd name="T8" fmla="*/ 746 w 1494"/>
                <a:gd name="T9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4" h="224">
                  <a:moveTo>
                    <a:pt x="746" y="0"/>
                  </a:moveTo>
                  <a:lnTo>
                    <a:pt x="0" y="111"/>
                  </a:lnTo>
                  <a:lnTo>
                    <a:pt x="746" y="224"/>
                  </a:lnTo>
                  <a:lnTo>
                    <a:pt x="1494" y="111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79"/>
            <p:cNvSpPr>
              <a:spLocks/>
            </p:cNvSpPr>
            <p:nvPr/>
          </p:nvSpPr>
          <p:spPr bwMode="auto">
            <a:xfrm rot="5400000">
              <a:off x="6510164" y="2916005"/>
              <a:ext cx="847384" cy="700853"/>
            </a:xfrm>
            <a:custGeom>
              <a:avLst/>
              <a:gdLst>
                <a:gd name="T0" fmla="*/ 746 w 746"/>
                <a:gd name="T1" fmla="*/ 506 h 617"/>
                <a:gd name="T2" fmla="*/ 0 w 746"/>
                <a:gd name="T3" fmla="*/ 617 h 617"/>
                <a:gd name="T4" fmla="*/ 0 w 746"/>
                <a:gd name="T5" fmla="*/ 224 h 617"/>
                <a:gd name="T6" fmla="*/ 746 w 746"/>
                <a:gd name="T7" fmla="*/ 0 h 617"/>
                <a:gd name="T8" fmla="*/ 746 w 746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6" h="617">
                  <a:moveTo>
                    <a:pt x="746" y="506"/>
                  </a:moveTo>
                  <a:lnTo>
                    <a:pt x="0" y="617"/>
                  </a:lnTo>
                  <a:lnTo>
                    <a:pt x="0" y="224"/>
                  </a:lnTo>
                  <a:lnTo>
                    <a:pt x="746" y="0"/>
                  </a:lnTo>
                  <a:lnTo>
                    <a:pt x="746" y="506"/>
                  </a:lnTo>
                  <a:close/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80"/>
            <p:cNvSpPr>
              <a:spLocks/>
            </p:cNvSpPr>
            <p:nvPr/>
          </p:nvSpPr>
          <p:spPr bwMode="auto">
            <a:xfrm rot="5400000">
              <a:off x="6509028" y="3764525"/>
              <a:ext cx="849656" cy="700853"/>
            </a:xfrm>
            <a:custGeom>
              <a:avLst/>
              <a:gdLst>
                <a:gd name="T0" fmla="*/ 0 w 748"/>
                <a:gd name="T1" fmla="*/ 506 h 617"/>
                <a:gd name="T2" fmla="*/ 748 w 748"/>
                <a:gd name="T3" fmla="*/ 617 h 617"/>
                <a:gd name="T4" fmla="*/ 748 w 748"/>
                <a:gd name="T5" fmla="*/ 224 h 617"/>
                <a:gd name="T6" fmla="*/ 0 w 748"/>
                <a:gd name="T7" fmla="*/ 0 h 617"/>
                <a:gd name="T8" fmla="*/ 0 w 748"/>
                <a:gd name="T9" fmla="*/ 506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8" h="617">
                  <a:moveTo>
                    <a:pt x="0" y="506"/>
                  </a:moveTo>
                  <a:lnTo>
                    <a:pt x="748" y="617"/>
                  </a:lnTo>
                  <a:lnTo>
                    <a:pt x="748" y="224"/>
                  </a:lnTo>
                  <a:lnTo>
                    <a:pt x="0" y="0"/>
                  </a:lnTo>
                  <a:lnTo>
                    <a:pt x="0" y="50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81"/>
            <p:cNvSpPr>
              <a:spLocks/>
            </p:cNvSpPr>
            <p:nvPr/>
          </p:nvSpPr>
          <p:spPr bwMode="auto">
            <a:xfrm rot="5400000">
              <a:off x="5594058" y="2742779"/>
              <a:ext cx="1166573" cy="728114"/>
            </a:xfrm>
            <a:custGeom>
              <a:avLst/>
              <a:gdLst>
                <a:gd name="T0" fmla="*/ 1027 w 1027"/>
                <a:gd name="T1" fmla="*/ 641 h 641"/>
                <a:gd name="T2" fmla="*/ 0 w 1027"/>
                <a:gd name="T3" fmla="*/ 532 h 641"/>
                <a:gd name="T4" fmla="*/ 0 w 1027"/>
                <a:gd name="T5" fmla="*/ 111 h 641"/>
                <a:gd name="T6" fmla="*/ 1027 w 1027"/>
                <a:gd name="T7" fmla="*/ 0 h 641"/>
                <a:gd name="T8" fmla="*/ 1027 w 1027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7" h="641">
                  <a:moveTo>
                    <a:pt x="1027" y="641"/>
                  </a:moveTo>
                  <a:lnTo>
                    <a:pt x="0" y="532"/>
                  </a:lnTo>
                  <a:lnTo>
                    <a:pt x="0" y="111"/>
                  </a:lnTo>
                  <a:lnTo>
                    <a:pt x="1027" y="0"/>
                  </a:lnTo>
                  <a:lnTo>
                    <a:pt x="1027" y="64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82"/>
            <p:cNvSpPr>
              <a:spLocks/>
            </p:cNvSpPr>
            <p:nvPr/>
          </p:nvSpPr>
          <p:spPr bwMode="auto">
            <a:xfrm rot="5400000">
              <a:off x="5592922" y="3910488"/>
              <a:ext cx="1168845" cy="728114"/>
            </a:xfrm>
            <a:custGeom>
              <a:avLst/>
              <a:gdLst>
                <a:gd name="T0" fmla="*/ 0 w 1029"/>
                <a:gd name="T1" fmla="*/ 641 h 641"/>
                <a:gd name="T2" fmla="*/ 1029 w 1029"/>
                <a:gd name="T3" fmla="*/ 532 h 641"/>
                <a:gd name="T4" fmla="*/ 1029 w 1029"/>
                <a:gd name="T5" fmla="*/ 111 h 641"/>
                <a:gd name="T6" fmla="*/ 0 w 1029"/>
                <a:gd name="T7" fmla="*/ 0 h 641"/>
                <a:gd name="T8" fmla="*/ 0 w 1029"/>
                <a:gd name="T9" fmla="*/ 641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29" h="641">
                  <a:moveTo>
                    <a:pt x="0" y="641"/>
                  </a:moveTo>
                  <a:lnTo>
                    <a:pt x="1029" y="532"/>
                  </a:lnTo>
                  <a:lnTo>
                    <a:pt x="1029" y="111"/>
                  </a:lnTo>
                  <a:lnTo>
                    <a:pt x="0" y="0"/>
                  </a:lnTo>
                  <a:lnTo>
                    <a:pt x="0" y="64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83"/>
            <p:cNvSpPr>
              <a:spLocks/>
            </p:cNvSpPr>
            <p:nvPr/>
          </p:nvSpPr>
          <p:spPr bwMode="auto">
            <a:xfrm rot="5400000">
              <a:off x="7725013" y="3425457"/>
              <a:ext cx="9087" cy="531603"/>
            </a:xfrm>
            <a:custGeom>
              <a:avLst/>
              <a:gdLst>
                <a:gd name="T0" fmla="*/ 8 w 8"/>
                <a:gd name="T1" fmla="*/ 468 h 468"/>
                <a:gd name="T2" fmla="*/ 0 w 8"/>
                <a:gd name="T3" fmla="*/ 468 h 468"/>
                <a:gd name="T4" fmla="*/ 0 w 8"/>
                <a:gd name="T5" fmla="*/ 2 h 468"/>
                <a:gd name="T6" fmla="*/ 3 w 8"/>
                <a:gd name="T7" fmla="*/ 0 h 468"/>
                <a:gd name="T8" fmla="*/ 8 w 8"/>
                <a:gd name="T9" fmla="*/ 2 h 468"/>
                <a:gd name="T10" fmla="*/ 8 w 8"/>
                <a:gd name="T11" fmla="*/ 468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468"/>
                  </a:moveTo>
                  <a:lnTo>
                    <a:pt x="0" y="468"/>
                  </a:lnTo>
                  <a:lnTo>
                    <a:pt x="0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8" y="468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84"/>
            <p:cNvSpPr>
              <a:spLocks/>
            </p:cNvSpPr>
            <p:nvPr/>
          </p:nvSpPr>
          <p:spPr bwMode="auto">
            <a:xfrm rot="5400000">
              <a:off x="6992355" y="3403875"/>
              <a:ext cx="9087" cy="574767"/>
            </a:xfrm>
            <a:custGeom>
              <a:avLst/>
              <a:gdLst>
                <a:gd name="T0" fmla="*/ 8 w 8"/>
                <a:gd name="T1" fmla="*/ 506 h 506"/>
                <a:gd name="T2" fmla="*/ 0 w 8"/>
                <a:gd name="T3" fmla="*/ 506 h 506"/>
                <a:gd name="T4" fmla="*/ 0 w 8"/>
                <a:gd name="T5" fmla="*/ 1 h 506"/>
                <a:gd name="T6" fmla="*/ 3 w 8"/>
                <a:gd name="T7" fmla="*/ 0 h 506"/>
                <a:gd name="T8" fmla="*/ 8 w 8"/>
                <a:gd name="T9" fmla="*/ 1 h 506"/>
                <a:gd name="T10" fmla="*/ 8 w 8"/>
                <a:gd name="T11" fmla="*/ 506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506"/>
                  </a:moveTo>
                  <a:lnTo>
                    <a:pt x="0" y="506"/>
                  </a:lnTo>
                  <a:lnTo>
                    <a:pt x="0" y="1"/>
                  </a:lnTo>
                  <a:lnTo>
                    <a:pt x="3" y="0"/>
                  </a:lnTo>
                  <a:lnTo>
                    <a:pt x="8" y="1"/>
                  </a:lnTo>
                  <a:lnTo>
                    <a:pt x="8" y="506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85"/>
            <p:cNvSpPr>
              <a:spLocks/>
            </p:cNvSpPr>
            <p:nvPr/>
          </p:nvSpPr>
          <p:spPr bwMode="auto">
            <a:xfrm rot="5400000">
              <a:off x="4629676" y="3425457"/>
              <a:ext cx="9087" cy="531603"/>
            </a:xfrm>
            <a:custGeom>
              <a:avLst/>
              <a:gdLst>
                <a:gd name="T0" fmla="*/ 8 w 8"/>
                <a:gd name="T1" fmla="*/ 0 h 468"/>
                <a:gd name="T2" fmla="*/ 0 w 8"/>
                <a:gd name="T3" fmla="*/ 0 h 468"/>
                <a:gd name="T4" fmla="*/ 0 w 8"/>
                <a:gd name="T5" fmla="*/ 467 h 468"/>
                <a:gd name="T6" fmla="*/ 3 w 8"/>
                <a:gd name="T7" fmla="*/ 468 h 468"/>
                <a:gd name="T8" fmla="*/ 8 w 8"/>
                <a:gd name="T9" fmla="*/ 467 h 468"/>
                <a:gd name="T10" fmla="*/ 8 w 8"/>
                <a:gd name="T11" fmla="*/ 0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468">
                  <a:moveTo>
                    <a:pt x="8" y="0"/>
                  </a:moveTo>
                  <a:lnTo>
                    <a:pt x="0" y="0"/>
                  </a:lnTo>
                  <a:lnTo>
                    <a:pt x="0" y="467"/>
                  </a:lnTo>
                  <a:lnTo>
                    <a:pt x="3" y="468"/>
                  </a:lnTo>
                  <a:lnTo>
                    <a:pt x="8" y="467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86"/>
            <p:cNvSpPr>
              <a:spLocks/>
            </p:cNvSpPr>
            <p:nvPr/>
          </p:nvSpPr>
          <p:spPr bwMode="auto">
            <a:xfrm rot="5400000">
              <a:off x="5361198" y="3403875"/>
              <a:ext cx="9087" cy="574767"/>
            </a:xfrm>
            <a:custGeom>
              <a:avLst/>
              <a:gdLst>
                <a:gd name="T0" fmla="*/ 8 w 8"/>
                <a:gd name="T1" fmla="*/ 0 h 506"/>
                <a:gd name="T2" fmla="*/ 0 w 8"/>
                <a:gd name="T3" fmla="*/ 0 h 506"/>
                <a:gd name="T4" fmla="*/ 0 w 8"/>
                <a:gd name="T5" fmla="*/ 504 h 506"/>
                <a:gd name="T6" fmla="*/ 3 w 8"/>
                <a:gd name="T7" fmla="*/ 506 h 506"/>
                <a:gd name="T8" fmla="*/ 8 w 8"/>
                <a:gd name="T9" fmla="*/ 504 h 506"/>
                <a:gd name="T10" fmla="*/ 8 w 8"/>
                <a:gd name="T11" fmla="*/ 0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506">
                  <a:moveTo>
                    <a:pt x="8" y="0"/>
                  </a:moveTo>
                  <a:lnTo>
                    <a:pt x="0" y="0"/>
                  </a:lnTo>
                  <a:lnTo>
                    <a:pt x="0" y="504"/>
                  </a:lnTo>
                  <a:lnTo>
                    <a:pt x="3" y="506"/>
                  </a:lnTo>
                  <a:lnTo>
                    <a:pt x="8" y="504"/>
                  </a:lnTo>
                  <a:lnTo>
                    <a:pt x="8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87"/>
            <p:cNvSpPr>
              <a:spLocks/>
            </p:cNvSpPr>
            <p:nvPr/>
          </p:nvSpPr>
          <p:spPr bwMode="auto">
            <a:xfrm rot="5400000">
              <a:off x="6172801" y="3327202"/>
              <a:ext cx="9087" cy="728114"/>
            </a:xfrm>
            <a:custGeom>
              <a:avLst/>
              <a:gdLst>
                <a:gd name="T0" fmla="*/ 8 w 8"/>
                <a:gd name="T1" fmla="*/ 640 h 641"/>
                <a:gd name="T2" fmla="*/ 3 w 8"/>
                <a:gd name="T3" fmla="*/ 641 h 641"/>
                <a:gd name="T4" fmla="*/ 0 w 8"/>
                <a:gd name="T5" fmla="*/ 640 h 641"/>
                <a:gd name="T6" fmla="*/ 0 w 8"/>
                <a:gd name="T7" fmla="*/ 0 h 641"/>
                <a:gd name="T8" fmla="*/ 3 w 8"/>
                <a:gd name="T9" fmla="*/ 0 h 641"/>
                <a:gd name="T10" fmla="*/ 8 w 8"/>
                <a:gd name="T11" fmla="*/ 0 h 641"/>
                <a:gd name="T12" fmla="*/ 8 w 8"/>
                <a:gd name="T13" fmla="*/ 640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641">
                  <a:moveTo>
                    <a:pt x="8" y="640"/>
                  </a:moveTo>
                  <a:lnTo>
                    <a:pt x="3" y="641"/>
                  </a:lnTo>
                  <a:lnTo>
                    <a:pt x="0" y="640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8" y="64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88"/>
            <p:cNvSpPr>
              <a:spLocks/>
            </p:cNvSpPr>
            <p:nvPr/>
          </p:nvSpPr>
          <p:spPr bwMode="auto">
            <a:xfrm rot="5400000">
              <a:off x="7303593" y="3529960"/>
              <a:ext cx="1059798" cy="323733"/>
            </a:xfrm>
            <a:custGeom>
              <a:avLst/>
              <a:gdLst>
                <a:gd name="T0" fmla="*/ 465 w 933"/>
                <a:gd name="T1" fmla="*/ 0 h 285"/>
                <a:gd name="T2" fmla="*/ 0 w 933"/>
                <a:gd name="T3" fmla="*/ 280 h 285"/>
                <a:gd name="T4" fmla="*/ 0 w 933"/>
                <a:gd name="T5" fmla="*/ 285 h 285"/>
                <a:gd name="T6" fmla="*/ 465 w 933"/>
                <a:gd name="T7" fmla="*/ 10 h 285"/>
                <a:gd name="T8" fmla="*/ 933 w 933"/>
                <a:gd name="T9" fmla="*/ 285 h 285"/>
                <a:gd name="T10" fmla="*/ 933 w 933"/>
                <a:gd name="T11" fmla="*/ 280 h 285"/>
                <a:gd name="T12" fmla="*/ 465 w 933"/>
                <a:gd name="T13" fmla="*/ 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0"/>
                  </a:moveTo>
                  <a:lnTo>
                    <a:pt x="0" y="280"/>
                  </a:lnTo>
                  <a:lnTo>
                    <a:pt x="0" y="285"/>
                  </a:lnTo>
                  <a:lnTo>
                    <a:pt x="465" y="10"/>
                  </a:lnTo>
                  <a:lnTo>
                    <a:pt x="933" y="285"/>
                  </a:lnTo>
                  <a:lnTo>
                    <a:pt x="933" y="280"/>
                  </a:lnTo>
                  <a:lnTo>
                    <a:pt x="465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89"/>
            <p:cNvSpPr>
              <a:spLocks/>
            </p:cNvSpPr>
            <p:nvPr/>
          </p:nvSpPr>
          <p:spPr bwMode="auto">
            <a:xfrm rot="5400000">
              <a:off x="6837871" y="3587891"/>
              <a:ext cx="1059798" cy="207871"/>
            </a:xfrm>
            <a:custGeom>
              <a:avLst/>
              <a:gdLst>
                <a:gd name="T0" fmla="*/ 0 w 933"/>
                <a:gd name="T1" fmla="*/ 183 h 183"/>
                <a:gd name="T2" fmla="*/ 462 w 933"/>
                <a:gd name="T3" fmla="*/ 7 h 183"/>
                <a:gd name="T4" fmla="*/ 470 w 933"/>
                <a:gd name="T5" fmla="*/ 7 h 183"/>
                <a:gd name="T6" fmla="*/ 933 w 933"/>
                <a:gd name="T7" fmla="*/ 183 h 183"/>
                <a:gd name="T8" fmla="*/ 933 w 933"/>
                <a:gd name="T9" fmla="*/ 178 h 183"/>
                <a:gd name="T10" fmla="*/ 470 w 933"/>
                <a:gd name="T11" fmla="*/ 0 h 183"/>
                <a:gd name="T12" fmla="*/ 462 w 933"/>
                <a:gd name="T13" fmla="*/ 0 h 183"/>
                <a:gd name="T14" fmla="*/ 0 w 933"/>
                <a:gd name="T15" fmla="*/ 178 h 183"/>
                <a:gd name="T16" fmla="*/ 0 w 933"/>
                <a:gd name="T17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183"/>
                  </a:moveTo>
                  <a:lnTo>
                    <a:pt x="462" y="7"/>
                  </a:lnTo>
                  <a:lnTo>
                    <a:pt x="470" y="7"/>
                  </a:lnTo>
                  <a:lnTo>
                    <a:pt x="933" y="183"/>
                  </a:lnTo>
                  <a:lnTo>
                    <a:pt x="933" y="178"/>
                  </a:lnTo>
                  <a:lnTo>
                    <a:pt x="470" y="0"/>
                  </a:lnTo>
                  <a:lnTo>
                    <a:pt x="462" y="0"/>
                  </a:lnTo>
                  <a:lnTo>
                    <a:pt x="0" y="178"/>
                  </a:lnTo>
                  <a:lnTo>
                    <a:pt x="0" y="18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90"/>
            <p:cNvSpPr>
              <a:spLocks/>
            </p:cNvSpPr>
            <p:nvPr/>
          </p:nvSpPr>
          <p:spPr bwMode="auto">
            <a:xfrm rot="5400000">
              <a:off x="6303998" y="3559494"/>
              <a:ext cx="1697039" cy="263530"/>
            </a:xfrm>
            <a:custGeom>
              <a:avLst/>
              <a:gdLst>
                <a:gd name="T0" fmla="*/ 746 w 1494"/>
                <a:gd name="T1" fmla="*/ 0 h 232"/>
                <a:gd name="T2" fmla="*/ 0 w 1494"/>
                <a:gd name="T3" fmla="*/ 224 h 232"/>
                <a:gd name="T4" fmla="*/ 0 w 1494"/>
                <a:gd name="T5" fmla="*/ 232 h 232"/>
                <a:gd name="T6" fmla="*/ 746 w 1494"/>
                <a:gd name="T7" fmla="*/ 10 h 232"/>
                <a:gd name="T8" fmla="*/ 1494 w 1494"/>
                <a:gd name="T9" fmla="*/ 232 h 232"/>
                <a:gd name="T10" fmla="*/ 1494 w 1494"/>
                <a:gd name="T11" fmla="*/ 224 h 232"/>
                <a:gd name="T12" fmla="*/ 746 w 1494"/>
                <a:gd name="T13" fmla="*/ 0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2">
                  <a:moveTo>
                    <a:pt x="746" y="0"/>
                  </a:moveTo>
                  <a:lnTo>
                    <a:pt x="0" y="224"/>
                  </a:lnTo>
                  <a:lnTo>
                    <a:pt x="0" y="232"/>
                  </a:lnTo>
                  <a:lnTo>
                    <a:pt x="746" y="10"/>
                  </a:lnTo>
                  <a:lnTo>
                    <a:pt x="1494" y="232"/>
                  </a:lnTo>
                  <a:lnTo>
                    <a:pt x="1494" y="224"/>
                  </a:lnTo>
                  <a:lnTo>
                    <a:pt x="746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91"/>
            <p:cNvSpPr>
              <a:spLocks/>
            </p:cNvSpPr>
            <p:nvPr/>
          </p:nvSpPr>
          <p:spPr bwMode="auto">
            <a:xfrm rot="5400000">
              <a:off x="5804200" y="3621969"/>
              <a:ext cx="1697039" cy="138580"/>
            </a:xfrm>
            <a:custGeom>
              <a:avLst/>
              <a:gdLst>
                <a:gd name="T0" fmla="*/ 743 w 1494"/>
                <a:gd name="T1" fmla="*/ 0 h 122"/>
                <a:gd name="T2" fmla="*/ 0 w 1494"/>
                <a:gd name="T3" fmla="*/ 113 h 122"/>
                <a:gd name="T4" fmla="*/ 0 w 1494"/>
                <a:gd name="T5" fmla="*/ 122 h 122"/>
                <a:gd name="T6" fmla="*/ 743 w 1494"/>
                <a:gd name="T7" fmla="*/ 11 h 122"/>
                <a:gd name="T8" fmla="*/ 751 w 1494"/>
                <a:gd name="T9" fmla="*/ 11 h 122"/>
                <a:gd name="T10" fmla="*/ 1494 w 1494"/>
                <a:gd name="T11" fmla="*/ 122 h 122"/>
                <a:gd name="T12" fmla="*/ 1494 w 1494"/>
                <a:gd name="T13" fmla="*/ 113 h 122"/>
                <a:gd name="T14" fmla="*/ 751 w 1494"/>
                <a:gd name="T15" fmla="*/ 0 h 122"/>
                <a:gd name="T16" fmla="*/ 743 w 1494"/>
                <a:gd name="T17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0"/>
                  </a:moveTo>
                  <a:lnTo>
                    <a:pt x="0" y="113"/>
                  </a:lnTo>
                  <a:lnTo>
                    <a:pt x="0" y="122"/>
                  </a:lnTo>
                  <a:lnTo>
                    <a:pt x="743" y="11"/>
                  </a:lnTo>
                  <a:lnTo>
                    <a:pt x="751" y="11"/>
                  </a:lnTo>
                  <a:lnTo>
                    <a:pt x="1494" y="122"/>
                  </a:lnTo>
                  <a:lnTo>
                    <a:pt x="1494" y="113"/>
                  </a:lnTo>
                  <a:lnTo>
                    <a:pt x="751" y="0"/>
                  </a:lnTo>
                  <a:lnTo>
                    <a:pt x="743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92"/>
            <p:cNvSpPr>
              <a:spLocks/>
            </p:cNvSpPr>
            <p:nvPr/>
          </p:nvSpPr>
          <p:spPr bwMode="auto">
            <a:xfrm rot="5400000">
              <a:off x="4000386" y="3529960"/>
              <a:ext cx="1059798" cy="323733"/>
            </a:xfrm>
            <a:custGeom>
              <a:avLst/>
              <a:gdLst>
                <a:gd name="T0" fmla="*/ 465 w 933"/>
                <a:gd name="T1" fmla="*/ 285 h 285"/>
                <a:gd name="T2" fmla="*/ 0 w 933"/>
                <a:gd name="T3" fmla="*/ 5 h 285"/>
                <a:gd name="T4" fmla="*/ 0 w 933"/>
                <a:gd name="T5" fmla="*/ 0 h 285"/>
                <a:gd name="T6" fmla="*/ 465 w 933"/>
                <a:gd name="T7" fmla="*/ 275 h 285"/>
                <a:gd name="T8" fmla="*/ 933 w 933"/>
                <a:gd name="T9" fmla="*/ 0 h 285"/>
                <a:gd name="T10" fmla="*/ 933 w 933"/>
                <a:gd name="T11" fmla="*/ 5 h 285"/>
                <a:gd name="T12" fmla="*/ 465 w 933"/>
                <a:gd name="T13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33" h="285">
                  <a:moveTo>
                    <a:pt x="465" y="28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465" y="275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65" y="285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93"/>
            <p:cNvSpPr>
              <a:spLocks/>
            </p:cNvSpPr>
            <p:nvPr/>
          </p:nvSpPr>
          <p:spPr bwMode="auto">
            <a:xfrm rot="5400000">
              <a:off x="4466105" y="3587891"/>
              <a:ext cx="1059798" cy="207871"/>
            </a:xfrm>
            <a:custGeom>
              <a:avLst/>
              <a:gdLst>
                <a:gd name="T0" fmla="*/ 0 w 933"/>
                <a:gd name="T1" fmla="*/ 0 h 183"/>
                <a:gd name="T2" fmla="*/ 462 w 933"/>
                <a:gd name="T3" fmla="*/ 176 h 183"/>
                <a:gd name="T4" fmla="*/ 470 w 933"/>
                <a:gd name="T5" fmla="*/ 176 h 183"/>
                <a:gd name="T6" fmla="*/ 933 w 933"/>
                <a:gd name="T7" fmla="*/ 0 h 183"/>
                <a:gd name="T8" fmla="*/ 933 w 933"/>
                <a:gd name="T9" fmla="*/ 5 h 183"/>
                <a:gd name="T10" fmla="*/ 470 w 933"/>
                <a:gd name="T11" fmla="*/ 183 h 183"/>
                <a:gd name="T12" fmla="*/ 462 w 933"/>
                <a:gd name="T13" fmla="*/ 183 h 183"/>
                <a:gd name="T14" fmla="*/ 0 w 933"/>
                <a:gd name="T15" fmla="*/ 5 h 183"/>
                <a:gd name="T16" fmla="*/ 0 w 933"/>
                <a:gd name="T17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3" h="183">
                  <a:moveTo>
                    <a:pt x="0" y="0"/>
                  </a:moveTo>
                  <a:lnTo>
                    <a:pt x="462" y="176"/>
                  </a:lnTo>
                  <a:lnTo>
                    <a:pt x="470" y="176"/>
                  </a:lnTo>
                  <a:lnTo>
                    <a:pt x="933" y="0"/>
                  </a:lnTo>
                  <a:lnTo>
                    <a:pt x="933" y="5"/>
                  </a:lnTo>
                  <a:lnTo>
                    <a:pt x="470" y="183"/>
                  </a:lnTo>
                  <a:lnTo>
                    <a:pt x="462" y="183"/>
                  </a:lnTo>
                  <a:lnTo>
                    <a:pt x="0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94"/>
            <p:cNvSpPr>
              <a:spLocks/>
            </p:cNvSpPr>
            <p:nvPr/>
          </p:nvSpPr>
          <p:spPr bwMode="auto">
            <a:xfrm rot="5400000">
              <a:off x="4362170" y="3558926"/>
              <a:ext cx="1697039" cy="264666"/>
            </a:xfrm>
            <a:custGeom>
              <a:avLst/>
              <a:gdLst>
                <a:gd name="T0" fmla="*/ 746 w 1494"/>
                <a:gd name="T1" fmla="*/ 233 h 233"/>
                <a:gd name="T2" fmla="*/ 0 w 1494"/>
                <a:gd name="T3" fmla="*/ 9 h 233"/>
                <a:gd name="T4" fmla="*/ 0 w 1494"/>
                <a:gd name="T5" fmla="*/ 0 h 233"/>
                <a:gd name="T6" fmla="*/ 746 w 1494"/>
                <a:gd name="T7" fmla="*/ 222 h 233"/>
                <a:gd name="T8" fmla="*/ 1494 w 1494"/>
                <a:gd name="T9" fmla="*/ 0 h 233"/>
                <a:gd name="T10" fmla="*/ 1494 w 1494"/>
                <a:gd name="T11" fmla="*/ 9 h 233"/>
                <a:gd name="T12" fmla="*/ 746 w 1494"/>
                <a:gd name="T13" fmla="*/ 233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4" h="233">
                  <a:moveTo>
                    <a:pt x="746" y="233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6" y="22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46" y="233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95"/>
            <p:cNvSpPr>
              <a:spLocks/>
            </p:cNvSpPr>
            <p:nvPr/>
          </p:nvSpPr>
          <p:spPr bwMode="auto">
            <a:xfrm rot="5400000">
              <a:off x="4862537" y="3621969"/>
              <a:ext cx="1697039" cy="138580"/>
            </a:xfrm>
            <a:custGeom>
              <a:avLst/>
              <a:gdLst>
                <a:gd name="T0" fmla="*/ 743 w 1494"/>
                <a:gd name="T1" fmla="*/ 122 h 122"/>
                <a:gd name="T2" fmla="*/ 0 w 1494"/>
                <a:gd name="T3" fmla="*/ 9 h 122"/>
                <a:gd name="T4" fmla="*/ 0 w 1494"/>
                <a:gd name="T5" fmla="*/ 0 h 122"/>
                <a:gd name="T6" fmla="*/ 743 w 1494"/>
                <a:gd name="T7" fmla="*/ 112 h 122"/>
                <a:gd name="T8" fmla="*/ 751 w 1494"/>
                <a:gd name="T9" fmla="*/ 112 h 122"/>
                <a:gd name="T10" fmla="*/ 1494 w 1494"/>
                <a:gd name="T11" fmla="*/ 0 h 122"/>
                <a:gd name="T12" fmla="*/ 1494 w 1494"/>
                <a:gd name="T13" fmla="*/ 9 h 122"/>
                <a:gd name="T14" fmla="*/ 751 w 1494"/>
                <a:gd name="T15" fmla="*/ 122 h 122"/>
                <a:gd name="T16" fmla="*/ 743 w 1494"/>
                <a:gd name="T17" fmla="*/ 122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94" h="122">
                  <a:moveTo>
                    <a:pt x="743" y="122"/>
                  </a:moveTo>
                  <a:lnTo>
                    <a:pt x="0" y="9"/>
                  </a:lnTo>
                  <a:lnTo>
                    <a:pt x="0" y="0"/>
                  </a:lnTo>
                  <a:lnTo>
                    <a:pt x="743" y="112"/>
                  </a:lnTo>
                  <a:lnTo>
                    <a:pt x="751" y="112"/>
                  </a:lnTo>
                  <a:lnTo>
                    <a:pt x="1494" y="0"/>
                  </a:lnTo>
                  <a:lnTo>
                    <a:pt x="1494" y="9"/>
                  </a:lnTo>
                  <a:lnTo>
                    <a:pt x="751" y="122"/>
                  </a:lnTo>
                  <a:lnTo>
                    <a:pt x="743" y="122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96"/>
            <p:cNvSpPr>
              <a:spLocks/>
            </p:cNvSpPr>
            <p:nvPr/>
          </p:nvSpPr>
          <p:spPr bwMode="auto">
            <a:xfrm rot="5400000">
              <a:off x="5303835" y="3621400"/>
              <a:ext cx="2335417" cy="139716"/>
            </a:xfrm>
            <a:custGeom>
              <a:avLst/>
              <a:gdLst>
                <a:gd name="T0" fmla="*/ 1027 w 2056"/>
                <a:gd name="T1" fmla="*/ 0 h 123"/>
                <a:gd name="T2" fmla="*/ 0 w 2056"/>
                <a:gd name="T3" fmla="*/ 111 h 123"/>
                <a:gd name="T4" fmla="*/ 0 w 2056"/>
                <a:gd name="T5" fmla="*/ 123 h 123"/>
                <a:gd name="T6" fmla="*/ 1027 w 2056"/>
                <a:gd name="T7" fmla="*/ 14 h 123"/>
                <a:gd name="T8" fmla="*/ 2056 w 2056"/>
                <a:gd name="T9" fmla="*/ 123 h 123"/>
                <a:gd name="T10" fmla="*/ 2056 w 2056"/>
                <a:gd name="T11" fmla="*/ 111 h 123"/>
                <a:gd name="T12" fmla="*/ 1027 w 2056"/>
                <a:gd name="T13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23">
                  <a:moveTo>
                    <a:pt x="1027" y="0"/>
                  </a:moveTo>
                  <a:lnTo>
                    <a:pt x="0" y="111"/>
                  </a:lnTo>
                  <a:lnTo>
                    <a:pt x="0" y="123"/>
                  </a:lnTo>
                  <a:lnTo>
                    <a:pt x="1027" y="14"/>
                  </a:lnTo>
                  <a:lnTo>
                    <a:pt x="2056" y="123"/>
                  </a:lnTo>
                  <a:lnTo>
                    <a:pt x="2056" y="111"/>
                  </a:lnTo>
                  <a:lnTo>
                    <a:pt x="1027" y="0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97"/>
            <p:cNvSpPr>
              <a:spLocks/>
            </p:cNvSpPr>
            <p:nvPr/>
          </p:nvSpPr>
          <p:spPr bwMode="auto">
            <a:xfrm rot="5400000">
              <a:off x="4713165" y="3623672"/>
              <a:ext cx="2335417" cy="135173"/>
            </a:xfrm>
            <a:custGeom>
              <a:avLst/>
              <a:gdLst>
                <a:gd name="T0" fmla="*/ 1027 w 2056"/>
                <a:gd name="T1" fmla="*/ 119 h 119"/>
                <a:gd name="T2" fmla="*/ 0 w 2056"/>
                <a:gd name="T3" fmla="*/ 10 h 119"/>
                <a:gd name="T4" fmla="*/ 0 w 2056"/>
                <a:gd name="T5" fmla="*/ 0 h 119"/>
                <a:gd name="T6" fmla="*/ 1027 w 2056"/>
                <a:gd name="T7" fmla="*/ 104 h 119"/>
                <a:gd name="T8" fmla="*/ 2056 w 2056"/>
                <a:gd name="T9" fmla="*/ 0 h 119"/>
                <a:gd name="T10" fmla="*/ 2056 w 2056"/>
                <a:gd name="T11" fmla="*/ 10 h 119"/>
                <a:gd name="T12" fmla="*/ 1027 w 2056"/>
                <a:gd name="T13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19">
                  <a:moveTo>
                    <a:pt x="1027" y="119"/>
                  </a:moveTo>
                  <a:lnTo>
                    <a:pt x="0" y="10"/>
                  </a:lnTo>
                  <a:lnTo>
                    <a:pt x="0" y="0"/>
                  </a:lnTo>
                  <a:lnTo>
                    <a:pt x="1027" y="104"/>
                  </a:lnTo>
                  <a:lnTo>
                    <a:pt x="2056" y="0"/>
                  </a:lnTo>
                  <a:lnTo>
                    <a:pt x="2056" y="10"/>
                  </a:lnTo>
                  <a:lnTo>
                    <a:pt x="1027" y="119"/>
                  </a:lnTo>
                  <a:close/>
                </a:path>
              </a:pathLst>
            </a:custGeom>
            <a:solidFill>
              <a:schemeClr val="bg1">
                <a:alpha val="25000"/>
              </a:schemeClr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672555" y="2929373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672555" y="2650487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672555" y="4785629"/>
            <a:ext cx="2308531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672555" y="4506743"/>
            <a:ext cx="1512168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755706" y="2125461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755707" y="1846574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755706" y="5740306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755707" y="5461420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755706" y="3869317"/>
            <a:ext cx="2282182" cy="5219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755707" y="3590431"/>
            <a:ext cx="1494909" cy="328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2" name="Elbow Connector 41"/>
          <p:cNvCxnSpPr/>
          <p:nvPr/>
        </p:nvCxnSpPr>
        <p:spPr>
          <a:xfrm rot="10800000">
            <a:off x="3735603" y="2806055"/>
            <a:ext cx="834769" cy="762468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0800000">
            <a:off x="3773079" y="4718355"/>
            <a:ext cx="1588294" cy="292563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Elbow Connector 43"/>
          <p:cNvCxnSpPr/>
          <p:nvPr/>
        </p:nvCxnSpPr>
        <p:spPr>
          <a:xfrm rot="10800000" flipV="1">
            <a:off x="6822358" y="1939728"/>
            <a:ext cx="1931960" cy="96801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/>
          <p:nvPr/>
        </p:nvCxnSpPr>
        <p:spPr>
          <a:xfrm rot="10800000">
            <a:off x="7882937" y="3435358"/>
            <a:ext cx="824223" cy="295429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39" idx="1"/>
          </p:cNvCxnSpPr>
          <p:nvPr/>
        </p:nvCxnSpPr>
        <p:spPr>
          <a:xfrm rot="10800000">
            <a:off x="7027317" y="5248562"/>
            <a:ext cx="1728391" cy="377135"/>
          </a:xfrm>
          <a:prstGeom prst="bentConnector3">
            <a:avLst>
              <a:gd name="adj1" fmla="val 50000"/>
            </a:avLst>
          </a:prstGeom>
          <a:ln w="6350"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20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4316280" y="2793515"/>
            <a:ext cx="4249756" cy="3300520"/>
            <a:chOff x="2329" y="786"/>
            <a:chExt cx="3022" cy="2347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3462" y="1393"/>
              <a:ext cx="389" cy="1740"/>
            </a:xfrm>
            <a:custGeom>
              <a:avLst/>
              <a:gdLst>
                <a:gd name="T0" fmla="*/ 0 w 164"/>
                <a:gd name="T1" fmla="*/ 1140 h 1222"/>
                <a:gd name="T2" fmla="*/ 0 w 164"/>
                <a:gd name="T3" fmla="*/ 1140 h 1222"/>
                <a:gd name="T4" fmla="*/ 82 w 164"/>
                <a:gd name="T5" fmla="*/ 1222 h 1222"/>
                <a:gd name="T6" fmla="*/ 82 w 164"/>
                <a:gd name="T7" fmla="*/ 1222 h 1222"/>
                <a:gd name="T8" fmla="*/ 164 w 164"/>
                <a:gd name="T9" fmla="*/ 1140 h 1222"/>
                <a:gd name="T10" fmla="*/ 164 w 164"/>
                <a:gd name="T11" fmla="*/ 1140 h 1222"/>
                <a:gd name="T12" fmla="*/ 164 w 164"/>
                <a:gd name="T13" fmla="*/ 0 h 1222"/>
                <a:gd name="connsiteX0" fmla="*/ 0 w 10000"/>
                <a:gd name="connsiteY0" fmla="*/ 9830 h 10501"/>
                <a:gd name="connsiteX1" fmla="*/ 0 w 10000"/>
                <a:gd name="connsiteY1" fmla="*/ 9830 h 10501"/>
                <a:gd name="connsiteX2" fmla="*/ 5000 w 10000"/>
                <a:gd name="connsiteY2" fmla="*/ 10501 h 10501"/>
                <a:gd name="connsiteX3" fmla="*/ 5000 w 10000"/>
                <a:gd name="connsiteY3" fmla="*/ 10501 h 10501"/>
                <a:gd name="connsiteX4" fmla="*/ 10000 w 10000"/>
                <a:gd name="connsiteY4" fmla="*/ 9830 h 10501"/>
                <a:gd name="connsiteX5" fmla="*/ 10000 w 10000"/>
                <a:gd name="connsiteY5" fmla="*/ 9830 h 10501"/>
                <a:gd name="connsiteX6" fmla="*/ 10000 w 10000"/>
                <a:gd name="connsiteY6" fmla="*/ 0 h 10501"/>
                <a:gd name="connsiteX0" fmla="*/ 0 w 10000"/>
                <a:gd name="connsiteY0" fmla="*/ 5342 h 6013"/>
                <a:gd name="connsiteX1" fmla="*/ 0 w 10000"/>
                <a:gd name="connsiteY1" fmla="*/ 5342 h 6013"/>
                <a:gd name="connsiteX2" fmla="*/ 5000 w 10000"/>
                <a:gd name="connsiteY2" fmla="*/ 6013 h 6013"/>
                <a:gd name="connsiteX3" fmla="*/ 5000 w 10000"/>
                <a:gd name="connsiteY3" fmla="*/ 6013 h 6013"/>
                <a:gd name="connsiteX4" fmla="*/ 10000 w 10000"/>
                <a:gd name="connsiteY4" fmla="*/ 5342 h 6013"/>
                <a:gd name="connsiteX5" fmla="*/ 10000 w 10000"/>
                <a:gd name="connsiteY5" fmla="*/ 5342 h 6013"/>
                <a:gd name="connsiteX6" fmla="*/ 10000 w 10000"/>
                <a:gd name="connsiteY6" fmla="*/ 0 h 6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0" h="6013">
                  <a:moveTo>
                    <a:pt x="0" y="5342"/>
                  </a:moveTo>
                  <a:lnTo>
                    <a:pt x="0" y="5342"/>
                  </a:lnTo>
                  <a:cubicBezTo>
                    <a:pt x="0" y="5710"/>
                    <a:pt x="2256" y="6013"/>
                    <a:pt x="5000" y="6013"/>
                  </a:cubicBezTo>
                  <a:lnTo>
                    <a:pt x="5000" y="6013"/>
                  </a:lnTo>
                  <a:cubicBezTo>
                    <a:pt x="7805" y="6013"/>
                    <a:pt x="10000" y="5710"/>
                    <a:pt x="10000" y="5342"/>
                  </a:cubicBezTo>
                  <a:lnTo>
                    <a:pt x="10000" y="5342"/>
                  </a:lnTo>
                  <a:lnTo>
                    <a:pt x="10000" y="0"/>
                  </a:lnTo>
                </a:path>
              </a:pathLst>
            </a:custGeom>
            <a:noFill/>
            <a:ln w="101600" cap="rnd">
              <a:solidFill>
                <a:srgbClr val="B3B3B3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3841" y="786"/>
              <a:ext cx="1510" cy="1346"/>
            </a:xfrm>
            <a:custGeom>
              <a:avLst/>
              <a:gdLst>
                <a:gd name="T0" fmla="*/ 0 w 638"/>
                <a:gd name="T1" fmla="*/ 0 h 568"/>
                <a:gd name="T2" fmla="*/ 0 w 638"/>
                <a:gd name="T3" fmla="*/ 568 h 568"/>
                <a:gd name="T4" fmla="*/ 159 w 638"/>
                <a:gd name="T5" fmla="*/ 484 h 568"/>
                <a:gd name="T6" fmla="*/ 319 w 638"/>
                <a:gd name="T7" fmla="*/ 568 h 568"/>
                <a:gd name="T8" fmla="*/ 479 w 638"/>
                <a:gd name="T9" fmla="*/ 484 h 568"/>
                <a:gd name="T10" fmla="*/ 638 w 638"/>
                <a:gd name="T11" fmla="*/ 567 h 568"/>
                <a:gd name="T12" fmla="*/ 0 w 638"/>
                <a:gd name="T13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8" h="568">
                  <a:moveTo>
                    <a:pt x="0" y="0"/>
                  </a:moveTo>
                  <a:cubicBezTo>
                    <a:pt x="0" y="568"/>
                    <a:pt x="0" y="568"/>
                    <a:pt x="0" y="568"/>
                  </a:cubicBezTo>
                  <a:cubicBezTo>
                    <a:pt x="35" y="517"/>
                    <a:pt x="93" y="484"/>
                    <a:pt x="159" y="484"/>
                  </a:cubicBezTo>
                  <a:cubicBezTo>
                    <a:pt x="226" y="484"/>
                    <a:pt x="284" y="517"/>
                    <a:pt x="319" y="568"/>
                  </a:cubicBezTo>
                  <a:cubicBezTo>
                    <a:pt x="354" y="517"/>
                    <a:pt x="412" y="484"/>
                    <a:pt x="479" y="484"/>
                  </a:cubicBezTo>
                  <a:cubicBezTo>
                    <a:pt x="545" y="484"/>
                    <a:pt x="603" y="517"/>
                    <a:pt x="638" y="567"/>
                  </a:cubicBezTo>
                  <a:cubicBezTo>
                    <a:pt x="601" y="248"/>
                    <a:pt x="329" y="0"/>
                    <a:pt x="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2329" y="786"/>
              <a:ext cx="1512" cy="1346"/>
            </a:xfrm>
            <a:custGeom>
              <a:avLst/>
              <a:gdLst>
                <a:gd name="T0" fmla="*/ 639 w 639"/>
                <a:gd name="T1" fmla="*/ 0 h 568"/>
                <a:gd name="T2" fmla="*/ 639 w 639"/>
                <a:gd name="T3" fmla="*/ 0 h 568"/>
                <a:gd name="T4" fmla="*/ 0 w 639"/>
                <a:gd name="T5" fmla="*/ 568 h 568"/>
                <a:gd name="T6" fmla="*/ 160 w 639"/>
                <a:gd name="T7" fmla="*/ 484 h 568"/>
                <a:gd name="T8" fmla="*/ 320 w 639"/>
                <a:gd name="T9" fmla="*/ 568 h 568"/>
                <a:gd name="T10" fmla="*/ 479 w 639"/>
                <a:gd name="T11" fmla="*/ 484 h 568"/>
                <a:gd name="T12" fmla="*/ 639 w 639"/>
                <a:gd name="T13" fmla="*/ 568 h 568"/>
                <a:gd name="T14" fmla="*/ 639 w 639"/>
                <a:gd name="T15" fmla="*/ 0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9" h="568">
                  <a:moveTo>
                    <a:pt x="639" y="0"/>
                  </a:moveTo>
                  <a:cubicBezTo>
                    <a:pt x="639" y="0"/>
                    <a:pt x="639" y="0"/>
                    <a:pt x="639" y="0"/>
                  </a:cubicBezTo>
                  <a:cubicBezTo>
                    <a:pt x="309" y="0"/>
                    <a:pt x="37" y="248"/>
                    <a:pt x="0" y="568"/>
                  </a:cubicBezTo>
                  <a:cubicBezTo>
                    <a:pt x="35" y="517"/>
                    <a:pt x="94" y="484"/>
                    <a:pt x="160" y="484"/>
                  </a:cubicBezTo>
                  <a:cubicBezTo>
                    <a:pt x="226" y="484"/>
                    <a:pt x="285" y="517"/>
                    <a:pt x="320" y="568"/>
                  </a:cubicBezTo>
                  <a:cubicBezTo>
                    <a:pt x="355" y="517"/>
                    <a:pt x="413" y="484"/>
                    <a:pt x="479" y="484"/>
                  </a:cubicBezTo>
                  <a:cubicBezTo>
                    <a:pt x="545" y="484"/>
                    <a:pt x="604" y="517"/>
                    <a:pt x="639" y="568"/>
                  </a:cubicBezTo>
                  <a:lnTo>
                    <a:pt x="63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3083" y="786"/>
              <a:ext cx="755" cy="1341"/>
            </a:xfrm>
            <a:custGeom>
              <a:avLst/>
              <a:gdLst>
                <a:gd name="T0" fmla="*/ 161 w 319"/>
                <a:gd name="T1" fmla="*/ 484 h 566"/>
                <a:gd name="T2" fmla="*/ 319 w 319"/>
                <a:gd name="T3" fmla="*/ 565 h 566"/>
                <a:gd name="T4" fmla="*/ 319 w 319"/>
                <a:gd name="T5" fmla="*/ 0 h 566"/>
                <a:gd name="T6" fmla="*/ 317 w 319"/>
                <a:gd name="T7" fmla="*/ 0 h 566"/>
                <a:gd name="T8" fmla="*/ 0 w 319"/>
                <a:gd name="T9" fmla="*/ 565 h 566"/>
                <a:gd name="T10" fmla="*/ 0 w 319"/>
                <a:gd name="T11" fmla="*/ 566 h 566"/>
                <a:gd name="T12" fmla="*/ 5 w 319"/>
                <a:gd name="T13" fmla="*/ 564 h 566"/>
                <a:gd name="T14" fmla="*/ 161 w 319"/>
                <a:gd name="T15" fmla="*/ 484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9" h="566">
                  <a:moveTo>
                    <a:pt x="161" y="484"/>
                  </a:moveTo>
                  <a:cubicBezTo>
                    <a:pt x="226" y="484"/>
                    <a:pt x="284" y="516"/>
                    <a:pt x="319" y="565"/>
                  </a:cubicBezTo>
                  <a:cubicBezTo>
                    <a:pt x="319" y="0"/>
                    <a:pt x="319" y="0"/>
                    <a:pt x="319" y="0"/>
                  </a:cubicBezTo>
                  <a:cubicBezTo>
                    <a:pt x="318" y="0"/>
                    <a:pt x="318" y="0"/>
                    <a:pt x="317" y="0"/>
                  </a:cubicBezTo>
                  <a:cubicBezTo>
                    <a:pt x="153" y="2"/>
                    <a:pt x="19" y="248"/>
                    <a:pt x="0" y="565"/>
                  </a:cubicBezTo>
                  <a:cubicBezTo>
                    <a:pt x="0" y="566"/>
                    <a:pt x="0" y="566"/>
                    <a:pt x="0" y="566"/>
                  </a:cubicBezTo>
                  <a:cubicBezTo>
                    <a:pt x="2" y="563"/>
                    <a:pt x="3" y="563"/>
                    <a:pt x="5" y="564"/>
                  </a:cubicBezTo>
                  <a:cubicBezTo>
                    <a:pt x="40" y="515"/>
                    <a:pt x="97" y="484"/>
                    <a:pt x="161" y="4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3838" y="786"/>
              <a:ext cx="755" cy="1346"/>
            </a:xfrm>
            <a:custGeom>
              <a:avLst/>
              <a:gdLst>
                <a:gd name="T0" fmla="*/ 0 w 319"/>
                <a:gd name="T1" fmla="*/ 568 h 568"/>
                <a:gd name="T2" fmla="*/ 5 w 319"/>
                <a:gd name="T3" fmla="*/ 561 h 568"/>
                <a:gd name="T4" fmla="*/ 159 w 319"/>
                <a:gd name="T5" fmla="*/ 484 h 568"/>
                <a:gd name="T6" fmla="*/ 316 w 319"/>
                <a:gd name="T7" fmla="*/ 563 h 568"/>
                <a:gd name="T8" fmla="*/ 319 w 319"/>
                <a:gd name="T9" fmla="*/ 568 h 568"/>
                <a:gd name="T10" fmla="*/ 319 w 319"/>
                <a:gd name="T11" fmla="*/ 568 h 568"/>
                <a:gd name="T12" fmla="*/ 0 w 319"/>
                <a:gd name="T13" fmla="*/ 0 h 568"/>
                <a:gd name="T14" fmla="*/ 0 w 319"/>
                <a:gd name="T15" fmla="*/ 0 h 568"/>
                <a:gd name="T16" fmla="*/ 0 w 319"/>
                <a:gd name="T17" fmla="*/ 568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19" h="568">
                  <a:moveTo>
                    <a:pt x="0" y="568"/>
                  </a:moveTo>
                  <a:cubicBezTo>
                    <a:pt x="1" y="563"/>
                    <a:pt x="3" y="561"/>
                    <a:pt x="5" y="561"/>
                  </a:cubicBezTo>
                  <a:cubicBezTo>
                    <a:pt x="40" y="514"/>
                    <a:pt x="96" y="484"/>
                    <a:pt x="159" y="484"/>
                  </a:cubicBezTo>
                  <a:cubicBezTo>
                    <a:pt x="224" y="484"/>
                    <a:pt x="280" y="515"/>
                    <a:pt x="316" y="563"/>
                  </a:cubicBezTo>
                  <a:cubicBezTo>
                    <a:pt x="317" y="564"/>
                    <a:pt x="318" y="565"/>
                    <a:pt x="319" y="568"/>
                  </a:cubicBezTo>
                  <a:cubicBezTo>
                    <a:pt x="319" y="568"/>
                    <a:pt x="319" y="568"/>
                    <a:pt x="319" y="568"/>
                  </a:cubicBezTo>
                  <a:cubicBezTo>
                    <a:pt x="300" y="248"/>
                    <a:pt x="165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6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 Placeholder 7"/>
          <p:cNvSpPr txBox="1">
            <a:spLocks/>
          </p:cNvSpPr>
          <p:nvPr/>
        </p:nvSpPr>
        <p:spPr>
          <a:xfrm>
            <a:off x="2819533" y="1987245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 Placeholder 2"/>
          <p:cNvSpPr txBox="1">
            <a:spLocks/>
          </p:cNvSpPr>
          <p:nvPr/>
        </p:nvSpPr>
        <p:spPr>
          <a:xfrm>
            <a:off x="1811419" y="2443352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ounded Rectangle 11"/>
          <p:cNvSpPr>
            <a:spLocks noChangeAspect="1"/>
          </p:cNvSpPr>
          <p:nvPr/>
        </p:nvSpPr>
        <p:spPr>
          <a:xfrm>
            <a:off x="4388846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 Placeholder 7"/>
          <p:cNvSpPr txBox="1">
            <a:spLocks/>
          </p:cNvSpPr>
          <p:nvPr/>
        </p:nvSpPr>
        <p:spPr>
          <a:xfrm>
            <a:off x="4449727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7"/>
          <p:cNvSpPr txBox="1">
            <a:spLocks/>
          </p:cNvSpPr>
          <p:nvPr/>
        </p:nvSpPr>
        <p:spPr>
          <a:xfrm>
            <a:off x="8875276" y="1987245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 Placeholder 2"/>
          <p:cNvSpPr txBox="1">
            <a:spLocks/>
          </p:cNvSpPr>
          <p:nvPr/>
        </p:nvSpPr>
        <p:spPr>
          <a:xfrm>
            <a:off x="8875276" y="2443352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Rounded Rectangle 23"/>
          <p:cNvSpPr>
            <a:spLocks noChangeAspect="1"/>
          </p:cNvSpPr>
          <p:nvPr/>
        </p:nvSpPr>
        <p:spPr>
          <a:xfrm>
            <a:off x="7973944" y="2149280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7"/>
          <p:cNvSpPr txBox="1">
            <a:spLocks/>
          </p:cNvSpPr>
          <p:nvPr/>
        </p:nvSpPr>
        <p:spPr>
          <a:xfrm>
            <a:off x="8034824" y="2245549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9" name="Text Placeholder 7"/>
          <p:cNvSpPr txBox="1">
            <a:spLocks/>
          </p:cNvSpPr>
          <p:nvPr/>
        </p:nvSpPr>
        <p:spPr>
          <a:xfrm>
            <a:off x="2819533" y="4938877"/>
            <a:ext cx="1368594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2"/>
          <p:cNvSpPr txBox="1">
            <a:spLocks/>
          </p:cNvSpPr>
          <p:nvPr/>
        </p:nvSpPr>
        <p:spPr>
          <a:xfrm>
            <a:off x="1811419" y="5394984"/>
            <a:ext cx="2376707" cy="628444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Rounded Rectangle 27"/>
          <p:cNvSpPr>
            <a:spLocks noChangeAspect="1"/>
          </p:cNvSpPr>
          <p:nvPr/>
        </p:nvSpPr>
        <p:spPr>
          <a:xfrm>
            <a:off x="433737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7"/>
          <p:cNvSpPr txBox="1">
            <a:spLocks/>
          </p:cNvSpPr>
          <p:nvPr/>
        </p:nvSpPr>
        <p:spPr>
          <a:xfrm>
            <a:off x="4398256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33" name="Text Placeholder 7"/>
          <p:cNvSpPr txBox="1">
            <a:spLocks/>
          </p:cNvSpPr>
          <p:nvPr/>
        </p:nvSpPr>
        <p:spPr>
          <a:xfrm>
            <a:off x="8869792" y="4938877"/>
            <a:ext cx="1611069" cy="357779"/>
          </a:xfrm>
          <a:prstGeom prst="rect">
            <a:avLst/>
          </a:prstGeom>
        </p:spPr>
        <p:txBody>
          <a:bodyPr vert="horz" lIns="0" tIns="103884" rIns="0" bIns="103884" anchor="t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8869792" y="5394984"/>
            <a:ext cx="2408641" cy="613930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ounded Rectangle 16"/>
          <p:cNvSpPr>
            <a:spLocks noChangeAspect="1"/>
          </p:cNvSpPr>
          <p:nvPr/>
        </p:nvSpPr>
        <p:spPr>
          <a:xfrm>
            <a:off x="7973944" y="5100912"/>
            <a:ext cx="759275" cy="760014"/>
          </a:xfrm>
          <a:prstGeom prst="roundRect">
            <a:avLst>
              <a:gd name="adj" fmla="val 0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7"/>
          <p:cNvSpPr txBox="1">
            <a:spLocks/>
          </p:cNvSpPr>
          <p:nvPr/>
        </p:nvSpPr>
        <p:spPr>
          <a:xfrm>
            <a:off x="8034824" y="5197181"/>
            <a:ext cx="614632" cy="507229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3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82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3" grpId="0" animBg="1"/>
      <p:bldP spid="2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7" grpId="0" animBg="1"/>
      <p:bldP spid="2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2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2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1" grpId="0" animBg="1"/>
      <p:bldP spid="3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35" grpId="0" animBg="1"/>
      <p:bldP spid="3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78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8370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Freeform 5"/>
          <p:cNvSpPr>
            <a:spLocks/>
          </p:cNvSpPr>
          <p:nvPr/>
        </p:nvSpPr>
        <p:spPr bwMode="auto">
          <a:xfrm>
            <a:off x="4427562" y="3600493"/>
            <a:ext cx="2201649" cy="659741"/>
          </a:xfrm>
          <a:custGeom>
            <a:avLst/>
            <a:gdLst/>
            <a:ahLst/>
            <a:cxnLst>
              <a:cxn ang="0">
                <a:pos x="1168" y="350"/>
              </a:cxn>
              <a:cxn ang="0">
                <a:pos x="172" y="350"/>
              </a:cxn>
              <a:cxn ang="0">
                <a:pos x="0" y="0"/>
              </a:cxn>
              <a:cxn ang="0">
                <a:pos x="936" y="0"/>
              </a:cxn>
              <a:cxn ang="0">
                <a:pos x="1168" y="0"/>
              </a:cxn>
              <a:cxn ang="0">
                <a:pos x="1168" y="350"/>
              </a:cxn>
            </a:cxnLst>
            <a:rect l="0" t="0" r="r" b="b"/>
            <a:pathLst>
              <a:path w="1168" h="350">
                <a:moveTo>
                  <a:pt x="1168" y="350"/>
                </a:moveTo>
                <a:lnTo>
                  <a:pt x="172" y="350"/>
                </a:lnTo>
                <a:lnTo>
                  <a:pt x="0" y="0"/>
                </a:lnTo>
                <a:lnTo>
                  <a:pt x="936" y="0"/>
                </a:lnTo>
                <a:lnTo>
                  <a:pt x="1168" y="0"/>
                </a:lnTo>
                <a:lnTo>
                  <a:pt x="1168" y="350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75000"/>
                </a:schemeClr>
              </a:gs>
              <a:gs pos="50000">
                <a:schemeClr val="accent3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0" name="Freeform 6"/>
          <p:cNvSpPr>
            <a:spLocks/>
          </p:cNvSpPr>
          <p:nvPr/>
        </p:nvSpPr>
        <p:spPr bwMode="auto">
          <a:xfrm>
            <a:off x="4099578" y="2933212"/>
            <a:ext cx="2092320" cy="667281"/>
          </a:xfrm>
          <a:custGeom>
            <a:avLst/>
            <a:gdLst/>
            <a:ahLst/>
            <a:cxnLst>
              <a:cxn ang="0">
                <a:pos x="174" y="354"/>
              </a:cxn>
              <a:cxn ang="0">
                <a:pos x="0" y="0"/>
              </a:cxn>
              <a:cxn ang="0">
                <a:pos x="818" y="0"/>
              </a:cxn>
              <a:cxn ang="0">
                <a:pos x="1110" y="0"/>
              </a:cxn>
              <a:cxn ang="0">
                <a:pos x="1110" y="354"/>
              </a:cxn>
              <a:cxn ang="0">
                <a:pos x="174" y="354"/>
              </a:cxn>
            </a:cxnLst>
            <a:rect l="0" t="0" r="r" b="b"/>
            <a:pathLst>
              <a:path w="1110" h="354">
                <a:moveTo>
                  <a:pt x="174" y="354"/>
                </a:moveTo>
                <a:lnTo>
                  <a:pt x="0" y="0"/>
                </a:lnTo>
                <a:lnTo>
                  <a:pt x="818" y="0"/>
                </a:lnTo>
                <a:lnTo>
                  <a:pt x="1110" y="0"/>
                </a:lnTo>
                <a:lnTo>
                  <a:pt x="1110" y="354"/>
                </a:lnTo>
                <a:lnTo>
                  <a:pt x="174" y="354"/>
                </a:lnTo>
                <a:close/>
              </a:path>
            </a:pathLst>
          </a:custGeom>
          <a:gradFill>
            <a:gsLst>
              <a:gs pos="0">
                <a:schemeClr val="accent2">
                  <a:lumMod val="75000"/>
                </a:schemeClr>
              </a:gs>
              <a:gs pos="50000">
                <a:schemeClr val="accent2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1" name="Freeform 7"/>
          <p:cNvSpPr>
            <a:spLocks/>
          </p:cNvSpPr>
          <p:nvPr/>
        </p:nvSpPr>
        <p:spPr bwMode="auto">
          <a:xfrm>
            <a:off x="3892980" y="2436709"/>
            <a:ext cx="1775645" cy="499330"/>
          </a:xfrm>
          <a:custGeom>
            <a:avLst/>
            <a:gdLst/>
            <a:ahLst/>
            <a:cxnLst>
              <a:cxn ang="0">
                <a:pos x="124" y="251"/>
              </a:cxn>
              <a:cxn ang="0">
                <a:pos x="0" y="0"/>
              </a:cxn>
              <a:cxn ang="0">
                <a:pos x="942" y="0"/>
              </a:cxn>
              <a:cxn ang="0">
                <a:pos x="942" y="251"/>
              </a:cxn>
              <a:cxn ang="0">
                <a:pos x="124" y="251"/>
              </a:cxn>
            </a:cxnLst>
            <a:rect l="0" t="0" r="r" b="b"/>
            <a:pathLst>
              <a:path w="942" h="251">
                <a:moveTo>
                  <a:pt x="124" y="251"/>
                </a:moveTo>
                <a:lnTo>
                  <a:pt x="0" y="0"/>
                </a:lnTo>
                <a:lnTo>
                  <a:pt x="942" y="0"/>
                </a:lnTo>
                <a:lnTo>
                  <a:pt x="942" y="251"/>
                </a:lnTo>
                <a:lnTo>
                  <a:pt x="124" y="25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2" name="Freeform 8"/>
          <p:cNvSpPr>
            <a:spLocks/>
          </p:cNvSpPr>
          <p:nvPr/>
        </p:nvSpPr>
        <p:spPr bwMode="auto">
          <a:xfrm>
            <a:off x="5060913" y="4886044"/>
            <a:ext cx="2403343" cy="721946"/>
          </a:xfrm>
          <a:custGeom>
            <a:avLst/>
            <a:gdLst/>
            <a:ahLst/>
            <a:cxnLst>
              <a:cxn ang="0">
                <a:pos x="186" y="383"/>
              </a:cxn>
              <a:cxn ang="0">
                <a:pos x="0" y="0"/>
              </a:cxn>
              <a:cxn ang="0">
                <a:pos x="1049" y="0"/>
              </a:cxn>
              <a:cxn ang="0">
                <a:pos x="1275" y="0"/>
              </a:cxn>
              <a:cxn ang="0">
                <a:pos x="1275" y="383"/>
              </a:cxn>
              <a:cxn ang="0">
                <a:pos x="186" y="383"/>
              </a:cxn>
            </a:cxnLst>
            <a:rect l="0" t="0" r="r" b="b"/>
            <a:pathLst>
              <a:path w="1275" h="383">
                <a:moveTo>
                  <a:pt x="186" y="383"/>
                </a:moveTo>
                <a:lnTo>
                  <a:pt x="0" y="0"/>
                </a:lnTo>
                <a:lnTo>
                  <a:pt x="1049" y="0"/>
                </a:lnTo>
                <a:lnTo>
                  <a:pt x="1275" y="0"/>
                </a:lnTo>
                <a:lnTo>
                  <a:pt x="1275" y="383"/>
                </a:lnTo>
                <a:lnTo>
                  <a:pt x="186" y="383"/>
                </a:lnTo>
                <a:close/>
              </a:path>
            </a:pathLst>
          </a:custGeom>
          <a:gradFill>
            <a:gsLst>
              <a:gs pos="0">
                <a:schemeClr val="accent5">
                  <a:lumMod val="75000"/>
                </a:schemeClr>
              </a:gs>
              <a:gs pos="50000">
                <a:schemeClr val="accent5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3" name="Freeform 9"/>
          <p:cNvSpPr>
            <a:spLocks/>
          </p:cNvSpPr>
          <p:nvPr/>
        </p:nvSpPr>
        <p:spPr bwMode="auto">
          <a:xfrm>
            <a:off x="4751779" y="4260233"/>
            <a:ext cx="2286473" cy="625811"/>
          </a:xfrm>
          <a:custGeom>
            <a:avLst/>
            <a:gdLst/>
            <a:ahLst/>
            <a:cxnLst>
              <a:cxn ang="0">
                <a:pos x="1213" y="332"/>
              </a:cxn>
              <a:cxn ang="0">
                <a:pos x="164" y="332"/>
              </a:cxn>
              <a:cxn ang="0">
                <a:pos x="0" y="0"/>
              </a:cxn>
              <a:cxn ang="0">
                <a:pos x="996" y="0"/>
              </a:cxn>
              <a:cxn ang="0">
                <a:pos x="1213" y="0"/>
              </a:cxn>
              <a:cxn ang="0">
                <a:pos x="1213" y="332"/>
              </a:cxn>
            </a:cxnLst>
            <a:rect l="0" t="0" r="r" b="b"/>
            <a:pathLst>
              <a:path w="1213" h="332">
                <a:moveTo>
                  <a:pt x="1213" y="332"/>
                </a:moveTo>
                <a:lnTo>
                  <a:pt x="164" y="332"/>
                </a:lnTo>
                <a:lnTo>
                  <a:pt x="0" y="0"/>
                </a:lnTo>
                <a:lnTo>
                  <a:pt x="996" y="0"/>
                </a:lnTo>
                <a:lnTo>
                  <a:pt x="1213" y="0"/>
                </a:lnTo>
                <a:lnTo>
                  <a:pt x="1213" y="332"/>
                </a:lnTo>
                <a:close/>
              </a:path>
            </a:pathLst>
          </a:cu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4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34" name="Freeform 10"/>
          <p:cNvSpPr>
            <a:spLocks/>
          </p:cNvSpPr>
          <p:nvPr/>
        </p:nvSpPr>
        <p:spPr bwMode="auto">
          <a:xfrm>
            <a:off x="3561230" y="2432939"/>
            <a:ext cx="1905707" cy="3472121"/>
          </a:xfrm>
          <a:custGeom>
            <a:avLst/>
            <a:gdLst/>
            <a:ahLst/>
            <a:cxnLst>
              <a:cxn ang="0">
                <a:pos x="391" y="621"/>
              </a:cxn>
              <a:cxn ang="0">
                <a:pos x="481" y="806"/>
              </a:cxn>
              <a:cxn ang="0">
                <a:pos x="488" y="818"/>
              </a:cxn>
              <a:cxn ang="0">
                <a:pos x="371" y="889"/>
              </a:cxn>
              <a:cxn ang="0">
                <a:pos x="21" y="220"/>
              </a:cxn>
              <a:cxn ang="0">
                <a:pos x="11" y="196"/>
              </a:cxn>
              <a:cxn ang="0">
                <a:pos x="0" y="161"/>
              </a:cxn>
              <a:cxn ang="0">
                <a:pos x="0" y="162"/>
              </a:cxn>
              <a:cxn ang="0">
                <a:pos x="22" y="121"/>
              </a:cxn>
              <a:cxn ang="0">
                <a:pos x="85" y="0"/>
              </a:cxn>
              <a:cxn ang="0">
                <a:pos x="145" y="121"/>
              </a:cxn>
              <a:cxn ang="0">
                <a:pos x="229" y="292"/>
              </a:cxn>
              <a:cxn ang="0">
                <a:pos x="312" y="461"/>
              </a:cxn>
              <a:cxn ang="0">
                <a:pos x="391" y="621"/>
              </a:cxn>
            </a:cxnLst>
            <a:rect l="0" t="0" r="r" b="b"/>
            <a:pathLst>
              <a:path w="488" h="889">
                <a:moveTo>
                  <a:pt x="391" y="621"/>
                </a:moveTo>
                <a:cubicBezTo>
                  <a:pt x="481" y="806"/>
                  <a:pt x="481" y="806"/>
                  <a:pt x="481" y="806"/>
                </a:cubicBezTo>
                <a:cubicBezTo>
                  <a:pt x="488" y="818"/>
                  <a:pt x="488" y="818"/>
                  <a:pt x="488" y="818"/>
                </a:cubicBezTo>
                <a:cubicBezTo>
                  <a:pt x="456" y="846"/>
                  <a:pt x="417" y="870"/>
                  <a:pt x="371" y="889"/>
                </a:cubicBezTo>
                <a:cubicBezTo>
                  <a:pt x="185" y="552"/>
                  <a:pt x="68" y="329"/>
                  <a:pt x="21" y="220"/>
                </a:cubicBezTo>
                <a:cubicBezTo>
                  <a:pt x="18" y="211"/>
                  <a:pt x="14" y="203"/>
                  <a:pt x="11" y="196"/>
                </a:cubicBezTo>
                <a:cubicBezTo>
                  <a:pt x="6" y="182"/>
                  <a:pt x="2" y="170"/>
                  <a:pt x="0" y="161"/>
                </a:cubicBezTo>
                <a:cubicBezTo>
                  <a:pt x="0" y="161"/>
                  <a:pt x="0" y="162"/>
                  <a:pt x="0" y="162"/>
                </a:cubicBezTo>
                <a:cubicBezTo>
                  <a:pt x="22" y="121"/>
                  <a:pt x="22" y="121"/>
                  <a:pt x="22" y="121"/>
                </a:cubicBezTo>
                <a:cubicBezTo>
                  <a:pt x="85" y="0"/>
                  <a:pt x="85" y="0"/>
                  <a:pt x="85" y="0"/>
                </a:cubicBezTo>
                <a:cubicBezTo>
                  <a:pt x="145" y="121"/>
                  <a:pt x="145" y="121"/>
                  <a:pt x="145" y="121"/>
                </a:cubicBezTo>
                <a:cubicBezTo>
                  <a:pt x="229" y="292"/>
                  <a:pt x="229" y="292"/>
                  <a:pt x="229" y="292"/>
                </a:cubicBezTo>
                <a:cubicBezTo>
                  <a:pt x="312" y="461"/>
                  <a:pt x="312" y="461"/>
                  <a:pt x="312" y="461"/>
                </a:cubicBezTo>
                <a:lnTo>
                  <a:pt x="391" y="621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</a:gsLst>
            <a:lin ang="0" scaled="0"/>
          </a:gra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Group 57"/>
          <p:cNvGrpSpPr/>
          <p:nvPr/>
        </p:nvGrpSpPr>
        <p:grpSpPr>
          <a:xfrm>
            <a:off x="3182351" y="2906069"/>
            <a:ext cx="1826540" cy="3155445"/>
            <a:chOff x="1388507" y="1927729"/>
            <a:chExt cx="1495733" cy="2583959"/>
          </a:xfrm>
        </p:grpSpPr>
        <p:sp>
          <p:nvSpPr>
            <p:cNvPr id="1038" name="Freeform 14"/>
            <p:cNvSpPr>
              <a:spLocks/>
            </p:cNvSpPr>
            <p:nvPr/>
          </p:nvSpPr>
          <p:spPr bwMode="auto">
            <a:xfrm>
              <a:off x="1686418" y="1927729"/>
              <a:ext cx="83354" cy="131205"/>
            </a:xfrm>
            <a:custGeom>
              <a:avLst/>
              <a:gdLst/>
              <a:ahLst/>
              <a:cxnLst>
                <a:cxn ang="0">
                  <a:pos x="4" y="40"/>
                </a:cxn>
                <a:cxn ang="0">
                  <a:pos x="0" y="18"/>
                </a:cxn>
                <a:cxn ang="0">
                  <a:pos x="26" y="0"/>
                </a:cxn>
                <a:cxn ang="0">
                  <a:pos x="4" y="41"/>
                </a:cxn>
                <a:cxn ang="0">
                  <a:pos x="4" y="40"/>
                </a:cxn>
              </a:cxnLst>
              <a:rect l="0" t="0" r="r" b="b"/>
              <a:pathLst>
                <a:path w="26" h="41">
                  <a:moveTo>
                    <a:pt x="4" y="40"/>
                  </a:moveTo>
                  <a:cubicBezTo>
                    <a:pt x="1" y="33"/>
                    <a:pt x="0" y="25"/>
                    <a:pt x="0" y="18"/>
                  </a:cubicBezTo>
                  <a:cubicBezTo>
                    <a:pt x="4" y="6"/>
                    <a:pt x="13" y="0"/>
                    <a:pt x="26" y="0"/>
                  </a:cubicBezTo>
                  <a:cubicBezTo>
                    <a:pt x="4" y="41"/>
                    <a:pt x="4" y="41"/>
                    <a:pt x="4" y="41"/>
                  </a:cubicBezTo>
                  <a:cubicBezTo>
                    <a:pt x="4" y="41"/>
                    <a:pt x="4" y="40"/>
                    <a:pt x="4" y="40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auto">
            <a:xfrm>
              <a:off x="1388507" y="1984841"/>
              <a:ext cx="1495733" cy="2526847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0" y="151"/>
                </a:cxn>
                <a:cxn ang="0">
                  <a:pos x="93" y="0"/>
                </a:cxn>
                <a:cxn ang="0">
                  <a:pos x="97" y="22"/>
                </a:cxn>
                <a:cxn ang="0">
                  <a:pos x="108" y="57"/>
                </a:cxn>
                <a:cxn ang="0">
                  <a:pos x="118" y="81"/>
                </a:cxn>
                <a:cxn ang="0">
                  <a:pos x="468" y="750"/>
                </a:cxn>
                <a:cxn ang="0">
                  <a:pos x="321" y="790"/>
                </a:cxn>
                <a:cxn ang="0">
                  <a:pos x="7" y="214"/>
                </a:cxn>
                <a:cxn ang="0">
                  <a:pos x="0" y="192"/>
                </a:cxn>
              </a:cxnLst>
              <a:rect l="0" t="0" r="r" b="b"/>
              <a:pathLst>
                <a:path w="468" h="790">
                  <a:moveTo>
                    <a:pt x="0" y="192"/>
                  </a:moveTo>
                  <a:cubicBezTo>
                    <a:pt x="20" y="151"/>
                    <a:pt x="20" y="151"/>
                    <a:pt x="20" y="151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3" y="7"/>
                    <a:pt x="94" y="15"/>
                    <a:pt x="97" y="22"/>
                  </a:cubicBezTo>
                  <a:cubicBezTo>
                    <a:pt x="99" y="31"/>
                    <a:pt x="103" y="43"/>
                    <a:pt x="108" y="57"/>
                  </a:cubicBezTo>
                  <a:cubicBezTo>
                    <a:pt x="111" y="64"/>
                    <a:pt x="115" y="72"/>
                    <a:pt x="118" y="81"/>
                  </a:cubicBezTo>
                  <a:cubicBezTo>
                    <a:pt x="165" y="190"/>
                    <a:pt x="282" y="413"/>
                    <a:pt x="468" y="750"/>
                  </a:cubicBezTo>
                  <a:cubicBezTo>
                    <a:pt x="425" y="767"/>
                    <a:pt x="376" y="780"/>
                    <a:pt x="321" y="790"/>
                  </a:cubicBezTo>
                  <a:cubicBezTo>
                    <a:pt x="142" y="495"/>
                    <a:pt x="37" y="303"/>
                    <a:pt x="7" y="214"/>
                  </a:cubicBezTo>
                  <a:cubicBezTo>
                    <a:pt x="4" y="206"/>
                    <a:pt x="2" y="198"/>
                    <a:pt x="0" y="192"/>
                  </a:cubicBezTo>
                  <a:close/>
                </a:path>
              </a:pathLst>
            </a:custGeom>
            <a:gradFill>
              <a:gsLst>
                <a:gs pos="0">
                  <a:schemeClr val="accent2">
                    <a:lumMod val="75000"/>
                  </a:schemeClr>
                </a:gs>
                <a:gs pos="50000">
                  <a:schemeClr val="accent2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2809126" y="3565808"/>
            <a:ext cx="1626733" cy="2546598"/>
            <a:chOff x="1082877" y="2467983"/>
            <a:chExt cx="1332113" cy="2085381"/>
          </a:xfrm>
        </p:grpSpPr>
        <p:sp>
          <p:nvSpPr>
            <p:cNvPr id="1037" name="Freeform 13"/>
            <p:cNvSpPr>
              <a:spLocks/>
            </p:cNvSpPr>
            <p:nvPr/>
          </p:nvSpPr>
          <p:spPr bwMode="auto">
            <a:xfrm>
              <a:off x="1376158" y="2467983"/>
              <a:ext cx="77179" cy="131205"/>
            </a:xfrm>
            <a:custGeom>
              <a:avLst/>
              <a:gdLst/>
              <a:ahLst/>
              <a:cxnLst>
                <a:cxn ang="0">
                  <a:pos x="4" y="41"/>
                </a:cxn>
                <a:cxn ang="0">
                  <a:pos x="1" y="16"/>
                </a:cxn>
                <a:cxn ang="0">
                  <a:pos x="24" y="0"/>
                </a:cxn>
                <a:cxn ang="0">
                  <a:pos x="4" y="41"/>
                </a:cxn>
              </a:cxnLst>
              <a:rect l="0" t="0" r="r" b="b"/>
              <a:pathLst>
                <a:path w="24" h="41">
                  <a:moveTo>
                    <a:pt x="4" y="41"/>
                  </a:moveTo>
                  <a:cubicBezTo>
                    <a:pt x="1" y="32"/>
                    <a:pt x="0" y="24"/>
                    <a:pt x="1" y="16"/>
                  </a:cubicBezTo>
                  <a:cubicBezTo>
                    <a:pt x="6" y="5"/>
                    <a:pt x="13" y="0"/>
                    <a:pt x="24" y="0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auto">
            <a:xfrm>
              <a:off x="1082877" y="2518921"/>
              <a:ext cx="1332113" cy="2034443"/>
            </a:xfrm>
            <a:custGeom>
              <a:avLst/>
              <a:gdLst/>
              <a:ahLst/>
              <a:cxnLst>
                <a:cxn ang="0">
                  <a:pos x="250" y="636"/>
                </a:cxn>
                <a:cxn ang="0">
                  <a:pos x="31" y="257"/>
                </a:cxn>
                <a:cxn ang="0">
                  <a:pos x="0" y="189"/>
                </a:cxn>
                <a:cxn ang="0">
                  <a:pos x="18" y="153"/>
                </a:cxn>
                <a:cxn ang="0">
                  <a:pos x="93" y="0"/>
                </a:cxn>
                <a:cxn ang="0">
                  <a:pos x="96" y="25"/>
                </a:cxn>
                <a:cxn ang="0">
                  <a:pos x="103" y="47"/>
                </a:cxn>
                <a:cxn ang="0">
                  <a:pos x="417" y="623"/>
                </a:cxn>
                <a:cxn ang="0">
                  <a:pos x="289" y="636"/>
                </a:cxn>
                <a:cxn ang="0">
                  <a:pos x="250" y="636"/>
                </a:cxn>
              </a:cxnLst>
              <a:rect l="0" t="0" r="r" b="b"/>
              <a:pathLst>
                <a:path w="417" h="636">
                  <a:moveTo>
                    <a:pt x="250" y="636"/>
                  </a:moveTo>
                  <a:cubicBezTo>
                    <a:pt x="150" y="477"/>
                    <a:pt x="77" y="351"/>
                    <a:pt x="31" y="257"/>
                  </a:cubicBezTo>
                  <a:cubicBezTo>
                    <a:pt x="19" y="232"/>
                    <a:pt x="8" y="210"/>
                    <a:pt x="0" y="189"/>
                  </a:cubicBezTo>
                  <a:cubicBezTo>
                    <a:pt x="18" y="153"/>
                    <a:pt x="18" y="153"/>
                    <a:pt x="18" y="153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92" y="8"/>
                    <a:pt x="93" y="16"/>
                    <a:pt x="96" y="25"/>
                  </a:cubicBezTo>
                  <a:cubicBezTo>
                    <a:pt x="98" y="31"/>
                    <a:pt x="100" y="39"/>
                    <a:pt x="103" y="47"/>
                  </a:cubicBezTo>
                  <a:cubicBezTo>
                    <a:pt x="133" y="136"/>
                    <a:pt x="238" y="328"/>
                    <a:pt x="417" y="623"/>
                  </a:cubicBezTo>
                  <a:cubicBezTo>
                    <a:pt x="378" y="629"/>
                    <a:pt x="335" y="634"/>
                    <a:pt x="289" y="636"/>
                  </a:cubicBezTo>
                  <a:cubicBezTo>
                    <a:pt x="276" y="636"/>
                    <a:pt x="263" y="636"/>
                    <a:pt x="250" y="636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lumMod val="75000"/>
                  </a:schemeClr>
                </a:gs>
                <a:gs pos="50000">
                  <a:schemeClr val="accent3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2437786" y="4225549"/>
            <a:ext cx="1345871" cy="1886859"/>
            <a:chOff x="778791" y="3008237"/>
            <a:chExt cx="1102119" cy="1545128"/>
          </a:xfrm>
        </p:grpSpPr>
        <p:sp>
          <p:nvSpPr>
            <p:cNvPr id="1035" name="Freeform 11"/>
            <p:cNvSpPr>
              <a:spLocks/>
            </p:cNvSpPr>
            <p:nvPr/>
          </p:nvSpPr>
          <p:spPr bwMode="auto">
            <a:xfrm>
              <a:off x="1065897" y="3008237"/>
              <a:ext cx="74092" cy="115769"/>
            </a:xfrm>
            <a:custGeom>
              <a:avLst/>
              <a:gdLst/>
              <a:ahLst/>
              <a:cxnLst>
                <a:cxn ang="0">
                  <a:pos x="2" y="12"/>
                </a:cxn>
                <a:cxn ang="0">
                  <a:pos x="23" y="0"/>
                </a:cxn>
                <a:cxn ang="0">
                  <a:pos x="5" y="36"/>
                </a:cxn>
                <a:cxn ang="0">
                  <a:pos x="2" y="12"/>
                </a:cxn>
              </a:cxnLst>
              <a:rect l="0" t="0" r="r" b="b"/>
              <a:pathLst>
                <a:path w="23" h="36">
                  <a:moveTo>
                    <a:pt x="2" y="12"/>
                  </a:moveTo>
                  <a:cubicBezTo>
                    <a:pt x="5" y="5"/>
                    <a:pt x="12" y="1"/>
                    <a:pt x="23" y="0"/>
                  </a:cubicBezTo>
                  <a:cubicBezTo>
                    <a:pt x="5" y="36"/>
                    <a:pt x="5" y="36"/>
                    <a:pt x="5" y="36"/>
                  </a:cubicBezTo>
                  <a:cubicBezTo>
                    <a:pt x="1" y="28"/>
                    <a:pt x="0" y="20"/>
                    <a:pt x="2" y="12"/>
                  </a:cubicBez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auto">
            <a:xfrm>
              <a:off x="778791" y="3046827"/>
              <a:ext cx="1102119" cy="1506538"/>
            </a:xfrm>
            <a:custGeom>
              <a:avLst/>
              <a:gdLst/>
              <a:ahLst/>
              <a:cxnLst>
                <a:cxn ang="0">
                  <a:pos x="154" y="447"/>
                </a:cxn>
                <a:cxn ang="0">
                  <a:pos x="13" y="215"/>
                </a:cxn>
                <a:cxn ang="0">
                  <a:pos x="0" y="188"/>
                </a:cxn>
                <a:cxn ang="0">
                  <a:pos x="19" y="148"/>
                </a:cxn>
                <a:cxn ang="0">
                  <a:pos x="92" y="0"/>
                </a:cxn>
                <a:cxn ang="0">
                  <a:pos x="95" y="24"/>
                </a:cxn>
                <a:cxn ang="0">
                  <a:pos x="126" y="92"/>
                </a:cxn>
                <a:cxn ang="0">
                  <a:pos x="345" y="471"/>
                </a:cxn>
                <a:cxn ang="0">
                  <a:pos x="154" y="447"/>
                </a:cxn>
              </a:cxnLst>
              <a:rect l="0" t="0" r="r" b="b"/>
              <a:pathLst>
                <a:path w="345" h="471">
                  <a:moveTo>
                    <a:pt x="154" y="447"/>
                  </a:moveTo>
                  <a:cubicBezTo>
                    <a:pt x="96" y="366"/>
                    <a:pt x="49" y="289"/>
                    <a:pt x="13" y="215"/>
                  </a:cubicBezTo>
                  <a:cubicBezTo>
                    <a:pt x="9" y="206"/>
                    <a:pt x="4" y="197"/>
                    <a:pt x="0" y="188"/>
                  </a:cubicBezTo>
                  <a:cubicBezTo>
                    <a:pt x="19" y="148"/>
                    <a:pt x="19" y="148"/>
                    <a:pt x="19" y="148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8"/>
                    <a:pt x="91" y="16"/>
                    <a:pt x="95" y="24"/>
                  </a:cubicBezTo>
                  <a:cubicBezTo>
                    <a:pt x="103" y="45"/>
                    <a:pt x="114" y="67"/>
                    <a:pt x="126" y="92"/>
                  </a:cubicBezTo>
                  <a:cubicBezTo>
                    <a:pt x="172" y="186"/>
                    <a:pt x="245" y="312"/>
                    <a:pt x="345" y="471"/>
                  </a:cubicBezTo>
                  <a:cubicBezTo>
                    <a:pt x="277" y="469"/>
                    <a:pt x="213" y="461"/>
                    <a:pt x="154" y="447"/>
                  </a:cubicBezTo>
                  <a:close/>
                </a:path>
              </a:pathLst>
            </a:custGeom>
            <a:gradFill>
              <a:gsLst>
                <a:gs pos="0">
                  <a:schemeClr val="accent4">
                    <a:lumMod val="75000"/>
                  </a:schemeClr>
                </a:gs>
                <a:gs pos="50000">
                  <a:schemeClr val="accent4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2109802" y="4851361"/>
            <a:ext cx="929292" cy="1166797"/>
            <a:chOff x="510207" y="3520707"/>
            <a:chExt cx="760987" cy="955478"/>
          </a:xfrm>
        </p:grpSpPr>
        <p:sp>
          <p:nvSpPr>
            <p:cNvPr id="1036" name="Freeform 12"/>
            <p:cNvSpPr>
              <a:spLocks/>
            </p:cNvSpPr>
            <p:nvPr/>
          </p:nvSpPr>
          <p:spPr bwMode="auto">
            <a:xfrm>
              <a:off x="763355" y="3520707"/>
              <a:ext cx="75636" cy="12811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5" y="40"/>
                </a:cxn>
                <a:cxn ang="0">
                  <a:pos x="1" y="14"/>
                </a:cxn>
                <a:cxn ang="0">
                  <a:pos x="24" y="0"/>
                </a:cxn>
              </a:cxnLst>
              <a:rect l="0" t="0" r="r" b="b"/>
              <a:pathLst>
                <a:path w="24" h="40">
                  <a:moveTo>
                    <a:pt x="24" y="0"/>
                  </a:moveTo>
                  <a:cubicBezTo>
                    <a:pt x="5" y="40"/>
                    <a:pt x="5" y="40"/>
                    <a:pt x="5" y="40"/>
                  </a:cubicBezTo>
                  <a:cubicBezTo>
                    <a:pt x="1" y="31"/>
                    <a:pt x="0" y="23"/>
                    <a:pt x="1" y="14"/>
                  </a:cubicBezTo>
                  <a:cubicBezTo>
                    <a:pt x="6" y="5"/>
                    <a:pt x="14" y="0"/>
                    <a:pt x="24" y="0"/>
                  </a:cubicBez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auto">
            <a:xfrm>
              <a:off x="510207" y="3565471"/>
              <a:ext cx="760987" cy="910714"/>
            </a:xfrm>
            <a:custGeom>
              <a:avLst/>
              <a:gdLst/>
              <a:ahLst/>
              <a:cxnLst>
                <a:cxn ang="0">
                  <a:pos x="80" y="0"/>
                </a:cxn>
                <a:cxn ang="0">
                  <a:pos x="84" y="26"/>
                </a:cxn>
                <a:cxn ang="0">
                  <a:pos x="97" y="53"/>
                </a:cxn>
                <a:cxn ang="0">
                  <a:pos x="238" y="285"/>
                </a:cxn>
                <a:cxn ang="0">
                  <a:pos x="0" y="174"/>
                </a:cxn>
                <a:cxn ang="0">
                  <a:pos x="80" y="0"/>
                </a:cxn>
              </a:cxnLst>
              <a:rect l="0" t="0" r="r" b="b"/>
              <a:pathLst>
                <a:path w="238" h="285">
                  <a:moveTo>
                    <a:pt x="80" y="0"/>
                  </a:moveTo>
                  <a:cubicBezTo>
                    <a:pt x="79" y="9"/>
                    <a:pt x="80" y="17"/>
                    <a:pt x="84" y="26"/>
                  </a:cubicBezTo>
                  <a:cubicBezTo>
                    <a:pt x="88" y="35"/>
                    <a:pt x="93" y="44"/>
                    <a:pt x="97" y="53"/>
                  </a:cubicBezTo>
                  <a:cubicBezTo>
                    <a:pt x="133" y="127"/>
                    <a:pt x="180" y="204"/>
                    <a:pt x="238" y="285"/>
                  </a:cubicBezTo>
                  <a:cubicBezTo>
                    <a:pt x="148" y="263"/>
                    <a:pt x="69" y="226"/>
                    <a:pt x="0" y="174"/>
                  </a:cubicBezTo>
                  <a:lnTo>
                    <a:pt x="80" y="0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lumMod val="75000"/>
                  </a:schemeClr>
                </a:gs>
                <a:gs pos="50000">
                  <a:schemeClr val="accent5"/>
                </a:gs>
              </a:gsLst>
              <a:lin ang="0" scaled="0"/>
            </a:gradFill>
            <a:ln w="9525">
              <a:noFill/>
              <a:round/>
              <a:headEnd/>
              <a:tailEnd/>
            </a:ln>
          </p:spPr>
          <p:txBody>
            <a:bodyPr vert="horz" wrap="square" lIns="111664" tIns="55832" rIns="111664" bIns="5583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2" name="Text Placeholder 3"/>
          <p:cNvSpPr txBox="1">
            <a:spLocks/>
          </p:cNvSpPr>
          <p:nvPr/>
        </p:nvSpPr>
        <p:spPr>
          <a:xfrm>
            <a:off x="5016712" y="2556676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6416068" y="4446228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24" name="Text Placeholder 3"/>
          <p:cNvSpPr txBox="1">
            <a:spLocks/>
          </p:cNvSpPr>
          <p:nvPr/>
        </p:nvSpPr>
        <p:spPr>
          <a:xfrm>
            <a:off x="5544308" y="3129257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25" name="Text Placeholder 3"/>
          <p:cNvSpPr txBox="1">
            <a:spLocks/>
          </p:cNvSpPr>
          <p:nvPr/>
        </p:nvSpPr>
        <p:spPr>
          <a:xfrm>
            <a:off x="6004583" y="3787424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40%</a:t>
            </a:r>
          </a:p>
        </p:txBody>
      </p:sp>
      <p:sp>
        <p:nvSpPr>
          <p:cNvPr id="26" name="Text Placeholder 3"/>
          <p:cNvSpPr txBox="1">
            <a:spLocks/>
          </p:cNvSpPr>
          <p:nvPr/>
        </p:nvSpPr>
        <p:spPr>
          <a:xfrm>
            <a:off x="6870073" y="5111856"/>
            <a:ext cx="445635" cy="32079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686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1737" b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65%</a:t>
            </a:r>
          </a:p>
        </p:txBody>
      </p:sp>
      <p:sp>
        <p:nvSpPr>
          <p:cNvPr id="28" name="Freeform 182"/>
          <p:cNvSpPr>
            <a:spLocks noEditPoints="1"/>
          </p:cNvSpPr>
          <p:nvPr/>
        </p:nvSpPr>
        <p:spPr bwMode="auto">
          <a:xfrm>
            <a:off x="2274369" y="5375047"/>
            <a:ext cx="316204" cy="295430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Freeform 172"/>
          <p:cNvSpPr>
            <a:spLocks noEditPoints="1"/>
          </p:cNvSpPr>
          <p:nvPr/>
        </p:nvSpPr>
        <p:spPr bwMode="auto">
          <a:xfrm>
            <a:off x="2712201" y="5110708"/>
            <a:ext cx="403134" cy="293421"/>
          </a:xfrm>
          <a:custGeom>
            <a:avLst/>
            <a:gdLst/>
            <a:ahLst/>
            <a:cxnLst>
              <a:cxn ang="0">
                <a:pos x="59" y="53"/>
              </a:cxn>
              <a:cxn ang="0">
                <a:pos x="17" y="53"/>
              </a:cxn>
              <a:cxn ang="0">
                <a:pos x="0" y="36"/>
              </a:cxn>
              <a:cxn ang="0">
                <a:pos x="10" y="21"/>
              </a:cxn>
              <a:cxn ang="0">
                <a:pos x="10" y="19"/>
              </a:cxn>
              <a:cxn ang="0">
                <a:pos x="30" y="0"/>
              </a:cxn>
              <a:cxn ang="0">
                <a:pos x="48" y="12"/>
              </a:cxn>
              <a:cxn ang="0">
                <a:pos x="54" y="9"/>
              </a:cxn>
              <a:cxn ang="0">
                <a:pos x="64" y="19"/>
              </a:cxn>
              <a:cxn ang="0">
                <a:pos x="62" y="24"/>
              </a:cxn>
              <a:cxn ang="0">
                <a:pos x="73" y="38"/>
              </a:cxn>
              <a:cxn ang="0">
                <a:pos x="59" y="53"/>
              </a:cxn>
              <a:cxn ang="0">
                <a:pos x="49" y="27"/>
              </a:cxn>
              <a:cxn ang="0">
                <a:pos x="35" y="13"/>
              </a:cxn>
              <a:cxn ang="0">
                <a:pos x="34" y="13"/>
              </a:cxn>
              <a:cxn ang="0">
                <a:pos x="34" y="13"/>
              </a:cxn>
              <a:cxn ang="0">
                <a:pos x="20" y="27"/>
              </a:cxn>
              <a:cxn ang="0">
                <a:pos x="20" y="27"/>
              </a:cxn>
              <a:cxn ang="0">
                <a:pos x="21" y="29"/>
              </a:cxn>
              <a:cxn ang="0">
                <a:pos x="30" y="29"/>
              </a:cxn>
              <a:cxn ang="0">
                <a:pos x="30" y="42"/>
              </a:cxn>
              <a:cxn ang="0">
                <a:pos x="31" y="43"/>
              </a:cxn>
              <a:cxn ang="0">
                <a:pos x="38" y="43"/>
              </a:cxn>
              <a:cxn ang="0">
                <a:pos x="39" y="42"/>
              </a:cxn>
              <a:cxn ang="0">
                <a:pos x="39" y="29"/>
              </a:cxn>
              <a:cxn ang="0">
                <a:pos x="48" y="29"/>
              </a:cxn>
              <a:cxn ang="0">
                <a:pos x="49" y="27"/>
              </a:cxn>
              <a:cxn ang="0">
                <a:pos x="49" y="27"/>
              </a:cxn>
            </a:cxnLst>
            <a:rect l="0" t="0" r="r" b="b"/>
            <a:pathLst>
              <a:path w="73" h="53">
                <a:moveTo>
                  <a:pt x="59" y="53"/>
                </a:moveTo>
                <a:cubicBezTo>
                  <a:pt x="17" y="53"/>
                  <a:pt x="17" y="53"/>
                  <a:pt x="17" y="53"/>
                </a:cubicBezTo>
                <a:cubicBezTo>
                  <a:pt x="8" y="53"/>
                  <a:pt x="0" y="45"/>
                  <a:pt x="0" y="36"/>
                </a:cubicBezTo>
                <a:cubicBezTo>
                  <a:pt x="0" y="29"/>
                  <a:pt x="4" y="23"/>
                  <a:pt x="10" y="21"/>
                </a:cubicBezTo>
                <a:cubicBezTo>
                  <a:pt x="10" y="20"/>
                  <a:pt x="10" y="20"/>
                  <a:pt x="10" y="19"/>
                </a:cubicBezTo>
                <a:cubicBezTo>
                  <a:pt x="10" y="8"/>
                  <a:pt x="19" y="0"/>
                  <a:pt x="30" y="0"/>
                </a:cubicBezTo>
                <a:cubicBezTo>
                  <a:pt x="37" y="0"/>
                  <a:pt x="45" y="4"/>
                  <a:pt x="48" y="12"/>
                </a:cubicBezTo>
                <a:cubicBezTo>
                  <a:pt x="49" y="10"/>
                  <a:pt x="52" y="9"/>
                  <a:pt x="54" y="9"/>
                </a:cubicBezTo>
                <a:cubicBezTo>
                  <a:pt x="59" y="9"/>
                  <a:pt x="64" y="14"/>
                  <a:pt x="64" y="19"/>
                </a:cubicBezTo>
                <a:cubicBezTo>
                  <a:pt x="64" y="21"/>
                  <a:pt x="63" y="23"/>
                  <a:pt x="62" y="24"/>
                </a:cubicBezTo>
                <a:cubicBezTo>
                  <a:pt x="69" y="26"/>
                  <a:pt x="73" y="32"/>
                  <a:pt x="73" y="38"/>
                </a:cubicBezTo>
                <a:cubicBezTo>
                  <a:pt x="73" y="46"/>
                  <a:pt x="67" y="53"/>
                  <a:pt x="59" y="53"/>
                </a:cubicBezTo>
                <a:close/>
                <a:moveTo>
                  <a:pt x="49" y="27"/>
                </a:moveTo>
                <a:cubicBezTo>
                  <a:pt x="35" y="13"/>
                  <a:pt x="35" y="13"/>
                  <a:pt x="35" y="13"/>
                </a:cubicBezTo>
                <a:cubicBezTo>
                  <a:pt x="35" y="13"/>
                  <a:pt x="35" y="13"/>
                  <a:pt x="34" y="13"/>
                </a:cubicBezTo>
                <a:cubicBezTo>
                  <a:pt x="34" y="13"/>
                  <a:pt x="34" y="13"/>
                  <a:pt x="34" y="13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7"/>
                  <a:pt x="20" y="27"/>
                  <a:pt x="20" y="27"/>
                </a:cubicBezTo>
                <a:cubicBezTo>
                  <a:pt x="20" y="28"/>
                  <a:pt x="20" y="29"/>
                  <a:pt x="21" y="29"/>
                </a:cubicBezTo>
                <a:cubicBezTo>
                  <a:pt x="30" y="29"/>
                  <a:pt x="30" y="29"/>
                  <a:pt x="30" y="29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43"/>
                  <a:pt x="30" y="43"/>
                  <a:pt x="31" y="43"/>
                </a:cubicBezTo>
                <a:cubicBezTo>
                  <a:pt x="38" y="43"/>
                  <a:pt x="38" y="43"/>
                  <a:pt x="38" y="43"/>
                </a:cubicBezTo>
                <a:cubicBezTo>
                  <a:pt x="39" y="43"/>
                  <a:pt x="39" y="43"/>
                  <a:pt x="39" y="42"/>
                </a:cubicBezTo>
                <a:cubicBezTo>
                  <a:pt x="39" y="29"/>
                  <a:pt x="39" y="29"/>
                  <a:pt x="39" y="29"/>
                </a:cubicBezTo>
                <a:cubicBezTo>
                  <a:pt x="48" y="29"/>
                  <a:pt x="48" y="29"/>
                  <a:pt x="48" y="29"/>
                </a:cubicBezTo>
                <a:cubicBezTo>
                  <a:pt x="49" y="29"/>
                  <a:pt x="49" y="28"/>
                  <a:pt x="49" y="27"/>
                </a:cubicBezTo>
                <a:cubicBezTo>
                  <a:pt x="49" y="27"/>
                  <a:pt x="49" y="27"/>
                  <a:pt x="49" y="2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Freeform 122"/>
          <p:cNvSpPr>
            <a:spLocks noEditPoints="1"/>
          </p:cNvSpPr>
          <p:nvPr/>
        </p:nvSpPr>
        <p:spPr bwMode="auto">
          <a:xfrm>
            <a:off x="3306305" y="4753263"/>
            <a:ext cx="251256" cy="361356"/>
          </a:xfrm>
          <a:custGeom>
            <a:avLst/>
            <a:gdLst/>
            <a:ahLst/>
            <a:cxnLst>
              <a:cxn ang="0">
                <a:pos x="41" y="29"/>
              </a:cxn>
              <a:cxn ang="0">
                <a:pos x="23" y="50"/>
              </a:cxn>
              <a:cxn ang="0">
                <a:pos x="23" y="55"/>
              </a:cxn>
              <a:cxn ang="0">
                <a:pos x="32" y="55"/>
              </a:cxn>
              <a:cxn ang="0">
                <a:pos x="34" y="57"/>
              </a:cxn>
              <a:cxn ang="0">
                <a:pos x="32" y="59"/>
              </a:cxn>
              <a:cxn ang="0">
                <a:pos x="9" y="59"/>
              </a:cxn>
              <a:cxn ang="0">
                <a:pos x="7" y="57"/>
              </a:cxn>
              <a:cxn ang="0">
                <a:pos x="9" y="55"/>
              </a:cxn>
              <a:cxn ang="0">
                <a:pos x="18" y="55"/>
              </a:cxn>
              <a:cxn ang="0">
                <a:pos x="18" y="50"/>
              </a:cxn>
              <a:cxn ang="0">
                <a:pos x="0" y="29"/>
              </a:cxn>
              <a:cxn ang="0">
                <a:pos x="0" y="25"/>
              </a:cxn>
              <a:cxn ang="0">
                <a:pos x="2" y="23"/>
              </a:cxn>
              <a:cxn ang="0">
                <a:pos x="4" y="25"/>
              </a:cxn>
              <a:cxn ang="0">
                <a:pos x="4" y="29"/>
              </a:cxn>
              <a:cxn ang="0">
                <a:pos x="20" y="45"/>
              </a:cxn>
              <a:cxn ang="0">
                <a:pos x="36" y="29"/>
              </a:cxn>
              <a:cxn ang="0">
                <a:pos x="36" y="25"/>
              </a:cxn>
              <a:cxn ang="0">
                <a:pos x="39" y="23"/>
              </a:cxn>
              <a:cxn ang="0">
                <a:pos x="41" y="25"/>
              </a:cxn>
              <a:cxn ang="0">
                <a:pos x="41" y="29"/>
              </a:cxn>
              <a:cxn ang="0">
                <a:pos x="32" y="29"/>
              </a:cxn>
              <a:cxn ang="0">
                <a:pos x="20" y="41"/>
              </a:cxn>
              <a:cxn ang="0">
                <a:pos x="9" y="29"/>
              </a:cxn>
              <a:cxn ang="0">
                <a:pos x="9" y="11"/>
              </a:cxn>
              <a:cxn ang="0">
                <a:pos x="20" y="0"/>
              </a:cxn>
              <a:cxn ang="0">
                <a:pos x="32" y="11"/>
              </a:cxn>
              <a:cxn ang="0">
                <a:pos x="32" y="29"/>
              </a:cxn>
            </a:cxnLst>
            <a:rect l="0" t="0" r="r" b="b"/>
            <a:pathLst>
              <a:path w="41" h="59">
                <a:moveTo>
                  <a:pt x="41" y="29"/>
                </a:moveTo>
                <a:cubicBezTo>
                  <a:pt x="41" y="40"/>
                  <a:pt x="33" y="49"/>
                  <a:pt x="23" y="50"/>
                </a:cubicBezTo>
                <a:cubicBezTo>
                  <a:pt x="23" y="55"/>
                  <a:pt x="23" y="55"/>
                  <a:pt x="23" y="55"/>
                </a:cubicBezTo>
                <a:cubicBezTo>
                  <a:pt x="32" y="55"/>
                  <a:pt x="32" y="55"/>
                  <a:pt x="32" y="55"/>
                </a:cubicBezTo>
                <a:cubicBezTo>
                  <a:pt x="33" y="55"/>
                  <a:pt x="34" y="56"/>
                  <a:pt x="34" y="57"/>
                </a:cubicBezTo>
                <a:cubicBezTo>
                  <a:pt x="34" y="58"/>
                  <a:pt x="33" y="59"/>
                  <a:pt x="32" y="59"/>
                </a:cubicBezTo>
                <a:cubicBezTo>
                  <a:pt x="9" y="59"/>
                  <a:pt x="9" y="59"/>
                  <a:pt x="9" y="59"/>
                </a:cubicBezTo>
                <a:cubicBezTo>
                  <a:pt x="8" y="59"/>
                  <a:pt x="7" y="58"/>
                  <a:pt x="7" y="57"/>
                </a:cubicBezTo>
                <a:cubicBezTo>
                  <a:pt x="7" y="56"/>
                  <a:pt x="8" y="55"/>
                  <a:pt x="9" y="55"/>
                </a:cubicBezTo>
                <a:cubicBezTo>
                  <a:pt x="18" y="55"/>
                  <a:pt x="18" y="55"/>
                  <a:pt x="18" y="55"/>
                </a:cubicBezTo>
                <a:cubicBezTo>
                  <a:pt x="18" y="50"/>
                  <a:pt x="18" y="50"/>
                  <a:pt x="18" y="50"/>
                </a:cubicBezTo>
                <a:cubicBezTo>
                  <a:pt x="8" y="49"/>
                  <a:pt x="0" y="40"/>
                  <a:pt x="0" y="29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4"/>
                  <a:pt x="1" y="23"/>
                  <a:pt x="2" y="23"/>
                </a:cubicBezTo>
                <a:cubicBezTo>
                  <a:pt x="3" y="23"/>
                  <a:pt x="4" y="24"/>
                  <a:pt x="4" y="25"/>
                </a:cubicBezTo>
                <a:cubicBezTo>
                  <a:pt x="4" y="29"/>
                  <a:pt x="4" y="29"/>
                  <a:pt x="4" y="29"/>
                </a:cubicBezTo>
                <a:cubicBezTo>
                  <a:pt x="4" y="38"/>
                  <a:pt x="12" y="45"/>
                  <a:pt x="20" y="45"/>
                </a:cubicBezTo>
                <a:cubicBezTo>
                  <a:pt x="29" y="45"/>
                  <a:pt x="36" y="38"/>
                  <a:pt x="36" y="29"/>
                </a:cubicBezTo>
                <a:cubicBezTo>
                  <a:pt x="36" y="25"/>
                  <a:pt x="36" y="25"/>
                  <a:pt x="36" y="25"/>
                </a:cubicBezTo>
                <a:cubicBezTo>
                  <a:pt x="36" y="24"/>
                  <a:pt x="37" y="23"/>
                  <a:pt x="39" y="23"/>
                </a:cubicBezTo>
                <a:cubicBezTo>
                  <a:pt x="40" y="23"/>
                  <a:pt x="41" y="24"/>
                  <a:pt x="41" y="25"/>
                </a:cubicBezTo>
                <a:lnTo>
                  <a:pt x="41" y="29"/>
                </a:lnTo>
                <a:close/>
                <a:moveTo>
                  <a:pt x="32" y="29"/>
                </a:moveTo>
                <a:cubicBezTo>
                  <a:pt x="32" y="36"/>
                  <a:pt x="27" y="41"/>
                  <a:pt x="20" y="41"/>
                </a:cubicBezTo>
                <a:cubicBezTo>
                  <a:pt x="14" y="41"/>
                  <a:pt x="9" y="36"/>
                  <a:pt x="9" y="29"/>
                </a:cubicBezTo>
                <a:cubicBezTo>
                  <a:pt x="9" y="11"/>
                  <a:pt x="9" y="11"/>
                  <a:pt x="9" y="11"/>
                </a:cubicBezTo>
                <a:cubicBezTo>
                  <a:pt x="9" y="5"/>
                  <a:pt x="14" y="0"/>
                  <a:pt x="20" y="0"/>
                </a:cubicBezTo>
                <a:cubicBezTo>
                  <a:pt x="27" y="0"/>
                  <a:pt x="32" y="5"/>
                  <a:pt x="32" y="11"/>
                </a:cubicBezTo>
                <a:lnTo>
                  <a:pt x="32" y="2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Freeform 100"/>
          <p:cNvSpPr>
            <a:spLocks noEditPoints="1"/>
          </p:cNvSpPr>
          <p:nvPr/>
        </p:nvSpPr>
        <p:spPr bwMode="auto">
          <a:xfrm>
            <a:off x="3783658" y="4443935"/>
            <a:ext cx="376477" cy="360899"/>
          </a:xfrm>
          <a:custGeom>
            <a:avLst/>
            <a:gdLst/>
            <a:ahLst/>
            <a:cxnLst>
              <a:cxn ang="0">
                <a:pos x="63" y="49"/>
              </a:cxn>
              <a:cxn ang="0">
                <a:pos x="58" y="44"/>
              </a:cxn>
              <a:cxn ang="0">
                <a:pos x="54" y="48"/>
              </a:cxn>
              <a:cxn ang="0">
                <a:pos x="63" y="57"/>
              </a:cxn>
              <a:cxn ang="0">
                <a:pos x="64" y="60"/>
              </a:cxn>
              <a:cxn ang="0">
                <a:pos x="59" y="64"/>
              </a:cxn>
              <a:cxn ang="0">
                <a:pos x="56" y="63"/>
              </a:cxn>
              <a:cxn ang="0">
                <a:pos x="29" y="36"/>
              </a:cxn>
              <a:cxn ang="0">
                <a:pos x="15" y="42"/>
              </a:cxn>
              <a:cxn ang="0">
                <a:pos x="0" y="27"/>
              </a:cxn>
              <a:cxn ang="0">
                <a:pos x="26" y="0"/>
              </a:cxn>
              <a:cxn ang="0">
                <a:pos x="41" y="15"/>
              </a:cxn>
              <a:cxn ang="0">
                <a:pos x="36" y="30"/>
              </a:cxn>
              <a:cxn ang="0">
                <a:pos x="50" y="44"/>
              </a:cxn>
              <a:cxn ang="0">
                <a:pos x="54" y="40"/>
              </a:cxn>
              <a:cxn ang="0">
                <a:pos x="49" y="35"/>
              </a:cxn>
              <a:cxn ang="0">
                <a:pos x="54" y="31"/>
              </a:cxn>
              <a:cxn ang="0">
                <a:pos x="55" y="31"/>
              </a:cxn>
              <a:cxn ang="0">
                <a:pos x="67" y="44"/>
              </a:cxn>
              <a:cxn ang="0">
                <a:pos x="63" y="49"/>
              </a:cxn>
              <a:cxn ang="0">
                <a:pos x="25" y="8"/>
              </a:cxn>
              <a:cxn ang="0">
                <a:pos x="18" y="16"/>
              </a:cxn>
              <a:cxn ang="0">
                <a:pos x="19" y="19"/>
              </a:cxn>
              <a:cxn ang="0">
                <a:pos x="15" y="18"/>
              </a:cxn>
              <a:cxn ang="0">
                <a:pos x="7" y="26"/>
              </a:cxn>
              <a:cxn ang="0">
                <a:pos x="15" y="34"/>
              </a:cxn>
              <a:cxn ang="0">
                <a:pos x="23" y="26"/>
              </a:cxn>
              <a:cxn ang="0">
                <a:pos x="22" y="23"/>
              </a:cxn>
              <a:cxn ang="0">
                <a:pos x="25" y="24"/>
              </a:cxn>
              <a:cxn ang="0">
                <a:pos x="33" y="16"/>
              </a:cxn>
              <a:cxn ang="0">
                <a:pos x="25" y="8"/>
              </a:cxn>
            </a:cxnLst>
            <a:rect l="0" t="0" r="r" b="b"/>
            <a:pathLst>
              <a:path w="67" h="64">
                <a:moveTo>
                  <a:pt x="63" y="49"/>
                </a:moveTo>
                <a:cubicBezTo>
                  <a:pt x="62" y="49"/>
                  <a:pt x="58" y="45"/>
                  <a:pt x="58" y="44"/>
                </a:cubicBezTo>
                <a:cubicBezTo>
                  <a:pt x="54" y="48"/>
                  <a:pt x="54" y="48"/>
                  <a:pt x="54" y="48"/>
                </a:cubicBezTo>
                <a:cubicBezTo>
                  <a:pt x="63" y="57"/>
                  <a:pt x="63" y="57"/>
                  <a:pt x="63" y="57"/>
                </a:cubicBezTo>
                <a:cubicBezTo>
                  <a:pt x="63" y="58"/>
                  <a:pt x="64" y="59"/>
                  <a:pt x="64" y="60"/>
                </a:cubicBezTo>
                <a:cubicBezTo>
                  <a:pt x="64" y="62"/>
                  <a:pt x="61" y="64"/>
                  <a:pt x="59" y="64"/>
                </a:cubicBezTo>
                <a:cubicBezTo>
                  <a:pt x="58" y="64"/>
                  <a:pt x="57" y="64"/>
                  <a:pt x="56" y="63"/>
                </a:cubicBezTo>
                <a:cubicBezTo>
                  <a:pt x="29" y="36"/>
                  <a:pt x="29" y="36"/>
                  <a:pt x="29" y="36"/>
                </a:cubicBezTo>
                <a:cubicBezTo>
                  <a:pt x="25" y="39"/>
                  <a:pt x="20" y="42"/>
                  <a:pt x="15" y="42"/>
                </a:cubicBezTo>
                <a:cubicBezTo>
                  <a:pt x="6" y="42"/>
                  <a:pt x="0" y="36"/>
                  <a:pt x="0" y="27"/>
                </a:cubicBezTo>
                <a:cubicBezTo>
                  <a:pt x="0" y="14"/>
                  <a:pt x="13" y="0"/>
                  <a:pt x="26" y="0"/>
                </a:cubicBezTo>
                <a:cubicBezTo>
                  <a:pt x="35" y="0"/>
                  <a:pt x="41" y="6"/>
                  <a:pt x="41" y="15"/>
                </a:cubicBezTo>
                <a:cubicBezTo>
                  <a:pt x="41" y="21"/>
                  <a:pt x="39" y="26"/>
                  <a:pt x="36" y="30"/>
                </a:cubicBezTo>
                <a:cubicBezTo>
                  <a:pt x="50" y="44"/>
                  <a:pt x="50" y="44"/>
                  <a:pt x="50" y="44"/>
                </a:cubicBezTo>
                <a:cubicBezTo>
                  <a:pt x="54" y="40"/>
                  <a:pt x="54" y="40"/>
                  <a:pt x="54" y="40"/>
                </a:cubicBezTo>
                <a:cubicBezTo>
                  <a:pt x="53" y="39"/>
                  <a:pt x="49" y="36"/>
                  <a:pt x="49" y="35"/>
                </a:cubicBezTo>
                <a:cubicBezTo>
                  <a:pt x="49" y="34"/>
                  <a:pt x="53" y="31"/>
                  <a:pt x="54" y="31"/>
                </a:cubicBezTo>
                <a:cubicBezTo>
                  <a:pt x="54" y="31"/>
                  <a:pt x="54" y="31"/>
                  <a:pt x="55" y="31"/>
                </a:cubicBezTo>
                <a:cubicBezTo>
                  <a:pt x="56" y="32"/>
                  <a:pt x="67" y="43"/>
                  <a:pt x="67" y="44"/>
                </a:cubicBezTo>
                <a:cubicBezTo>
                  <a:pt x="67" y="45"/>
                  <a:pt x="64" y="49"/>
                  <a:pt x="63" y="49"/>
                </a:cubicBezTo>
                <a:close/>
                <a:moveTo>
                  <a:pt x="25" y="8"/>
                </a:moveTo>
                <a:cubicBezTo>
                  <a:pt x="21" y="8"/>
                  <a:pt x="18" y="12"/>
                  <a:pt x="18" y="16"/>
                </a:cubicBezTo>
                <a:cubicBezTo>
                  <a:pt x="18" y="17"/>
                  <a:pt x="18" y="18"/>
                  <a:pt x="19" y="19"/>
                </a:cubicBezTo>
                <a:cubicBezTo>
                  <a:pt x="17" y="19"/>
                  <a:pt x="16" y="18"/>
                  <a:pt x="15" y="18"/>
                </a:cubicBezTo>
                <a:cubicBezTo>
                  <a:pt x="11" y="18"/>
                  <a:pt x="7" y="22"/>
                  <a:pt x="7" y="26"/>
                </a:cubicBezTo>
                <a:cubicBezTo>
                  <a:pt x="7" y="30"/>
                  <a:pt x="11" y="34"/>
                  <a:pt x="15" y="34"/>
                </a:cubicBezTo>
                <a:cubicBezTo>
                  <a:pt x="19" y="34"/>
                  <a:pt x="23" y="30"/>
                  <a:pt x="23" y="26"/>
                </a:cubicBezTo>
                <a:cubicBezTo>
                  <a:pt x="23" y="25"/>
                  <a:pt x="23" y="24"/>
                  <a:pt x="22" y="23"/>
                </a:cubicBezTo>
                <a:cubicBezTo>
                  <a:pt x="23" y="23"/>
                  <a:pt x="24" y="24"/>
                  <a:pt x="25" y="24"/>
                </a:cubicBezTo>
                <a:cubicBezTo>
                  <a:pt x="30" y="24"/>
                  <a:pt x="33" y="20"/>
                  <a:pt x="33" y="16"/>
                </a:cubicBezTo>
                <a:cubicBezTo>
                  <a:pt x="33" y="12"/>
                  <a:pt x="30" y="8"/>
                  <a:pt x="25" y="8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Freeform 66"/>
          <p:cNvSpPr>
            <a:spLocks noEditPoints="1"/>
          </p:cNvSpPr>
          <p:nvPr/>
        </p:nvSpPr>
        <p:spPr bwMode="auto">
          <a:xfrm>
            <a:off x="4246139" y="4101673"/>
            <a:ext cx="415391" cy="322195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Freeform 46"/>
          <p:cNvSpPr>
            <a:spLocks noEditPoints="1"/>
          </p:cNvSpPr>
          <p:nvPr/>
        </p:nvSpPr>
        <p:spPr bwMode="auto">
          <a:xfrm>
            <a:off x="8063685" y="2420653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Freeform 46"/>
          <p:cNvSpPr>
            <a:spLocks noEditPoints="1"/>
          </p:cNvSpPr>
          <p:nvPr/>
        </p:nvSpPr>
        <p:spPr bwMode="auto">
          <a:xfrm>
            <a:off x="8063685" y="3165077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Freeform 46"/>
          <p:cNvSpPr>
            <a:spLocks noEditPoints="1"/>
          </p:cNvSpPr>
          <p:nvPr/>
        </p:nvSpPr>
        <p:spPr bwMode="auto">
          <a:xfrm>
            <a:off x="8063685" y="3909500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Freeform 46"/>
          <p:cNvSpPr>
            <a:spLocks noEditPoints="1"/>
          </p:cNvSpPr>
          <p:nvPr/>
        </p:nvSpPr>
        <p:spPr bwMode="auto">
          <a:xfrm>
            <a:off x="8063685" y="4653923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Freeform 46"/>
          <p:cNvSpPr>
            <a:spLocks noEditPoints="1"/>
          </p:cNvSpPr>
          <p:nvPr/>
        </p:nvSpPr>
        <p:spPr bwMode="auto">
          <a:xfrm>
            <a:off x="8063685" y="5401065"/>
            <a:ext cx="414978" cy="414975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111664" tIns="55832" rIns="111664" bIns="55832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69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8579109" y="2327333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8579109" y="2594724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 Placeholder 7"/>
          <p:cNvSpPr txBox="1">
            <a:spLocks/>
          </p:cNvSpPr>
          <p:nvPr/>
        </p:nvSpPr>
        <p:spPr>
          <a:xfrm>
            <a:off x="8579109" y="3071010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2"/>
          <p:cNvSpPr txBox="1">
            <a:spLocks/>
          </p:cNvSpPr>
          <p:nvPr/>
        </p:nvSpPr>
        <p:spPr>
          <a:xfrm>
            <a:off x="8579109" y="3338401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Text Placeholder 7"/>
          <p:cNvSpPr txBox="1">
            <a:spLocks/>
          </p:cNvSpPr>
          <p:nvPr/>
        </p:nvSpPr>
        <p:spPr>
          <a:xfrm>
            <a:off x="8579109" y="3802082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8579109" y="4069472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 Placeholder 7"/>
          <p:cNvSpPr txBox="1">
            <a:spLocks/>
          </p:cNvSpPr>
          <p:nvPr/>
        </p:nvSpPr>
        <p:spPr>
          <a:xfrm>
            <a:off x="8579109" y="4545758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 Placeholder 2"/>
          <p:cNvSpPr txBox="1">
            <a:spLocks/>
          </p:cNvSpPr>
          <p:nvPr/>
        </p:nvSpPr>
        <p:spPr>
          <a:xfrm>
            <a:off x="8579109" y="4813149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Text Placeholder 7"/>
          <p:cNvSpPr txBox="1">
            <a:spLocks/>
          </p:cNvSpPr>
          <p:nvPr/>
        </p:nvSpPr>
        <p:spPr>
          <a:xfrm>
            <a:off x="8579109" y="5289435"/>
            <a:ext cx="1843232" cy="258532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 baseline="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 Placeholder 2"/>
          <p:cNvSpPr txBox="1">
            <a:spLocks/>
          </p:cNvSpPr>
          <p:nvPr/>
        </p:nvSpPr>
        <p:spPr>
          <a:xfrm>
            <a:off x="8579109" y="5556825"/>
            <a:ext cx="243972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26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0"/>
                            </p:stCondLst>
                            <p:childTnLst>
                              <p:par>
                                <p:cTn id="7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0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000"/>
                            </p:stCondLst>
                            <p:childTnLst>
                              <p:par>
                                <p:cTn id="82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000"/>
                            </p:stCondLst>
                            <p:childTnLst>
                              <p:par>
                                <p:cTn id="90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500"/>
                            </p:stCondLst>
                            <p:childTnLst>
                              <p:par>
                                <p:cTn id="9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2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 animBg="1"/>
      <p:bldP spid="1030" grpId="0" animBg="1"/>
      <p:bldP spid="1031" grpId="0" animBg="1"/>
      <p:bldP spid="1032" grpId="0" animBg="1"/>
      <p:bldP spid="1033" grpId="0" animBg="1"/>
      <p:bldP spid="1034" grpId="0" animBg="1"/>
      <p:bldP spid="22" grpId="0"/>
      <p:bldP spid="23" grpId="0"/>
      <p:bldP spid="24" grpId="0"/>
      <p:bldP spid="25" grpId="0"/>
      <p:bldP spid="26" grpId="0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51" grpId="0" animBg="1"/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4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8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9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Oval 102"/>
          <p:cNvSpPr/>
          <p:nvPr/>
        </p:nvSpPr>
        <p:spPr>
          <a:xfrm>
            <a:off x="3349726" y="5535209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05</a:t>
            </a:r>
            <a:endParaRPr lang="en-US" sz="1264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4735143" y="5034052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1264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1" name="Oval 100"/>
          <p:cNvSpPr/>
          <p:nvPr/>
        </p:nvSpPr>
        <p:spPr>
          <a:xfrm>
            <a:off x="5327692" y="354553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1264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0" name="Oval 99"/>
          <p:cNvSpPr/>
          <p:nvPr/>
        </p:nvSpPr>
        <p:spPr>
          <a:xfrm>
            <a:off x="4623211" y="211315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1264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9" name="Oval 98"/>
          <p:cNvSpPr/>
          <p:nvPr/>
        </p:nvSpPr>
        <p:spPr>
          <a:xfrm>
            <a:off x="3340696" y="1607373"/>
            <a:ext cx="598455" cy="598451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126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grpSp>
        <p:nvGrpSpPr>
          <p:cNvPr id="2" name="Group 92"/>
          <p:cNvGrpSpPr/>
          <p:nvPr/>
        </p:nvGrpSpPr>
        <p:grpSpPr>
          <a:xfrm rot="10800000">
            <a:off x="2481861" y="2708347"/>
            <a:ext cx="2341994" cy="3007174"/>
            <a:chOff x="2577430" y="1009650"/>
            <a:chExt cx="2769942" cy="3556670"/>
          </a:xfrm>
        </p:grpSpPr>
        <p:sp>
          <p:nvSpPr>
            <p:cNvPr id="94" name="Pentagon 9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2577430" y="1796378"/>
              <a:ext cx="2769942" cy="276994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2719157" y="1938105"/>
              <a:ext cx="2486488" cy="2486488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Pentagon 9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87"/>
          <p:cNvGrpSpPr/>
          <p:nvPr/>
        </p:nvGrpSpPr>
        <p:grpSpPr>
          <a:xfrm rot="8100000">
            <a:off x="2977087" y="2773275"/>
            <a:ext cx="1949710" cy="2811032"/>
            <a:chOff x="2809413" y="1009650"/>
            <a:chExt cx="2305976" cy="3324687"/>
          </a:xfrm>
        </p:grpSpPr>
        <p:sp>
          <p:nvSpPr>
            <p:cNvPr id="89" name="Pentagon 88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0" name="Oval 89"/>
            <p:cNvSpPr/>
            <p:nvPr/>
          </p:nvSpPr>
          <p:spPr>
            <a:xfrm>
              <a:off x="2809413" y="2028361"/>
              <a:ext cx="2305976" cy="230597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90"/>
            <p:cNvSpPr/>
            <p:nvPr/>
          </p:nvSpPr>
          <p:spPr>
            <a:xfrm>
              <a:off x="2927401" y="2146349"/>
              <a:ext cx="2070000" cy="20700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Pentagon 91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75"/>
          <p:cNvGrpSpPr/>
          <p:nvPr/>
        </p:nvGrpSpPr>
        <p:grpSpPr>
          <a:xfrm rot="5400000">
            <a:off x="3390656" y="2557245"/>
            <a:ext cx="1578503" cy="2625429"/>
            <a:chOff x="3028931" y="1009650"/>
            <a:chExt cx="1866940" cy="3105170"/>
          </a:xfrm>
        </p:grpSpPr>
        <p:sp>
          <p:nvSpPr>
            <p:cNvPr id="84" name="Pentagon 83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3028931" y="2247880"/>
              <a:ext cx="1866940" cy="186694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Oval 85"/>
            <p:cNvSpPr/>
            <p:nvPr/>
          </p:nvSpPr>
          <p:spPr>
            <a:xfrm>
              <a:off x="3124454" y="2343403"/>
              <a:ext cx="1675892" cy="1675892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Pentagon 86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68"/>
          <p:cNvGrpSpPr/>
          <p:nvPr/>
        </p:nvGrpSpPr>
        <p:grpSpPr>
          <a:xfrm rot="2512506">
            <a:off x="3433937" y="2182814"/>
            <a:ext cx="1234842" cy="2453599"/>
            <a:chOff x="3232159" y="1009650"/>
            <a:chExt cx="1460482" cy="2901941"/>
          </a:xfrm>
        </p:grpSpPr>
        <p:sp>
          <p:nvSpPr>
            <p:cNvPr id="70" name="Pentagon 69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3232159" y="2451109"/>
              <a:ext cx="1460482" cy="146048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3306886" y="2525835"/>
              <a:ext cx="1311028" cy="131102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Pentagon 74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66"/>
          <p:cNvGrpSpPr/>
          <p:nvPr/>
        </p:nvGrpSpPr>
        <p:grpSpPr>
          <a:xfrm>
            <a:off x="3192032" y="2022836"/>
            <a:ext cx="901983" cy="2287170"/>
            <a:chOff x="3429000" y="1009650"/>
            <a:chExt cx="1066800" cy="2705100"/>
          </a:xfrm>
        </p:grpSpPr>
        <p:sp>
          <p:nvSpPr>
            <p:cNvPr id="61" name="Pentagon 60"/>
            <p:cNvSpPr/>
            <p:nvPr/>
          </p:nvSpPr>
          <p:spPr>
            <a:xfrm rot="16200000">
              <a:off x="2990850" y="1714500"/>
              <a:ext cx="1943100" cy="533400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62"/>
            <p:cNvSpPr/>
            <p:nvPr/>
          </p:nvSpPr>
          <p:spPr>
            <a:xfrm>
              <a:off x="3429000" y="2647950"/>
              <a:ext cx="1066800" cy="10668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63"/>
            <p:cNvSpPr/>
            <p:nvPr/>
          </p:nvSpPr>
          <p:spPr>
            <a:xfrm>
              <a:off x="3657600" y="2876550"/>
              <a:ext cx="609600" cy="60960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Pentagon 65"/>
            <p:cNvSpPr/>
            <p:nvPr/>
          </p:nvSpPr>
          <p:spPr>
            <a:xfrm rot="16200000" flipV="1">
              <a:off x="3114675" y="2238374"/>
              <a:ext cx="1695450" cy="76201"/>
            </a:xfrm>
            <a:prstGeom prst="homePlat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68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5" name="Freeform 45"/>
          <p:cNvSpPr>
            <a:spLocks noEditPoints="1"/>
          </p:cNvSpPr>
          <p:nvPr/>
        </p:nvSpPr>
        <p:spPr bwMode="auto">
          <a:xfrm>
            <a:off x="9531976" y="18924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6" name="Freeform 45"/>
          <p:cNvSpPr>
            <a:spLocks noEditPoints="1"/>
          </p:cNvSpPr>
          <p:nvPr/>
        </p:nvSpPr>
        <p:spPr bwMode="auto">
          <a:xfrm>
            <a:off x="9531976" y="27610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Freeform 45"/>
          <p:cNvSpPr>
            <a:spLocks noEditPoints="1"/>
          </p:cNvSpPr>
          <p:nvPr/>
        </p:nvSpPr>
        <p:spPr bwMode="auto">
          <a:xfrm>
            <a:off x="9531976" y="362957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4" name="Freeform 45"/>
          <p:cNvSpPr>
            <a:spLocks noEditPoints="1"/>
          </p:cNvSpPr>
          <p:nvPr/>
        </p:nvSpPr>
        <p:spPr bwMode="auto">
          <a:xfrm>
            <a:off x="9531976" y="4498129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5" name="Freeform 45"/>
          <p:cNvSpPr>
            <a:spLocks noEditPoints="1"/>
          </p:cNvSpPr>
          <p:nvPr/>
        </p:nvSpPr>
        <p:spPr bwMode="auto">
          <a:xfrm>
            <a:off x="9531976" y="5366681"/>
            <a:ext cx="327938" cy="327938"/>
          </a:xfrm>
          <a:custGeom>
            <a:avLst/>
            <a:gdLst/>
            <a:ahLst/>
            <a:cxnLst>
              <a:cxn ang="0">
                <a:pos x="27" y="55"/>
              </a:cxn>
              <a:cxn ang="0">
                <a:pos x="0" y="27"/>
              </a:cxn>
              <a:cxn ang="0">
                <a:pos x="27" y="0"/>
              </a:cxn>
              <a:cxn ang="0">
                <a:pos x="55" y="27"/>
              </a:cxn>
              <a:cxn ang="0">
                <a:pos x="27" y="55"/>
              </a:cxn>
              <a:cxn ang="0">
                <a:pos x="45" y="20"/>
              </a:cxn>
              <a:cxn ang="0">
                <a:pos x="42" y="17"/>
              </a:cxn>
              <a:cxn ang="0">
                <a:pos x="40" y="16"/>
              </a:cxn>
              <a:cxn ang="0">
                <a:pos x="38" y="17"/>
              </a:cxn>
              <a:cxn ang="0">
                <a:pos x="24" y="31"/>
              </a:cxn>
              <a:cxn ang="0">
                <a:pos x="16" y="23"/>
              </a:cxn>
              <a:cxn ang="0">
                <a:pos x="14" y="22"/>
              </a:cxn>
              <a:cxn ang="0">
                <a:pos x="13" y="23"/>
              </a:cxn>
              <a:cxn ang="0">
                <a:pos x="9" y="26"/>
              </a:cxn>
              <a:cxn ang="0">
                <a:pos x="9" y="28"/>
              </a:cxn>
              <a:cxn ang="0">
                <a:pos x="9" y="30"/>
              </a:cxn>
              <a:cxn ang="0">
                <a:pos x="22" y="43"/>
              </a:cxn>
              <a:cxn ang="0">
                <a:pos x="24" y="43"/>
              </a:cxn>
              <a:cxn ang="0">
                <a:pos x="26" y="43"/>
              </a:cxn>
              <a:cxn ang="0">
                <a:pos x="45" y="23"/>
              </a:cxn>
              <a:cxn ang="0">
                <a:pos x="46" y="22"/>
              </a:cxn>
              <a:cxn ang="0">
                <a:pos x="45" y="20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6430" tIns="48215" rIns="96430" bIns="482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3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" name="Group 80"/>
          <p:cNvGrpSpPr/>
          <p:nvPr/>
        </p:nvGrpSpPr>
        <p:grpSpPr>
          <a:xfrm>
            <a:off x="6653746" y="1863066"/>
            <a:ext cx="2765342" cy="548430"/>
            <a:chOff x="-450666" y="1847224"/>
            <a:chExt cx="3582491" cy="520048"/>
          </a:xfrm>
        </p:grpSpPr>
        <p:sp>
          <p:nvSpPr>
            <p:cNvPr id="137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1503705" y="1847224"/>
              <a:ext cx="1628120" cy="2042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/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89"/>
          <p:cNvGrpSpPr/>
          <p:nvPr/>
        </p:nvGrpSpPr>
        <p:grpSpPr>
          <a:xfrm>
            <a:off x="6653746" y="2758661"/>
            <a:ext cx="2765342" cy="547092"/>
            <a:chOff x="-450666" y="1848492"/>
            <a:chExt cx="3582491" cy="518778"/>
          </a:xfrm>
        </p:grpSpPr>
        <p:sp>
          <p:nvSpPr>
            <p:cNvPr id="140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92"/>
          <p:cNvGrpSpPr/>
          <p:nvPr/>
        </p:nvGrpSpPr>
        <p:grpSpPr>
          <a:xfrm>
            <a:off x="6653746" y="3652917"/>
            <a:ext cx="2765342" cy="547092"/>
            <a:chOff x="-450666" y="1848492"/>
            <a:chExt cx="3582491" cy="518778"/>
          </a:xfrm>
        </p:grpSpPr>
        <p:sp>
          <p:nvSpPr>
            <p:cNvPr id="143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44"/>
          <p:cNvGrpSpPr/>
          <p:nvPr/>
        </p:nvGrpSpPr>
        <p:grpSpPr>
          <a:xfrm>
            <a:off x="6653746" y="4547169"/>
            <a:ext cx="2765342" cy="535370"/>
            <a:chOff x="-450666" y="1859608"/>
            <a:chExt cx="3582491" cy="507664"/>
          </a:xfrm>
        </p:grpSpPr>
        <p:sp>
          <p:nvSpPr>
            <p:cNvPr id="146" name="Footer Text"/>
            <p:cNvSpPr txBox="1"/>
            <p:nvPr/>
          </p:nvSpPr>
          <p:spPr>
            <a:xfrm>
              <a:off x="-450666" y="2099987"/>
              <a:ext cx="3582491" cy="2672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1503705" y="1859608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47"/>
          <p:cNvGrpSpPr/>
          <p:nvPr/>
        </p:nvGrpSpPr>
        <p:grpSpPr>
          <a:xfrm>
            <a:off x="6653746" y="5429703"/>
            <a:ext cx="2765342" cy="547092"/>
            <a:chOff x="-450666" y="1848492"/>
            <a:chExt cx="3582491" cy="518778"/>
          </a:xfrm>
        </p:grpSpPr>
        <p:sp>
          <p:nvSpPr>
            <p:cNvPr id="149" name="Footer Text"/>
            <p:cNvSpPr txBox="1"/>
            <p:nvPr/>
          </p:nvSpPr>
          <p:spPr>
            <a:xfrm>
              <a:off x="-450666" y="2099986"/>
              <a:ext cx="3582491" cy="2672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1503705" y="1848492"/>
              <a:ext cx="1628120" cy="223994"/>
            </a:xfrm>
            <a:prstGeom prst="rect">
              <a:avLst/>
            </a:prstGeom>
            <a:noFill/>
          </p:spPr>
          <p:txBody>
            <a:bodyPr wrap="none" lIns="0" tIns="0" rIns="0" bIns="0" rtlCol="0" anchor="ctr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73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prism isContent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500"/>
                            </p:stCondLst>
                            <p:childTnLst>
                              <p:par>
                                <p:cTn id="9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000"/>
                            </p:stCondLst>
                            <p:childTnLst>
                              <p:par>
                                <p:cTn id="10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102" grpId="0" animBg="1"/>
      <p:bldP spid="101" grpId="0" animBg="1"/>
      <p:bldP spid="100" grpId="0" animBg="1"/>
      <p:bldP spid="99" grpId="0" animBg="1"/>
      <p:bldP spid="105" grpId="0" animBg="1"/>
      <p:bldP spid="106" grpId="0" animBg="1"/>
      <p:bldP spid="117" grpId="0" animBg="1"/>
      <p:bldP spid="134" grpId="0" animBg="1"/>
      <p:bldP spid="1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495550" y="1914469"/>
            <a:ext cx="78676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263125" y="3248338"/>
            <a:ext cx="633250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658432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科技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BFBFBF"/>
      </a:accent2>
      <a:accent3>
        <a:srgbClr val="0070C0"/>
      </a:accent3>
      <a:accent4>
        <a:srgbClr val="BFBFBF"/>
      </a:accent4>
      <a:accent5>
        <a:srgbClr val="0070C0"/>
      </a:accent5>
      <a:accent6>
        <a:srgbClr val="BFBFBF"/>
      </a:accent6>
      <a:hlink>
        <a:srgbClr val="0070C0"/>
      </a:hlink>
      <a:folHlink>
        <a:srgbClr val="BFBFB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2855</Words>
  <Application>Microsoft Office PowerPoint</Application>
  <PresentationFormat>自定义</PresentationFormat>
  <Paragraphs>274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6" baseType="lpstr">
      <vt:lpstr>FontAwesome</vt:lpstr>
      <vt:lpstr>Gill Sans</vt:lpstr>
      <vt:lpstr>Lato Black</vt:lpstr>
      <vt:lpstr>Lato Regular</vt:lpstr>
      <vt:lpstr>League Gothic Regular</vt:lpstr>
      <vt:lpstr>Malgun Gothic</vt:lpstr>
      <vt:lpstr>宋体</vt:lpstr>
      <vt:lpstr>微软雅黑</vt:lpstr>
      <vt:lpstr>Arial</vt:lpstr>
      <vt:lpstr>Calibri</vt:lpstr>
      <vt:lpstr>Calibri Light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蓝色科技</dc:title>
  <dc:creator/>
  <cp:keywords>www.1ppt.com</cp:keywords>
  <cp:lastModifiedBy/>
  <cp:revision>1</cp:revision>
  <dcterms:created xsi:type="dcterms:W3CDTF">2016-12-18T13:13:16Z</dcterms:created>
  <dcterms:modified xsi:type="dcterms:W3CDTF">2019-02-13T07:07:36Z</dcterms:modified>
</cp:coreProperties>
</file>