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4"/>
  </p:notesMasterIdLst>
  <p:handoutMasterIdLst>
    <p:handoutMasterId r:id="rId25"/>
  </p:handoutMasterIdLst>
  <p:sldIdLst>
    <p:sldId id="3170" r:id="rId2"/>
    <p:sldId id="3172" r:id="rId3"/>
    <p:sldId id="3173" r:id="rId4"/>
    <p:sldId id="3174" r:id="rId5"/>
    <p:sldId id="3175" r:id="rId6"/>
    <p:sldId id="3176" r:id="rId7"/>
    <p:sldId id="3177" r:id="rId8"/>
    <p:sldId id="3178" r:id="rId9"/>
    <p:sldId id="3179" r:id="rId10"/>
    <p:sldId id="3180" r:id="rId11"/>
    <p:sldId id="3181" r:id="rId12"/>
    <p:sldId id="3182" r:id="rId13"/>
    <p:sldId id="3183" r:id="rId14"/>
    <p:sldId id="3184" r:id="rId15"/>
    <p:sldId id="3185" r:id="rId16"/>
    <p:sldId id="3186" r:id="rId17"/>
    <p:sldId id="3187" r:id="rId18"/>
    <p:sldId id="3188" r:id="rId19"/>
    <p:sldId id="3189" r:id="rId20"/>
    <p:sldId id="3190" r:id="rId21"/>
    <p:sldId id="3191" r:id="rId22"/>
    <p:sldId id="319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5F57"/>
    <a:srgbClr val="0956A6"/>
    <a:srgbClr val="66BB40"/>
    <a:srgbClr val="273C8F"/>
    <a:srgbClr val="FDD209"/>
    <a:srgbClr val="11A84E"/>
    <a:srgbClr val="FCFDFE"/>
    <a:srgbClr val="006DBB"/>
    <a:srgbClr val="C00000"/>
    <a:srgbClr val="206B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9" autoAdjust="0"/>
    <p:restoredTop sz="95317" autoAdjust="0"/>
  </p:normalViewPr>
  <p:slideViewPr>
    <p:cSldViewPr>
      <p:cViewPr varScale="1">
        <p:scale>
          <a:sx n="87" d="100"/>
          <a:sy n="87" d="100"/>
        </p:scale>
        <p:origin x="420" y="90"/>
      </p:cViewPr>
      <p:guideLst>
        <p:guide orient="horz" pos="328"/>
        <p:guide pos="4050"/>
        <p:guide pos="557"/>
        <p:guide orient="horz" pos="4183"/>
        <p:guide pos="7497"/>
        <p:guide pos="6908"/>
      </p:guideLst>
    </p:cSldViewPr>
  </p:slideViewPr>
  <p:outlineViewPr>
    <p:cViewPr>
      <p:scale>
        <a:sx n="100" d="100"/>
        <a:sy n="100" d="100"/>
      </p:scale>
      <p:origin x="0" y="-9972"/>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2019/2/13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078134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a:t>
            </a:fld>
            <a:endParaRPr lang="zh-CN" altLang="en-US"/>
          </a:p>
        </p:txBody>
      </p:sp>
    </p:spTree>
    <p:extLst>
      <p:ext uri="{BB962C8B-B14F-4D97-AF65-F5344CB8AC3E}">
        <p14:creationId xmlns:p14="http://schemas.microsoft.com/office/powerpoint/2010/main" val="3749970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3</a:t>
            </a:fld>
            <a:endParaRPr lang="zh-CN" altLang="en-US"/>
          </a:p>
        </p:txBody>
      </p:sp>
    </p:spTree>
    <p:extLst>
      <p:ext uri="{BB962C8B-B14F-4D97-AF65-F5344CB8AC3E}">
        <p14:creationId xmlns:p14="http://schemas.microsoft.com/office/powerpoint/2010/main" val="398958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554079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885422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6548272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16485192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8</a:t>
            </a:fld>
            <a:endParaRPr lang="zh-CN" altLang="en-US"/>
          </a:p>
        </p:txBody>
      </p:sp>
    </p:spTree>
    <p:extLst>
      <p:ext uri="{BB962C8B-B14F-4D97-AF65-F5344CB8AC3E}">
        <p14:creationId xmlns:p14="http://schemas.microsoft.com/office/powerpoint/2010/main" val="13754688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1820320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49482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644791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311260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13</a:t>
            </a:fld>
            <a:endParaRPr lang="zh-CN" altLang="en-US"/>
          </a:p>
        </p:txBody>
      </p:sp>
    </p:spTree>
    <p:extLst>
      <p:ext uri="{BB962C8B-B14F-4D97-AF65-F5344CB8AC3E}">
        <p14:creationId xmlns:p14="http://schemas.microsoft.com/office/powerpoint/2010/main" val="18778719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772735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700941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560715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5382868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18</a:t>
            </a:fld>
            <a:endParaRPr lang="zh-CN" altLang="en-US"/>
          </a:p>
        </p:txBody>
      </p:sp>
    </p:spTree>
    <p:extLst>
      <p:ext uri="{BB962C8B-B14F-4D97-AF65-F5344CB8AC3E}">
        <p14:creationId xmlns:p14="http://schemas.microsoft.com/office/powerpoint/2010/main" val="17797255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136001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1429589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508333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6078892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F82D2-7A68-459D-A996-9BDDA2518FA4}" type="datetimeFigureOut">
              <a:rPr lang="zh-CN" altLang="en-US" smtClean="0"/>
              <a:t>2019/2/13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23485477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2019/2/13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8" name="矩形 7"/>
          <p:cNvSpPr/>
          <p:nvPr userDrawn="1"/>
        </p:nvSpPr>
        <p:spPr>
          <a:xfrm>
            <a:off x="9974719" y="6754480"/>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2601815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2019/2/13</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24" r:id="rId1"/>
    <p:sldLayoutId id="2147483725" r:id="rId2"/>
  </p:sldLayoutIdLst>
  <p:timing>
    <p:tnLst>
      <p:par>
        <p:cTn id="1" dur="indefinite" restart="never" nodeType="tmRoot"/>
      </p:par>
    </p:tnLst>
  </p:timing>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notesSlide" Target="../notesSlides/notesSlide3.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slideLayout" Target="../slideLayouts/slideLayout1.xml"/><Relationship Id="rId5" Type="http://schemas.openxmlformats.org/officeDocument/2006/relationships/tags" Target="../tags/tag18.xml"/><Relationship Id="rId4" Type="http://schemas.openxmlformats.org/officeDocument/2006/relationships/tags" Target="../tags/tag1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notesSlide" Target="../notesSlides/notesSlide8.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1.xml"/><Relationship Id="rId5" Type="http://schemas.openxmlformats.org/officeDocument/2006/relationships/tags" Target="../tags/tag23.xml"/><Relationship Id="rId4" Type="http://schemas.openxmlformats.org/officeDocument/2006/relationships/tags" Target="../tags/tag2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notesSlide" Target="../notesSlides/notesSlide13.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1.xml"/><Relationship Id="rId5" Type="http://schemas.openxmlformats.org/officeDocument/2006/relationships/tags" Target="../tags/tag28.xml"/><Relationship Id="rId4" Type="http://schemas.openxmlformats.org/officeDocument/2006/relationships/tags" Target="../tags/tag2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tags" Target="../tags/tag31.xml"/><Relationship Id="rId7" Type="http://schemas.openxmlformats.org/officeDocument/2006/relationships/notesSlide" Target="../notesSlides/notesSlide18.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Layout" Target="../slideLayouts/slideLayout1.xml"/><Relationship Id="rId5" Type="http://schemas.openxmlformats.org/officeDocument/2006/relationships/tags" Target="../tags/tag33.xml"/><Relationship Id="rId4" Type="http://schemas.openxmlformats.org/officeDocument/2006/relationships/tags" Target="../tags/tag3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12858749" cy="7232649"/>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Oval 22"/>
          <p:cNvSpPr/>
          <p:nvPr/>
        </p:nvSpPr>
        <p:spPr>
          <a:xfrm>
            <a:off x="1819024"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smtClean="0">
                <a:solidFill>
                  <a:schemeClr val="accent1"/>
                </a:solidFill>
                <a:latin typeface="Impact" panose="020B0806030902050204" pitchFamily="34" charset="0"/>
                <a:sym typeface="Arial" panose="020B0604020202020204" pitchFamily="34" charset="0"/>
              </a:rPr>
              <a:t>2</a:t>
            </a:r>
            <a:endParaRPr lang="en-US" sz="6600" dirty="0">
              <a:solidFill>
                <a:schemeClr val="accent1"/>
              </a:solidFill>
              <a:latin typeface="Impact" panose="020B0806030902050204" pitchFamily="34" charset="0"/>
              <a:sym typeface="Arial" panose="020B0604020202020204" pitchFamily="34" charset="0"/>
            </a:endParaRPr>
          </a:p>
        </p:txBody>
      </p:sp>
      <p:sp>
        <p:nvSpPr>
          <p:cNvPr id="12" name="Oval 22"/>
          <p:cNvSpPr/>
          <p:nvPr/>
        </p:nvSpPr>
        <p:spPr>
          <a:xfrm>
            <a:off x="2828193"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smtClean="0">
                <a:solidFill>
                  <a:schemeClr val="accent2"/>
                </a:solidFill>
                <a:latin typeface="Impact" panose="020B0806030902050204" pitchFamily="34" charset="0"/>
                <a:sym typeface="Arial" panose="020B0604020202020204" pitchFamily="34" charset="0"/>
              </a:rPr>
              <a:t>0</a:t>
            </a:r>
            <a:endParaRPr lang="en-US" sz="6600" dirty="0">
              <a:solidFill>
                <a:schemeClr val="accent2"/>
              </a:solidFill>
              <a:latin typeface="Impact" panose="020B0806030902050204" pitchFamily="34" charset="0"/>
              <a:sym typeface="Arial" panose="020B0604020202020204" pitchFamily="34" charset="0"/>
            </a:endParaRPr>
          </a:p>
        </p:txBody>
      </p:sp>
      <p:sp>
        <p:nvSpPr>
          <p:cNvPr id="13" name="Oval 22"/>
          <p:cNvSpPr/>
          <p:nvPr/>
        </p:nvSpPr>
        <p:spPr>
          <a:xfrm>
            <a:off x="3837362"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a:solidFill>
                  <a:schemeClr val="accent3"/>
                </a:solidFill>
                <a:latin typeface="Impact" panose="020B0806030902050204" pitchFamily="34" charset="0"/>
                <a:sym typeface="Arial" panose="020B0604020202020204" pitchFamily="34" charset="0"/>
              </a:rPr>
              <a:t>X</a:t>
            </a:r>
            <a:endParaRPr lang="en-US" sz="6600" dirty="0">
              <a:solidFill>
                <a:schemeClr val="accent3"/>
              </a:solidFill>
              <a:latin typeface="Impact" panose="020B0806030902050204" pitchFamily="34" charset="0"/>
              <a:sym typeface="Arial" panose="020B0604020202020204" pitchFamily="34" charset="0"/>
            </a:endParaRPr>
          </a:p>
        </p:txBody>
      </p:sp>
      <p:sp>
        <p:nvSpPr>
          <p:cNvPr id="14" name="Oval 22"/>
          <p:cNvSpPr/>
          <p:nvPr/>
        </p:nvSpPr>
        <p:spPr>
          <a:xfrm>
            <a:off x="4846532"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a:solidFill>
                  <a:schemeClr val="accent4"/>
                </a:solidFill>
                <a:latin typeface="Impact" panose="020B0806030902050204" pitchFamily="34" charset="0"/>
                <a:sym typeface="Arial" panose="020B0604020202020204" pitchFamily="34" charset="0"/>
              </a:rPr>
              <a:t>X</a:t>
            </a:r>
            <a:endParaRPr lang="en-US" sz="6600" dirty="0">
              <a:solidFill>
                <a:schemeClr val="accent4"/>
              </a:solidFill>
              <a:latin typeface="Impact" panose="020B0806030902050204" pitchFamily="34" charset="0"/>
              <a:sym typeface="Arial" panose="020B0604020202020204" pitchFamily="34" charset="0"/>
            </a:endParaRPr>
          </a:p>
        </p:txBody>
      </p:sp>
      <p:sp>
        <p:nvSpPr>
          <p:cNvPr id="15" name="矩形 259"/>
          <p:cNvSpPr>
            <a:spLocks noChangeArrowheads="1"/>
          </p:cNvSpPr>
          <p:nvPr/>
        </p:nvSpPr>
        <p:spPr bwMode="auto">
          <a:xfrm>
            <a:off x="711562" y="2396311"/>
            <a:ext cx="66350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000" dirty="0" smtClean="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BUSINESS CONTRACTED WORK REPORT PPT</a:t>
            </a:r>
            <a:endParaRPr lang="zh-CN" altLang="en-US" sz="2000"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7" name="矩形 259"/>
          <p:cNvSpPr>
            <a:spLocks noChangeArrowheads="1"/>
          </p:cNvSpPr>
          <p:nvPr/>
        </p:nvSpPr>
        <p:spPr bwMode="auto">
          <a:xfrm>
            <a:off x="283936" y="2629386"/>
            <a:ext cx="74902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800" b="1" dirty="0">
                <a:solidFill>
                  <a:schemeClr val="bg1"/>
                </a:solidFill>
                <a:effectLst>
                  <a:outerShdw blurRad="38100" dist="38100" dir="2700000" algn="tl">
                    <a:srgbClr val="000000">
                      <a:alpha val="43137"/>
                    </a:srgbClr>
                  </a:outerShdw>
                </a:effectLst>
                <a:cs typeface="Arial" panose="020B0604020202020204" pitchFamily="34" charset="0"/>
              </a:rPr>
              <a:t>企业文化课程介绍</a:t>
            </a:r>
            <a:r>
              <a:rPr lang="en-US" altLang="zh-CN" sz="4800" b="1" dirty="0" err="1">
                <a:solidFill>
                  <a:schemeClr val="bg1"/>
                </a:solidFill>
                <a:effectLst>
                  <a:outerShdw blurRad="38100" dist="38100" dir="2700000" algn="tl">
                    <a:srgbClr val="000000">
                      <a:alpha val="43137"/>
                    </a:srgbClr>
                  </a:outerShdw>
                </a:effectLst>
                <a:cs typeface="Arial" panose="020B0604020202020204" pitchFamily="34" charset="0"/>
              </a:rPr>
              <a:t>ppt</a:t>
            </a:r>
            <a:r>
              <a:rPr lang="zh-CN" altLang="en-US" sz="4800" b="1" dirty="0">
                <a:solidFill>
                  <a:schemeClr val="bg1"/>
                </a:solidFill>
                <a:effectLst>
                  <a:outerShdw blurRad="38100" dist="38100" dir="2700000" algn="tl">
                    <a:srgbClr val="000000">
                      <a:alpha val="43137"/>
                    </a:srgbClr>
                  </a:outerShdw>
                </a:effectLst>
                <a:cs typeface="Arial" panose="020B0604020202020204" pitchFamily="34" charset="0"/>
              </a:rPr>
              <a:t>模板</a:t>
            </a:r>
          </a:p>
        </p:txBody>
      </p:sp>
      <p:sp>
        <p:nvSpPr>
          <p:cNvPr id="18" name="矩形 259"/>
          <p:cNvSpPr>
            <a:spLocks noChangeArrowheads="1"/>
          </p:cNvSpPr>
          <p:nvPr/>
        </p:nvSpPr>
        <p:spPr bwMode="auto">
          <a:xfrm>
            <a:off x="704850" y="3543708"/>
            <a:ext cx="66484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 b="1" dirty="0">
                <a:solidFill>
                  <a:schemeClr val="bg1"/>
                </a:solidFill>
                <a:effectLst>
                  <a:outerShdw blurRad="38100" dist="38100" dir="2700000" algn="tl">
                    <a:srgbClr val="000000">
                      <a:alpha val="43137"/>
                    </a:srgbClr>
                  </a:outerShdw>
                </a:effectLst>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600" b="1" dirty="0">
              <a:solidFill>
                <a:schemeClr val="bg1"/>
              </a:solidFill>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0789700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childTnLst>
                          </p:cTn>
                        </p:par>
                        <p:par>
                          <p:cTn id="36" fill="hold">
                            <p:stCondLst>
                              <p:cond delay="5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5"/>
                                        </p:tgtEl>
                                        <p:attrNameLst>
                                          <p:attrName>ppt_y</p:attrName>
                                        </p:attrNameLst>
                                      </p:cBhvr>
                                      <p:tavLst>
                                        <p:tav tm="0">
                                          <p:val>
                                            <p:strVal val="#ppt_y"/>
                                          </p:val>
                                        </p:tav>
                                        <p:tav tm="100000">
                                          <p:val>
                                            <p:strVal val="#ppt_y"/>
                                          </p:val>
                                        </p:tav>
                                      </p:tavLst>
                                    </p:anim>
                                    <p:anim calcmode="lin" valueType="num">
                                      <p:cBhvr>
                                        <p:cTn id="4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5"/>
                                        </p:tgtEl>
                                      </p:cBhvr>
                                    </p:animEffect>
                                  </p:childTnLst>
                                </p:cTn>
                              </p:par>
                            </p:childTnLst>
                          </p:cTn>
                        </p:par>
                        <p:par>
                          <p:cTn id="44" fill="hold">
                            <p:stCondLst>
                              <p:cond delay="2500"/>
                            </p:stCondLst>
                            <p:childTnLst>
                              <p:par>
                                <p:cTn id="45" presetID="26" presetClass="emph" presetSubtype="0" fill="hold" grpId="1" nodeType="afterEffect">
                                  <p:stCondLst>
                                    <p:cond delay="0"/>
                                  </p:stCondLst>
                                  <p:iterate type="lt">
                                    <p:tmPct val="0"/>
                                  </p:iterate>
                                  <p:childTnLst>
                                    <p:animEffect transition="out" filter="fade">
                                      <p:cBhvr>
                                        <p:cTn id="46" dur="500" tmFilter="0, 0; .2, .5; .8, .5; 1, 0"/>
                                        <p:tgtEl>
                                          <p:spTgt spid="15"/>
                                        </p:tgtEl>
                                      </p:cBhvr>
                                    </p:animEffect>
                                    <p:animScale>
                                      <p:cBhvr>
                                        <p:cTn id="47" dur="250" autoRev="1" fill="hold"/>
                                        <p:tgtEl>
                                          <p:spTgt spid="15"/>
                                        </p:tgtEl>
                                      </p:cBhvr>
                                      <p:by x="105000" y="105000"/>
                                    </p:animScale>
                                  </p:childTnLst>
                                </p:cTn>
                              </p:par>
                            </p:childTnLst>
                          </p:cTn>
                        </p:par>
                        <p:par>
                          <p:cTn id="48" fill="hold">
                            <p:stCondLst>
                              <p:cond delay="3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17"/>
                                        </p:tgtEl>
                                        <p:attrNameLst>
                                          <p:attrName>ppt_y</p:attrName>
                                        </p:attrNameLst>
                                      </p:cBhvr>
                                      <p:tavLst>
                                        <p:tav tm="0">
                                          <p:val>
                                            <p:strVal val="#ppt_y"/>
                                          </p:val>
                                        </p:tav>
                                        <p:tav tm="100000">
                                          <p:val>
                                            <p:strVal val="#ppt_y"/>
                                          </p:val>
                                        </p:tav>
                                      </p:tavLst>
                                    </p:anim>
                                    <p:anim calcmode="lin" valueType="num">
                                      <p:cBhvr>
                                        <p:cTn id="53"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17"/>
                                        </p:tgtEl>
                                      </p:cBhvr>
                                    </p:animEffect>
                                  </p:childTnLst>
                                </p:cTn>
                              </p:par>
                            </p:childTnLst>
                          </p:cTn>
                        </p:par>
                        <p:par>
                          <p:cTn id="56" fill="hold">
                            <p:stCondLst>
                              <p:cond delay="4100"/>
                            </p:stCondLst>
                            <p:childTnLst>
                              <p:par>
                                <p:cTn id="57" presetID="26" presetClass="emph" presetSubtype="0" fill="hold" grpId="1" nodeType="afterEffect">
                                  <p:stCondLst>
                                    <p:cond delay="0"/>
                                  </p:stCondLst>
                                  <p:iterate type="lt">
                                    <p:tmPct val="0"/>
                                  </p:iterate>
                                  <p:childTnLst>
                                    <p:animEffect transition="out" filter="fade">
                                      <p:cBhvr>
                                        <p:cTn id="58" dur="500" tmFilter="0, 0; .2, .5; .8, .5; 1, 0"/>
                                        <p:tgtEl>
                                          <p:spTgt spid="17"/>
                                        </p:tgtEl>
                                      </p:cBhvr>
                                    </p:animEffect>
                                    <p:animScale>
                                      <p:cBhvr>
                                        <p:cTn id="59" dur="250" autoRev="1" fill="hold"/>
                                        <p:tgtEl>
                                          <p:spTgt spid="17"/>
                                        </p:tgtEl>
                                      </p:cBhvr>
                                      <p:by x="105000" y="105000"/>
                                    </p:animScale>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5" grpId="0"/>
      <p:bldP spid="15" grpId="1"/>
      <p:bldP spid="17" grpId="0"/>
      <p:bldP spid="17" grpId="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MH_Entry_1"/>
          <p:cNvSpPr/>
          <p:nvPr>
            <p:custDataLst>
              <p:tags r:id="rId2"/>
            </p:custDataLst>
          </p:nvPr>
        </p:nvSpPr>
        <p:spPr>
          <a:xfrm flipH="1">
            <a:off x="5963791" y="2091707"/>
            <a:ext cx="3487906" cy="579303"/>
          </a:xfrm>
          <a:prstGeom prst="roundRect">
            <a:avLst>
              <a:gd name="adj" fmla="val 23973"/>
            </a:avLst>
          </a:prstGeom>
          <a:solidFill>
            <a:schemeClr val="accent1"/>
          </a:solidFill>
          <a:ln w="25400" cap="flat" cmpd="sng" algn="ctr">
            <a:noFill/>
            <a:prstDash val="solid"/>
          </a:ln>
          <a:effectLst/>
        </p:spPr>
        <p:txBody>
          <a:bodyPr wrap="square" lIns="0" tIns="0" rIns="0" bIns="0" anchor="ctr">
            <a:noAutofit/>
          </a:bodyPr>
          <a:lstStyle/>
          <a:p>
            <a:pPr algn="ctr"/>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MH_Number_1"/>
          <p:cNvSpPr/>
          <p:nvPr>
            <p:custDataLst>
              <p:tags r:id="rId3"/>
            </p:custDataLst>
          </p:nvPr>
        </p:nvSpPr>
        <p:spPr>
          <a:xfrm flipH="1">
            <a:off x="5059758" y="2077515"/>
            <a:ext cx="801006" cy="6076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1"/>
          </a:solidFill>
          <a:ln w="12700" cap="flat" cmpd="sng" algn="ctr">
            <a:noFill/>
            <a:prstDash val="solid"/>
          </a:ln>
          <a:effectLst/>
        </p:spPr>
        <p:txBody>
          <a:bodyPr wrap="square" lIns="0" tIns="49357" rIns="189833" bIns="49357"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01</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3" name="MH_Entry_2"/>
          <p:cNvSpPr/>
          <p:nvPr>
            <p:custDataLst>
              <p:tags r:id="rId4"/>
            </p:custDataLst>
          </p:nvPr>
        </p:nvSpPr>
        <p:spPr>
          <a:xfrm flipH="1">
            <a:off x="5963791" y="3172719"/>
            <a:ext cx="3487906" cy="579303"/>
          </a:xfrm>
          <a:prstGeom prst="roundRect">
            <a:avLst>
              <a:gd name="adj" fmla="val 23973"/>
            </a:avLst>
          </a:prstGeom>
          <a:solidFill>
            <a:schemeClr val="accent2"/>
          </a:solidFill>
          <a:ln w="25400" cap="flat" cmpd="sng" algn="ctr">
            <a:noFill/>
            <a:prstDash val="solid"/>
          </a:ln>
          <a:effectLst/>
        </p:spPr>
        <p:txBody>
          <a:bodyPr wrap="square" lIns="0" tIns="0" rIns="0" bIns="0" anchor="ctr">
            <a:noAutofit/>
          </a:bodyPr>
          <a:lstStyle/>
          <a:p>
            <a:pPr lvl="0" algn="ctr"/>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2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情况</a:t>
            </a:r>
            <a:endParaRPr lang="en-US" altLang="zh-CN" sz="24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COMPLETION </a:t>
            </a: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OF WORK</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2"/>
          <p:cNvSpPr/>
          <p:nvPr>
            <p:custDataLst>
              <p:tags r:id="rId5"/>
            </p:custDataLst>
          </p:nvPr>
        </p:nvSpPr>
        <p:spPr>
          <a:xfrm flipH="1">
            <a:off x="5059758" y="3158527"/>
            <a:ext cx="801006" cy="6076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2"/>
          </a:solidFill>
          <a:ln w="12700" cap="flat" cmpd="sng" algn="ctr">
            <a:noFill/>
            <a:prstDash val="solid"/>
          </a:ln>
          <a:effectLst/>
        </p:spPr>
        <p:txBody>
          <a:bodyPr wrap="square" lIns="0" tIns="49357" rIns="189833" bIns="49357"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02</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5" name="MH_Entry_3"/>
          <p:cNvSpPr/>
          <p:nvPr>
            <p:custDataLst>
              <p:tags r:id="rId6"/>
            </p:custDataLst>
          </p:nvPr>
        </p:nvSpPr>
        <p:spPr>
          <a:xfrm flipH="1">
            <a:off x="5963791" y="4253731"/>
            <a:ext cx="3487906" cy="579303"/>
          </a:xfrm>
          <a:prstGeom prst="roundRect">
            <a:avLst>
              <a:gd name="adj" fmla="val 23973"/>
            </a:avLst>
          </a:prstGeom>
          <a:solidFill>
            <a:schemeClr val="accent1"/>
          </a:solidFill>
          <a:ln w="25400" cap="flat" cmpd="sng" algn="ctr">
            <a:noFill/>
            <a:prstDash val="solid"/>
          </a:ln>
          <a:effectLst/>
        </p:spPr>
        <p:txBody>
          <a:bodyPr wrap="square" lIns="0" tIns="0" rIns="0" bIns="0" anchor="ctr">
            <a:noAutofit/>
          </a:bodyPr>
          <a:lstStyle/>
          <a:p>
            <a:pPr lvl="0" algn="ctr"/>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2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展示</a:t>
            </a:r>
            <a:endParaRPr lang="en-US" altLang="zh-CN" sz="24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SUCCESSFUL </a:t>
            </a: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PROJECT </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3"/>
          <p:cNvSpPr/>
          <p:nvPr>
            <p:custDataLst>
              <p:tags r:id="rId7"/>
            </p:custDataLst>
          </p:nvPr>
        </p:nvSpPr>
        <p:spPr>
          <a:xfrm flipH="1">
            <a:off x="5059758" y="4239539"/>
            <a:ext cx="801006" cy="6076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1"/>
          </a:solidFill>
          <a:ln w="12700" cap="flat" cmpd="sng" algn="ctr">
            <a:noFill/>
            <a:prstDash val="solid"/>
          </a:ln>
          <a:effectLst/>
        </p:spPr>
        <p:txBody>
          <a:bodyPr wrap="square" lIns="0" tIns="49357" rIns="189833" bIns="49357"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03</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1" name="MH_Entry_4"/>
          <p:cNvSpPr/>
          <p:nvPr>
            <p:custDataLst>
              <p:tags r:id="rId8"/>
            </p:custDataLst>
          </p:nvPr>
        </p:nvSpPr>
        <p:spPr>
          <a:xfrm flipH="1">
            <a:off x="5963791" y="5334743"/>
            <a:ext cx="3487906" cy="579303"/>
          </a:xfrm>
          <a:prstGeom prst="roundRect">
            <a:avLst>
              <a:gd name="adj" fmla="val 23973"/>
            </a:avLst>
          </a:prstGeom>
          <a:solidFill>
            <a:schemeClr val="accent2"/>
          </a:solidFill>
          <a:ln w="25400" cap="flat" cmpd="sng" algn="ctr">
            <a:noFill/>
            <a:prstDash val="solid"/>
          </a:ln>
          <a:effectLst/>
        </p:spPr>
        <p:txBody>
          <a:bodyPr wrap="square" lIns="0" tIns="0" rIns="0" bIns="0" anchor="ctr">
            <a:noAutofit/>
          </a:bodyPr>
          <a:lstStyle/>
          <a:p>
            <a:pPr lvl="0" algn="ctr"/>
            <a:r>
              <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MH_Number_4"/>
          <p:cNvSpPr/>
          <p:nvPr>
            <p:custDataLst>
              <p:tags r:id="rId9"/>
            </p:custDataLst>
          </p:nvPr>
        </p:nvSpPr>
        <p:spPr>
          <a:xfrm flipH="1">
            <a:off x="5059758" y="5320551"/>
            <a:ext cx="801006" cy="607687"/>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2"/>
          </a:solidFill>
          <a:ln w="12700" cap="flat" cmpd="sng" algn="ctr">
            <a:noFill/>
            <a:prstDash val="solid"/>
          </a:ln>
          <a:effectLst/>
        </p:spPr>
        <p:txBody>
          <a:bodyPr wrap="square" lIns="0" tIns="49357" rIns="189833" bIns="49357"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04</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2" name="MH_Others_2"/>
          <p:cNvSpPr/>
          <p:nvPr>
            <p:custDataLst>
              <p:tags r:id="rId10"/>
            </p:custDataLst>
          </p:nvPr>
        </p:nvSpPr>
        <p:spPr>
          <a:xfrm>
            <a:off x="353" y="773245"/>
            <a:ext cx="1460470" cy="500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endParaRPr lang="zh-CN" altLang="en-US"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MH_Others_1"/>
          <p:cNvSpPr txBox="1"/>
          <p:nvPr>
            <p:custDataLst>
              <p:tags r:id="rId11"/>
            </p:custDataLst>
          </p:nvPr>
        </p:nvSpPr>
        <p:spPr>
          <a:xfrm>
            <a:off x="1460823" y="727718"/>
            <a:ext cx="1141729" cy="615553"/>
          </a:xfrm>
          <a:prstGeom prst="rect">
            <a:avLst/>
          </a:prstGeom>
          <a:noFill/>
        </p:spPr>
        <p:txBody>
          <a:bodyPr vert="horz" wrap="square" lIns="0" tIns="0" rIns="0" bIns="0" rtlCol="0" anchor="ctr" anchorCtr="0">
            <a:spAutoFit/>
          </a:bodyPr>
          <a:lstStyle/>
          <a:p>
            <a:pPr algn="r"/>
            <a:r>
              <a:rPr lang="zh-CN" altLang="en-US" sz="4000" b="1"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40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s_2"/>
          <p:cNvSpPr txBox="1"/>
          <p:nvPr>
            <p:custDataLst>
              <p:tags r:id="rId12"/>
            </p:custDataLst>
          </p:nvPr>
        </p:nvSpPr>
        <p:spPr>
          <a:xfrm>
            <a:off x="352" y="1343271"/>
            <a:ext cx="2602199" cy="492443"/>
          </a:xfrm>
          <a:prstGeom prst="rect">
            <a:avLst/>
          </a:prstGeom>
          <a:noFill/>
        </p:spPr>
        <p:txBody>
          <a:bodyPr wrap="square" lIns="0" tIns="0" rIns="0" bIns="0">
            <a:spAutoFit/>
          </a:bodyPr>
          <a:lstStyle/>
          <a:p>
            <a:pPr algn="r">
              <a:defRPr/>
            </a:pPr>
            <a:r>
              <a:rPr lang="en-US" altLang="zh-CN" sz="3200"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1808636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additive="base">
                                        <p:cTn id="21" dur="500" fill="hold"/>
                                        <p:tgtEl>
                                          <p:spTgt spid="79"/>
                                        </p:tgtEl>
                                        <p:attrNameLst>
                                          <p:attrName>ppt_x</p:attrName>
                                        </p:attrNameLst>
                                      </p:cBhvr>
                                      <p:tavLst>
                                        <p:tav tm="0">
                                          <p:val>
                                            <p:strVal val="0-#ppt_w/2"/>
                                          </p:val>
                                        </p:tav>
                                        <p:tav tm="100000">
                                          <p:val>
                                            <p:strVal val="#ppt_x"/>
                                          </p:val>
                                        </p:tav>
                                      </p:tavLst>
                                    </p:anim>
                                    <p:anim calcmode="lin" valueType="num">
                                      <p:cBhvr additive="base">
                                        <p:cTn id="22" dur="500" fill="hold"/>
                                        <p:tgtEl>
                                          <p:spTgt spid="7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0"/>
                                        </p:tgtEl>
                                        <p:attrNameLst>
                                          <p:attrName>style.visibility</p:attrName>
                                        </p:attrNameLst>
                                      </p:cBhvr>
                                      <p:to>
                                        <p:strVal val="visible"/>
                                      </p:to>
                                    </p:set>
                                    <p:anim calcmode="lin" valueType="num">
                                      <p:cBhvr additive="base">
                                        <p:cTn id="25" dur="500" fill="hold"/>
                                        <p:tgtEl>
                                          <p:spTgt spid="80"/>
                                        </p:tgtEl>
                                        <p:attrNameLst>
                                          <p:attrName>ppt_x</p:attrName>
                                        </p:attrNameLst>
                                      </p:cBhvr>
                                      <p:tavLst>
                                        <p:tav tm="0">
                                          <p:val>
                                            <p:strVal val="0-#ppt_w/2"/>
                                          </p:val>
                                        </p:tav>
                                        <p:tav tm="100000">
                                          <p:val>
                                            <p:strVal val="#ppt_x"/>
                                          </p:val>
                                        </p:tav>
                                      </p:tavLst>
                                    </p:anim>
                                    <p:anim calcmode="lin" valueType="num">
                                      <p:cBhvr additive="base">
                                        <p:cTn id="26" dur="500" fill="hold"/>
                                        <p:tgtEl>
                                          <p:spTgt spid="8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0-#ppt_w/2"/>
                                          </p:val>
                                        </p:tav>
                                        <p:tav tm="100000">
                                          <p:val>
                                            <p:strVal val="#ppt_x"/>
                                          </p:val>
                                        </p:tav>
                                      </p:tavLst>
                                    </p:anim>
                                    <p:anim calcmode="lin" valueType="num">
                                      <p:cBhvr additive="base">
                                        <p:cTn id="42" dur="500" fill="hold"/>
                                        <p:tgtEl>
                                          <p:spTgt spid="2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0-#ppt_w/2"/>
                                          </p:val>
                                        </p:tav>
                                        <p:tav tm="100000">
                                          <p:val>
                                            <p:strVal val="#ppt_x"/>
                                          </p:val>
                                        </p:tav>
                                      </p:tavLst>
                                    </p:anim>
                                    <p:anim calcmode="lin" valueType="num">
                                      <p:cBhvr additive="base">
                                        <p:cTn id="52" dur="500" fill="hold"/>
                                        <p:tgtEl>
                                          <p:spTgt spid="31"/>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23" grpId="0" animBg="1"/>
      <p:bldP spid="24" grpId="0" animBg="1"/>
      <p:bldP spid="25" grpId="0" animBg="1"/>
      <p:bldP spid="26" grpId="0" animBg="1"/>
      <p:bldP spid="31" grpId="0" animBg="1"/>
      <p:bldP spid="32" grpId="0" animBg="1"/>
      <p:bldP spid="22" grpId="0" animBg="1"/>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custDataLst>
              <p:tags r:id="rId2"/>
            </p:custDataLst>
          </p:nvPr>
        </p:nvCxnSpPr>
        <p:spPr>
          <a:xfrm>
            <a:off x="0" y="313198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custDataLst>
              <p:tags r:id="rId3"/>
            </p:custDataLst>
          </p:nvPr>
        </p:nvCxnSpPr>
        <p:spPr>
          <a:xfrm>
            <a:off x="0" y="458395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custDataLst>
              <p:tags r:id="rId4"/>
            </p:custDataLst>
          </p:nvPr>
        </p:nvSpPr>
        <p:spPr>
          <a:xfrm>
            <a:off x="4679225" y="2886663"/>
            <a:ext cx="3428044" cy="490640"/>
          </a:xfrm>
          <a:prstGeom prst="roundRect">
            <a:avLst>
              <a:gd name="adj" fmla="val 50000"/>
            </a:avLst>
          </a:prstGeom>
          <a:solidFill>
            <a:schemeClr val="accent1"/>
          </a:solidFill>
        </p:spPr>
        <p:txBody>
          <a:bodyPr wrap="square" lIns="0" tIns="0" rIns="0" bIns="0" rtlCol="0" anchor="ctr" anchorCtr="0">
            <a:noAutofit/>
          </a:bodyPr>
          <a:lstStyle/>
          <a:p>
            <a:pPr algn="ctr"/>
            <a:r>
              <a:rPr lang="en-US" altLang="zh-CN" sz="2800" dirty="0">
                <a:solidFill>
                  <a:srgbClr val="FFFFFF"/>
                </a:solidFill>
                <a:latin typeface="Arial" panose="020B0604020202020204" pitchFamily="34" charset="0"/>
                <a:ea typeface="微软雅黑" panose="020B0503020204020204" pitchFamily="34" charset="-122"/>
                <a:sym typeface="Arial" panose="020B0604020202020204" pitchFamily="34" charset="0"/>
              </a:rPr>
              <a:t>PART  1</a:t>
            </a:r>
          </a:p>
        </p:txBody>
      </p:sp>
      <p:sp>
        <p:nvSpPr>
          <p:cNvPr id="8" name="MH_Entry_1"/>
          <p:cNvSpPr/>
          <p:nvPr>
            <p:custDataLst>
              <p:tags r:id="rId5"/>
            </p:custDataLst>
          </p:nvPr>
        </p:nvSpPr>
        <p:spPr>
          <a:xfrm>
            <a:off x="4330379" y="3614458"/>
            <a:ext cx="4125737" cy="83099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a:t>
            </a:r>
            <a:r>
              <a:rPr lang="zh-CN" altLang="en-US"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概述</a:t>
            </a:r>
            <a:endParaRPr lang="en-US" altLang="zh-CN"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91899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1"/>
          <p:cNvSpPr>
            <a:spLocks/>
          </p:cNvSpPr>
          <p:nvPr/>
        </p:nvSpPr>
        <p:spPr bwMode="auto">
          <a:xfrm>
            <a:off x="-9524" y="1960141"/>
            <a:ext cx="6438899"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nvGrpSpPr>
          <p:cNvPr id="18" name="组合 19"/>
          <p:cNvGrpSpPr>
            <a:grpSpLocks/>
          </p:cNvGrpSpPr>
          <p:nvPr/>
        </p:nvGrpSpPr>
        <p:grpSpPr bwMode="auto">
          <a:xfrm>
            <a:off x="812800" y="5343108"/>
            <a:ext cx="11233150" cy="871014"/>
            <a:chOff x="1160463" y="2907288"/>
            <a:chExt cx="9421420" cy="619317"/>
          </a:xfrm>
        </p:grpSpPr>
        <p:sp>
          <p:nvSpPr>
            <p:cNvPr id="19" name="Text Box 11"/>
            <p:cNvSpPr txBox="1">
              <a:spLocks noChangeArrowheads="1"/>
            </p:cNvSpPr>
            <p:nvPr/>
          </p:nvSpPr>
          <p:spPr bwMode="auto">
            <a:xfrm>
              <a:off x="1160463" y="2907288"/>
              <a:ext cx="1833524" cy="17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8"/>
            <p:cNvSpPr>
              <a:spLocks noChangeArrowheads="1"/>
            </p:cNvSpPr>
            <p:nvPr/>
          </p:nvSpPr>
          <p:spPr bwMode="auto">
            <a:xfrm>
              <a:off x="1160463" y="3132696"/>
              <a:ext cx="9421420" cy="39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15"/>
          <p:cNvSpPr txBox="1"/>
          <p:nvPr/>
        </p:nvSpPr>
        <p:spPr>
          <a:xfrm>
            <a:off x="812799" y="2966843"/>
            <a:ext cx="5256535" cy="1107996"/>
          </a:xfrm>
          <a:prstGeom prst="rect">
            <a:avLst/>
          </a:prstGeom>
          <a:noFill/>
        </p:spPr>
        <p:txBody>
          <a:bodyPr wrap="square" lIns="0" tIns="0" rIns="0" bIns="0" rtlCol="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1"/>
          <p:cNvSpPr>
            <a:spLocks/>
          </p:cNvSpPr>
          <p:nvPr/>
        </p:nvSpPr>
        <p:spPr bwMode="auto">
          <a:xfrm>
            <a:off x="6429375" y="1960141"/>
            <a:ext cx="6429376"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8"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0598966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ppt_x</p:attrName>
                                        </p:attrNameLst>
                                      </p:cBhvr>
                                      <p:tavLst>
                                        <p:tav tm="0">
                                          <p:val>
                                            <p:strVal val="1+#ppt_w/2"/>
                                          </p:val>
                                        </p:tav>
                                        <p:tav tm="100000">
                                          <p:val>
                                            <p:strVal val="#ppt_x"/>
                                          </p:val>
                                        </p:tav>
                                      </p:tavLst>
                                    </p:anim>
                                    <p:anim calcmode="lin" valueType="num">
                                      <p:cBhvr additive="base">
                                        <p:cTn id="8" dur="500" fill="hold"/>
                                        <p:tgtEl>
                                          <p:spTgt spid="143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17817" y="1538566"/>
            <a:ext cx="3284566" cy="4853182"/>
            <a:chOff x="1912729" y="1458758"/>
            <a:chExt cx="3510756" cy="5187394"/>
          </a:xfrm>
        </p:grpSpPr>
        <p:grpSp>
          <p:nvGrpSpPr>
            <p:cNvPr id="5" name="Group 4"/>
            <p:cNvGrpSpPr/>
            <p:nvPr/>
          </p:nvGrpSpPr>
          <p:grpSpPr>
            <a:xfrm>
              <a:off x="1972256" y="1458758"/>
              <a:ext cx="292103" cy="5187394"/>
              <a:chOff x="1374772" y="1213680"/>
              <a:chExt cx="27432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Pentagon 9"/>
            <p:cNvSpPr/>
            <p:nvPr/>
          </p:nvSpPr>
          <p:spPr>
            <a:xfrm>
              <a:off x="1912729" y="2359899"/>
              <a:ext cx="3510756" cy="607219"/>
            </a:xfrm>
            <a:prstGeom prst="homePlate">
              <a:avLst>
                <a:gd name="adj" fmla="val 36274"/>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entagon 10"/>
            <p:cNvSpPr/>
            <p:nvPr/>
          </p:nvSpPr>
          <p:spPr>
            <a:xfrm>
              <a:off x="1912729" y="3262198"/>
              <a:ext cx="3510756" cy="607219"/>
            </a:xfrm>
            <a:prstGeom prst="homePlate">
              <a:avLst>
                <a:gd name="adj" fmla="val 36274"/>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Pentagon 11"/>
            <p:cNvSpPr/>
            <p:nvPr/>
          </p:nvSpPr>
          <p:spPr>
            <a:xfrm>
              <a:off x="1912729" y="4164497"/>
              <a:ext cx="3510756" cy="607219"/>
            </a:xfrm>
            <a:prstGeom prst="homePlate">
              <a:avLst>
                <a:gd name="adj" fmla="val 36274"/>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Pentagon 12"/>
            <p:cNvSpPr/>
            <p:nvPr/>
          </p:nvSpPr>
          <p:spPr>
            <a:xfrm>
              <a:off x="1912729" y="5066795"/>
              <a:ext cx="3510756" cy="607219"/>
            </a:xfrm>
            <a:prstGeom prst="homePlate">
              <a:avLst>
                <a:gd name="adj" fmla="val 36274"/>
              </a:avLst>
            </a:pr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2679704" y="2509740"/>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8"/>
            <p:cNvSpPr txBox="1"/>
            <p:nvPr/>
          </p:nvSpPr>
          <p:spPr>
            <a:xfrm>
              <a:off x="1944843" y="2478964"/>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36" name="TextBox 191"/>
            <p:cNvSpPr txBox="1"/>
            <p:nvPr/>
          </p:nvSpPr>
          <p:spPr>
            <a:xfrm>
              <a:off x="1944843" y="3381429"/>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37" name="TextBox 192"/>
            <p:cNvSpPr txBox="1"/>
            <p:nvPr/>
          </p:nvSpPr>
          <p:spPr>
            <a:xfrm>
              <a:off x="1944843" y="4283895"/>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38" name="TextBox 193"/>
            <p:cNvSpPr txBox="1"/>
            <p:nvPr/>
          </p:nvSpPr>
          <p:spPr>
            <a:xfrm>
              <a:off x="1944843" y="5186362"/>
              <a:ext cx="303613" cy="349601"/>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39" name="Rectangle 38"/>
            <p:cNvSpPr/>
            <p:nvPr/>
          </p:nvSpPr>
          <p:spPr>
            <a:xfrm>
              <a:off x="2679704" y="3412206"/>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2679704" y="4314672"/>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679704" y="5214753"/>
              <a:ext cx="2330568" cy="351177"/>
            </a:xfrm>
            <a:prstGeom prst="rect">
              <a:avLst/>
            </a:prstGeom>
          </p:spPr>
          <p:txBody>
            <a:bodyPr wrap="square">
              <a:spAutoFit/>
            </a:bodyPr>
            <a:lstStyle/>
            <a:p>
              <a:pPr algn="ctr">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3" name="TextBox 42"/>
          <p:cNvSpPr txBox="1"/>
          <p:nvPr/>
        </p:nvSpPr>
        <p:spPr>
          <a:xfrm>
            <a:off x="5868972" y="2011869"/>
            <a:ext cx="1441420" cy="328551"/>
          </a:xfrm>
          <a:prstGeom prst="rect">
            <a:avLst/>
          </a:prstGeom>
          <a:noFill/>
        </p:spPr>
        <p:txBody>
          <a:bodyPr wrap="none" rtlCol="0">
            <a:spAutoFit/>
          </a:bodyPr>
          <a:lstStyle/>
          <a:p>
            <a:pPr algn="just">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43"/>
          <p:cNvSpPr/>
          <p:nvPr/>
        </p:nvSpPr>
        <p:spPr>
          <a:xfrm>
            <a:off x="5868972" y="2354521"/>
            <a:ext cx="4377747" cy="38779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4"/>
          <p:cNvSpPr/>
          <p:nvPr/>
        </p:nvSpPr>
        <p:spPr>
          <a:xfrm>
            <a:off x="5937233" y="330177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6142990" y="349921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6114638" y="5024359"/>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noEditPoints="1"/>
          </p:cNvSpPr>
          <p:nvPr/>
        </p:nvSpPr>
        <p:spPr bwMode="auto">
          <a:xfrm>
            <a:off x="8854192" y="502183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noEditPoints="1"/>
          </p:cNvSpPr>
          <p:nvPr/>
        </p:nvSpPr>
        <p:spPr bwMode="auto">
          <a:xfrm>
            <a:off x="8844060" y="351207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Donut 49"/>
          <p:cNvSpPr/>
          <p:nvPr/>
        </p:nvSpPr>
        <p:spPr>
          <a:xfrm>
            <a:off x="8610636" y="4818814"/>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0"/>
          <p:cNvSpPr/>
          <p:nvPr/>
        </p:nvSpPr>
        <p:spPr>
          <a:xfrm>
            <a:off x="5931813" y="4818967"/>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Donut 51"/>
          <p:cNvSpPr/>
          <p:nvPr/>
        </p:nvSpPr>
        <p:spPr>
          <a:xfrm>
            <a:off x="8604931" y="330177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6654485" y="3609779"/>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596777" y="3340555"/>
            <a:ext cx="543739" cy="327077"/>
          </a:xfrm>
          <a:prstGeom prst="rect">
            <a:avLst/>
          </a:prstGeom>
          <a:noFill/>
        </p:spPr>
        <p:txBody>
          <a:bodyPr wrap="none" rtlCol="0">
            <a:spAutoFit/>
          </a:bodyPr>
          <a:lstStyle/>
          <a:p>
            <a:pPr algn="just">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9283439" y="3609779"/>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9282082" y="3340555"/>
            <a:ext cx="543739" cy="327077"/>
          </a:xfrm>
          <a:prstGeom prst="rect">
            <a:avLst/>
          </a:prstGeom>
          <a:noFill/>
        </p:spPr>
        <p:txBody>
          <a:bodyPr wrap="none" rtlCol="0">
            <a:spAutoFit/>
          </a:bodyPr>
          <a:lstStyle/>
          <a:p>
            <a:pPr algn="just">
              <a:lnSpc>
                <a:spcPct val="120000"/>
              </a:lnSpc>
            </a:pPr>
            <a:r>
              <a:rPr lang="en-US"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654485" y="513572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596777" y="4849926"/>
            <a:ext cx="543739" cy="327077"/>
          </a:xfrm>
          <a:prstGeom prst="rect">
            <a:avLst/>
          </a:prstGeom>
          <a:noFill/>
        </p:spPr>
        <p:txBody>
          <a:bodyPr wrap="none" rtlCol="0">
            <a:spAutoFit/>
          </a:bodyPr>
          <a:lstStyle/>
          <a:p>
            <a:pPr algn="just">
              <a:lnSpc>
                <a:spcPct val="120000"/>
              </a:lnSpc>
            </a:pPr>
            <a:r>
              <a:rPr lang="en-US"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9340944" y="5135727"/>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9284396" y="4849926"/>
            <a:ext cx="543739" cy="327077"/>
          </a:xfrm>
          <a:prstGeom prst="rect">
            <a:avLst/>
          </a:prstGeom>
          <a:noFill/>
        </p:spPr>
        <p:txBody>
          <a:bodyPr wrap="none" rtlCol="0">
            <a:spAutoFit/>
          </a:bodyPr>
          <a:lstStyle/>
          <a:p>
            <a:pPr algn="just">
              <a:lnSpc>
                <a:spcPct val="120000"/>
              </a:lnSpc>
            </a:pPr>
            <a:r>
              <a:rPr lang="en-US"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5884114" y="4036579"/>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884114" y="5560125"/>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8548425" y="4036579"/>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8542297" y="5560125"/>
            <a:ext cx="2400274" cy="52193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2462212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49" presetClass="entr" presetSubtype="0" decel="10000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 calcmode="lin" valueType="num">
                                      <p:cBhvr>
                                        <p:cTn id="23" dur="500" fill="hold"/>
                                        <p:tgtEl>
                                          <p:spTgt spid="45"/>
                                        </p:tgtEl>
                                        <p:attrNameLst>
                                          <p:attrName>style.rotation</p:attrName>
                                        </p:attrNameLst>
                                      </p:cBhvr>
                                      <p:tavLst>
                                        <p:tav tm="0">
                                          <p:val>
                                            <p:fltVal val="360"/>
                                          </p:val>
                                        </p:tav>
                                        <p:tav tm="100000">
                                          <p:val>
                                            <p:fltVal val="0"/>
                                          </p:val>
                                        </p:tav>
                                      </p:tavLst>
                                    </p:anim>
                                    <p:animEffect transition="in" filter="fade">
                                      <p:cBhvr>
                                        <p:cTn id="24" dur="500"/>
                                        <p:tgtEl>
                                          <p:spTgt spid="45"/>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childTnLst>
                          </p:cTn>
                        </p:par>
                        <p:par>
                          <p:cTn id="46" fill="hold">
                            <p:stCondLst>
                              <p:cond delay="4500"/>
                            </p:stCondLst>
                            <p:childTnLst>
                              <p:par>
                                <p:cTn id="47" presetID="49" presetClass="entr" presetSubtype="0" decel="10000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fltVal val="0"/>
                                          </p:val>
                                        </p:tav>
                                        <p:tav tm="100000">
                                          <p:val>
                                            <p:strVal val="#ppt_w"/>
                                          </p:val>
                                        </p:tav>
                                      </p:tavLst>
                                    </p:anim>
                                    <p:anim calcmode="lin" valueType="num">
                                      <p:cBhvr>
                                        <p:cTn id="50" dur="500" fill="hold"/>
                                        <p:tgtEl>
                                          <p:spTgt spid="52"/>
                                        </p:tgtEl>
                                        <p:attrNameLst>
                                          <p:attrName>ppt_h</p:attrName>
                                        </p:attrNameLst>
                                      </p:cBhvr>
                                      <p:tavLst>
                                        <p:tav tm="0">
                                          <p:val>
                                            <p:fltVal val="0"/>
                                          </p:val>
                                        </p:tav>
                                        <p:tav tm="100000">
                                          <p:val>
                                            <p:strVal val="#ppt_h"/>
                                          </p:val>
                                        </p:tav>
                                      </p:tavLst>
                                    </p:anim>
                                    <p:anim calcmode="lin" valueType="num">
                                      <p:cBhvr>
                                        <p:cTn id="51" dur="500" fill="hold"/>
                                        <p:tgtEl>
                                          <p:spTgt spid="52"/>
                                        </p:tgtEl>
                                        <p:attrNameLst>
                                          <p:attrName>style.rotation</p:attrName>
                                        </p:attrNameLst>
                                      </p:cBhvr>
                                      <p:tavLst>
                                        <p:tav tm="0">
                                          <p:val>
                                            <p:fltVal val="360"/>
                                          </p:val>
                                        </p:tav>
                                        <p:tav tm="100000">
                                          <p:val>
                                            <p:fltVal val="0"/>
                                          </p:val>
                                        </p:tav>
                                      </p:tavLst>
                                    </p:anim>
                                    <p:animEffect transition="in" filter="fade">
                                      <p:cBhvr>
                                        <p:cTn id="52" dur="500"/>
                                        <p:tgtEl>
                                          <p:spTgt spid="52"/>
                                        </p:tgtEl>
                                      </p:cBhvr>
                                    </p:animEffect>
                                  </p:childTnLst>
                                </p:cTn>
                              </p:par>
                            </p:childTnLst>
                          </p:cTn>
                        </p:par>
                        <p:par>
                          <p:cTn id="53" fill="hold">
                            <p:stCondLst>
                              <p:cond delay="5000"/>
                            </p:stCondLst>
                            <p:childTnLst>
                              <p:par>
                                <p:cTn id="54" presetID="49" presetClass="entr" presetSubtype="0" decel="10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500" fill="hold"/>
                                        <p:tgtEl>
                                          <p:spTgt spid="49"/>
                                        </p:tgtEl>
                                        <p:attrNameLst>
                                          <p:attrName>ppt_w</p:attrName>
                                        </p:attrNameLst>
                                      </p:cBhvr>
                                      <p:tavLst>
                                        <p:tav tm="0">
                                          <p:val>
                                            <p:fltVal val="0"/>
                                          </p:val>
                                        </p:tav>
                                        <p:tav tm="100000">
                                          <p:val>
                                            <p:strVal val="#ppt_w"/>
                                          </p:val>
                                        </p:tav>
                                      </p:tavLst>
                                    </p:anim>
                                    <p:anim calcmode="lin" valueType="num">
                                      <p:cBhvr>
                                        <p:cTn id="57" dur="500" fill="hold"/>
                                        <p:tgtEl>
                                          <p:spTgt spid="49"/>
                                        </p:tgtEl>
                                        <p:attrNameLst>
                                          <p:attrName>ppt_h</p:attrName>
                                        </p:attrNameLst>
                                      </p:cBhvr>
                                      <p:tavLst>
                                        <p:tav tm="0">
                                          <p:val>
                                            <p:fltVal val="0"/>
                                          </p:val>
                                        </p:tav>
                                        <p:tav tm="100000">
                                          <p:val>
                                            <p:strVal val="#ppt_h"/>
                                          </p:val>
                                        </p:tav>
                                      </p:tavLst>
                                    </p:anim>
                                    <p:anim calcmode="lin" valueType="num">
                                      <p:cBhvr>
                                        <p:cTn id="58" dur="500" fill="hold"/>
                                        <p:tgtEl>
                                          <p:spTgt spid="49"/>
                                        </p:tgtEl>
                                        <p:attrNameLst>
                                          <p:attrName>style.rotation</p:attrName>
                                        </p:attrNameLst>
                                      </p:cBhvr>
                                      <p:tavLst>
                                        <p:tav tm="0">
                                          <p:val>
                                            <p:fltVal val="360"/>
                                          </p:val>
                                        </p:tav>
                                        <p:tav tm="100000">
                                          <p:val>
                                            <p:fltVal val="0"/>
                                          </p:val>
                                        </p:tav>
                                      </p:tavLst>
                                    </p:anim>
                                    <p:animEffect transition="in" filter="fade">
                                      <p:cBhvr>
                                        <p:cTn id="59" dur="500"/>
                                        <p:tgtEl>
                                          <p:spTgt spid="4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childTnLst>
                          </p:cTn>
                        </p:par>
                        <p:par>
                          <p:cTn id="74" fill="hold">
                            <p:stCondLst>
                              <p:cond delay="7000"/>
                            </p:stCondLst>
                            <p:childTnLst>
                              <p:par>
                                <p:cTn id="75" presetID="49" presetClass="entr" presetSubtype="0" decel="10000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p:cTn id="77" dur="500" fill="hold"/>
                                        <p:tgtEl>
                                          <p:spTgt spid="51"/>
                                        </p:tgtEl>
                                        <p:attrNameLst>
                                          <p:attrName>ppt_w</p:attrName>
                                        </p:attrNameLst>
                                      </p:cBhvr>
                                      <p:tavLst>
                                        <p:tav tm="0">
                                          <p:val>
                                            <p:fltVal val="0"/>
                                          </p:val>
                                        </p:tav>
                                        <p:tav tm="100000">
                                          <p:val>
                                            <p:strVal val="#ppt_w"/>
                                          </p:val>
                                        </p:tav>
                                      </p:tavLst>
                                    </p:anim>
                                    <p:anim calcmode="lin" valueType="num">
                                      <p:cBhvr>
                                        <p:cTn id="78" dur="500" fill="hold"/>
                                        <p:tgtEl>
                                          <p:spTgt spid="51"/>
                                        </p:tgtEl>
                                        <p:attrNameLst>
                                          <p:attrName>ppt_h</p:attrName>
                                        </p:attrNameLst>
                                      </p:cBhvr>
                                      <p:tavLst>
                                        <p:tav tm="0">
                                          <p:val>
                                            <p:fltVal val="0"/>
                                          </p:val>
                                        </p:tav>
                                        <p:tav tm="100000">
                                          <p:val>
                                            <p:strVal val="#ppt_h"/>
                                          </p:val>
                                        </p:tav>
                                      </p:tavLst>
                                    </p:anim>
                                    <p:anim calcmode="lin" valueType="num">
                                      <p:cBhvr>
                                        <p:cTn id="79" dur="500" fill="hold"/>
                                        <p:tgtEl>
                                          <p:spTgt spid="51"/>
                                        </p:tgtEl>
                                        <p:attrNameLst>
                                          <p:attrName>style.rotation</p:attrName>
                                        </p:attrNameLst>
                                      </p:cBhvr>
                                      <p:tavLst>
                                        <p:tav tm="0">
                                          <p:val>
                                            <p:fltVal val="360"/>
                                          </p:val>
                                        </p:tav>
                                        <p:tav tm="100000">
                                          <p:val>
                                            <p:fltVal val="0"/>
                                          </p:val>
                                        </p:tav>
                                      </p:tavLst>
                                    </p:anim>
                                    <p:animEffect transition="in" filter="fade">
                                      <p:cBhvr>
                                        <p:cTn id="80" dur="500"/>
                                        <p:tgtEl>
                                          <p:spTgt spid="51"/>
                                        </p:tgtEl>
                                      </p:cBhvr>
                                    </p:animEffect>
                                  </p:childTnLst>
                                </p:cTn>
                              </p:par>
                            </p:childTnLst>
                          </p:cTn>
                        </p:par>
                        <p:par>
                          <p:cTn id="81" fill="hold">
                            <p:stCondLst>
                              <p:cond delay="7500"/>
                            </p:stCondLst>
                            <p:childTnLst>
                              <p:par>
                                <p:cTn id="82" presetID="49" presetClass="entr" presetSubtype="0" decel="10000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ppt_w</p:attrName>
                                        </p:attrNameLst>
                                      </p:cBhvr>
                                      <p:tavLst>
                                        <p:tav tm="0">
                                          <p:val>
                                            <p:fltVal val="0"/>
                                          </p:val>
                                        </p:tav>
                                        <p:tav tm="100000">
                                          <p:val>
                                            <p:strVal val="#ppt_w"/>
                                          </p:val>
                                        </p:tav>
                                      </p:tavLst>
                                    </p:anim>
                                    <p:anim calcmode="lin" valueType="num">
                                      <p:cBhvr>
                                        <p:cTn id="85" dur="500" fill="hold"/>
                                        <p:tgtEl>
                                          <p:spTgt spid="47"/>
                                        </p:tgtEl>
                                        <p:attrNameLst>
                                          <p:attrName>ppt_h</p:attrName>
                                        </p:attrNameLst>
                                      </p:cBhvr>
                                      <p:tavLst>
                                        <p:tav tm="0">
                                          <p:val>
                                            <p:fltVal val="0"/>
                                          </p:val>
                                        </p:tav>
                                        <p:tav tm="100000">
                                          <p:val>
                                            <p:strVal val="#ppt_h"/>
                                          </p:val>
                                        </p:tav>
                                      </p:tavLst>
                                    </p:anim>
                                    <p:anim calcmode="lin" valueType="num">
                                      <p:cBhvr>
                                        <p:cTn id="86" dur="500" fill="hold"/>
                                        <p:tgtEl>
                                          <p:spTgt spid="47"/>
                                        </p:tgtEl>
                                        <p:attrNameLst>
                                          <p:attrName>style.rotation</p:attrName>
                                        </p:attrNameLst>
                                      </p:cBhvr>
                                      <p:tavLst>
                                        <p:tav tm="0">
                                          <p:val>
                                            <p:fltVal val="360"/>
                                          </p:val>
                                        </p:tav>
                                        <p:tav tm="100000">
                                          <p:val>
                                            <p:fltVal val="0"/>
                                          </p:val>
                                        </p:tav>
                                      </p:tavLst>
                                    </p:anim>
                                    <p:animEffect transition="in" filter="fade">
                                      <p:cBhvr>
                                        <p:cTn id="87" dur="500"/>
                                        <p:tgtEl>
                                          <p:spTgt spid="47"/>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fade">
                                      <p:cBhvr>
                                        <p:cTn id="95" dur="500"/>
                                        <p:tgtEl>
                                          <p:spTgt spid="57"/>
                                        </p:tgtEl>
                                      </p:cBhvr>
                                    </p:animEffect>
                                  </p:childTnLst>
                                </p:cTn>
                              </p:par>
                            </p:childTnLst>
                          </p:cTn>
                        </p:par>
                        <p:par>
                          <p:cTn id="96" fill="hold">
                            <p:stCondLst>
                              <p:cond delay="9000"/>
                            </p:stCondLst>
                            <p:childTnLst>
                              <p:par>
                                <p:cTn id="97" presetID="53" presetClass="entr" presetSubtype="16" fill="hold" grpId="0" nodeType="afterEffect">
                                  <p:stCondLst>
                                    <p:cond delay="0"/>
                                  </p:stCondLst>
                                  <p:childTnLst>
                                    <p:set>
                                      <p:cBhvr>
                                        <p:cTn id="98" dur="1" fill="hold">
                                          <p:stCondLst>
                                            <p:cond delay="0"/>
                                          </p:stCondLst>
                                        </p:cTn>
                                        <p:tgtEl>
                                          <p:spTgt spid="62"/>
                                        </p:tgtEl>
                                        <p:attrNameLst>
                                          <p:attrName>style.visibility</p:attrName>
                                        </p:attrNameLst>
                                      </p:cBhvr>
                                      <p:to>
                                        <p:strVal val="visible"/>
                                      </p:to>
                                    </p:set>
                                    <p:anim calcmode="lin" valueType="num">
                                      <p:cBhvr>
                                        <p:cTn id="99" dur="500" fill="hold"/>
                                        <p:tgtEl>
                                          <p:spTgt spid="62"/>
                                        </p:tgtEl>
                                        <p:attrNameLst>
                                          <p:attrName>ppt_w</p:attrName>
                                        </p:attrNameLst>
                                      </p:cBhvr>
                                      <p:tavLst>
                                        <p:tav tm="0">
                                          <p:val>
                                            <p:fltVal val="0"/>
                                          </p:val>
                                        </p:tav>
                                        <p:tav tm="100000">
                                          <p:val>
                                            <p:strVal val="#ppt_w"/>
                                          </p:val>
                                        </p:tav>
                                      </p:tavLst>
                                    </p:anim>
                                    <p:anim calcmode="lin" valueType="num">
                                      <p:cBhvr>
                                        <p:cTn id="100" dur="500" fill="hold"/>
                                        <p:tgtEl>
                                          <p:spTgt spid="62"/>
                                        </p:tgtEl>
                                        <p:attrNameLst>
                                          <p:attrName>ppt_h</p:attrName>
                                        </p:attrNameLst>
                                      </p:cBhvr>
                                      <p:tavLst>
                                        <p:tav tm="0">
                                          <p:val>
                                            <p:fltVal val="0"/>
                                          </p:val>
                                        </p:tav>
                                        <p:tav tm="100000">
                                          <p:val>
                                            <p:strVal val="#ppt_h"/>
                                          </p:val>
                                        </p:tav>
                                      </p:tavLst>
                                    </p:anim>
                                    <p:animEffect transition="in" filter="fade">
                                      <p:cBhvr>
                                        <p:cTn id="101" dur="500"/>
                                        <p:tgtEl>
                                          <p:spTgt spid="62"/>
                                        </p:tgtEl>
                                      </p:cBhvr>
                                    </p:animEffect>
                                  </p:childTnLst>
                                </p:cTn>
                              </p:par>
                            </p:childTnLst>
                          </p:cTn>
                        </p:par>
                        <p:par>
                          <p:cTn id="102" fill="hold">
                            <p:stCondLst>
                              <p:cond delay="9500"/>
                            </p:stCondLst>
                            <p:childTnLst>
                              <p:par>
                                <p:cTn id="103" presetID="49" presetClass="entr" presetSubtype="0" decel="10000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 calcmode="lin" valueType="num">
                                      <p:cBhvr>
                                        <p:cTn id="107" dur="500" fill="hold"/>
                                        <p:tgtEl>
                                          <p:spTgt spid="50"/>
                                        </p:tgtEl>
                                        <p:attrNameLst>
                                          <p:attrName>style.rotation</p:attrName>
                                        </p:attrNameLst>
                                      </p:cBhvr>
                                      <p:tavLst>
                                        <p:tav tm="0">
                                          <p:val>
                                            <p:fltVal val="360"/>
                                          </p:val>
                                        </p:tav>
                                        <p:tav tm="100000">
                                          <p:val>
                                            <p:fltVal val="0"/>
                                          </p:val>
                                        </p:tav>
                                      </p:tavLst>
                                    </p:anim>
                                    <p:animEffect transition="in" filter="fade">
                                      <p:cBhvr>
                                        <p:cTn id="108" dur="500"/>
                                        <p:tgtEl>
                                          <p:spTgt spid="50"/>
                                        </p:tgtEl>
                                      </p:cBhvr>
                                    </p:animEffect>
                                  </p:childTnLst>
                                </p:cTn>
                              </p:par>
                            </p:childTnLst>
                          </p:cTn>
                        </p:par>
                        <p:par>
                          <p:cTn id="109" fill="hold">
                            <p:stCondLst>
                              <p:cond delay="10000"/>
                            </p:stCondLst>
                            <p:childTnLst>
                              <p:par>
                                <p:cTn id="110" presetID="49" presetClass="entr" presetSubtype="0" decel="10000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anim calcmode="lin" valueType="num">
                                      <p:cBhvr>
                                        <p:cTn id="114" dur="500" fill="hold"/>
                                        <p:tgtEl>
                                          <p:spTgt spid="48"/>
                                        </p:tgtEl>
                                        <p:attrNameLst>
                                          <p:attrName>style.rotation</p:attrName>
                                        </p:attrNameLst>
                                      </p:cBhvr>
                                      <p:tavLst>
                                        <p:tav tm="0">
                                          <p:val>
                                            <p:fltVal val="360"/>
                                          </p:val>
                                        </p:tav>
                                        <p:tav tm="100000">
                                          <p:val>
                                            <p:fltVal val="0"/>
                                          </p:val>
                                        </p:tav>
                                      </p:tavLst>
                                    </p:anim>
                                    <p:animEffect transition="in" filter="fade">
                                      <p:cBhvr>
                                        <p:cTn id="115" dur="500"/>
                                        <p:tgtEl>
                                          <p:spTgt spid="48"/>
                                        </p:tgtEl>
                                      </p:cBhvr>
                                    </p:animEffect>
                                  </p:childTnLst>
                                </p:cTn>
                              </p:par>
                            </p:childTnLst>
                          </p:cTn>
                        </p:par>
                        <p:par>
                          <p:cTn id="116" fill="hold">
                            <p:stCondLst>
                              <p:cond delay="10500"/>
                            </p:stCondLst>
                            <p:childTnLst>
                              <p:par>
                                <p:cTn id="117" presetID="10" presetClass="entr" presetSubtype="0" fill="hold" grpId="0"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fade">
                                      <p:cBhvr>
                                        <p:cTn id="119" dur="500"/>
                                        <p:tgtEl>
                                          <p:spTgt spid="60"/>
                                        </p:tgtEl>
                                      </p:cBhvr>
                                    </p:animEffect>
                                  </p:childTnLst>
                                </p:cTn>
                              </p:par>
                            </p:childTnLst>
                          </p:cTn>
                        </p:par>
                        <p:par>
                          <p:cTn id="120" fill="hold">
                            <p:stCondLst>
                              <p:cond delay="11000"/>
                            </p:stCondLst>
                            <p:childTnLst>
                              <p:par>
                                <p:cTn id="121" presetID="10"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childTnLst>
                          </p:cTn>
                        </p:par>
                        <p:par>
                          <p:cTn id="124" fill="hold">
                            <p:stCondLst>
                              <p:cond delay="11500"/>
                            </p:stCondLst>
                            <p:childTnLst>
                              <p:par>
                                <p:cTn id="125" presetID="53" presetClass="entr" presetSubtype="16" fill="hold" grpId="0"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500" fill="hold"/>
                                        <p:tgtEl>
                                          <p:spTgt spid="64"/>
                                        </p:tgtEl>
                                        <p:attrNameLst>
                                          <p:attrName>ppt_w</p:attrName>
                                        </p:attrNameLst>
                                      </p:cBhvr>
                                      <p:tavLst>
                                        <p:tav tm="0">
                                          <p:val>
                                            <p:fltVal val="0"/>
                                          </p:val>
                                        </p:tav>
                                        <p:tav tm="100000">
                                          <p:val>
                                            <p:strVal val="#ppt_w"/>
                                          </p:val>
                                        </p:tav>
                                      </p:tavLst>
                                    </p:anim>
                                    <p:anim calcmode="lin" valueType="num">
                                      <p:cBhvr>
                                        <p:cTn id="128" dur="500" fill="hold"/>
                                        <p:tgtEl>
                                          <p:spTgt spid="64"/>
                                        </p:tgtEl>
                                        <p:attrNameLst>
                                          <p:attrName>ppt_h</p:attrName>
                                        </p:attrNameLst>
                                      </p:cBhvr>
                                      <p:tavLst>
                                        <p:tav tm="0">
                                          <p:val>
                                            <p:fltVal val="0"/>
                                          </p:val>
                                        </p:tav>
                                        <p:tav tm="100000">
                                          <p:val>
                                            <p:strVal val="#ppt_h"/>
                                          </p:val>
                                        </p:tav>
                                      </p:tavLst>
                                    </p:anim>
                                    <p:animEffect transition="in" filter="fade">
                                      <p:cBhvr>
                                        <p:cTn id="12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24"/>
          <p:cNvGrpSpPr/>
          <p:nvPr/>
        </p:nvGrpSpPr>
        <p:grpSpPr>
          <a:xfrm rot="9900000">
            <a:off x="7611898" y="5093760"/>
            <a:ext cx="951441" cy="813426"/>
            <a:chOff x="2208213" y="4308475"/>
            <a:chExt cx="1313851" cy="1123184"/>
          </a:xfrm>
          <a:solidFill>
            <a:schemeClr val="accent4"/>
          </a:solidFill>
        </p:grpSpPr>
        <p:sp>
          <p:nvSpPr>
            <p:cNvPr id="19"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 name="Group 21"/>
          <p:cNvGrpSpPr/>
          <p:nvPr/>
        </p:nvGrpSpPr>
        <p:grpSpPr>
          <a:xfrm rot="17100000">
            <a:off x="4173320" y="5044968"/>
            <a:ext cx="951515" cy="813366"/>
            <a:chOff x="2208213" y="4308475"/>
            <a:chExt cx="1313851" cy="1123184"/>
          </a:xfrm>
          <a:solidFill>
            <a:schemeClr val="accent3"/>
          </a:solidFill>
        </p:grpSpPr>
        <p:sp>
          <p:nvSpPr>
            <p:cNvPr id="22"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18"/>
          <p:cNvGrpSpPr/>
          <p:nvPr/>
        </p:nvGrpSpPr>
        <p:grpSpPr>
          <a:xfrm flipH="1">
            <a:off x="7522842" y="2496044"/>
            <a:ext cx="951440" cy="813426"/>
            <a:chOff x="2208213" y="4308475"/>
            <a:chExt cx="1313851" cy="1123184"/>
          </a:xfrm>
          <a:solidFill>
            <a:schemeClr val="accent2"/>
          </a:solidFill>
        </p:grpSpPr>
        <p:sp>
          <p:nvSpPr>
            <p:cNvPr id="25" name="Oval 18"/>
            <p:cNvSpPr>
              <a:spLocks noChangeArrowheads="1"/>
            </p:cNvSpPr>
            <p:nvPr/>
          </p:nvSpPr>
          <p:spPr bwMode="auto">
            <a:xfrm>
              <a:off x="2208213" y="4308475"/>
              <a:ext cx="885825" cy="889000"/>
            </a:xfrm>
            <a:prstGeom prst="ellipse">
              <a:avLst/>
            </a:pr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Group 14"/>
          <p:cNvGrpSpPr/>
          <p:nvPr/>
        </p:nvGrpSpPr>
        <p:grpSpPr>
          <a:xfrm>
            <a:off x="4263273" y="2496044"/>
            <a:ext cx="951441" cy="813426"/>
            <a:chOff x="2208213" y="4308475"/>
            <a:chExt cx="1313851" cy="1123184"/>
          </a:xfrm>
        </p:grpSpPr>
        <p:sp>
          <p:nvSpPr>
            <p:cNvPr id="42" name="Oval 18"/>
            <p:cNvSpPr>
              <a:spLocks noChangeArrowheads="1"/>
            </p:cNvSpPr>
            <p:nvPr/>
          </p:nvSpPr>
          <p:spPr bwMode="auto">
            <a:xfrm>
              <a:off x="2208213" y="4308475"/>
              <a:ext cx="885825" cy="889000"/>
            </a:xfrm>
            <a:prstGeom prst="ellipse">
              <a:avLst/>
            </a:prstGeom>
            <a:solidFill>
              <a:schemeClr val="accent1"/>
            </a:solid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31"/>
            <p:cNvSpPr>
              <a:spLocks/>
            </p:cNvSpPr>
            <p:nvPr/>
          </p:nvSpPr>
          <p:spPr bwMode="auto">
            <a:xfrm rot="2700000">
              <a:off x="3093668" y="5003263"/>
              <a:ext cx="330801" cy="525991"/>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solidFill>
              <a:schemeClr val="accent1"/>
            </a:solidFill>
            <a:ln>
              <a:noFill/>
            </a:ln>
          </p:spPr>
          <p:txBody>
            <a:bodyPr vert="horz" wrap="square" lIns="79409" tIns="39705" rIns="79409" bIns="39705" numCol="1" anchor="t" anchorCtr="0" compatLnSpc="1">
              <a:prstTxWarp prst="textNoShape">
                <a:avLst/>
              </a:prstTxWarp>
            </a:bodyPr>
            <a:lstStyle/>
            <a:p>
              <a:endParaRPr lang="id-ID" sz="1050">
                <a:ln>
                  <a:solidFill>
                    <a:schemeClr val="bg2"/>
                  </a:solidFill>
                </a:ln>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 Placeholder 7"/>
          <p:cNvSpPr txBox="1">
            <a:spLocks/>
          </p:cNvSpPr>
          <p:nvPr/>
        </p:nvSpPr>
        <p:spPr>
          <a:xfrm>
            <a:off x="4254035" y="2567853"/>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ln>
                  <a:noFill/>
                </a:ln>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01</a:t>
            </a:r>
          </a:p>
        </p:txBody>
      </p:sp>
      <p:sp>
        <p:nvSpPr>
          <p:cNvPr id="45" name="Text Placeholder 2"/>
          <p:cNvSpPr txBox="1">
            <a:spLocks/>
          </p:cNvSpPr>
          <p:nvPr/>
        </p:nvSpPr>
        <p:spPr>
          <a:xfrm>
            <a:off x="1964879" y="2524373"/>
            <a:ext cx="2055981"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 Placeholder 7"/>
          <p:cNvSpPr txBox="1">
            <a:spLocks/>
          </p:cNvSpPr>
          <p:nvPr/>
        </p:nvSpPr>
        <p:spPr>
          <a:xfrm>
            <a:off x="4212515" y="5330420"/>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03</a:t>
            </a:r>
          </a:p>
        </p:txBody>
      </p:sp>
      <p:sp>
        <p:nvSpPr>
          <p:cNvPr id="47" name="Text Placeholder 2"/>
          <p:cNvSpPr txBox="1">
            <a:spLocks/>
          </p:cNvSpPr>
          <p:nvPr/>
        </p:nvSpPr>
        <p:spPr>
          <a:xfrm>
            <a:off x="1964879" y="5274660"/>
            <a:ext cx="2055981"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 Placeholder 7"/>
          <p:cNvSpPr txBox="1">
            <a:spLocks/>
          </p:cNvSpPr>
          <p:nvPr/>
        </p:nvSpPr>
        <p:spPr>
          <a:xfrm>
            <a:off x="7849723" y="2567853"/>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02</a:t>
            </a:r>
          </a:p>
        </p:txBody>
      </p:sp>
      <p:sp>
        <p:nvSpPr>
          <p:cNvPr id="49" name="Text Placeholder 2"/>
          <p:cNvSpPr txBox="1">
            <a:spLocks/>
          </p:cNvSpPr>
          <p:nvPr/>
        </p:nvSpPr>
        <p:spPr>
          <a:xfrm>
            <a:off x="8760114" y="2518843"/>
            <a:ext cx="2100598"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 Placeholder 7"/>
          <p:cNvSpPr txBox="1">
            <a:spLocks/>
          </p:cNvSpPr>
          <p:nvPr/>
        </p:nvSpPr>
        <p:spPr>
          <a:xfrm>
            <a:off x="7932663" y="5297155"/>
            <a:ext cx="624041" cy="484740"/>
          </a:xfrm>
          <a:prstGeom prst="rect">
            <a:avLst/>
          </a:prstGeom>
        </p:spPr>
        <p:txBody>
          <a:bodyPr vert="horz" lIns="0" tIns="90216" rIns="0" bIns="90216" anchor="ctr"/>
          <a:lstStyle>
            <a:lvl1pPr marL="0" indent="0" algn="ctr" defTabSz="914476" rtl="0" eaLnBrk="1" latinLnBrk="0" hangingPunct="1">
              <a:lnSpc>
                <a:spcPct val="100000"/>
              </a:lnSpc>
              <a:spcBef>
                <a:spcPts val="0"/>
              </a:spcBef>
              <a:buFont typeface="Arial" panose="020B0604020202020204" pitchFamily="34" charset="0"/>
              <a:buNone/>
              <a:defRPr sz="2966" b="1" kern="1200">
                <a:solidFill>
                  <a:schemeClr val="bg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sz="1800" b="0" dirty="0">
                <a:latin typeface="Arial" panose="020B0604020202020204" pitchFamily="34" charset="0"/>
                <a:ea typeface="微软雅黑" panose="020B0503020204020204" pitchFamily="34" charset="-122"/>
                <a:sym typeface="Arial" panose="020B0604020202020204" pitchFamily="34" charset="0"/>
              </a:rPr>
              <a:t>04</a:t>
            </a:r>
          </a:p>
        </p:txBody>
      </p:sp>
      <p:sp>
        <p:nvSpPr>
          <p:cNvPr id="51" name="Text Placeholder 2"/>
          <p:cNvSpPr txBox="1">
            <a:spLocks/>
          </p:cNvSpPr>
          <p:nvPr/>
        </p:nvSpPr>
        <p:spPr>
          <a:xfrm>
            <a:off x="8760114" y="5274660"/>
            <a:ext cx="2100598" cy="429605"/>
          </a:xfrm>
          <a:prstGeom prst="rect">
            <a:avLst/>
          </a:prstGeom>
        </p:spPr>
        <p:txBody>
          <a:bodyPr vert="horz" wrap="square" lIns="0" tIns="0" rIns="0" bIns="0">
            <a:spAutoFit/>
          </a:bodyPr>
          <a:lstStyle>
            <a:lvl1pPr marL="0" indent="0" algn="l" defTabSz="914476" rtl="0" eaLnBrk="1" latinLnBrk="0" hangingPunct="1">
              <a:lnSpc>
                <a:spcPct val="120000"/>
              </a:lnSpc>
              <a:spcBef>
                <a:spcPts val="0"/>
              </a:spcBef>
              <a:buFont typeface="Arial" panose="020B0604020202020204" pitchFamily="34" charset="0"/>
              <a:buNone/>
              <a:defRPr sz="890"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Shape 1719"/>
          <p:cNvSpPr/>
          <p:nvPr/>
        </p:nvSpPr>
        <p:spPr>
          <a:xfrm>
            <a:off x="4796125" y="3874359"/>
            <a:ext cx="1558843" cy="1870406"/>
          </a:xfrm>
          <a:custGeom>
            <a:avLst/>
            <a:gdLst/>
            <a:ahLst/>
            <a:cxnLst>
              <a:cxn ang="0">
                <a:pos x="wd2" y="hd2"/>
              </a:cxn>
              <a:cxn ang="5400000">
                <a:pos x="wd2" y="hd2"/>
              </a:cxn>
              <a:cxn ang="10800000">
                <a:pos x="wd2" y="hd2"/>
              </a:cxn>
              <a:cxn ang="16200000">
                <a:pos x="wd2" y="hd2"/>
              </a:cxn>
            </a:cxnLst>
            <a:rect l="0" t="0" r="r" b="b"/>
            <a:pathLst>
              <a:path w="21600" h="21600" extrusionOk="0">
                <a:moveTo>
                  <a:pt x="21544" y="21600"/>
                </a:moveTo>
                <a:lnTo>
                  <a:pt x="17863" y="16372"/>
                </a:lnTo>
                <a:lnTo>
                  <a:pt x="21600" y="11064"/>
                </a:lnTo>
                <a:cubicBezTo>
                  <a:pt x="16705" y="10632"/>
                  <a:pt x="12832" y="7246"/>
                  <a:pt x="12619" y="3093"/>
                </a:cubicBezTo>
                <a:lnTo>
                  <a:pt x="6294" y="0"/>
                </a:lnTo>
                <a:lnTo>
                  <a:pt x="0" y="3080"/>
                </a:lnTo>
                <a:cubicBezTo>
                  <a:pt x="216" y="13022"/>
                  <a:pt x="9708" y="21118"/>
                  <a:pt x="21544" y="21600"/>
                </a:cubicBezTo>
                <a:close/>
              </a:path>
            </a:pathLst>
          </a:custGeom>
          <a:solidFill>
            <a:schemeClr val="accent3"/>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3" name="Shape 1720"/>
          <p:cNvSpPr/>
          <p:nvPr/>
        </p:nvSpPr>
        <p:spPr>
          <a:xfrm>
            <a:off x="6166927" y="4188007"/>
            <a:ext cx="1870348" cy="1559044"/>
          </a:xfrm>
          <a:custGeom>
            <a:avLst/>
            <a:gdLst/>
            <a:ahLst/>
            <a:cxnLst>
              <a:cxn ang="0">
                <a:pos x="wd2" y="hd2"/>
              </a:cxn>
              <a:cxn ang="5400000">
                <a:pos x="wd2" y="hd2"/>
              </a:cxn>
              <a:cxn ang="10800000">
                <a:pos x="wd2" y="hd2"/>
              </a:cxn>
              <a:cxn ang="16200000">
                <a:pos x="wd2" y="hd2"/>
              </a:cxn>
            </a:cxnLst>
            <a:rect l="0" t="0" r="r" b="b"/>
            <a:pathLst>
              <a:path w="21600" h="21600" extrusionOk="0">
                <a:moveTo>
                  <a:pt x="0" y="15305"/>
                </a:moveTo>
                <a:lnTo>
                  <a:pt x="3079" y="21600"/>
                </a:lnTo>
                <a:cubicBezTo>
                  <a:pt x="13022" y="21383"/>
                  <a:pt x="21117" y="11891"/>
                  <a:pt x="21600" y="57"/>
                </a:cubicBezTo>
                <a:lnTo>
                  <a:pt x="16372" y="3738"/>
                </a:lnTo>
                <a:lnTo>
                  <a:pt x="11063" y="0"/>
                </a:lnTo>
                <a:cubicBezTo>
                  <a:pt x="10631" y="4895"/>
                  <a:pt x="7245" y="8768"/>
                  <a:pt x="3093" y="8981"/>
                </a:cubicBezTo>
                <a:cubicBezTo>
                  <a:pt x="3093" y="8981"/>
                  <a:pt x="0" y="15305"/>
                  <a:pt x="0" y="15305"/>
                </a:cubicBezTo>
                <a:close/>
              </a:path>
            </a:pathLst>
          </a:custGeom>
          <a:solidFill>
            <a:schemeClr val="accent4"/>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4" name="Shape 1721"/>
          <p:cNvSpPr/>
          <p:nvPr/>
        </p:nvSpPr>
        <p:spPr>
          <a:xfrm>
            <a:off x="6468922" y="2520901"/>
            <a:ext cx="1558843" cy="1870406"/>
          </a:xfrm>
          <a:custGeom>
            <a:avLst/>
            <a:gdLst/>
            <a:ahLst/>
            <a:cxnLst>
              <a:cxn ang="0">
                <a:pos x="wd2" y="hd2"/>
              </a:cxn>
              <a:cxn ang="5400000">
                <a:pos x="wd2" y="hd2"/>
              </a:cxn>
              <a:cxn ang="10800000">
                <a:pos x="wd2" y="hd2"/>
              </a:cxn>
              <a:cxn ang="16200000">
                <a:pos x="wd2" y="hd2"/>
              </a:cxn>
            </a:cxnLst>
            <a:rect l="0" t="0" r="r" b="b"/>
            <a:pathLst>
              <a:path w="21600" h="21600" extrusionOk="0">
                <a:moveTo>
                  <a:pt x="21600" y="18521"/>
                </a:moveTo>
                <a:cubicBezTo>
                  <a:pt x="21384" y="8578"/>
                  <a:pt x="11891" y="483"/>
                  <a:pt x="56" y="0"/>
                </a:cubicBezTo>
                <a:lnTo>
                  <a:pt x="3737" y="5228"/>
                </a:lnTo>
                <a:lnTo>
                  <a:pt x="0" y="10536"/>
                </a:lnTo>
                <a:cubicBezTo>
                  <a:pt x="4895" y="10968"/>
                  <a:pt x="8767" y="14353"/>
                  <a:pt x="8981" y="18507"/>
                </a:cubicBezTo>
                <a:lnTo>
                  <a:pt x="15305" y="21600"/>
                </a:lnTo>
                <a:cubicBezTo>
                  <a:pt x="15305" y="21600"/>
                  <a:pt x="21600" y="18521"/>
                  <a:pt x="21600" y="18521"/>
                </a:cubicBezTo>
                <a:close/>
              </a:path>
            </a:pathLst>
          </a:custGeom>
          <a:solidFill>
            <a:schemeClr val="accent2"/>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5" name="Shape 1722"/>
          <p:cNvSpPr/>
          <p:nvPr/>
        </p:nvSpPr>
        <p:spPr>
          <a:xfrm>
            <a:off x="4796124" y="2520903"/>
            <a:ext cx="1870348" cy="1558961"/>
          </a:xfrm>
          <a:custGeom>
            <a:avLst/>
            <a:gdLst/>
            <a:ahLst/>
            <a:cxnLst>
              <a:cxn ang="0">
                <a:pos x="wd2" y="hd2"/>
              </a:cxn>
              <a:cxn ang="5400000">
                <a:pos x="wd2" y="hd2"/>
              </a:cxn>
              <a:cxn ang="10800000">
                <a:pos x="wd2" y="hd2"/>
              </a:cxn>
              <a:cxn ang="16200000">
                <a:pos x="wd2" y="hd2"/>
              </a:cxn>
            </a:cxnLst>
            <a:rect l="0" t="0" r="r" b="b"/>
            <a:pathLst>
              <a:path w="21600" h="21600" extrusionOk="0">
                <a:moveTo>
                  <a:pt x="21600" y="6294"/>
                </a:moveTo>
                <a:lnTo>
                  <a:pt x="18521" y="0"/>
                </a:lnTo>
                <a:cubicBezTo>
                  <a:pt x="8577" y="216"/>
                  <a:pt x="483" y="9708"/>
                  <a:pt x="0" y="21544"/>
                </a:cubicBezTo>
                <a:lnTo>
                  <a:pt x="5227" y="17863"/>
                </a:lnTo>
                <a:lnTo>
                  <a:pt x="10537" y="21600"/>
                </a:lnTo>
                <a:cubicBezTo>
                  <a:pt x="10969" y="16705"/>
                  <a:pt x="14354" y="12832"/>
                  <a:pt x="18507" y="12619"/>
                </a:cubicBezTo>
                <a:cubicBezTo>
                  <a:pt x="18507" y="12619"/>
                  <a:pt x="21600" y="6294"/>
                  <a:pt x="21600" y="6294"/>
                </a:cubicBezTo>
                <a:close/>
              </a:path>
            </a:pathLst>
          </a:custGeom>
          <a:solidFill>
            <a:schemeClr val="accent1"/>
          </a:solidFill>
          <a:ln w="12700">
            <a:miter lim="400000"/>
          </a:ln>
        </p:spPr>
        <p:txBody>
          <a:bodyPr lIns="9813" tIns="9813" rIns="9813" bIns="9813" anchor="ctr"/>
          <a:lstStyle/>
          <a:p>
            <a:pPr defTabSz="117754">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800">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7"/>
          <p:cNvSpPr txBox="1">
            <a:spLocks/>
          </p:cNvSpPr>
          <p:nvPr/>
        </p:nvSpPr>
        <p:spPr>
          <a:xfrm>
            <a:off x="5460257" y="2946309"/>
            <a:ext cx="503766" cy="677727"/>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215688" y="4418415"/>
            <a:ext cx="503766" cy="677727"/>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7"/>
          <p:cNvSpPr txBox="1">
            <a:spLocks/>
          </p:cNvSpPr>
          <p:nvPr/>
        </p:nvSpPr>
        <p:spPr>
          <a:xfrm>
            <a:off x="7118389" y="3236217"/>
            <a:ext cx="508825" cy="679618"/>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6874397" y="4650801"/>
            <a:ext cx="508825" cy="679618"/>
          </a:xfrm>
          <a:prstGeom prst="rect">
            <a:avLst/>
          </a:prstGeom>
        </p:spPr>
        <p:txBody>
          <a:bodyPr vert="horz" wrap="square"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669" b="0" i="0"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400" dirty="0">
                <a:latin typeface="Arial" panose="020B0604020202020204" pitchFamily="34" charset="0"/>
                <a:ea typeface="微软雅黑" panose="020B0503020204020204" pitchFamily="34" charset="-122"/>
                <a:sym typeface="Arial" panose="020B0604020202020204" pitchFamily="34" charset="0"/>
              </a:rPr>
              <a:t>文字内容</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9624371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00"/>
                                  </p:stCondLst>
                                  <p:childTnLst>
                                    <p:set>
                                      <p:cBhvr>
                                        <p:cTn id="6" dur="1" fill="hold">
                                          <p:stCondLst>
                                            <p:cond delay="0"/>
                                          </p:stCondLst>
                                        </p:cTn>
                                        <p:tgtEl>
                                          <p:spTgt spid="44">
                                            <p:txEl>
                                              <p:pRg st="0" end="0"/>
                                            </p:txEl>
                                          </p:spTgt>
                                        </p:tgtEl>
                                        <p:attrNameLst>
                                          <p:attrName>style.visibility</p:attrName>
                                        </p:attrNameLst>
                                      </p:cBhvr>
                                      <p:to>
                                        <p:strVal val="visible"/>
                                      </p:to>
                                    </p:set>
                                    <p:animEffect transition="in" filter="fade">
                                      <p:cBhvr>
                                        <p:cTn id="7" dur="400"/>
                                        <p:tgtEl>
                                          <p:spTgt spid="44">
                                            <p:txEl>
                                              <p:pRg st="0" end="0"/>
                                            </p:txEl>
                                          </p:spTgt>
                                        </p:tgtEl>
                                      </p:cBhvr>
                                    </p:animEffect>
                                    <p:anim calcmode="lin" valueType="num">
                                      <p:cBhvr>
                                        <p:cTn id="8" dur="400" fill="hold"/>
                                        <p:tgtEl>
                                          <p:spTgt spid="4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4">
                                            <p:txEl>
                                              <p:pRg st="0" end="0"/>
                                            </p:txEl>
                                          </p:spTgt>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200"/>
                                  </p:stCondLst>
                                  <p:childTnLst>
                                    <p:set>
                                      <p:cBhvr>
                                        <p:cTn id="11" dur="1" fill="hold">
                                          <p:stCondLst>
                                            <p:cond delay="0"/>
                                          </p:stCondLst>
                                        </p:cTn>
                                        <p:tgtEl>
                                          <p:spTgt spid="45">
                                            <p:txEl>
                                              <p:pRg st="0" end="0"/>
                                            </p:txEl>
                                          </p:spTgt>
                                        </p:tgtEl>
                                        <p:attrNameLst>
                                          <p:attrName>style.visibility</p:attrName>
                                        </p:attrNameLst>
                                      </p:cBhvr>
                                      <p:to>
                                        <p:strVal val="visible"/>
                                      </p:to>
                                    </p:set>
                                    <p:anim calcmode="lin" valueType="num">
                                      <p:cBhvr>
                                        <p:cTn id="12"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45">
                                            <p:txEl>
                                              <p:pRg st="0" end="0"/>
                                            </p:txEl>
                                          </p:spTgt>
                                        </p:tgtEl>
                                        <p:attrNameLst>
                                          <p:attrName>ppt_h</p:attrName>
                                        </p:attrNameLst>
                                      </p:cBhvr>
                                      <p:tavLst>
                                        <p:tav tm="0">
                                          <p:val>
                                            <p:fltVal val="0"/>
                                          </p:val>
                                        </p:tav>
                                        <p:tav tm="100000">
                                          <p:val>
                                            <p:strVal val="#ppt_h"/>
                                          </p:val>
                                        </p:tav>
                                      </p:tavLst>
                                    </p:anim>
                                  </p:childTnLst>
                                </p:cTn>
                              </p:par>
                              <p:par>
                                <p:cTn id="14" presetID="42" presetClass="entr" presetSubtype="0" fill="hold" grpId="0" nodeType="withEffect">
                                  <p:stCondLst>
                                    <p:cond delay="200"/>
                                  </p:stCondLst>
                                  <p:childTnLst>
                                    <p:set>
                                      <p:cBhvr>
                                        <p:cTn id="15" dur="1" fill="hold">
                                          <p:stCondLst>
                                            <p:cond delay="0"/>
                                          </p:stCondLst>
                                        </p:cTn>
                                        <p:tgtEl>
                                          <p:spTgt spid="46">
                                            <p:txEl>
                                              <p:pRg st="0" end="0"/>
                                            </p:txEl>
                                          </p:spTgt>
                                        </p:tgtEl>
                                        <p:attrNameLst>
                                          <p:attrName>style.visibility</p:attrName>
                                        </p:attrNameLst>
                                      </p:cBhvr>
                                      <p:to>
                                        <p:strVal val="visible"/>
                                      </p:to>
                                    </p:set>
                                    <p:animEffect transition="in" filter="fade">
                                      <p:cBhvr>
                                        <p:cTn id="16" dur="400"/>
                                        <p:tgtEl>
                                          <p:spTgt spid="46">
                                            <p:txEl>
                                              <p:pRg st="0" end="0"/>
                                            </p:txEl>
                                          </p:spTgt>
                                        </p:tgtEl>
                                      </p:cBhvr>
                                    </p:animEffect>
                                    <p:anim calcmode="lin" valueType="num">
                                      <p:cBhvr>
                                        <p:cTn id="17" dur="400" fill="hold"/>
                                        <p:tgtEl>
                                          <p:spTgt spid="46">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46">
                                            <p:txEl>
                                              <p:pRg st="0" end="0"/>
                                            </p:txEl>
                                          </p:spTgt>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200"/>
                                  </p:stCondLst>
                                  <p:childTnLst>
                                    <p:set>
                                      <p:cBhvr>
                                        <p:cTn id="20" dur="1" fill="hold">
                                          <p:stCondLst>
                                            <p:cond delay="0"/>
                                          </p:stCondLst>
                                        </p:cTn>
                                        <p:tgtEl>
                                          <p:spTgt spid="47">
                                            <p:txEl>
                                              <p:pRg st="0" end="0"/>
                                            </p:txEl>
                                          </p:spTgt>
                                        </p:tgtEl>
                                        <p:attrNameLst>
                                          <p:attrName>style.visibility</p:attrName>
                                        </p:attrNameLst>
                                      </p:cBhvr>
                                      <p:to>
                                        <p:strVal val="visible"/>
                                      </p:to>
                                    </p:set>
                                    <p:anim calcmode="lin" valueType="num">
                                      <p:cBhvr>
                                        <p:cTn id="21"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47">
                                            <p:txEl>
                                              <p:pRg st="0" end="0"/>
                                            </p:txEl>
                                          </p:spTgt>
                                        </p:tgtEl>
                                        <p:attrNameLst>
                                          <p:attrName>ppt_h</p:attrName>
                                        </p:attrNameLst>
                                      </p:cBhvr>
                                      <p:tavLst>
                                        <p:tav tm="0">
                                          <p:val>
                                            <p:fltVal val="0"/>
                                          </p:val>
                                        </p:tav>
                                        <p:tav tm="100000">
                                          <p:val>
                                            <p:strVal val="#ppt_h"/>
                                          </p:val>
                                        </p:tav>
                                      </p:tavLst>
                                    </p:anim>
                                  </p:childTnLst>
                                </p:cTn>
                              </p:par>
                              <p:par>
                                <p:cTn id="23" presetID="42" presetClass="entr" presetSubtype="0" fill="hold" grpId="0" nodeType="withEffect">
                                  <p:stCondLst>
                                    <p:cond delay="200"/>
                                  </p:stCondLst>
                                  <p:childTnLst>
                                    <p:set>
                                      <p:cBhvr>
                                        <p:cTn id="24" dur="1" fill="hold">
                                          <p:stCondLst>
                                            <p:cond delay="0"/>
                                          </p:stCondLst>
                                        </p:cTn>
                                        <p:tgtEl>
                                          <p:spTgt spid="48">
                                            <p:txEl>
                                              <p:pRg st="0" end="0"/>
                                            </p:txEl>
                                          </p:spTgt>
                                        </p:tgtEl>
                                        <p:attrNameLst>
                                          <p:attrName>style.visibility</p:attrName>
                                        </p:attrNameLst>
                                      </p:cBhvr>
                                      <p:to>
                                        <p:strVal val="visible"/>
                                      </p:to>
                                    </p:set>
                                    <p:animEffect transition="in" filter="fade">
                                      <p:cBhvr>
                                        <p:cTn id="25" dur="400"/>
                                        <p:tgtEl>
                                          <p:spTgt spid="48">
                                            <p:txEl>
                                              <p:pRg st="0" end="0"/>
                                            </p:txEl>
                                          </p:spTgt>
                                        </p:tgtEl>
                                      </p:cBhvr>
                                    </p:animEffect>
                                    <p:anim calcmode="lin" valueType="num">
                                      <p:cBhvr>
                                        <p:cTn id="26" dur="4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27" dur="400" fill="hold"/>
                                        <p:tgtEl>
                                          <p:spTgt spid="48">
                                            <p:txEl>
                                              <p:pRg st="0" end="0"/>
                                            </p:txEl>
                                          </p:spTgt>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200"/>
                                  </p:stCondLst>
                                  <p:childTnLst>
                                    <p:set>
                                      <p:cBhvr>
                                        <p:cTn id="29" dur="1" fill="hold">
                                          <p:stCondLst>
                                            <p:cond delay="0"/>
                                          </p:stCondLst>
                                        </p:cTn>
                                        <p:tgtEl>
                                          <p:spTgt spid="49">
                                            <p:txEl>
                                              <p:pRg st="0" end="0"/>
                                            </p:txEl>
                                          </p:spTgt>
                                        </p:tgtEl>
                                        <p:attrNameLst>
                                          <p:attrName>style.visibility</p:attrName>
                                        </p:attrNameLst>
                                      </p:cBhvr>
                                      <p:to>
                                        <p:strVal val="visible"/>
                                      </p:to>
                                    </p:set>
                                    <p:anim calcmode="lin" valueType="num">
                                      <p:cBhvr>
                                        <p:cTn id="30"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31" dur="500" fill="hold"/>
                                        <p:tgtEl>
                                          <p:spTgt spid="49">
                                            <p:txEl>
                                              <p:pRg st="0" end="0"/>
                                            </p:txEl>
                                          </p:spTgt>
                                        </p:tgtEl>
                                        <p:attrNameLst>
                                          <p:attrName>ppt_h</p:attrName>
                                        </p:attrNameLst>
                                      </p:cBhvr>
                                      <p:tavLst>
                                        <p:tav tm="0">
                                          <p:val>
                                            <p:fltVal val="0"/>
                                          </p:val>
                                        </p:tav>
                                        <p:tav tm="100000">
                                          <p:val>
                                            <p:strVal val="#ppt_h"/>
                                          </p:val>
                                        </p:tav>
                                      </p:tavLst>
                                    </p:anim>
                                  </p:childTnLst>
                                </p:cTn>
                              </p:par>
                              <p:par>
                                <p:cTn id="32" presetID="42" presetClass="entr" presetSubtype="0" fill="hold" grpId="0" nodeType="withEffect">
                                  <p:stCondLst>
                                    <p:cond delay="200"/>
                                  </p:stCondLst>
                                  <p:childTnLst>
                                    <p:set>
                                      <p:cBhvr>
                                        <p:cTn id="33" dur="1" fill="hold">
                                          <p:stCondLst>
                                            <p:cond delay="0"/>
                                          </p:stCondLst>
                                        </p:cTn>
                                        <p:tgtEl>
                                          <p:spTgt spid="50">
                                            <p:txEl>
                                              <p:pRg st="0" end="0"/>
                                            </p:txEl>
                                          </p:spTgt>
                                        </p:tgtEl>
                                        <p:attrNameLst>
                                          <p:attrName>style.visibility</p:attrName>
                                        </p:attrNameLst>
                                      </p:cBhvr>
                                      <p:to>
                                        <p:strVal val="visible"/>
                                      </p:to>
                                    </p:set>
                                    <p:animEffect transition="in" filter="fade">
                                      <p:cBhvr>
                                        <p:cTn id="34" dur="400"/>
                                        <p:tgtEl>
                                          <p:spTgt spid="50">
                                            <p:txEl>
                                              <p:pRg st="0" end="0"/>
                                            </p:txEl>
                                          </p:spTgt>
                                        </p:tgtEl>
                                      </p:cBhvr>
                                    </p:animEffect>
                                    <p:anim calcmode="lin" valueType="num">
                                      <p:cBhvr>
                                        <p:cTn id="35" dur="400" fill="hold"/>
                                        <p:tgtEl>
                                          <p:spTgt spid="50">
                                            <p:txEl>
                                              <p:pRg st="0" end="0"/>
                                            </p:txEl>
                                          </p:spTgt>
                                        </p:tgtEl>
                                        <p:attrNameLst>
                                          <p:attrName>ppt_x</p:attrName>
                                        </p:attrNameLst>
                                      </p:cBhvr>
                                      <p:tavLst>
                                        <p:tav tm="0">
                                          <p:val>
                                            <p:strVal val="#ppt_x"/>
                                          </p:val>
                                        </p:tav>
                                        <p:tav tm="100000">
                                          <p:val>
                                            <p:strVal val="#ppt_x"/>
                                          </p:val>
                                        </p:tav>
                                      </p:tavLst>
                                    </p:anim>
                                    <p:anim calcmode="lin" valueType="num">
                                      <p:cBhvr>
                                        <p:cTn id="36" dur="400" fill="hold"/>
                                        <p:tgtEl>
                                          <p:spTgt spid="50">
                                            <p:txEl>
                                              <p:pRg st="0" end="0"/>
                                            </p:txEl>
                                          </p:spTgt>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200"/>
                                  </p:stCondLst>
                                  <p:childTnLst>
                                    <p:set>
                                      <p:cBhvr>
                                        <p:cTn id="38" dur="1" fill="hold">
                                          <p:stCondLst>
                                            <p:cond delay="0"/>
                                          </p:stCondLst>
                                        </p:cTn>
                                        <p:tgtEl>
                                          <p:spTgt spid="51">
                                            <p:txEl>
                                              <p:pRg st="0" end="0"/>
                                            </p:txEl>
                                          </p:spTgt>
                                        </p:tgtEl>
                                        <p:attrNameLst>
                                          <p:attrName>style.visibility</p:attrName>
                                        </p:attrNameLst>
                                      </p:cBhvr>
                                      <p:to>
                                        <p:strVal val="visible"/>
                                      </p:to>
                                    </p:set>
                                    <p:anim calcmode="lin" valueType="num">
                                      <p:cBhvr>
                                        <p:cTn id="39"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40" dur="500" fill="hold"/>
                                        <p:tgtEl>
                                          <p:spTgt spid="51">
                                            <p:txEl>
                                              <p:pRg st="0" end="0"/>
                                            </p:txEl>
                                          </p:spTgt>
                                        </p:tgtEl>
                                        <p:attrNameLst>
                                          <p:attrName>ppt_h</p:attrName>
                                        </p:attrNameLst>
                                      </p:cBhvr>
                                      <p:tavLst>
                                        <p:tav tm="0">
                                          <p:val>
                                            <p:fltVal val="0"/>
                                          </p:val>
                                        </p:tav>
                                        <p:tav tm="100000">
                                          <p:val>
                                            <p:strVal val="#ppt_h"/>
                                          </p:val>
                                        </p:tav>
                                      </p:tavLst>
                                    </p:anim>
                                  </p:childTnLst>
                                </p:cTn>
                              </p:par>
                            </p:childTnLst>
                          </p:cTn>
                        </p:par>
                        <p:par>
                          <p:cTn id="41" fill="hold">
                            <p:stCondLst>
                              <p:cond delay="700"/>
                            </p:stCondLst>
                            <p:childTnLst>
                              <p:par>
                                <p:cTn id="42" presetID="10" presetClass="entr" presetSubtype="0"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childTnLst>
                          </p:cTn>
                        </p:par>
                        <p:par>
                          <p:cTn id="45" fill="hold">
                            <p:stCondLst>
                              <p:cond delay="1200"/>
                            </p:stCondLst>
                            <p:childTnLst>
                              <p:par>
                                <p:cTn id="46" presetID="10" presetClass="entr" presetSubtype="0"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par>
                          <p:cTn id="49" fill="hold">
                            <p:stCondLst>
                              <p:cond delay="1700"/>
                            </p:stCondLst>
                            <p:childTnLst>
                              <p:par>
                                <p:cTn id="50" presetID="10" presetClass="entr" presetSubtype="0" fill="hold"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par>
                          <p:cTn id="53" fill="hold">
                            <p:stCondLst>
                              <p:cond delay="2200"/>
                            </p:stCondLst>
                            <p:childTnLst>
                              <p:par>
                                <p:cTn id="54" presetID="10" presetClass="entr" presetSubtype="0" fill="hold"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2700"/>
                            </p:stCondLst>
                            <p:childTnLst>
                              <p:par>
                                <p:cTn id="58" presetID="9" presetClass="entr" presetSubtype="16" fill="hold" grpId="0" nodeType="afterEffect">
                                  <p:stCondLst>
                                    <p:cond delay="100"/>
                                  </p:stCondLst>
                                  <p:iterate>
                                    <p:tmAbs val="0"/>
                                  </p:iterate>
                                  <p:childTnLst>
                                    <p:set>
                                      <p:cBhvr>
                                        <p:cTn id="59" fill="hold"/>
                                        <p:tgtEl>
                                          <p:spTgt spid="55"/>
                                        </p:tgtEl>
                                        <p:attrNameLst>
                                          <p:attrName>style.visibility</p:attrName>
                                        </p:attrNameLst>
                                      </p:cBhvr>
                                      <p:to>
                                        <p:strVal val="visible"/>
                                      </p:to>
                                    </p:set>
                                    <p:animEffect transition="in" filter="dissolve(in)">
                                      <p:cBhvr>
                                        <p:cTn id="60" dur="750"/>
                                        <p:tgtEl>
                                          <p:spTgt spid="55"/>
                                        </p:tgtEl>
                                      </p:cBhvr>
                                    </p:animEffect>
                                  </p:childTnLst>
                                </p:cTn>
                              </p:par>
                            </p:childTnLst>
                          </p:cTn>
                        </p:par>
                        <p:par>
                          <p:cTn id="61" fill="hold">
                            <p:stCondLst>
                              <p:cond delay="3550"/>
                            </p:stCondLst>
                            <p:childTnLst>
                              <p:par>
                                <p:cTn id="62" presetID="9" presetClass="entr" presetSubtype="16" fill="hold" grpId="0" nodeType="afterEffect">
                                  <p:stCondLst>
                                    <p:cond delay="100"/>
                                  </p:stCondLst>
                                  <p:iterate>
                                    <p:tmAbs val="0"/>
                                  </p:iterate>
                                  <p:childTnLst>
                                    <p:set>
                                      <p:cBhvr>
                                        <p:cTn id="63" fill="hold"/>
                                        <p:tgtEl>
                                          <p:spTgt spid="54"/>
                                        </p:tgtEl>
                                        <p:attrNameLst>
                                          <p:attrName>style.visibility</p:attrName>
                                        </p:attrNameLst>
                                      </p:cBhvr>
                                      <p:to>
                                        <p:strVal val="visible"/>
                                      </p:to>
                                    </p:set>
                                    <p:animEffect transition="in" filter="dissolve(in)">
                                      <p:cBhvr>
                                        <p:cTn id="64" dur="750"/>
                                        <p:tgtEl>
                                          <p:spTgt spid="54"/>
                                        </p:tgtEl>
                                      </p:cBhvr>
                                    </p:animEffect>
                                  </p:childTnLst>
                                </p:cTn>
                              </p:par>
                            </p:childTnLst>
                          </p:cTn>
                        </p:par>
                        <p:par>
                          <p:cTn id="65" fill="hold">
                            <p:stCondLst>
                              <p:cond delay="4400"/>
                            </p:stCondLst>
                            <p:childTnLst>
                              <p:par>
                                <p:cTn id="66" presetID="9" presetClass="entr" presetSubtype="16" fill="hold" grpId="0" nodeType="afterEffect">
                                  <p:stCondLst>
                                    <p:cond delay="100"/>
                                  </p:stCondLst>
                                  <p:iterate>
                                    <p:tmAbs val="0"/>
                                  </p:iterate>
                                  <p:childTnLst>
                                    <p:set>
                                      <p:cBhvr>
                                        <p:cTn id="67" fill="hold"/>
                                        <p:tgtEl>
                                          <p:spTgt spid="52"/>
                                        </p:tgtEl>
                                        <p:attrNameLst>
                                          <p:attrName>style.visibility</p:attrName>
                                        </p:attrNameLst>
                                      </p:cBhvr>
                                      <p:to>
                                        <p:strVal val="visible"/>
                                      </p:to>
                                    </p:set>
                                    <p:animEffect transition="in" filter="dissolve(in)">
                                      <p:cBhvr>
                                        <p:cTn id="68" dur="750"/>
                                        <p:tgtEl>
                                          <p:spTgt spid="52"/>
                                        </p:tgtEl>
                                      </p:cBhvr>
                                    </p:animEffect>
                                  </p:childTnLst>
                                </p:cTn>
                              </p:par>
                            </p:childTnLst>
                          </p:cTn>
                        </p:par>
                        <p:par>
                          <p:cTn id="69" fill="hold">
                            <p:stCondLst>
                              <p:cond delay="5250"/>
                            </p:stCondLst>
                            <p:childTnLst>
                              <p:par>
                                <p:cTn id="70" presetID="9" presetClass="entr" presetSubtype="16" fill="hold" grpId="0" nodeType="afterEffect">
                                  <p:stCondLst>
                                    <p:cond delay="100"/>
                                  </p:stCondLst>
                                  <p:iterate>
                                    <p:tmAbs val="0"/>
                                  </p:iterate>
                                  <p:childTnLst>
                                    <p:set>
                                      <p:cBhvr>
                                        <p:cTn id="71" fill="hold"/>
                                        <p:tgtEl>
                                          <p:spTgt spid="53"/>
                                        </p:tgtEl>
                                        <p:attrNameLst>
                                          <p:attrName>style.visibility</p:attrName>
                                        </p:attrNameLst>
                                      </p:cBhvr>
                                      <p:to>
                                        <p:strVal val="visible"/>
                                      </p:to>
                                    </p:set>
                                    <p:animEffect transition="in" filter="dissolve(in)">
                                      <p:cBhvr>
                                        <p:cTn id="72" dur="750"/>
                                        <p:tgtEl>
                                          <p:spTgt spid="53"/>
                                        </p:tgtEl>
                                      </p:cBhvr>
                                    </p:animEffect>
                                  </p:childTnLst>
                                </p:cTn>
                              </p:par>
                            </p:childTnLst>
                          </p:cTn>
                        </p:par>
                        <p:par>
                          <p:cTn id="73" fill="hold">
                            <p:stCondLst>
                              <p:cond delay="6100"/>
                            </p:stCondLst>
                            <p:childTnLst>
                              <p:par>
                                <p:cTn id="74" presetID="53" presetClass="entr" presetSubtype="16" fill="hold" grpId="0" nodeType="afterEffect">
                                  <p:stCondLst>
                                    <p:cond delay="0"/>
                                  </p:stCondLst>
                                  <p:childTnLst>
                                    <p:set>
                                      <p:cBhvr>
                                        <p:cTn id="75" dur="1" fill="hold">
                                          <p:stCondLst>
                                            <p:cond delay="0"/>
                                          </p:stCondLst>
                                        </p:cTn>
                                        <p:tgtEl>
                                          <p:spTgt spid="56">
                                            <p:txEl>
                                              <p:pRg st="0" end="0"/>
                                            </p:txEl>
                                          </p:spTgt>
                                        </p:tgtEl>
                                        <p:attrNameLst>
                                          <p:attrName>style.visibility</p:attrName>
                                        </p:attrNameLst>
                                      </p:cBhvr>
                                      <p:to>
                                        <p:strVal val="visible"/>
                                      </p:to>
                                    </p:set>
                                    <p:anim calcmode="lin" valueType="num">
                                      <p:cBhvr>
                                        <p:cTn id="76"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56">
                                            <p:txEl>
                                              <p:pRg st="0" end="0"/>
                                            </p:txEl>
                                          </p:spTgt>
                                        </p:tgtEl>
                                        <p:attrNameLst>
                                          <p:attrName>ppt_h</p:attrName>
                                        </p:attrNameLst>
                                      </p:cBhvr>
                                      <p:tavLst>
                                        <p:tav tm="0">
                                          <p:val>
                                            <p:fltVal val="0"/>
                                          </p:val>
                                        </p:tav>
                                        <p:tav tm="100000">
                                          <p:val>
                                            <p:strVal val="#ppt_h"/>
                                          </p:val>
                                        </p:tav>
                                      </p:tavLst>
                                    </p:anim>
                                    <p:animEffect transition="in" filter="fade">
                                      <p:cBhvr>
                                        <p:cTn id="78" dur="500"/>
                                        <p:tgtEl>
                                          <p:spTgt spid="56">
                                            <p:txEl>
                                              <p:pRg st="0" end="0"/>
                                            </p:txEl>
                                          </p:spTgt>
                                        </p:tgtEl>
                                      </p:cBhvr>
                                    </p:animEffect>
                                  </p:childTnLst>
                                </p:cTn>
                              </p:par>
                            </p:childTnLst>
                          </p:cTn>
                        </p:par>
                        <p:par>
                          <p:cTn id="79" fill="hold">
                            <p:stCondLst>
                              <p:cond delay="6600"/>
                            </p:stCondLst>
                            <p:childTnLst>
                              <p:par>
                                <p:cTn id="80" presetID="53" presetClass="entr" presetSubtype="16" fill="hold" grpId="0" nodeType="afterEffect">
                                  <p:stCondLst>
                                    <p:cond delay="0"/>
                                  </p:stCondLst>
                                  <p:childTnLst>
                                    <p:set>
                                      <p:cBhvr>
                                        <p:cTn id="81" dur="1" fill="hold">
                                          <p:stCondLst>
                                            <p:cond delay="0"/>
                                          </p:stCondLst>
                                        </p:cTn>
                                        <p:tgtEl>
                                          <p:spTgt spid="57">
                                            <p:txEl>
                                              <p:pRg st="0" end="0"/>
                                            </p:txEl>
                                          </p:spTgt>
                                        </p:tgtEl>
                                        <p:attrNameLst>
                                          <p:attrName>style.visibility</p:attrName>
                                        </p:attrNameLst>
                                      </p:cBhvr>
                                      <p:to>
                                        <p:strVal val="visible"/>
                                      </p:to>
                                    </p:set>
                                    <p:anim calcmode="lin" valueType="num">
                                      <p:cBhvr>
                                        <p:cTn id="8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8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84" dur="500"/>
                                        <p:tgtEl>
                                          <p:spTgt spid="57">
                                            <p:txEl>
                                              <p:pRg st="0" end="0"/>
                                            </p:txEl>
                                          </p:spTgt>
                                        </p:tgtEl>
                                      </p:cBhvr>
                                    </p:animEffect>
                                  </p:childTnLst>
                                </p:cTn>
                              </p:par>
                            </p:childTnLst>
                          </p:cTn>
                        </p:par>
                        <p:par>
                          <p:cTn id="85" fill="hold">
                            <p:stCondLst>
                              <p:cond delay="7100"/>
                            </p:stCondLst>
                            <p:childTnLst>
                              <p:par>
                                <p:cTn id="86" presetID="53" presetClass="entr" presetSubtype="16" fill="hold" grpId="0" nodeType="afterEffect">
                                  <p:stCondLst>
                                    <p:cond delay="0"/>
                                  </p:stCondLst>
                                  <p:childTnLst>
                                    <p:set>
                                      <p:cBhvr>
                                        <p:cTn id="87" dur="1" fill="hold">
                                          <p:stCondLst>
                                            <p:cond delay="0"/>
                                          </p:stCondLst>
                                        </p:cTn>
                                        <p:tgtEl>
                                          <p:spTgt spid="58">
                                            <p:txEl>
                                              <p:pRg st="0" end="0"/>
                                            </p:txEl>
                                          </p:spTgt>
                                        </p:tgtEl>
                                        <p:attrNameLst>
                                          <p:attrName>style.visibility</p:attrName>
                                        </p:attrNameLst>
                                      </p:cBhvr>
                                      <p:to>
                                        <p:strVal val="visible"/>
                                      </p:to>
                                    </p:set>
                                    <p:anim calcmode="lin" valueType="num">
                                      <p:cBhvr>
                                        <p:cTn id="88"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89" dur="5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90" dur="500"/>
                                        <p:tgtEl>
                                          <p:spTgt spid="58">
                                            <p:txEl>
                                              <p:pRg st="0" end="0"/>
                                            </p:txEl>
                                          </p:spTgt>
                                        </p:tgtEl>
                                      </p:cBhvr>
                                    </p:animEffect>
                                  </p:childTnLst>
                                </p:cTn>
                              </p:par>
                            </p:childTnLst>
                          </p:cTn>
                        </p:par>
                        <p:par>
                          <p:cTn id="91" fill="hold">
                            <p:stCondLst>
                              <p:cond delay="7600"/>
                            </p:stCondLst>
                            <p:childTnLst>
                              <p:par>
                                <p:cTn id="92" presetID="53" presetClass="entr" presetSubtype="16" fill="hold" grpId="0" nodeType="afterEffect">
                                  <p:stCondLst>
                                    <p:cond delay="0"/>
                                  </p:stCondLst>
                                  <p:childTnLst>
                                    <p:set>
                                      <p:cBhvr>
                                        <p:cTn id="93" dur="1" fill="hold">
                                          <p:stCondLst>
                                            <p:cond delay="0"/>
                                          </p:stCondLst>
                                        </p:cTn>
                                        <p:tgtEl>
                                          <p:spTgt spid="59">
                                            <p:txEl>
                                              <p:pRg st="0" end="0"/>
                                            </p:txEl>
                                          </p:spTgt>
                                        </p:tgtEl>
                                        <p:attrNameLst>
                                          <p:attrName>style.visibility</p:attrName>
                                        </p:attrNameLst>
                                      </p:cBhvr>
                                      <p:to>
                                        <p:strVal val="visible"/>
                                      </p:to>
                                    </p:set>
                                    <p:anim calcmode="lin" valueType="num">
                                      <p:cBhvr>
                                        <p:cTn id="94"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96" dur="500"/>
                                        <p:tgtEl>
                                          <p:spTgt spid="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build="p">
        <p:tmplLst>
          <p:tmpl lvl="1">
            <p:tnLst>
              <p:par>
                <p:cTn presetID="42" presetClass="entr" presetSubtype="0"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Effect transition="in" filter="fade">
                      <p:cBhvr>
                        <p:cTn dur="400"/>
                        <p:tgtEl>
                          <p:spTgt spid="44"/>
                        </p:tgtEl>
                      </p:cBhvr>
                    </p:animEffect>
                    <p:anim calcmode="lin" valueType="num">
                      <p:cBhvr>
                        <p:cTn dur="400" fill="hold"/>
                        <p:tgtEl>
                          <p:spTgt spid="44"/>
                        </p:tgtEl>
                        <p:attrNameLst>
                          <p:attrName>ppt_x</p:attrName>
                        </p:attrNameLst>
                      </p:cBhvr>
                      <p:tavLst>
                        <p:tav tm="0">
                          <p:val>
                            <p:strVal val="#ppt_x"/>
                          </p:val>
                        </p:tav>
                        <p:tav tm="100000">
                          <p:val>
                            <p:strVal val="#ppt_x"/>
                          </p:val>
                        </p:tav>
                      </p:tavLst>
                    </p:anim>
                    <p:anim calcmode="lin" valueType="num">
                      <p:cBhvr>
                        <p:cTn dur="400" fill="hold"/>
                        <p:tgtEl>
                          <p:spTgt spid="44"/>
                        </p:tgtEl>
                        <p:attrNameLst>
                          <p:attrName>ppt_y</p:attrName>
                        </p:attrNameLst>
                      </p:cBhvr>
                      <p:tavLst>
                        <p:tav tm="0">
                          <p:val>
                            <p:strVal val="#ppt_y+.1"/>
                          </p:val>
                        </p:tav>
                        <p:tav tm="100000">
                          <p:val>
                            <p:strVal val="#ppt_y"/>
                          </p:val>
                        </p:tav>
                      </p:tavLst>
                    </p:anim>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P spid="46" grpId="0" build="p">
        <p:tmplLst>
          <p:tmpl lvl="1">
            <p:tnLst>
              <p:par>
                <p:cTn presetID="42" presetClass="entr" presetSubtype="0"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Effect transition="in" filter="fade">
                      <p:cBhvr>
                        <p:cTn dur="400"/>
                        <p:tgtEl>
                          <p:spTgt spid="46"/>
                        </p:tgtEl>
                      </p:cBhvr>
                    </p:animEffect>
                    <p:anim calcmode="lin" valueType="num">
                      <p:cBhvr>
                        <p:cTn dur="400" fill="hold"/>
                        <p:tgtEl>
                          <p:spTgt spid="46"/>
                        </p:tgtEl>
                        <p:attrNameLst>
                          <p:attrName>ppt_x</p:attrName>
                        </p:attrNameLst>
                      </p:cBhvr>
                      <p:tavLst>
                        <p:tav tm="0">
                          <p:val>
                            <p:strVal val="#ppt_x"/>
                          </p:val>
                        </p:tav>
                        <p:tav tm="100000">
                          <p:val>
                            <p:strVal val="#ppt_x"/>
                          </p:val>
                        </p:tav>
                      </p:tavLst>
                    </p:anim>
                    <p:anim calcmode="lin" valueType="num">
                      <p:cBhvr>
                        <p:cTn dur="400" fill="hold"/>
                        <p:tgtEl>
                          <p:spTgt spid="46"/>
                        </p:tgtEl>
                        <p:attrNameLst>
                          <p:attrName>ppt_y</p:attrName>
                        </p:attrNameLst>
                      </p:cBhvr>
                      <p:tavLst>
                        <p:tav tm="0">
                          <p:val>
                            <p:strVal val="#ppt_y+.1"/>
                          </p:val>
                        </p:tav>
                        <p:tav tm="100000">
                          <p:val>
                            <p:strVal val="#ppt_y"/>
                          </p:val>
                        </p:tav>
                      </p:tavLst>
                    </p:anim>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build="p">
        <p:tmplLst>
          <p:tmpl lvl="1">
            <p:tnLst>
              <p:par>
                <p:cTn presetID="42" presetClass="entr" presetSubtype="0" fill="hold" nodeType="withEffect">
                  <p:stCondLst>
                    <p:cond delay="200"/>
                  </p:stCondLst>
                  <p:childTnLst>
                    <p:set>
                      <p:cBhvr>
                        <p:cTn dur="1" fill="hold">
                          <p:stCondLst>
                            <p:cond delay="0"/>
                          </p:stCondLst>
                        </p:cTn>
                        <p:tgtEl>
                          <p:spTgt spid="48"/>
                        </p:tgtEl>
                        <p:attrNameLst>
                          <p:attrName>style.visibility</p:attrName>
                        </p:attrNameLst>
                      </p:cBhvr>
                      <p:to>
                        <p:strVal val="visible"/>
                      </p:to>
                    </p:set>
                    <p:animEffect transition="in" filter="fade">
                      <p:cBhvr>
                        <p:cTn dur="400"/>
                        <p:tgtEl>
                          <p:spTgt spid="48"/>
                        </p:tgtEl>
                      </p:cBhvr>
                    </p:animEffect>
                    <p:anim calcmode="lin" valueType="num">
                      <p:cBhvr>
                        <p:cTn dur="400" fill="hold"/>
                        <p:tgtEl>
                          <p:spTgt spid="48"/>
                        </p:tgtEl>
                        <p:attrNameLst>
                          <p:attrName>ppt_x</p:attrName>
                        </p:attrNameLst>
                      </p:cBhvr>
                      <p:tavLst>
                        <p:tav tm="0">
                          <p:val>
                            <p:strVal val="#ppt_x"/>
                          </p:val>
                        </p:tav>
                        <p:tav tm="100000">
                          <p:val>
                            <p:strVal val="#ppt_x"/>
                          </p:val>
                        </p:tav>
                      </p:tavLst>
                    </p:anim>
                    <p:anim calcmode="lin" valueType="num">
                      <p:cBhvr>
                        <p:cTn dur="400" fill="hold"/>
                        <p:tgtEl>
                          <p:spTgt spid="48"/>
                        </p:tgtEl>
                        <p:attrNameLst>
                          <p:attrName>ppt_y</p:attrName>
                        </p:attrNameLst>
                      </p:cBhvr>
                      <p:tavLst>
                        <p:tav tm="0">
                          <p:val>
                            <p:strVal val="#ppt_y+.1"/>
                          </p:val>
                        </p:tav>
                        <p:tav tm="100000">
                          <p:val>
                            <p:strVal val="#ppt_y"/>
                          </p:val>
                        </p:tav>
                      </p:tavLst>
                    </p:anim>
                  </p:childTnLst>
                </p:cTn>
              </p:par>
            </p:tnLst>
          </p:tmpl>
        </p:tmplLst>
      </p:bldP>
      <p:bldP spid="49" grpId="0" build="p">
        <p:tmplLst>
          <p:tmpl lvl="1">
            <p:tnLst>
              <p:par>
                <p:cTn presetID="2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childTnLst>
                </p:cTn>
              </p:par>
            </p:tnLst>
          </p:tmpl>
        </p:tmplLst>
      </p:bldP>
      <p:bldP spid="50" grpId="0" build="p">
        <p:tmplLst>
          <p:tmpl lvl="1">
            <p:tnLst>
              <p:par>
                <p:cTn presetID="42" presetClass="entr" presetSubtype="0"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Effect transition="in" filter="fade">
                      <p:cBhvr>
                        <p:cTn dur="400"/>
                        <p:tgtEl>
                          <p:spTgt spid="50"/>
                        </p:tgtEl>
                      </p:cBhvr>
                    </p:animEffect>
                    <p:anim calcmode="lin" valueType="num">
                      <p:cBhvr>
                        <p:cTn dur="400" fill="hold"/>
                        <p:tgtEl>
                          <p:spTgt spid="50"/>
                        </p:tgtEl>
                        <p:attrNameLst>
                          <p:attrName>ppt_x</p:attrName>
                        </p:attrNameLst>
                      </p:cBhvr>
                      <p:tavLst>
                        <p:tav tm="0">
                          <p:val>
                            <p:strVal val="#ppt_x"/>
                          </p:val>
                        </p:tav>
                        <p:tav tm="100000">
                          <p:val>
                            <p:strVal val="#ppt_x"/>
                          </p:val>
                        </p:tav>
                      </p:tavLst>
                    </p:anim>
                    <p:anim calcmode="lin" valueType="num">
                      <p:cBhvr>
                        <p:cTn dur="400" fill="hold"/>
                        <p:tgtEl>
                          <p:spTgt spid="50"/>
                        </p:tgtEl>
                        <p:attrNameLst>
                          <p:attrName>ppt_y</p:attrName>
                        </p:attrNameLst>
                      </p:cBhvr>
                      <p:tavLst>
                        <p:tav tm="0">
                          <p:val>
                            <p:strVal val="#ppt_y+.1"/>
                          </p:val>
                        </p:tav>
                        <p:tav tm="100000">
                          <p:val>
                            <p:strVal val="#ppt_y"/>
                          </p:val>
                        </p:tav>
                      </p:tavLst>
                    </p:anim>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advAuto="0"/>
      <p:bldP spid="53" grpId="0" animBg="1" advAuto="0"/>
      <p:bldP spid="54" grpId="0" animBg="1" advAuto="0"/>
      <p:bldP spid="55" grpId="0" animBg="1" advAuto="0"/>
      <p:bldP spid="56" grpId="0" build="p">
        <p:tmplLst>
          <p:tmpl lvl="1">
            <p:tnLst>
              <p:par>
                <p:cTn presetID="53" presetClass="entr" presetSubtype="16" fill="hold" nodeType="afterEffect">
                  <p:stCondLst>
                    <p:cond delay="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animEffect transition="in" filter="fade">
                      <p:cBhvr>
                        <p:cTn dur="500"/>
                        <p:tgtEl>
                          <p:spTgt spid="56"/>
                        </p:tgtEl>
                      </p:cBhvr>
                    </p:animEffect>
                  </p:childTnLst>
                </p:cTn>
              </p:par>
            </p:tnLst>
          </p:tmpl>
        </p:tmplLst>
      </p:bldP>
      <p:bldP spid="57" grpId="0" build="p">
        <p:tmplLst>
          <p:tmpl lvl="1">
            <p:tnLst>
              <p:par>
                <p:cTn presetID="53" presetClass="entr" presetSubtype="16" fill="hold" nodeType="afterEffect">
                  <p:stCondLst>
                    <p:cond delay="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53" presetClass="entr" presetSubtype="16" fill="hold" nodeType="afterEffect">
                  <p:stCondLst>
                    <p:cond delay="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animEffect transition="in" filter="fade">
                      <p:cBhvr>
                        <p:cTn dur="500"/>
                        <p:tgtEl>
                          <p:spTgt spid="58"/>
                        </p:tgtEl>
                      </p:cBhvr>
                    </p:animEffect>
                  </p:childTnLst>
                </p:cTn>
              </p:par>
            </p:tnLst>
          </p:tmpl>
        </p:tmplLst>
      </p:bldP>
      <p:bldP spid="59" grpId="0" build="p">
        <p:tmplLst>
          <p:tmpl lvl="1">
            <p:tnLst>
              <p:par>
                <p:cTn presetID="53" presetClass="entr" presetSubtype="16" fill="hold" nodeType="afterEffect">
                  <p:stCondLst>
                    <p:cond delay="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9003930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custDataLst>
              <p:tags r:id="rId2"/>
            </p:custDataLst>
          </p:nvPr>
        </p:nvCxnSpPr>
        <p:spPr>
          <a:xfrm>
            <a:off x="0" y="313198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custDataLst>
              <p:tags r:id="rId3"/>
            </p:custDataLst>
          </p:nvPr>
        </p:nvCxnSpPr>
        <p:spPr>
          <a:xfrm>
            <a:off x="0" y="458395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custDataLst>
              <p:tags r:id="rId4"/>
            </p:custDataLst>
          </p:nvPr>
        </p:nvSpPr>
        <p:spPr>
          <a:xfrm>
            <a:off x="4679225" y="2886663"/>
            <a:ext cx="3428044" cy="490640"/>
          </a:xfrm>
          <a:prstGeom prst="roundRect">
            <a:avLst>
              <a:gd name="adj" fmla="val 50000"/>
            </a:avLst>
          </a:prstGeom>
          <a:solidFill>
            <a:schemeClr val="accent1"/>
          </a:solidFill>
        </p:spPr>
        <p:txBody>
          <a:bodyPr wrap="square" lIns="0" tIns="0" rIns="0" bIns="0" rtlCol="0" anchor="ctr" anchorCtr="0">
            <a:noAutofit/>
          </a:bodyPr>
          <a:lstStyle/>
          <a:p>
            <a:pPr algn="ctr"/>
            <a:r>
              <a:rPr lang="en-US" altLang="zh-CN" sz="2800" dirty="0">
                <a:solidFill>
                  <a:srgbClr val="FFFFFF"/>
                </a:solidFill>
                <a:latin typeface="Arial" panose="020B0604020202020204" pitchFamily="34" charset="0"/>
                <a:ea typeface="微软雅黑" panose="020B0503020204020204" pitchFamily="34" charset="-122"/>
                <a:sym typeface="Arial" panose="020B0604020202020204" pitchFamily="34" charset="0"/>
              </a:rPr>
              <a:t>PART  </a:t>
            </a:r>
            <a:r>
              <a:rPr lang="en-US" altLang="zh-CN" sz="2800"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2</a:t>
            </a:r>
            <a:endParaRPr lang="en-US" altLang="zh-CN" sz="280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MH_Entry_1"/>
          <p:cNvSpPr/>
          <p:nvPr>
            <p:custDataLst>
              <p:tags r:id="rId5"/>
            </p:custDataLst>
          </p:nvPr>
        </p:nvSpPr>
        <p:spPr>
          <a:xfrm>
            <a:off x="4330379" y="3614458"/>
            <a:ext cx="4125737" cy="83099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情况</a:t>
            </a:r>
            <a:endParaRPr lang="en-US" altLang="zh-CN"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441974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77830" y="1336677"/>
            <a:ext cx="8280920" cy="5175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812800" y="1328566"/>
            <a:ext cx="5245872" cy="17116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812799" y="4482475"/>
            <a:ext cx="3384327"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Content Placeholder 2"/>
          <p:cNvSpPr txBox="1">
            <a:spLocks/>
          </p:cNvSpPr>
          <p:nvPr/>
        </p:nvSpPr>
        <p:spPr>
          <a:xfrm>
            <a:off x="812799" y="5034806"/>
            <a:ext cx="3384328" cy="129266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2" name="Content Placeholder 2"/>
          <p:cNvSpPr txBox="1">
            <a:spLocks/>
          </p:cNvSpPr>
          <p:nvPr/>
        </p:nvSpPr>
        <p:spPr>
          <a:xfrm>
            <a:off x="1162176" y="1630415"/>
            <a:ext cx="4608512" cy="9233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329004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500"/>
                            </p:stCondLst>
                            <p:childTnLst>
                              <p:par>
                                <p:cTn id="13" presetID="2" presetClass="entr" presetSubtype="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childTnLst>
                          </p:cTn>
                        </p:par>
                        <p:par>
                          <p:cTn id="17" fill="hold">
                            <p:stCondLst>
                              <p:cond delay="3000"/>
                            </p:stCondLst>
                            <p:childTnLst>
                              <p:par>
                                <p:cTn id="18" presetID="2" presetClass="entr" presetSubtype="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0-#ppt_h/2"/>
                                          </p:val>
                                        </p:tav>
                                        <p:tav tm="100000">
                                          <p:val>
                                            <p:strVal val="#ppt_y"/>
                                          </p:val>
                                        </p:tav>
                                      </p:tavLst>
                                    </p:anim>
                                  </p:childTnLst>
                                </p:cTn>
                              </p:par>
                            </p:childTnLst>
                          </p:cTn>
                        </p:par>
                        <p:par>
                          <p:cTn id="22" fill="hold">
                            <p:stCondLst>
                              <p:cond delay="3500"/>
                            </p:stCondLst>
                            <p:childTnLst>
                              <p:par>
                                <p:cTn id="23" presetID="22" presetClass="entr" presetSubtype="2"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righ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99"/>
          <p:cNvGrpSpPr/>
          <p:nvPr/>
        </p:nvGrpSpPr>
        <p:grpSpPr>
          <a:xfrm>
            <a:off x="3821326" y="4552429"/>
            <a:ext cx="2607421" cy="1359683"/>
            <a:chOff x="3821326" y="3817808"/>
            <a:chExt cx="2607421" cy="1359683"/>
          </a:xfrm>
        </p:grpSpPr>
        <p:sp>
          <p:nvSpPr>
            <p:cNvPr id="6" name="Freeform 3720"/>
            <p:cNvSpPr>
              <a:spLocks/>
            </p:cNvSpPr>
            <p:nvPr/>
          </p:nvSpPr>
          <p:spPr bwMode="auto">
            <a:xfrm>
              <a:off x="3821326" y="3846737"/>
              <a:ext cx="2607421" cy="1330754"/>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3721"/>
            <p:cNvSpPr>
              <a:spLocks/>
            </p:cNvSpPr>
            <p:nvPr/>
          </p:nvSpPr>
          <p:spPr bwMode="auto">
            <a:xfrm>
              <a:off x="3821326" y="3817808"/>
              <a:ext cx="2607421" cy="1329495"/>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4" name="组合 93"/>
          <p:cNvGrpSpPr/>
          <p:nvPr/>
        </p:nvGrpSpPr>
        <p:grpSpPr>
          <a:xfrm>
            <a:off x="4050244" y="2394042"/>
            <a:ext cx="2378502" cy="1241451"/>
            <a:chOff x="4050244" y="1659421"/>
            <a:chExt cx="2378502" cy="1241451"/>
          </a:xfrm>
        </p:grpSpPr>
        <p:sp>
          <p:nvSpPr>
            <p:cNvPr id="9" name="Freeform 3723"/>
            <p:cNvSpPr>
              <a:spLocks/>
            </p:cNvSpPr>
            <p:nvPr/>
          </p:nvSpPr>
          <p:spPr bwMode="auto">
            <a:xfrm>
              <a:off x="4050244" y="1685836"/>
              <a:ext cx="2378502" cy="1215036"/>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3724"/>
            <p:cNvSpPr>
              <a:spLocks/>
            </p:cNvSpPr>
            <p:nvPr/>
          </p:nvSpPr>
          <p:spPr bwMode="auto">
            <a:xfrm>
              <a:off x="4050244" y="1659421"/>
              <a:ext cx="2378502" cy="121377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1" name="组合 100"/>
          <p:cNvGrpSpPr/>
          <p:nvPr/>
        </p:nvGrpSpPr>
        <p:grpSpPr>
          <a:xfrm>
            <a:off x="3359712" y="3295884"/>
            <a:ext cx="3069033" cy="1601181"/>
            <a:chOff x="3359712" y="2561263"/>
            <a:chExt cx="3069033" cy="1601181"/>
          </a:xfrm>
        </p:grpSpPr>
        <p:sp>
          <p:nvSpPr>
            <p:cNvPr id="15" name="Freeform 3729"/>
            <p:cNvSpPr>
              <a:spLocks/>
            </p:cNvSpPr>
            <p:nvPr/>
          </p:nvSpPr>
          <p:spPr bwMode="auto">
            <a:xfrm>
              <a:off x="3359712" y="2593967"/>
              <a:ext cx="3069033" cy="1568477"/>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730"/>
            <p:cNvSpPr>
              <a:spLocks/>
            </p:cNvSpPr>
            <p:nvPr/>
          </p:nvSpPr>
          <p:spPr bwMode="auto">
            <a:xfrm>
              <a:off x="3359712" y="2561263"/>
              <a:ext cx="3069033" cy="1565963"/>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7" name="组合 96"/>
          <p:cNvGrpSpPr/>
          <p:nvPr/>
        </p:nvGrpSpPr>
        <p:grpSpPr>
          <a:xfrm>
            <a:off x="6428745" y="4087043"/>
            <a:ext cx="2606163" cy="1360941"/>
            <a:chOff x="6428745" y="3352422"/>
            <a:chExt cx="2606163" cy="1360941"/>
          </a:xfrm>
        </p:grpSpPr>
        <p:sp>
          <p:nvSpPr>
            <p:cNvPr id="18" name="Freeform 3732"/>
            <p:cNvSpPr>
              <a:spLocks/>
            </p:cNvSpPr>
            <p:nvPr/>
          </p:nvSpPr>
          <p:spPr bwMode="auto">
            <a:xfrm>
              <a:off x="6428745" y="3382609"/>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733"/>
            <p:cNvSpPr>
              <a:spLocks/>
            </p:cNvSpPr>
            <p:nvPr/>
          </p:nvSpPr>
          <p:spPr bwMode="auto">
            <a:xfrm>
              <a:off x="6428745" y="3352422"/>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组合 94"/>
          <p:cNvGrpSpPr/>
          <p:nvPr/>
        </p:nvGrpSpPr>
        <p:grpSpPr>
          <a:xfrm>
            <a:off x="6428745" y="1929915"/>
            <a:ext cx="2381016" cy="1241449"/>
            <a:chOff x="6428745" y="1195294"/>
            <a:chExt cx="2381016" cy="1241449"/>
          </a:xfrm>
        </p:grpSpPr>
        <p:sp>
          <p:nvSpPr>
            <p:cNvPr id="21" name="Freeform 3735"/>
            <p:cNvSpPr>
              <a:spLocks/>
            </p:cNvSpPr>
            <p:nvPr/>
          </p:nvSpPr>
          <p:spPr bwMode="auto">
            <a:xfrm>
              <a:off x="6428745" y="1221707"/>
              <a:ext cx="2381016" cy="1215036"/>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3736"/>
            <p:cNvSpPr>
              <a:spLocks/>
            </p:cNvSpPr>
            <p:nvPr/>
          </p:nvSpPr>
          <p:spPr bwMode="auto">
            <a:xfrm>
              <a:off x="6428745" y="1195294"/>
              <a:ext cx="2381016" cy="1213777"/>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6" name="组合 95"/>
          <p:cNvGrpSpPr/>
          <p:nvPr/>
        </p:nvGrpSpPr>
        <p:grpSpPr>
          <a:xfrm>
            <a:off x="6428747" y="2831757"/>
            <a:ext cx="3070292" cy="1601181"/>
            <a:chOff x="6428747" y="2097136"/>
            <a:chExt cx="3070292" cy="1601181"/>
          </a:xfrm>
        </p:grpSpPr>
        <p:sp>
          <p:nvSpPr>
            <p:cNvPr id="27" name="Freeform 3741"/>
            <p:cNvSpPr>
              <a:spLocks/>
            </p:cNvSpPr>
            <p:nvPr/>
          </p:nvSpPr>
          <p:spPr bwMode="auto">
            <a:xfrm>
              <a:off x="6428747" y="2129840"/>
              <a:ext cx="3070292" cy="1568477"/>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742"/>
            <p:cNvSpPr>
              <a:spLocks/>
            </p:cNvSpPr>
            <p:nvPr/>
          </p:nvSpPr>
          <p:spPr bwMode="auto">
            <a:xfrm>
              <a:off x="6428747" y="2097136"/>
              <a:ext cx="3070292" cy="1565963"/>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组合 101"/>
          <p:cNvGrpSpPr/>
          <p:nvPr/>
        </p:nvGrpSpPr>
        <p:grpSpPr>
          <a:xfrm>
            <a:off x="4261556" y="2688368"/>
            <a:ext cx="586135" cy="586135"/>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4" name="组合 73"/>
            <p:cNvGrpSpPr/>
            <p:nvPr/>
          </p:nvGrpSpPr>
          <p:grpSpPr>
            <a:xfrm>
              <a:off x="4392367" y="2733020"/>
              <a:ext cx="324513" cy="496831"/>
              <a:chOff x="4383563" y="2507028"/>
              <a:chExt cx="324513" cy="496831"/>
            </a:xfrm>
          </p:grpSpPr>
          <p:sp>
            <p:nvSpPr>
              <p:cNvPr id="30" name="Oval 3744"/>
              <p:cNvSpPr>
                <a:spLocks noChangeArrowheads="1"/>
              </p:cNvSpPr>
              <p:nvPr/>
            </p:nvSpPr>
            <p:spPr bwMode="auto">
              <a:xfrm>
                <a:off x="4529467" y="2714566"/>
                <a:ext cx="56601" cy="60374"/>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3745"/>
              <p:cNvSpPr>
                <a:spLocks noChangeArrowheads="1"/>
              </p:cNvSpPr>
              <p:nvPr/>
            </p:nvSpPr>
            <p:spPr bwMode="auto">
              <a:xfrm>
                <a:off x="4518146" y="2598847"/>
                <a:ext cx="41508" cy="41508"/>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746"/>
              <p:cNvSpPr>
                <a:spLocks noChangeArrowheads="1"/>
              </p:cNvSpPr>
              <p:nvPr/>
            </p:nvSpPr>
            <p:spPr bwMode="auto">
              <a:xfrm>
                <a:off x="4538272" y="2522121"/>
                <a:ext cx="23899" cy="23899"/>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747"/>
              <p:cNvSpPr>
                <a:spLocks noEditPoints="1"/>
              </p:cNvSpPr>
              <p:nvPr/>
            </p:nvSpPr>
            <p:spPr bwMode="auto">
              <a:xfrm>
                <a:off x="4383563" y="2507028"/>
                <a:ext cx="324513" cy="496831"/>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3" name="组合 102"/>
          <p:cNvGrpSpPr/>
          <p:nvPr/>
        </p:nvGrpSpPr>
        <p:grpSpPr>
          <a:xfrm>
            <a:off x="8008544" y="2224241"/>
            <a:ext cx="589908" cy="58613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3765"/>
            <p:cNvSpPr>
              <a:spLocks noEditPoints="1"/>
            </p:cNvSpPr>
            <p:nvPr/>
          </p:nvSpPr>
          <p:spPr bwMode="auto">
            <a:xfrm>
              <a:off x="8208534" y="2244994"/>
              <a:ext cx="189928" cy="544628"/>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组合 105"/>
          <p:cNvGrpSpPr/>
          <p:nvPr/>
        </p:nvGrpSpPr>
        <p:grpSpPr>
          <a:xfrm>
            <a:off x="8160737" y="4409039"/>
            <a:ext cx="642736" cy="642736"/>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2" name="组合 91"/>
            <p:cNvGrpSpPr/>
            <p:nvPr/>
          </p:nvGrpSpPr>
          <p:grpSpPr>
            <a:xfrm>
              <a:off x="8288405" y="4480104"/>
              <a:ext cx="387401" cy="500606"/>
              <a:chOff x="8285261" y="4274238"/>
              <a:chExt cx="387401" cy="500606"/>
            </a:xfrm>
          </p:grpSpPr>
          <p:sp>
            <p:nvSpPr>
              <p:cNvPr id="52" name="Freeform 3766"/>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767"/>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3768"/>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3769"/>
              <p:cNvSpPr>
                <a:spLocks/>
              </p:cNvSpPr>
              <p:nvPr/>
            </p:nvSpPr>
            <p:spPr bwMode="auto">
              <a:xfrm>
                <a:off x="8374565" y="4646548"/>
                <a:ext cx="110687" cy="128296"/>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3770"/>
              <p:cNvSpPr>
                <a:spLocks/>
              </p:cNvSpPr>
              <p:nvPr/>
            </p:nvSpPr>
            <p:spPr bwMode="auto">
              <a:xfrm>
                <a:off x="8472672" y="4646548"/>
                <a:ext cx="101882" cy="128296"/>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3771"/>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3772"/>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773"/>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7" name="组合 106"/>
          <p:cNvGrpSpPr/>
          <p:nvPr/>
        </p:nvGrpSpPr>
        <p:grpSpPr>
          <a:xfrm>
            <a:off x="4054018" y="4873168"/>
            <a:ext cx="642736" cy="642736"/>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4180427" y="4957442"/>
              <a:ext cx="389919" cy="474188"/>
              <a:chOff x="4187345" y="4696860"/>
              <a:chExt cx="389919" cy="474188"/>
            </a:xfrm>
          </p:grpSpPr>
          <p:sp>
            <p:nvSpPr>
              <p:cNvPr id="60" name="Freeform 3774"/>
              <p:cNvSpPr>
                <a:spLocks noEditPoints="1"/>
              </p:cNvSpPr>
              <p:nvPr/>
            </p:nvSpPr>
            <p:spPr bwMode="auto">
              <a:xfrm>
                <a:off x="4252753" y="4696860"/>
                <a:ext cx="217599" cy="221373"/>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775"/>
              <p:cNvSpPr>
                <a:spLocks noEditPoints="1"/>
              </p:cNvSpPr>
              <p:nvPr/>
            </p:nvSpPr>
            <p:spPr bwMode="auto">
              <a:xfrm>
                <a:off x="4187345" y="4944645"/>
                <a:ext cx="143390" cy="222631"/>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776"/>
              <p:cNvSpPr>
                <a:spLocks/>
              </p:cNvSpPr>
              <p:nvPr/>
            </p:nvSpPr>
            <p:spPr bwMode="auto">
              <a:xfrm>
                <a:off x="4357148" y="4940871"/>
                <a:ext cx="220116" cy="230177"/>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4" name="组合 103"/>
          <p:cNvGrpSpPr/>
          <p:nvPr/>
        </p:nvGrpSpPr>
        <p:grpSpPr>
          <a:xfrm>
            <a:off x="8470157" y="3209097"/>
            <a:ext cx="755938" cy="755938"/>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1" name="组合 90"/>
            <p:cNvGrpSpPr/>
            <p:nvPr/>
          </p:nvGrpSpPr>
          <p:grpSpPr>
            <a:xfrm>
              <a:off x="8593421" y="3417263"/>
              <a:ext cx="509410" cy="339606"/>
              <a:chOff x="8609773" y="3176177"/>
              <a:chExt cx="509410" cy="339606"/>
            </a:xfrm>
          </p:grpSpPr>
          <p:sp>
            <p:nvSpPr>
              <p:cNvPr id="63" name="Freeform 3777"/>
              <p:cNvSpPr>
                <a:spLocks noEditPoints="1"/>
              </p:cNvSpPr>
              <p:nvPr/>
            </p:nvSpPr>
            <p:spPr bwMode="auto">
              <a:xfrm>
                <a:off x="8609773" y="3176177"/>
                <a:ext cx="509410" cy="339606"/>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3778"/>
              <p:cNvSpPr>
                <a:spLocks/>
              </p:cNvSpPr>
              <p:nvPr/>
            </p:nvSpPr>
            <p:spPr bwMode="auto">
              <a:xfrm>
                <a:off x="8677694" y="3265481"/>
                <a:ext cx="47797" cy="152194"/>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3779"/>
              <p:cNvSpPr>
                <a:spLocks/>
              </p:cNvSpPr>
              <p:nvPr/>
            </p:nvSpPr>
            <p:spPr bwMode="auto">
              <a:xfrm>
                <a:off x="8773287" y="3315794"/>
                <a:ext cx="101882" cy="101882"/>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780"/>
              <p:cNvSpPr>
                <a:spLocks/>
              </p:cNvSpPr>
              <p:nvPr/>
            </p:nvSpPr>
            <p:spPr bwMode="auto">
              <a:xfrm>
                <a:off x="8951895" y="3262965"/>
                <a:ext cx="74142" cy="154710"/>
              </a:xfrm>
              <a:custGeom>
                <a:avLst/>
                <a:gdLst>
                  <a:gd name="T0" fmla="*/ 24 w 34"/>
                  <a:gd name="T1" fmla="*/ 34 h 52"/>
                  <a:gd name="T2" fmla="*/ 13 w 34"/>
                  <a:gd name="T3" fmla="*/ 44 h 52"/>
                  <a:gd name="T4" fmla="*/ 34 w 34"/>
                  <a:gd name="T5" fmla="*/ 44 h 52"/>
                  <a:gd name="T6" fmla="*/ 34 w 34"/>
                  <a:gd name="T7" fmla="*/ 52 h 52"/>
                  <a:gd name="T8" fmla="*/ 0 w 34"/>
                  <a:gd name="T9" fmla="*/ 52 h 52"/>
                  <a:gd name="T10" fmla="*/ 0 w 34"/>
                  <a:gd name="T11" fmla="*/ 44 h 52"/>
                  <a:gd name="T12" fmla="*/ 19 w 34"/>
                  <a:gd name="T13" fmla="*/ 27 h 52"/>
                  <a:gd name="T14" fmla="*/ 25 w 34"/>
                  <a:gd name="T15" fmla="*/ 17 h 52"/>
                  <a:gd name="T16" fmla="*/ 17 w 34"/>
                  <a:gd name="T17" fmla="*/ 9 h 52"/>
                  <a:gd name="T18" fmla="*/ 9 w 34"/>
                  <a:gd name="T19" fmla="*/ 19 h 52"/>
                  <a:gd name="T20" fmla="*/ 0 w 34"/>
                  <a:gd name="T21" fmla="*/ 19 h 52"/>
                  <a:gd name="T22" fmla="*/ 17 w 34"/>
                  <a:gd name="T23" fmla="*/ 0 h 52"/>
                  <a:gd name="T24" fmla="*/ 34 w 34"/>
                  <a:gd name="T25" fmla="*/ 17 h 52"/>
                  <a:gd name="T26" fmla="*/ 24 w 34"/>
                  <a:gd name="T27"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5" name="组合 104"/>
          <p:cNvGrpSpPr/>
          <p:nvPr/>
        </p:nvGrpSpPr>
        <p:grpSpPr>
          <a:xfrm>
            <a:off x="3631397" y="3674484"/>
            <a:ext cx="758455" cy="755938"/>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3690514" y="3895228"/>
              <a:ext cx="640221" cy="314450"/>
              <a:chOff x="3675420" y="3667978"/>
              <a:chExt cx="640221" cy="314450"/>
            </a:xfrm>
          </p:grpSpPr>
          <p:sp>
            <p:nvSpPr>
              <p:cNvPr id="72" name="Freeform 3786"/>
              <p:cNvSpPr>
                <a:spLocks/>
              </p:cNvSpPr>
              <p:nvPr/>
            </p:nvSpPr>
            <p:spPr bwMode="auto">
              <a:xfrm>
                <a:off x="3806231" y="3818914"/>
                <a:ext cx="381114" cy="16351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3787"/>
              <p:cNvSpPr>
                <a:spLocks/>
              </p:cNvSpPr>
              <p:nvPr/>
            </p:nvSpPr>
            <p:spPr bwMode="auto">
              <a:xfrm>
                <a:off x="3675420" y="3667978"/>
                <a:ext cx="640221" cy="303130"/>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5" name="TextBox 74"/>
          <p:cNvSpPr txBox="1"/>
          <p:nvPr/>
        </p:nvSpPr>
        <p:spPr>
          <a:xfrm>
            <a:off x="4771641" y="3842946"/>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6628783" y="4537287"/>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6628783" y="339416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6628783" y="232655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4771641" y="2801555"/>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4771641" y="5013240"/>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itle 20"/>
          <p:cNvSpPr txBox="1">
            <a:spLocks/>
          </p:cNvSpPr>
          <p:nvPr/>
        </p:nvSpPr>
        <p:spPr>
          <a:xfrm>
            <a:off x="8906914" y="2078316"/>
            <a:ext cx="177093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itle 20"/>
          <p:cNvSpPr txBox="1">
            <a:spLocks/>
          </p:cNvSpPr>
          <p:nvPr/>
        </p:nvSpPr>
        <p:spPr>
          <a:xfrm>
            <a:off x="9592722" y="3263610"/>
            <a:ext cx="1740271"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itle 20"/>
          <p:cNvSpPr txBox="1">
            <a:spLocks/>
          </p:cNvSpPr>
          <p:nvPr/>
        </p:nvSpPr>
        <p:spPr>
          <a:xfrm>
            <a:off x="9072992" y="4363169"/>
            <a:ext cx="172091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itle 20"/>
          <p:cNvSpPr txBox="1">
            <a:spLocks/>
          </p:cNvSpPr>
          <p:nvPr/>
        </p:nvSpPr>
        <p:spPr>
          <a:xfrm>
            <a:off x="2279897" y="2570624"/>
            <a:ext cx="1691106"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itle 20"/>
          <p:cNvSpPr txBox="1">
            <a:spLocks/>
          </p:cNvSpPr>
          <p:nvPr/>
        </p:nvSpPr>
        <p:spPr>
          <a:xfrm>
            <a:off x="1592504" y="3755917"/>
            <a:ext cx="1746675"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Title 20"/>
          <p:cNvSpPr txBox="1">
            <a:spLocks/>
          </p:cNvSpPr>
          <p:nvPr/>
        </p:nvSpPr>
        <p:spPr>
          <a:xfrm>
            <a:off x="1947345" y="4855478"/>
            <a:ext cx="1859324"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564735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right)">
                                      <p:cBhvr>
                                        <p:cTn id="7" dur="500"/>
                                        <p:tgtEl>
                                          <p:spTgt spid="94"/>
                                        </p:tgtEl>
                                      </p:cBhvr>
                                    </p:animEffect>
                                  </p:childTnLst>
                                </p:cTn>
                              </p:par>
                              <p:par>
                                <p:cTn id="8" presetID="22" presetClass="entr" presetSubtype="8" fill="hold"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wipe(left)">
                                      <p:cBhvr>
                                        <p:cTn id="10" dur="500"/>
                                        <p:tgtEl>
                                          <p:spTgt spid="95"/>
                                        </p:tgtEl>
                                      </p:cBhvr>
                                    </p:animEffect>
                                  </p:childTnLst>
                                </p:cTn>
                              </p:par>
                              <p:par>
                                <p:cTn id="11" presetID="22" presetClass="entr" presetSubtype="2" fill="hold" nodeType="with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wipe(right)">
                                      <p:cBhvr>
                                        <p:cTn id="13" dur="500"/>
                                        <p:tgtEl>
                                          <p:spTgt spid="101"/>
                                        </p:tgtEl>
                                      </p:cBhvr>
                                    </p:animEffect>
                                  </p:childTnLst>
                                </p:cTn>
                              </p:par>
                              <p:par>
                                <p:cTn id="14" presetID="22" presetClass="entr" presetSubtype="8"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Effect transition="in" filter="wipe(left)">
                                      <p:cBhvr>
                                        <p:cTn id="16" dur="500"/>
                                        <p:tgtEl>
                                          <p:spTgt spid="96"/>
                                        </p:tgtEl>
                                      </p:cBhvr>
                                    </p:animEffect>
                                  </p:childTnLst>
                                </p:cTn>
                              </p:par>
                              <p:par>
                                <p:cTn id="17" presetID="22" presetClass="entr" presetSubtype="2"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wipe(right)">
                                      <p:cBhvr>
                                        <p:cTn id="19" dur="500"/>
                                        <p:tgtEl>
                                          <p:spTgt spid="100"/>
                                        </p:tgtEl>
                                      </p:cBhvr>
                                    </p:animEffect>
                                  </p:childTnLst>
                                </p:cTn>
                              </p:par>
                              <p:par>
                                <p:cTn id="20" presetID="22" presetClass="entr" presetSubtype="8" fill="hold" nodeType="withEffect">
                                  <p:stCondLst>
                                    <p:cond delay="0"/>
                                  </p:stCondLst>
                                  <p:childTnLst>
                                    <p:set>
                                      <p:cBhvr>
                                        <p:cTn id="21" dur="1" fill="hold">
                                          <p:stCondLst>
                                            <p:cond delay="0"/>
                                          </p:stCondLst>
                                        </p:cTn>
                                        <p:tgtEl>
                                          <p:spTgt spid="97"/>
                                        </p:tgtEl>
                                        <p:attrNameLst>
                                          <p:attrName>style.visibility</p:attrName>
                                        </p:attrNameLst>
                                      </p:cBhvr>
                                      <p:to>
                                        <p:strVal val="visible"/>
                                      </p:to>
                                    </p:set>
                                    <p:animEffect transition="in" filter="wipe(left)">
                                      <p:cBhvr>
                                        <p:cTn id="22" dur="500"/>
                                        <p:tgtEl>
                                          <p:spTgt spid="9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10" presetClass="entr" presetSubtype="0" fill="hold"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fade">
                                      <p:cBhvr>
                                        <p:cTn id="30" dur="500"/>
                                        <p:tgtEl>
                                          <p:spTgt spid="107"/>
                                        </p:tgtEl>
                                      </p:cBhvr>
                                    </p:animEffect>
                                  </p:childTnLst>
                                </p:cTn>
                              </p:par>
                              <p:par>
                                <p:cTn id="31" presetID="10" presetClass="entr" presetSubtype="0" fill="hold" nodeType="with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par>
                                <p:cTn id="34" presetID="10" presetClass="entr" presetSubtype="0"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Effect transition="in" filter="fade">
                                      <p:cBhvr>
                                        <p:cTn id="36" dur="500"/>
                                        <p:tgtEl>
                                          <p:spTgt spid="103"/>
                                        </p:tgtEl>
                                      </p:cBhvr>
                                    </p:animEffect>
                                  </p:childTnLst>
                                </p:cTn>
                              </p:par>
                              <p:par>
                                <p:cTn id="37" presetID="10" presetClass="entr" presetSubtype="0" fill="hold" nodeType="with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par>
                                <p:cTn id="40" presetID="10" presetClass="entr" presetSubtype="0" fill="hold" nodeType="withEffect">
                                  <p:stCondLst>
                                    <p:cond delay="0"/>
                                  </p:stCondLst>
                                  <p:childTnLst>
                                    <p:set>
                                      <p:cBhvr>
                                        <p:cTn id="41" dur="1" fill="hold">
                                          <p:stCondLst>
                                            <p:cond delay="0"/>
                                          </p:stCondLst>
                                        </p:cTn>
                                        <p:tgtEl>
                                          <p:spTgt spid="104"/>
                                        </p:tgtEl>
                                        <p:attrNameLst>
                                          <p:attrName>style.visibility</p:attrName>
                                        </p:attrNameLst>
                                      </p:cBhvr>
                                      <p:to>
                                        <p:strVal val="visible"/>
                                      </p:to>
                                    </p:set>
                                    <p:animEffect transition="in" filter="fade">
                                      <p:cBhvr>
                                        <p:cTn id="42" dur="500"/>
                                        <p:tgtEl>
                                          <p:spTgt spid="104"/>
                                        </p:tgtEl>
                                      </p:cBhvr>
                                    </p:animEffec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80"/>
                                        </p:tgtEl>
                                        <p:attrNameLst>
                                          <p:attrName>style.visibility</p:attrName>
                                        </p:attrNameLst>
                                      </p:cBhvr>
                                      <p:to>
                                        <p:strVal val="visible"/>
                                      </p:to>
                                    </p:set>
                                    <p:anim by="(-#ppt_w*2)" calcmode="lin" valueType="num">
                                      <p:cBhvr rctx="PPT">
                                        <p:cTn id="47" dur="500" autoRev="1" fill="hold">
                                          <p:stCondLst>
                                            <p:cond delay="0"/>
                                          </p:stCondLst>
                                        </p:cTn>
                                        <p:tgtEl>
                                          <p:spTgt spid="80"/>
                                        </p:tgtEl>
                                        <p:attrNameLst>
                                          <p:attrName>ppt_w</p:attrName>
                                        </p:attrNameLst>
                                      </p:cBhvr>
                                    </p:anim>
                                    <p:anim by="(#ppt_w*0.50)" calcmode="lin" valueType="num">
                                      <p:cBhvr>
                                        <p:cTn id="48" dur="500" decel="50000" autoRev="1" fill="hold">
                                          <p:stCondLst>
                                            <p:cond delay="0"/>
                                          </p:stCondLst>
                                        </p:cTn>
                                        <p:tgtEl>
                                          <p:spTgt spid="80"/>
                                        </p:tgtEl>
                                        <p:attrNameLst>
                                          <p:attrName>ppt_x</p:attrName>
                                        </p:attrNameLst>
                                      </p:cBhvr>
                                    </p:anim>
                                    <p:anim from="(-#ppt_h/2)" to="(#ppt_y)" calcmode="lin" valueType="num">
                                      <p:cBhvr>
                                        <p:cTn id="49" dur="1000" fill="hold">
                                          <p:stCondLst>
                                            <p:cond delay="0"/>
                                          </p:stCondLst>
                                        </p:cTn>
                                        <p:tgtEl>
                                          <p:spTgt spid="80"/>
                                        </p:tgtEl>
                                        <p:attrNameLst>
                                          <p:attrName>ppt_y</p:attrName>
                                        </p:attrNameLst>
                                      </p:cBhvr>
                                    </p:anim>
                                    <p:animRot by="21600000">
                                      <p:cBhvr>
                                        <p:cTn id="50" dur="1000" fill="hold">
                                          <p:stCondLst>
                                            <p:cond delay="0"/>
                                          </p:stCondLst>
                                        </p:cTn>
                                        <p:tgtEl>
                                          <p:spTgt spid="80"/>
                                        </p:tgtEl>
                                        <p:attrNameLst>
                                          <p:attrName>r</p:attrName>
                                        </p:attrNameLst>
                                      </p:cBhvr>
                                    </p:animRot>
                                  </p:childTnLst>
                                </p:cTn>
                              </p:par>
                              <p:par>
                                <p:cTn id="51" presetID="56" presetClass="entr" presetSubtype="0" fill="hold" grpId="0" nodeType="withEffect">
                                  <p:stCondLst>
                                    <p:cond delay="0"/>
                                  </p:stCondLst>
                                  <p:iterate type="lt">
                                    <p:tmPct val="10000"/>
                                  </p:iterate>
                                  <p:childTnLst>
                                    <p:set>
                                      <p:cBhvr>
                                        <p:cTn id="52" dur="1" fill="hold">
                                          <p:stCondLst>
                                            <p:cond delay="0"/>
                                          </p:stCondLst>
                                        </p:cTn>
                                        <p:tgtEl>
                                          <p:spTgt spid="81"/>
                                        </p:tgtEl>
                                        <p:attrNameLst>
                                          <p:attrName>style.visibility</p:attrName>
                                        </p:attrNameLst>
                                      </p:cBhvr>
                                      <p:to>
                                        <p:strVal val="visible"/>
                                      </p:to>
                                    </p:set>
                                    <p:anim by="(-#ppt_w*2)" calcmode="lin" valueType="num">
                                      <p:cBhvr rctx="PPT">
                                        <p:cTn id="53" dur="500" autoRev="1" fill="hold">
                                          <p:stCondLst>
                                            <p:cond delay="0"/>
                                          </p:stCondLst>
                                        </p:cTn>
                                        <p:tgtEl>
                                          <p:spTgt spid="81"/>
                                        </p:tgtEl>
                                        <p:attrNameLst>
                                          <p:attrName>ppt_w</p:attrName>
                                        </p:attrNameLst>
                                      </p:cBhvr>
                                    </p:anim>
                                    <p:anim by="(#ppt_w*0.50)" calcmode="lin" valueType="num">
                                      <p:cBhvr>
                                        <p:cTn id="54" dur="500" decel="50000" autoRev="1" fill="hold">
                                          <p:stCondLst>
                                            <p:cond delay="0"/>
                                          </p:stCondLst>
                                        </p:cTn>
                                        <p:tgtEl>
                                          <p:spTgt spid="81"/>
                                        </p:tgtEl>
                                        <p:attrNameLst>
                                          <p:attrName>ppt_x</p:attrName>
                                        </p:attrNameLst>
                                      </p:cBhvr>
                                    </p:anim>
                                    <p:anim from="(-#ppt_h/2)" to="(#ppt_y)" calcmode="lin" valueType="num">
                                      <p:cBhvr>
                                        <p:cTn id="55" dur="1000" fill="hold">
                                          <p:stCondLst>
                                            <p:cond delay="0"/>
                                          </p:stCondLst>
                                        </p:cTn>
                                        <p:tgtEl>
                                          <p:spTgt spid="81"/>
                                        </p:tgtEl>
                                        <p:attrNameLst>
                                          <p:attrName>ppt_y</p:attrName>
                                        </p:attrNameLst>
                                      </p:cBhvr>
                                    </p:anim>
                                    <p:animRot by="21600000">
                                      <p:cBhvr>
                                        <p:cTn id="56" dur="1000" fill="hold">
                                          <p:stCondLst>
                                            <p:cond delay="0"/>
                                          </p:stCondLst>
                                        </p:cTn>
                                        <p:tgtEl>
                                          <p:spTgt spid="81"/>
                                        </p:tgtEl>
                                        <p:attrNameLst>
                                          <p:attrName>r</p:attrName>
                                        </p:attrNameLst>
                                      </p:cBhvr>
                                    </p:animRot>
                                  </p:childTnLst>
                                </p:cTn>
                              </p:par>
                              <p:par>
                                <p:cTn id="57" presetID="56" presetClass="entr" presetSubtype="0" fill="hold" grpId="0" nodeType="withEffect">
                                  <p:stCondLst>
                                    <p:cond delay="0"/>
                                  </p:stCondLst>
                                  <p:iterate type="lt">
                                    <p:tmPct val="10000"/>
                                  </p:iterate>
                                  <p:childTnLst>
                                    <p:set>
                                      <p:cBhvr>
                                        <p:cTn id="58" dur="1" fill="hold">
                                          <p:stCondLst>
                                            <p:cond delay="0"/>
                                          </p:stCondLst>
                                        </p:cTn>
                                        <p:tgtEl>
                                          <p:spTgt spid="75"/>
                                        </p:tgtEl>
                                        <p:attrNameLst>
                                          <p:attrName>style.visibility</p:attrName>
                                        </p:attrNameLst>
                                      </p:cBhvr>
                                      <p:to>
                                        <p:strVal val="visible"/>
                                      </p:to>
                                    </p:set>
                                    <p:anim by="(-#ppt_w*2)" calcmode="lin" valueType="num">
                                      <p:cBhvr rctx="PPT">
                                        <p:cTn id="59" dur="500" autoRev="1" fill="hold">
                                          <p:stCondLst>
                                            <p:cond delay="0"/>
                                          </p:stCondLst>
                                        </p:cTn>
                                        <p:tgtEl>
                                          <p:spTgt spid="75"/>
                                        </p:tgtEl>
                                        <p:attrNameLst>
                                          <p:attrName>ppt_w</p:attrName>
                                        </p:attrNameLst>
                                      </p:cBhvr>
                                    </p:anim>
                                    <p:anim by="(#ppt_w*0.50)" calcmode="lin" valueType="num">
                                      <p:cBhvr>
                                        <p:cTn id="60" dur="500" decel="50000" autoRev="1" fill="hold">
                                          <p:stCondLst>
                                            <p:cond delay="0"/>
                                          </p:stCondLst>
                                        </p:cTn>
                                        <p:tgtEl>
                                          <p:spTgt spid="75"/>
                                        </p:tgtEl>
                                        <p:attrNameLst>
                                          <p:attrName>ppt_x</p:attrName>
                                        </p:attrNameLst>
                                      </p:cBhvr>
                                    </p:anim>
                                    <p:anim from="(-#ppt_h/2)" to="(#ppt_y)" calcmode="lin" valueType="num">
                                      <p:cBhvr>
                                        <p:cTn id="61" dur="1000" fill="hold">
                                          <p:stCondLst>
                                            <p:cond delay="0"/>
                                          </p:stCondLst>
                                        </p:cTn>
                                        <p:tgtEl>
                                          <p:spTgt spid="75"/>
                                        </p:tgtEl>
                                        <p:attrNameLst>
                                          <p:attrName>ppt_y</p:attrName>
                                        </p:attrNameLst>
                                      </p:cBhvr>
                                    </p:anim>
                                    <p:animRot by="21600000">
                                      <p:cBhvr>
                                        <p:cTn id="62" dur="1000" fill="hold">
                                          <p:stCondLst>
                                            <p:cond delay="0"/>
                                          </p:stCondLst>
                                        </p:cTn>
                                        <p:tgtEl>
                                          <p:spTgt spid="75"/>
                                        </p:tgtEl>
                                        <p:attrNameLst>
                                          <p:attrName>r</p:attrName>
                                        </p:attrNameLst>
                                      </p:cBhvr>
                                    </p:animRot>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82"/>
                                        </p:tgtEl>
                                        <p:attrNameLst>
                                          <p:attrName>style.visibility</p:attrName>
                                        </p:attrNameLst>
                                      </p:cBhvr>
                                      <p:to>
                                        <p:strVal val="visible"/>
                                      </p:to>
                                    </p:set>
                                    <p:anim by="(-#ppt_w*2)" calcmode="lin" valueType="num">
                                      <p:cBhvr rctx="PPT">
                                        <p:cTn id="65" dur="500" autoRev="1" fill="hold">
                                          <p:stCondLst>
                                            <p:cond delay="0"/>
                                          </p:stCondLst>
                                        </p:cTn>
                                        <p:tgtEl>
                                          <p:spTgt spid="82"/>
                                        </p:tgtEl>
                                        <p:attrNameLst>
                                          <p:attrName>ppt_w</p:attrName>
                                        </p:attrNameLst>
                                      </p:cBhvr>
                                    </p:anim>
                                    <p:anim by="(#ppt_w*0.50)" calcmode="lin" valueType="num">
                                      <p:cBhvr>
                                        <p:cTn id="66" dur="500" decel="50000" autoRev="1" fill="hold">
                                          <p:stCondLst>
                                            <p:cond delay="0"/>
                                          </p:stCondLst>
                                        </p:cTn>
                                        <p:tgtEl>
                                          <p:spTgt spid="82"/>
                                        </p:tgtEl>
                                        <p:attrNameLst>
                                          <p:attrName>ppt_x</p:attrName>
                                        </p:attrNameLst>
                                      </p:cBhvr>
                                    </p:anim>
                                    <p:anim from="(-#ppt_h/2)" to="(#ppt_y)" calcmode="lin" valueType="num">
                                      <p:cBhvr>
                                        <p:cTn id="67" dur="1000" fill="hold">
                                          <p:stCondLst>
                                            <p:cond delay="0"/>
                                          </p:stCondLst>
                                        </p:cTn>
                                        <p:tgtEl>
                                          <p:spTgt spid="82"/>
                                        </p:tgtEl>
                                        <p:attrNameLst>
                                          <p:attrName>ppt_y</p:attrName>
                                        </p:attrNameLst>
                                      </p:cBhvr>
                                    </p:anim>
                                    <p:animRot by="21600000">
                                      <p:cBhvr>
                                        <p:cTn id="68" dur="1000" fill="hold">
                                          <p:stCondLst>
                                            <p:cond delay="0"/>
                                          </p:stCondLst>
                                        </p:cTn>
                                        <p:tgtEl>
                                          <p:spTgt spid="82"/>
                                        </p:tgtEl>
                                        <p:attrNameLst>
                                          <p:attrName>r</p:attrName>
                                        </p:attrNameLst>
                                      </p:cBhvr>
                                    </p:animRot>
                                  </p:childTnLst>
                                </p:cTn>
                              </p:par>
                              <p:par>
                                <p:cTn id="69" presetID="56" presetClass="entr" presetSubtype="0" fill="hold" grpId="0" nodeType="withEffect">
                                  <p:stCondLst>
                                    <p:cond delay="0"/>
                                  </p:stCondLst>
                                  <p:iterate type="lt">
                                    <p:tmPct val="10000"/>
                                  </p:iterate>
                                  <p:childTnLst>
                                    <p:set>
                                      <p:cBhvr>
                                        <p:cTn id="70" dur="1" fill="hold">
                                          <p:stCondLst>
                                            <p:cond delay="0"/>
                                          </p:stCondLst>
                                        </p:cTn>
                                        <p:tgtEl>
                                          <p:spTgt spid="78"/>
                                        </p:tgtEl>
                                        <p:attrNameLst>
                                          <p:attrName>style.visibility</p:attrName>
                                        </p:attrNameLst>
                                      </p:cBhvr>
                                      <p:to>
                                        <p:strVal val="visible"/>
                                      </p:to>
                                    </p:set>
                                    <p:anim by="(-#ppt_w*2)" calcmode="lin" valueType="num">
                                      <p:cBhvr rctx="PPT">
                                        <p:cTn id="71" dur="500" autoRev="1" fill="hold">
                                          <p:stCondLst>
                                            <p:cond delay="0"/>
                                          </p:stCondLst>
                                        </p:cTn>
                                        <p:tgtEl>
                                          <p:spTgt spid="78"/>
                                        </p:tgtEl>
                                        <p:attrNameLst>
                                          <p:attrName>ppt_w</p:attrName>
                                        </p:attrNameLst>
                                      </p:cBhvr>
                                    </p:anim>
                                    <p:anim by="(#ppt_w*0.50)" calcmode="lin" valueType="num">
                                      <p:cBhvr>
                                        <p:cTn id="72" dur="500" decel="50000" autoRev="1" fill="hold">
                                          <p:stCondLst>
                                            <p:cond delay="0"/>
                                          </p:stCondLst>
                                        </p:cTn>
                                        <p:tgtEl>
                                          <p:spTgt spid="78"/>
                                        </p:tgtEl>
                                        <p:attrNameLst>
                                          <p:attrName>ppt_x</p:attrName>
                                        </p:attrNameLst>
                                      </p:cBhvr>
                                    </p:anim>
                                    <p:anim from="(-#ppt_h/2)" to="(#ppt_y)" calcmode="lin" valueType="num">
                                      <p:cBhvr>
                                        <p:cTn id="73" dur="1000" fill="hold">
                                          <p:stCondLst>
                                            <p:cond delay="0"/>
                                          </p:stCondLst>
                                        </p:cTn>
                                        <p:tgtEl>
                                          <p:spTgt spid="78"/>
                                        </p:tgtEl>
                                        <p:attrNameLst>
                                          <p:attrName>ppt_y</p:attrName>
                                        </p:attrNameLst>
                                      </p:cBhvr>
                                    </p:anim>
                                    <p:animRot by="21600000">
                                      <p:cBhvr>
                                        <p:cTn id="74" dur="1000" fill="hold">
                                          <p:stCondLst>
                                            <p:cond delay="0"/>
                                          </p:stCondLst>
                                        </p:cTn>
                                        <p:tgtEl>
                                          <p:spTgt spid="78"/>
                                        </p:tgtEl>
                                        <p:attrNameLst>
                                          <p:attrName>r</p:attrName>
                                        </p:attrNameLst>
                                      </p:cBhvr>
                                    </p:animRot>
                                  </p:childTnLst>
                                </p:cTn>
                              </p:par>
                              <p:par>
                                <p:cTn id="75" presetID="56" presetClass="entr" presetSubtype="0" fill="hold" grpId="0" nodeType="withEffect">
                                  <p:stCondLst>
                                    <p:cond delay="0"/>
                                  </p:stCondLst>
                                  <p:iterate type="lt">
                                    <p:tmPct val="10000"/>
                                  </p:iterate>
                                  <p:childTnLst>
                                    <p:set>
                                      <p:cBhvr>
                                        <p:cTn id="76" dur="1" fill="hold">
                                          <p:stCondLst>
                                            <p:cond delay="0"/>
                                          </p:stCondLst>
                                        </p:cTn>
                                        <p:tgtEl>
                                          <p:spTgt spid="79"/>
                                        </p:tgtEl>
                                        <p:attrNameLst>
                                          <p:attrName>style.visibility</p:attrName>
                                        </p:attrNameLst>
                                      </p:cBhvr>
                                      <p:to>
                                        <p:strVal val="visible"/>
                                      </p:to>
                                    </p:set>
                                    <p:anim by="(-#ppt_w*2)" calcmode="lin" valueType="num">
                                      <p:cBhvr rctx="PPT">
                                        <p:cTn id="77" dur="500" autoRev="1" fill="hold">
                                          <p:stCondLst>
                                            <p:cond delay="0"/>
                                          </p:stCondLst>
                                        </p:cTn>
                                        <p:tgtEl>
                                          <p:spTgt spid="79"/>
                                        </p:tgtEl>
                                        <p:attrNameLst>
                                          <p:attrName>ppt_w</p:attrName>
                                        </p:attrNameLst>
                                      </p:cBhvr>
                                    </p:anim>
                                    <p:anim by="(#ppt_w*0.50)" calcmode="lin" valueType="num">
                                      <p:cBhvr>
                                        <p:cTn id="78" dur="500" decel="50000" autoRev="1" fill="hold">
                                          <p:stCondLst>
                                            <p:cond delay="0"/>
                                          </p:stCondLst>
                                        </p:cTn>
                                        <p:tgtEl>
                                          <p:spTgt spid="79"/>
                                        </p:tgtEl>
                                        <p:attrNameLst>
                                          <p:attrName>ppt_x</p:attrName>
                                        </p:attrNameLst>
                                      </p:cBhvr>
                                    </p:anim>
                                    <p:anim from="(-#ppt_h/2)" to="(#ppt_y)" calcmode="lin" valueType="num">
                                      <p:cBhvr>
                                        <p:cTn id="79" dur="1000" fill="hold">
                                          <p:stCondLst>
                                            <p:cond delay="0"/>
                                          </p:stCondLst>
                                        </p:cTn>
                                        <p:tgtEl>
                                          <p:spTgt spid="79"/>
                                        </p:tgtEl>
                                        <p:attrNameLst>
                                          <p:attrName>ppt_y</p:attrName>
                                        </p:attrNameLst>
                                      </p:cBhvr>
                                    </p:anim>
                                    <p:animRot by="21600000">
                                      <p:cBhvr>
                                        <p:cTn id="80" dur="1000" fill="hold">
                                          <p:stCondLst>
                                            <p:cond delay="0"/>
                                          </p:stCondLst>
                                        </p:cTn>
                                        <p:tgtEl>
                                          <p:spTgt spid="79"/>
                                        </p:tgtEl>
                                        <p:attrNameLst>
                                          <p:attrName>r</p:attrName>
                                        </p:attrNameLst>
                                      </p:cBhvr>
                                    </p:animRot>
                                  </p:childTnLst>
                                </p:cTn>
                              </p:par>
                            </p:childTnLst>
                          </p:cTn>
                        </p:par>
                        <p:par>
                          <p:cTn id="81" fill="hold">
                            <p:stCondLst>
                              <p:cond delay="1600"/>
                            </p:stCondLst>
                            <p:childTnLst>
                              <p:par>
                                <p:cTn id="82" presetID="10" presetClass="entr" presetSubtype="0" fill="hold" grpId="0" nodeType="after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fade">
                                      <p:cBhvr>
                                        <p:cTn id="84" dur="500"/>
                                        <p:tgtEl>
                                          <p:spTgt spid="83"/>
                                        </p:tgtEl>
                                      </p:cBhvr>
                                    </p:animEffect>
                                  </p:childTnLst>
                                </p:cTn>
                              </p:par>
                            </p:childTnLst>
                          </p:cTn>
                        </p:par>
                        <p:par>
                          <p:cTn id="85" fill="hold">
                            <p:stCondLst>
                              <p:cond delay="2100"/>
                            </p:stCondLst>
                            <p:childTnLst>
                              <p:par>
                                <p:cTn id="86" presetID="10" presetClass="entr" presetSubtype="0"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childTnLst>
                          </p:cTn>
                        </p:par>
                        <p:par>
                          <p:cTn id="89" fill="hold">
                            <p:stCondLst>
                              <p:cond delay="2600"/>
                            </p:stCondLst>
                            <p:childTnLst>
                              <p:par>
                                <p:cTn id="90" presetID="10" presetClass="entr" presetSubtype="0"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500"/>
                                        <p:tgtEl>
                                          <p:spTgt spid="86"/>
                                        </p:tgtEl>
                                      </p:cBhvr>
                                    </p:animEffect>
                                  </p:childTnLst>
                                </p:cTn>
                              </p:par>
                            </p:childTnLst>
                          </p:cTn>
                        </p:par>
                        <p:par>
                          <p:cTn id="93" fill="hold">
                            <p:stCondLst>
                              <p:cond delay="3100"/>
                            </p:stCondLst>
                            <p:childTnLst>
                              <p:par>
                                <p:cTn id="94" presetID="10" presetClass="entr" presetSubtype="0"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fade">
                                      <p:cBhvr>
                                        <p:cTn id="96" dur="500"/>
                                        <p:tgtEl>
                                          <p:spTgt spid="87"/>
                                        </p:tgtEl>
                                      </p:cBhvr>
                                    </p:animEffect>
                                  </p:childTnLst>
                                </p:cTn>
                              </p:par>
                            </p:childTnLst>
                          </p:cTn>
                        </p:par>
                        <p:par>
                          <p:cTn id="97" fill="hold">
                            <p:stCondLst>
                              <p:cond delay="3600"/>
                            </p:stCondLst>
                            <p:childTnLst>
                              <p:par>
                                <p:cTn id="98" presetID="10" presetClass="entr" presetSubtype="0" fill="hold" grpId="0"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fade">
                                      <p:cBhvr>
                                        <p:cTn id="100" dur="500"/>
                                        <p:tgtEl>
                                          <p:spTgt spid="88"/>
                                        </p:tgtEl>
                                      </p:cBhvr>
                                    </p:animEffec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90"/>
                                        </p:tgtEl>
                                        <p:attrNameLst>
                                          <p:attrName>style.visibility</p:attrName>
                                        </p:attrNameLst>
                                      </p:cBhvr>
                                      <p:to>
                                        <p:strVal val="visible"/>
                                      </p:to>
                                    </p:set>
                                    <p:animEffect transition="in" filter="fade">
                                      <p:cBhvr>
                                        <p:cTn id="10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8" grpId="0"/>
      <p:bldP spid="79" grpId="0"/>
      <p:bldP spid="80" grpId="0"/>
      <p:bldP spid="81" grpId="0"/>
      <p:bldP spid="82" grpId="0"/>
      <p:bldP spid="83" grpId="0"/>
      <p:bldP spid="84" grpId="0"/>
      <p:bldP spid="86" grpId="0"/>
      <p:bldP spid="87" grpId="0"/>
      <p:bldP spid="88" grpId="0"/>
      <p:bldP spid="9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Chord 23"/>
          <p:cNvSpPr/>
          <p:nvPr/>
        </p:nvSpPr>
        <p:spPr>
          <a:xfrm rot="6745650">
            <a:off x="1645010" y="3558339"/>
            <a:ext cx="2326020" cy="2326020"/>
          </a:xfrm>
          <a:prstGeom prst="chord">
            <a:avLst>
              <a:gd name="adj1" fmla="val 4058279"/>
              <a:gd name="adj2" fmla="val 1484611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4"/>
          <p:cNvSpPr/>
          <p:nvPr/>
        </p:nvSpPr>
        <p:spPr>
          <a:xfrm>
            <a:off x="1629070" y="4774993"/>
            <a:ext cx="9676244" cy="5582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26" name="Isosceles Triangle 25"/>
          <p:cNvSpPr/>
          <p:nvPr/>
        </p:nvSpPr>
        <p:spPr>
          <a:xfrm rot="10800000">
            <a:off x="2607476" y="4872401"/>
            <a:ext cx="372163" cy="32083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
          <p:cNvSpPr txBox="1">
            <a:spLocks/>
          </p:cNvSpPr>
          <p:nvPr/>
        </p:nvSpPr>
        <p:spPr>
          <a:xfrm>
            <a:off x="1744355" y="5249498"/>
            <a:ext cx="2098406" cy="42960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48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Group 279"/>
          <p:cNvGrpSpPr/>
          <p:nvPr/>
        </p:nvGrpSpPr>
        <p:grpSpPr>
          <a:xfrm>
            <a:off x="2454252" y="2704560"/>
            <a:ext cx="678615" cy="678610"/>
            <a:chOff x="846989" y="1401020"/>
            <a:chExt cx="877416" cy="877416"/>
          </a:xfrm>
          <a:effectLst/>
        </p:grpSpPr>
        <p:sp>
          <p:nvSpPr>
            <p:cNvPr id="30" name="Teardrop 29"/>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90%</a:t>
              </a:r>
            </a:p>
          </p:txBody>
        </p:sp>
      </p:grpSp>
      <p:grpSp>
        <p:nvGrpSpPr>
          <p:cNvPr id="32" name="Group 279"/>
          <p:cNvGrpSpPr/>
          <p:nvPr/>
        </p:nvGrpSpPr>
        <p:grpSpPr>
          <a:xfrm>
            <a:off x="4890538" y="2730259"/>
            <a:ext cx="678615" cy="678610"/>
            <a:chOff x="846989" y="1401020"/>
            <a:chExt cx="877416" cy="877416"/>
          </a:xfrm>
          <a:effectLst/>
        </p:grpSpPr>
        <p:sp>
          <p:nvSpPr>
            <p:cNvPr id="33" name="Teardrop 32"/>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Oval 33"/>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80%</a:t>
              </a:r>
            </a:p>
          </p:txBody>
        </p:sp>
      </p:grpSp>
      <p:grpSp>
        <p:nvGrpSpPr>
          <p:cNvPr id="35" name="Group 279"/>
          <p:cNvGrpSpPr/>
          <p:nvPr/>
        </p:nvGrpSpPr>
        <p:grpSpPr>
          <a:xfrm>
            <a:off x="7317161" y="2723204"/>
            <a:ext cx="678615" cy="678610"/>
            <a:chOff x="846989" y="1401020"/>
            <a:chExt cx="877416" cy="877416"/>
          </a:xfrm>
          <a:effectLst/>
        </p:grpSpPr>
        <p:sp>
          <p:nvSpPr>
            <p:cNvPr id="36" name="Teardrop 35"/>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Oval 3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70%</a:t>
              </a:r>
            </a:p>
          </p:txBody>
        </p:sp>
      </p:grpSp>
      <p:grpSp>
        <p:nvGrpSpPr>
          <p:cNvPr id="39" name="Group 279"/>
          <p:cNvGrpSpPr/>
          <p:nvPr/>
        </p:nvGrpSpPr>
        <p:grpSpPr>
          <a:xfrm>
            <a:off x="9774790" y="2730259"/>
            <a:ext cx="678615" cy="678610"/>
            <a:chOff x="846989" y="1401020"/>
            <a:chExt cx="877416" cy="877416"/>
          </a:xfrm>
          <a:effectLst/>
        </p:grpSpPr>
        <p:sp>
          <p:nvSpPr>
            <p:cNvPr id="40" name="Teardrop 39"/>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Oval 4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95%</a:t>
              </a:r>
            </a:p>
          </p:txBody>
        </p:sp>
      </p:grpSp>
      <p:sp>
        <p:nvSpPr>
          <p:cNvPr id="46" name="Freeform 182"/>
          <p:cNvSpPr>
            <a:spLocks noEditPoints="1"/>
          </p:cNvSpPr>
          <p:nvPr/>
        </p:nvSpPr>
        <p:spPr bwMode="auto">
          <a:xfrm>
            <a:off x="2490411" y="3885297"/>
            <a:ext cx="606294" cy="566463"/>
          </a:xfrm>
          <a:custGeom>
            <a:avLst/>
            <a:gdLst/>
            <a:ahLst/>
            <a:cxnLst>
              <a:cxn ang="0">
                <a:pos x="70" y="24"/>
              </a:cxn>
              <a:cxn ang="0">
                <a:pos x="29" y="50"/>
              </a:cxn>
              <a:cxn ang="0">
                <a:pos x="0" y="26"/>
              </a:cxn>
              <a:cxn ang="0">
                <a:pos x="42" y="0"/>
              </a:cxn>
              <a:cxn ang="0">
                <a:pos x="70" y="24"/>
              </a:cxn>
              <a:cxn ang="0">
                <a:pos x="70" y="74"/>
              </a:cxn>
              <a:cxn ang="0">
                <a:pos x="42" y="98"/>
              </a:cxn>
              <a:cxn ang="0">
                <a:pos x="0" y="72"/>
              </a:cxn>
              <a:cxn ang="0">
                <a:pos x="29" y="50"/>
              </a:cxn>
              <a:cxn ang="0">
                <a:pos x="70" y="74"/>
              </a:cxn>
              <a:cxn ang="0">
                <a:pos x="109" y="104"/>
              </a:cxn>
              <a:cxn ang="0">
                <a:pos x="70" y="128"/>
              </a:cxn>
              <a:cxn ang="0">
                <a:pos x="70" y="128"/>
              </a:cxn>
              <a:cxn ang="0">
                <a:pos x="70" y="128"/>
              </a:cxn>
              <a:cxn ang="0">
                <a:pos x="70" y="128"/>
              </a:cxn>
              <a:cxn ang="0">
                <a:pos x="70" y="128"/>
              </a:cxn>
              <a:cxn ang="0">
                <a:pos x="29" y="104"/>
              </a:cxn>
              <a:cxn ang="0">
                <a:pos x="29" y="95"/>
              </a:cxn>
              <a:cxn ang="0">
                <a:pos x="42" y="102"/>
              </a:cxn>
              <a:cxn ang="0">
                <a:pos x="70" y="78"/>
              </a:cxn>
              <a:cxn ang="0">
                <a:pos x="70" y="78"/>
              </a:cxn>
              <a:cxn ang="0">
                <a:pos x="70" y="78"/>
              </a:cxn>
              <a:cxn ang="0">
                <a:pos x="70" y="78"/>
              </a:cxn>
              <a:cxn ang="0">
                <a:pos x="70" y="78"/>
              </a:cxn>
              <a:cxn ang="0">
                <a:pos x="98" y="102"/>
              </a:cxn>
              <a:cxn ang="0">
                <a:pos x="109" y="95"/>
              </a:cxn>
              <a:cxn ang="0">
                <a:pos x="109" y="104"/>
              </a:cxn>
              <a:cxn ang="0">
                <a:pos x="137" y="26"/>
              </a:cxn>
              <a:cxn ang="0">
                <a:pos x="111" y="50"/>
              </a:cxn>
              <a:cxn ang="0">
                <a:pos x="70" y="24"/>
              </a:cxn>
              <a:cxn ang="0">
                <a:pos x="98" y="0"/>
              </a:cxn>
              <a:cxn ang="0">
                <a:pos x="137" y="26"/>
              </a:cxn>
              <a:cxn ang="0">
                <a:pos x="137" y="72"/>
              </a:cxn>
              <a:cxn ang="0">
                <a:pos x="98" y="98"/>
              </a:cxn>
              <a:cxn ang="0">
                <a:pos x="70" y="74"/>
              </a:cxn>
              <a:cxn ang="0">
                <a:pos x="111" y="50"/>
              </a:cxn>
              <a:cxn ang="0">
                <a:pos x="137" y="72"/>
              </a:cxn>
            </a:cxnLst>
            <a:rect l="0" t="0" r="r" b="b"/>
            <a:pathLst>
              <a:path w="137" h="128">
                <a:moveTo>
                  <a:pt x="70" y="24"/>
                </a:moveTo>
                <a:lnTo>
                  <a:pt x="29" y="50"/>
                </a:lnTo>
                <a:lnTo>
                  <a:pt x="0" y="26"/>
                </a:lnTo>
                <a:lnTo>
                  <a:pt x="42" y="0"/>
                </a:lnTo>
                <a:lnTo>
                  <a:pt x="70" y="24"/>
                </a:lnTo>
                <a:close/>
                <a:moveTo>
                  <a:pt x="70" y="74"/>
                </a:moveTo>
                <a:lnTo>
                  <a:pt x="42" y="98"/>
                </a:lnTo>
                <a:lnTo>
                  <a:pt x="0" y="72"/>
                </a:lnTo>
                <a:lnTo>
                  <a:pt x="29" y="50"/>
                </a:lnTo>
                <a:lnTo>
                  <a:pt x="70" y="74"/>
                </a:lnTo>
                <a:close/>
                <a:moveTo>
                  <a:pt x="109" y="104"/>
                </a:moveTo>
                <a:lnTo>
                  <a:pt x="70" y="128"/>
                </a:lnTo>
                <a:lnTo>
                  <a:pt x="70" y="128"/>
                </a:lnTo>
                <a:lnTo>
                  <a:pt x="70" y="128"/>
                </a:lnTo>
                <a:lnTo>
                  <a:pt x="70" y="128"/>
                </a:lnTo>
                <a:lnTo>
                  <a:pt x="70" y="128"/>
                </a:lnTo>
                <a:lnTo>
                  <a:pt x="29" y="104"/>
                </a:lnTo>
                <a:lnTo>
                  <a:pt x="29" y="95"/>
                </a:lnTo>
                <a:lnTo>
                  <a:pt x="42" y="102"/>
                </a:lnTo>
                <a:lnTo>
                  <a:pt x="70" y="78"/>
                </a:lnTo>
                <a:lnTo>
                  <a:pt x="70" y="78"/>
                </a:lnTo>
                <a:lnTo>
                  <a:pt x="70" y="78"/>
                </a:lnTo>
                <a:lnTo>
                  <a:pt x="70" y="78"/>
                </a:lnTo>
                <a:lnTo>
                  <a:pt x="70" y="78"/>
                </a:lnTo>
                <a:lnTo>
                  <a:pt x="98" y="102"/>
                </a:lnTo>
                <a:lnTo>
                  <a:pt x="109" y="95"/>
                </a:lnTo>
                <a:lnTo>
                  <a:pt x="109" y="104"/>
                </a:lnTo>
                <a:close/>
                <a:moveTo>
                  <a:pt x="137" y="26"/>
                </a:moveTo>
                <a:lnTo>
                  <a:pt x="111" y="50"/>
                </a:lnTo>
                <a:lnTo>
                  <a:pt x="70" y="24"/>
                </a:lnTo>
                <a:lnTo>
                  <a:pt x="98" y="0"/>
                </a:lnTo>
                <a:lnTo>
                  <a:pt x="137" y="26"/>
                </a:lnTo>
                <a:close/>
                <a:moveTo>
                  <a:pt x="137" y="72"/>
                </a:moveTo>
                <a:lnTo>
                  <a:pt x="98" y="98"/>
                </a:lnTo>
                <a:lnTo>
                  <a:pt x="70" y="74"/>
                </a:lnTo>
                <a:lnTo>
                  <a:pt x="111" y="50"/>
                </a:lnTo>
                <a:lnTo>
                  <a:pt x="137" y="72"/>
                </a:lnTo>
                <a:close/>
              </a:path>
            </a:pathLst>
          </a:custGeom>
          <a:solidFill>
            <a:schemeClr val="bg1"/>
          </a:solidFill>
          <a:ln w="9525">
            <a:noFill/>
            <a:round/>
            <a:headEnd/>
            <a:tailEnd/>
          </a:ln>
        </p:spPr>
        <p:txBody>
          <a:bodyPr vert="horz" wrap="square" lIns="111648" tIns="55824" rIns="111648" bIns="55824" numCol="1" anchor="t" anchorCtr="0" compatLnSpc="1">
            <a:prstTxWarp prst="textNoShape">
              <a:avLst/>
            </a:prstTxWarp>
          </a:bodyPr>
          <a:lstStyle/>
          <a:p>
            <a:pP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47" name="Chord 46"/>
          <p:cNvSpPr/>
          <p:nvPr/>
        </p:nvSpPr>
        <p:spPr>
          <a:xfrm rot="6745650">
            <a:off x="4069163" y="3558339"/>
            <a:ext cx="2326020" cy="2326020"/>
          </a:xfrm>
          <a:prstGeom prst="chord">
            <a:avLst>
              <a:gd name="adj1" fmla="val 4058279"/>
              <a:gd name="adj2" fmla="val 1484611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48" name="Isosceles Triangle 47"/>
          <p:cNvSpPr/>
          <p:nvPr/>
        </p:nvSpPr>
        <p:spPr>
          <a:xfrm rot="10800000">
            <a:off x="5043764" y="4872401"/>
            <a:ext cx="372163" cy="32083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3"/>
          <p:cNvSpPr txBox="1">
            <a:spLocks/>
          </p:cNvSpPr>
          <p:nvPr/>
        </p:nvSpPr>
        <p:spPr>
          <a:xfrm>
            <a:off x="4184535" y="5249498"/>
            <a:ext cx="2098406" cy="42960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48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Chord 49"/>
          <p:cNvSpPr/>
          <p:nvPr/>
        </p:nvSpPr>
        <p:spPr>
          <a:xfrm rot="6745650">
            <a:off x="6495784" y="3558339"/>
            <a:ext cx="2326020" cy="2326020"/>
          </a:xfrm>
          <a:prstGeom prst="chord">
            <a:avLst>
              <a:gd name="adj1" fmla="val 4058279"/>
              <a:gd name="adj2" fmla="val 1484611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51" name="Isosceles Triangle 50"/>
          <p:cNvSpPr/>
          <p:nvPr/>
        </p:nvSpPr>
        <p:spPr>
          <a:xfrm rot="10800000">
            <a:off x="7470386" y="4872401"/>
            <a:ext cx="372163" cy="320830"/>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
          <p:cNvSpPr txBox="1">
            <a:spLocks/>
          </p:cNvSpPr>
          <p:nvPr/>
        </p:nvSpPr>
        <p:spPr>
          <a:xfrm>
            <a:off x="6624715" y="5249498"/>
            <a:ext cx="2098406" cy="42960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48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Chord 52"/>
          <p:cNvSpPr/>
          <p:nvPr/>
        </p:nvSpPr>
        <p:spPr>
          <a:xfrm rot="6745650">
            <a:off x="8953414" y="3558339"/>
            <a:ext cx="2326020" cy="2326020"/>
          </a:xfrm>
          <a:prstGeom prst="chord">
            <a:avLst>
              <a:gd name="adj1" fmla="val 4058279"/>
              <a:gd name="adj2" fmla="val 1484611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54" name="Isosceles Triangle 53"/>
          <p:cNvSpPr/>
          <p:nvPr/>
        </p:nvSpPr>
        <p:spPr>
          <a:xfrm rot="10800000">
            <a:off x="9928013" y="4872401"/>
            <a:ext cx="372163" cy="320830"/>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3"/>
          <p:cNvSpPr txBox="1">
            <a:spLocks/>
          </p:cNvSpPr>
          <p:nvPr/>
        </p:nvSpPr>
        <p:spPr>
          <a:xfrm>
            <a:off x="9064894" y="5249498"/>
            <a:ext cx="2098406" cy="42960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16488">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172"/>
          <p:cNvSpPr>
            <a:spLocks noEditPoints="1"/>
          </p:cNvSpPr>
          <p:nvPr/>
        </p:nvSpPr>
        <p:spPr bwMode="auto">
          <a:xfrm>
            <a:off x="4928108" y="4012517"/>
            <a:ext cx="603478" cy="439241"/>
          </a:xfrm>
          <a:custGeom>
            <a:avLst/>
            <a:gdLst/>
            <a:ahLst/>
            <a:cxnLst>
              <a:cxn ang="0">
                <a:pos x="59" y="53"/>
              </a:cxn>
              <a:cxn ang="0">
                <a:pos x="17" y="53"/>
              </a:cxn>
              <a:cxn ang="0">
                <a:pos x="0" y="36"/>
              </a:cxn>
              <a:cxn ang="0">
                <a:pos x="10" y="21"/>
              </a:cxn>
              <a:cxn ang="0">
                <a:pos x="10" y="19"/>
              </a:cxn>
              <a:cxn ang="0">
                <a:pos x="30" y="0"/>
              </a:cxn>
              <a:cxn ang="0">
                <a:pos x="48" y="12"/>
              </a:cxn>
              <a:cxn ang="0">
                <a:pos x="54" y="9"/>
              </a:cxn>
              <a:cxn ang="0">
                <a:pos x="64" y="19"/>
              </a:cxn>
              <a:cxn ang="0">
                <a:pos x="62" y="24"/>
              </a:cxn>
              <a:cxn ang="0">
                <a:pos x="73" y="38"/>
              </a:cxn>
              <a:cxn ang="0">
                <a:pos x="59" y="53"/>
              </a:cxn>
              <a:cxn ang="0">
                <a:pos x="49" y="27"/>
              </a:cxn>
              <a:cxn ang="0">
                <a:pos x="35" y="13"/>
              </a:cxn>
              <a:cxn ang="0">
                <a:pos x="34" y="13"/>
              </a:cxn>
              <a:cxn ang="0">
                <a:pos x="34" y="13"/>
              </a:cxn>
              <a:cxn ang="0">
                <a:pos x="20" y="27"/>
              </a:cxn>
              <a:cxn ang="0">
                <a:pos x="20" y="27"/>
              </a:cxn>
              <a:cxn ang="0">
                <a:pos x="21" y="29"/>
              </a:cxn>
              <a:cxn ang="0">
                <a:pos x="30" y="29"/>
              </a:cxn>
              <a:cxn ang="0">
                <a:pos x="30" y="42"/>
              </a:cxn>
              <a:cxn ang="0">
                <a:pos x="31" y="43"/>
              </a:cxn>
              <a:cxn ang="0">
                <a:pos x="38" y="43"/>
              </a:cxn>
              <a:cxn ang="0">
                <a:pos x="39" y="42"/>
              </a:cxn>
              <a:cxn ang="0">
                <a:pos x="39" y="29"/>
              </a:cxn>
              <a:cxn ang="0">
                <a:pos x="48" y="29"/>
              </a:cxn>
              <a:cxn ang="0">
                <a:pos x="49" y="27"/>
              </a:cxn>
              <a:cxn ang="0">
                <a:pos x="49" y="27"/>
              </a:cxn>
            </a:cxnLst>
            <a:rect l="0" t="0" r="r" b="b"/>
            <a:pathLst>
              <a:path w="73" h="53">
                <a:moveTo>
                  <a:pt x="59" y="53"/>
                </a:moveTo>
                <a:cubicBezTo>
                  <a:pt x="17" y="53"/>
                  <a:pt x="17" y="53"/>
                  <a:pt x="17" y="53"/>
                </a:cubicBezTo>
                <a:cubicBezTo>
                  <a:pt x="8" y="53"/>
                  <a:pt x="0" y="45"/>
                  <a:pt x="0" y="36"/>
                </a:cubicBezTo>
                <a:cubicBezTo>
                  <a:pt x="0" y="29"/>
                  <a:pt x="4" y="23"/>
                  <a:pt x="10" y="21"/>
                </a:cubicBezTo>
                <a:cubicBezTo>
                  <a:pt x="10" y="20"/>
                  <a:pt x="10" y="20"/>
                  <a:pt x="10" y="19"/>
                </a:cubicBezTo>
                <a:cubicBezTo>
                  <a:pt x="10" y="8"/>
                  <a:pt x="19" y="0"/>
                  <a:pt x="30" y="0"/>
                </a:cubicBezTo>
                <a:cubicBezTo>
                  <a:pt x="37" y="0"/>
                  <a:pt x="45" y="4"/>
                  <a:pt x="48" y="12"/>
                </a:cubicBezTo>
                <a:cubicBezTo>
                  <a:pt x="49" y="10"/>
                  <a:pt x="52" y="9"/>
                  <a:pt x="54" y="9"/>
                </a:cubicBezTo>
                <a:cubicBezTo>
                  <a:pt x="59" y="9"/>
                  <a:pt x="64" y="14"/>
                  <a:pt x="64" y="19"/>
                </a:cubicBezTo>
                <a:cubicBezTo>
                  <a:pt x="64" y="21"/>
                  <a:pt x="63" y="23"/>
                  <a:pt x="62" y="24"/>
                </a:cubicBezTo>
                <a:cubicBezTo>
                  <a:pt x="69" y="26"/>
                  <a:pt x="73" y="32"/>
                  <a:pt x="73" y="38"/>
                </a:cubicBezTo>
                <a:cubicBezTo>
                  <a:pt x="73" y="46"/>
                  <a:pt x="67" y="53"/>
                  <a:pt x="59" y="53"/>
                </a:cubicBezTo>
                <a:close/>
                <a:moveTo>
                  <a:pt x="49" y="27"/>
                </a:moveTo>
                <a:cubicBezTo>
                  <a:pt x="35" y="13"/>
                  <a:pt x="35" y="13"/>
                  <a:pt x="35" y="13"/>
                </a:cubicBezTo>
                <a:cubicBezTo>
                  <a:pt x="35" y="13"/>
                  <a:pt x="35" y="13"/>
                  <a:pt x="34" y="13"/>
                </a:cubicBezTo>
                <a:cubicBezTo>
                  <a:pt x="34" y="13"/>
                  <a:pt x="34" y="13"/>
                  <a:pt x="34" y="13"/>
                </a:cubicBezTo>
                <a:cubicBezTo>
                  <a:pt x="20" y="27"/>
                  <a:pt x="20" y="27"/>
                  <a:pt x="20" y="27"/>
                </a:cubicBezTo>
                <a:cubicBezTo>
                  <a:pt x="20" y="27"/>
                  <a:pt x="20" y="27"/>
                  <a:pt x="20" y="27"/>
                </a:cubicBezTo>
                <a:cubicBezTo>
                  <a:pt x="20" y="28"/>
                  <a:pt x="20" y="29"/>
                  <a:pt x="21" y="29"/>
                </a:cubicBezTo>
                <a:cubicBezTo>
                  <a:pt x="30" y="29"/>
                  <a:pt x="30" y="29"/>
                  <a:pt x="30" y="29"/>
                </a:cubicBezTo>
                <a:cubicBezTo>
                  <a:pt x="30" y="42"/>
                  <a:pt x="30" y="42"/>
                  <a:pt x="30" y="42"/>
                </a:cubicBezTo>
                <a:cubicBezTo>
                  <a:pt x="30" y="43"/>
                  <a:pt x="30" y="43"/>
                  <a:pt x="31" y="43"/>
                </a:cubicBezTo>
                <a:cubicBezTo>
                  <a:pt x="38" y="43"/>
                  <a:pt x="38" y="43"/>
                  <a:pt x="38" y="43"/>
                </a:cubicBezTo>
                <a:cubicBezTo>
                  <a:pt x="39" y="43"/>
                  <a:pt x="39" y="43"/>
                  <a:pt x="39" y="42"/>
                </a:cubicBezTo>
                <a:cubicBezTo>
                  <a:pt x="39" y="29"/>
                  <a:pt x="39" y="29"/>
                  <a:pt x="39" y="29"/>
                </a:cubicBezTo>
                <a:cubicBezTo>
                  <a:pt x="48" y="29"/>
                  <a:pt x="48" y="29"/>
                  <a:pt x="48" y="29"/>
                </a:cubicBezTo>
                <a:cubicBezTo>
                  <a:pt x="49" y="29"/>
                  <a:pt x="49" y="28"/>
                  <a:pt x="49" y="27"/>
                </a:cubicBezTo>
                <a:cubicBezTo>
                  <a:pt x="49" y="27"/>
                  <a:pt x="49" y="27"/>
                  <a:pt x="49" y="27"/>
                </a:cubicBezTo>
                <a:close/>
              </a:path>
            </a:pathLst>
          </a:custGeom>
          <a:solidFill>
            <a:schemeClr val="bg1"/>
          </a:solidFill>
          <a:ln w="9525">
            <a:noFill/>
            <a:round/>
            <a:headEnd/>
            <a:tailEnd/>
          </a:ln>
        </p:spPr>
        <p:txBody>
          <a:bodyPr vert="horz" wrap="square" lIns="111648" tIns="55824" rIns="111648" bIns="55824" numCol="1" anchor="t" anchorCtr="0" compatLnSpc="1">
            <a:prstTxWarp prst="textNoShape">
              <a:avLst/>
            </a:prstTxWarp>
          </a:bodyPr>
          <a:lstStyle/>
          <a:p>
            <a:pP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122"/>
          <p:cNvSpPr>
            <a:spLocks noEditPoints="1"/>
          </p:cNvSpPr>
          <p:nvPr/>
        </p:nvSpPr>
        <p:spPr bwMode="auto">
          <a:xfrm>
            <a:off x="7468407" y="3939708"/>
            <a:ext cx="376122" cy="540938"/>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111648" tIns="55824" rIns="111648" bIns="55824" numCol="1" anchor="t" anchorCtr="0" compatLnSpc="1">
            <a:prstTxWarp prst="textNoShape">
              <a:avLst/>
            </a:prstTxWarp>
          </a:bodyPr>
          <a:lstStyle/>
          <a:p>
            <a:pP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66"/>
          <p:cNvSpPr>
            <a:spLocks noEditPoints="1"/>
          </p:cNvSpPr>
          <p:nvPr/>
        </p:nvSpPr>
        <p:spPr bwMode="auto">
          <a:xfrm>
            <a:off x="9803185" y="3975915"/>
            <a:ext cx="621828" cy="482316"/>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11648" tIns="55824" rIns="111648" bIns="55824" numCol="1" anchor="t" anchorCtr="0" compatLnSpc="1">
            <a:prstTxWarp prst="textNoShape">
              <a:avLst/>
            </a:prstTxWarp>
          </a:bodyPr>
          <a:lstStyle/>
          <a:p>
            <a:pPr>
              <a:lnSpc>
                <a:spcPct val="120000"/>
              </a:lnSpc>
            </a:pPr>
            <a:endParaRPr lang="en-US" sz="2442">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1755655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outVertical)">
                                      <p:cBhvr>
                                        <p:cTn id="7" dur="500"/>
                                        <p:tgtEl>
                                          <p:spTgt spid="25"/>
                                        </p:tgtEl>
                                      </p:cBhvr>
                                    </p:animEffect>
                                  </p:childTnLst>
                                </p:cTn>
                              </p:par>
                            </p:childTnLst>
                          </p:cTn>
                        </p:par>
                        <p:par>
                          <p:cTn id="8" fill="hold">
                            <p:stCondLst>
                              <p:cond delay="500"/>
                            </p:stCondLst>
                            <p:childTnLst>
                              <p:par>
                                <p:cTn id="9" presetID="2" presetClass="entr" presetSubtype="1" accel="50000" decel="5000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 calcmode="lin" valueType="num">
                                      <p:cBhvr>
                                        <p:cTn id="16" dur="500" fill="hold"/>
                                        <p:tgtEl>
                                          <p:spTgt spid="46"/>
                                        </p:tgtEl>
                                        <p:attrNameLst>
                                          <p:attrName>ppt_w</p:attrName>
                                        </p:attrNameLst>
                                      </p:cBhvr>
                                      <p:tavLst>
                                        <p:tav tm="0">
                                          <p:val>
                                            <p:fltVal val="0"/>
                                          </p:val>
                                        </p:tav>
                                        <p:tav tm="100000">
                                          <p:val>
                                            <p:strVal val="#ppt_w"/>
                                          </p:val>
                                        </p:tav>
                                      </p:tavLst>
                                    </p:anim>
                                    <p:anim calcmode="lin" valueType="num">
                                      <p:cBhvr>
                                        <p:cTn id="17" dur="500" fill="hold"/>
                                        <p:tgtEl>
                                          <p:spTgt spid="46"/>
                                        </p:tgtEl>
                                        <p:attrNameLst>
                                          <p:attrName>ppt_h</p:attrName>
                                        </p:attrNameLst>
                                      </p:cBhvr>
                                      <p:tavLst>
                                        <p:tav tm="0">
                                          <p:val>
                                            <p:fltVal val="0"/>
                                          </p:val>
                                        </p:tav>
                                        <p:tav tm="100000">
                                          <p:val>
                                            <p:strVal val="#ppt_h"/>
                                          </p:val>
                                        </p:tav>
                                      </p:tavLst>
                                    </p:anim>
                                    <p:animEffect transition="in" filter="fade">
                                      <p:cBhvr>
                                        <p:cTn id="18" dur="500"/>
                                        <p:tgtEl>
                                          <p:spTgt spid="46"/>
                                        </p:tgtEl>
                                      </p:cBhvr>
                                    </p:animEffect>
                                  </p:childTnLst>
                                </p:cTn>
                              </p:par>
                            </p:childTnLst>
                          </p:cTn>
                        </p:par>
                        <p:par>
                          <p:cTn id="19" fill="hold">
                            <p:stCondLst>
                              <p:cond delay="1500"/>
                            </p:stCondLst>
                            <p:childTnLst>
                              <p:par>
                                <p:cTn id="20" presetID="2" presetClass="entr" presetSubtype="1" accel="50000" decel="50000"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2" presetClass="entr" presetSubtype="1"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slide(fromTop)">
                                      <p:cBhvr>
                                        <p:cTn id="27" dur="500"/>
                                        <p:tgtEl>
                                          <p:spTgt spid="26"/>
                                        </p:tgtEl>
                                      </p:cBhvr>
                                    </p:animEffect>
                                  </p:childTnLst>
                                </p:cTn>
                              </p:par>
                              <p:par>
                                <p:cTn id="28" presetID="2" presetClass="entr" presetSubtype="4" accel="50000" decel="50000"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500" fill="hold"/>
                                        <p:tgtEl>
                                          <p:spTgt spid="28"/>
                                        </p:tgtEl>
                                        <p:attrNameLst>
                                          <p:attrName>ppt_x</p:attrName>
                                        </p:attrNameLst>
                                      </p:cBhvr>
                                      <p:tavLst>
                                        <p:tav tm="0">
                                          <p:val>
                                            <p:strVal val="#ppt_x"/>
                                          </p:val>
                                        </p:tav>
                                        <p:tav tm="100000">
                                          <p:val>
                                            <p:strVal val="#ppt_x"/>
                                          </p:val>
                                        </p:tav>
                                      </p:tavLst>
                                    </p:anim>
                                    <p:anim calcmode="lin" valueType="num">
                                      <p:cBhvr additive="base">
                                        <p:cTn id="31" dur="500" fill="hold"/>
                                        <p:tgtEl>
                                          <p:spTgt spid="28"/>
                                        </p:tgtEl>
                                        <p:attrNameLst>
                                          <p:attrName>ppt_y</p:attrName>
                                        </p:attrNameLst>
                                      </p:cBhvr>
                                      <p:tavLst>
                                        <p:tav tm="0">
                                          <p:val>
                                            <p:strVal val="1+#ppt_h/2"/>
                                          </p:val>
                                        </p:tav>
                                        <p:tav tm="100000">
                                          <p:val>
                                            <p:strVal val="#ppt_y"/>
                                          </p:val>
                                        </p:tav>
                                      </p:tavLst>
                                    </p:anim>
                                  </p:childTnLst>
                                </p:cTn>
                              </p:par>
                            </p:childTnLst>
                          </p:cTn>
                        </p:par>
                        <p:par>
                          <p:cTn id="32" fill="hold">
                            <p:stCondLst>
                              <p:cond delay="2500"/>
                            </p:stCondLst>
                            <p:childTnLst>
                              <p:par>
                                <p:cTn id="33" presetID="2" presetClass="entr" presetSubtype="1" accel="50000" decel="5000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53" presetClass="entr" presetSubtype="0" fill="hold" grpId="0" nodeType="afterEffect">
                                  <p:stCondLst>
                                    <p:cond delay="0"/>
                                  </p:stCondLst>
                                  <p:childTnLst>
                                    <p:set>
                                      <p:cBhvr>
                                        <p:cTn id="39" dur="1" fill="hold">
                                          <p:stCondLst>
                                            <p:cond delay="0"/>
                                          </p:stCondLst>
                                        </p:cTn>
                                        <p:tgtEl>
                                          <p:spTgt spid="56"/>
                                        </p:tgtEl>
                                        <p:attrNameLst>
                                          <p:attrName>style.visibility</p:attrName>
                                        </p:attrNameLst>
                                      </p:cBhvr>
                                      <p:to>
                                        <p:strVal val="visible"/>
                                      </p:to>
                                    </p:set>
                                    <p:anim calcmode="lin" valueType="num">
                                      <p:cBhvr>
                                        <p:cTn id="40" dur="500" fill="hold"/>
                                        <p:tgtEl>
                                          <p:spTgt spid="56"/>
                                        </p:tgtEl>
                                        <p:attrNameLst>
                                          <p:attrName>ppt_w</p:attrName>
                                        </p:attrNameLst>
                                      </p:cBhvr>
                                      <p:tavLst>
                                        <p:tav tm="0">
                                          <p:val>
                                            <p:fltVal val="0"/>
                                          </p:val>
                                        </p:tav>
                                        <p:tav tm="100000">
                                          <p:val>
                                            <p:strVal val="#ppt_w"/>
                                          </p:val>
                                        </p:tav>
                                      </p:tavLst>
                                    </p:anim>
                                    <p:anim calcmode="lin" valueType="num">
                                      <p:cBhvr>
                                        <p:cTn id="41" dur="500" fill="hold"/>
                                        <p:tgtEl>
                                          <p:spTgt spid="56"/>
                                        </p:tgtEl>
                                        <p:attrNameLst>
                                          <p:attrName>ppt_h</p:attrName>
                                        </p:attrNameLst>
                                      </p:cBhvr>
                                      <p:tavLst>
                                        <p:tav tm="0">
                                          <p:val>
                                            <p:fltVal val="0"/>
                                          </p:val>
                                        </p:tav>
                                        <p:tav tm="100000">
                                          <p:val>
                                            <p:strVal val="#ppt_h"/>
                                          </p:val>
                                        </p:tav>
                                      </p:tavLst>
                                    </p:anim>
                                    <p:animEffect transition="in" filter="fade">
                                      <p:cBhvr>
                                        <p:cTn id="42" dur="500"/>
                                        <p:tgtEl>
                                          <p:spTgt spid="56"/>
                                        </p:tgtEl>
                                      </p:cBhvr>
                                    </p:animEffect>
                                  </p:childTnLst>
                                </p:cTn>
                              </p:par>
                            </p:childTnLst>
                          </p:cTn>
                        </p:par>
                        <p:par>
                          <p:cTn id="43" fill="hold">
                            <p:stCondLst>
                              <p:cond delay="3500"/>
                            </p:stCondLst>
                            <p:childTnLst>
                              <p:par>
                                <p:cTn id="44" presetID="2" presetClass="entr" presetSubtype="1" accel="50000" decel="5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ppt_x"/>
                                          </p:val>
                                        </p:tav>
                                        <p:tav tm="100000">
                                          <p:val>
                                            <p:strVal val="#ppt_x"/>
                                          </p:val>
                                        </p:tav>
                                      </p:tavLst>
                                    </p:anim>
                                    <p:anim calcmode="lin" valueType="num">
                                      <p:cBhvr additive="base">
                                        <p:cTn id="47" dur="500" fill="hold"/>
                                        <p:tgtEl>
                                          <p:spTgt spid="32"/>
                                        </p:tgtEl>
                                        <p:attrNameLst>
                                          <p:attrName>ppt_y</p:attrName>
                                        </p:attrNameLst>
                                      </p:cBhvr>
                                      <p:tavLst>
                                        <p:tav tm="0">
                                          <p:val>
                                            <p:strVal val="0-#ppt_h/2"/>
                                          </p:val>
                                        </p:tav>
                                        <p:tav tm="100000">
                                          <p:val>
                                            <p:strVal val="#ppt_y"/>
                                          </p:val>
                                        </p:tav>
                                      </p:tavLst>
                                    </p:anim>
                                  </p:childTnLst>
                                </p:cTn>
                              </p:par>
                            </p:childTnLst>
                          </p:cTn>
                        </p:par>
                        <p:par>
                          <p:cTn id="48" fill="hold">
                            <p:stCondLst>
                              <p:cond delay="4000"/>
                            </p:stCondLst>
                            <p:childTnLst>
                              <p:par>
                                <p:cTn id="49" presetID="12" presetClass="entr" presetSubtype="1"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slide(fromTop)">
                                      <p:cBhvr>
                                        <p:cTn id="51" dur="500"/>
                                        <p:tgtEl>
                                          <p:spTgt spid="48"/>
                                        </p:tgtEl>
                                      </p:cBhvr>
                                    </p:animEffect>
                                  </p:childTnLst>
                                </p:cTn>
                              </p:par>
                              <p:par>
                                <p:cTn id="52" presetID="2" presetClass="entr" presetSubtype="4" accel="50000" decel="50000" fill="hold" grpId="0" nodeType="withEffect">
                                  <p:stCondLst>
                                    <p:cond delay="0"/>
                                  </p:stCondLst>
                                  <p:childTnLst>
                                    <p:set>
                                      <p:cBhvr>
                                        <p:cTn id="53" dur="1" fill="hold">
                                          <p:stCondLst>
                                            <p:cond delay="0"/>
                                          </p:stCondLst>
                                        </p:cTn>
                                        <p:tgtEl>
                                          <p:spTgt spid="49"/>
                                        </p:tgtEl>
                                        <p:attrNameLst>
                                          <p:attrName>style.visibility</p:attrName>
                                        </p:attrNameLst>
                                      </p:cBhvr>
                                      <p:to>
                                        <p:strVal val="visible"/>
                                      </p:to>
                                    </p:set>
                                    <p:anim calcmode="lin" valueType="num">
                                      <p:cBhvr additive="base">
                                        <p:cTn id="54" dur="500" fill="hold"/>
                                        <p:tgtEl>
                                          <p:spTgt spid="49"/>
                                        </p:tgtEl>
                                        <p:attrNameLst>
                                          <p:attrName>ppt_x</p:attrName>
                                        </p:attrNameLst>
                                      </p:cBhvr>
                                      <p:tavLst>
                                        <p:tav tm="0">
                                          <p:val>
                                            <p:strVal val="#ppt_x"/>
                                          </p:val>
                                        </p:tav>
                                        <p:tav tm="100000">
                                          <p:val>
                                            <p:strVal val="#ppt_x"/>
                                          </p:val>
                                        </p:tav>
                                      </p:tavLst>
                                    </p:anim>
                                    <p:anim calcmode="lin" valueType="num">
                                      <p:cBhvr additive="base">
                                        <p:cTn id="55" dur="500" fill="hold"/>
                                        <p:tgtEl>
                                          <p:spTgt spid="49"/>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2" presetClass="entr" presetSubtype="1" accel="50000" decel="50000"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ppt_x"/>
                                          </p:val>
                                        </p:tav>
                                        <p:tav tm="100000">
                                          <p:val>
                                            <p:strVal val="#ppt_x"/>
                                          </p:val>
                                        </p:tav>
                                      </p:tavLst>
                                    </p:anim>
                                    <p:anim calcmode="lin" valueType="num">
                                      <p:cBhvr additive="base">
                                        <p:cTn id="60" dur="500" fill="hold"/>
                                        <p:tgtEl>
                                          <p:spTgt spid="50"/>
                                        </p:tgtEl>
                                        <p:attrNameLst>
                                          <p:attrName>ppt_y</p:attrName>
                                        </p:attrNameLst>
                                      </p:cBhvr>
                                      <p:tavLst>
                                        <p:tav tm="0">
                                          <p:val>
                                            <p:strVal val="0-#ppt_h/2"/>
                                          </p:val>
                                        </p:tav>
                                        <p:tav tm="100000">
                                          <p:val>
                                            <p:strVal val="#ppt_y"/>
                                          </p:val>
                                        </p:tav>
                                      </p:tavLst>
                                    </p:anim>
                                  </p:childTnLst>
                                </p:cTn>
                              </p:par>
                            </p:childTnLst>
                          </p:cTn>
                        </p:par>
                        <p:par>
                          <p:cTn id="61" fill="hold">
                            <p:stCondLst>
                              <p:cond delay="5000"/>
                            </p:stCondLst>
                            <p:childTnLst>
                              <p:par>
                                <p:cTn id="62" presetID="53" presetClass="entr" presetSubtype="0" fill="hold" grpId="0" nodeType="afterEffect">
                                  <p:stCondLst>
                                    <p:cond delay="0"/>
                                  </p:stCondLst>
                                  <p:childTnLst>
                                    <p:set>
                                      <p:cBhvr>
                                        <p:cTn id="63" dur="1" fill="hold">
                                          <p:stCondLst>
                                            <p:cond delay="0"/>
                                          </p:stCondLst>
                                        </p:cTn>
                                        <p:tgtEl>
                                          <p:spTgt spid="57"/>
                                        </p:tgtEl>
                                        <p:attrNameLst>
                                          <p:attrName>style.visibility</p:attrName>
                                        </p:attrNameLst>
                                      </p:cBhvr>
                                      <p:to>
                                        <p:strVal val="visible"/>
                                      </p:to>
                                    </p:set>
                                    <p:anim calcmode="lin" valueType="num">
                                      <p:cBhvr>
                                        <p:cTn id="64" dur="500" fill="hold"/>
                                        <p:tgtEl>
                                          <p:spTgt spid="57"/>
                                        </p:tgtEl>
                                        <p:attrNameLst>
                                          <p:attrName>ppt_w</p:attrName>
                                        </p:attrNameLst>
                                      </p:cBhvr>
                                      <p:tavLst>
                                        <p:tav tm="0">
                                          <p:val>
                                            <p:fltVal val="0"/>
                                          </p:val>
                                        </p:tav>
                                        <p:tav tm="100000">
                                          <p:val>
                                            <p:strVal val="#ppt_w"/>
                                          </p:val>
                                        </p:tav>
                                      </p:tavLst>
                                    </p:anim>
                                    <p:anim calcmode="lin" valueType="num">
                                      <p:cBhvr>
                                        <p:cTn id="65" dur="500" fill="hold"/>
                                        <p:tgtEl>
                                          <p:spTgt spid="57"/>
                                        </p:tgtEl>
                                        <p:attrNameLst>
                                          <p:attrName>ppt_h</p:attrName>
                                        </p:attrNameLst>
                                      </p:cBhvr>
                                      <p:tavLst>
                                        <p:tav tm="0">
                                          <p:val>
                                            <p:fltVal val="0"/>
                                          </p:val>
                                        </p:tav>
                                        <p:tav tm="100000">
                                          <p:val>
                                            <p:strVal val="#ppt_h"/>
                                          </p:val>
                                        </p:tav>
                                      </p:tavLst>
                                    </p:anim>
                                    <p:animEffect transition="in" filter="fade">
                                      <p:cBhvr>
                                        <p:cTn id="66" dur="500"/>
                                        <p:tgtEl>
                                          <p:spTgt spid="57"/>
                                        </p:tgtEl>
                                      </p:cBhvr>
                                    </p:animEffect>
                                  </p:childTnLst>
                                </p:cTn>
                              </p:par>
                            </p:childTnLst>
                          </p:cTn>
                        </p:par>
                        <p:par>
                          <p:cTn id="67" fill="hold">
                            <p:stCondLst>
                              <p:cond delay="5500"/>
                            </p:stCondLst>
                            <p:childTnLst>
                              <p:par>
                                <p:cTn id="68" presetID="2" presetClass="entr" presetSubtype="1" accel="50000" decel="50000" fill="hold"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500" fill="hold"/>
                                        <p:tgtEl>
                                          <p:spTgt spid="35"/>
                                        </p:tgtEl>
                                        <p:attrNameLst>
                                          <p:attrName>ppt_x</p:attrName>
                                        </p:attrNameLst>
                                      </p:cBhvr>
                                      <p:tavLst>
                                        <p:tav tm="0">
                                          <p:val>
                                            <p:strVal val="#ppt_x"/>
                                          </p:val>
                                        </p:tav>
                                        <p:tav tm="100000">
                                          <p:val>
                                            <p:strVal val="#ppt_x"/>
                                          </p:val>
                                        </p:tav>
                                      </p:tavLst>
                                    </p:anim>
                                    <p:anim calcmode="lin" valueType="num">
                                      <p:cBhvr additive="base">
                                        <p:cTn id="71" dur="500" fill="hold"/>
                                        <p:tgtEl>
                                          <p:spTgt spid="35"/>
                                        </p:tgtEl>
                                        <p:attrNameLst>
                                          <p:attrName>ppt_y</p:attrName>
                                        </p:attrNameLst>
                                      </p:cBhvr>
                                      <p:tavLst>
                                        <p:tav tm="0">
                                          <p:val>
                                            <p:strVal val="0-#ppt_h/2"/>
                                          </p:val>
                                        </p:tav>
                                        <p:tav tm="100000">
                                          <p:val>
                                            <p:strVal val="#ppt_y"/>
                                          </p:val>
                                        </p:tav>
                                      </p:tavLst>
                                    </p:anim>
                                  </p:childTnLst>
                                </p:cTn>
                              </p:par>
                            </p:childTnLst>
                          </p:cTn>
                        </p:par>
                        <p:par>
                          <p:cTn id="72" fill="hold">
                            <p:stCondLst>
                              <p:cond delay="6000"/>
                            </p:stCondLst>
                            <p:childTnLst>
                              <p:par>
                                <p:cTn id="73" presetID="12" presetClass="entr" presetSubtype="1" fill="hold" grpId="0" nodeType="after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slide(fromTop)">
                                      <p:cBhvr>
                                        <p:cTn id="75" dur="500"/>
                                        <p:tgtEl>
                                          <p:spTgt spid="51"/>
                                        </p:tgtEl>
                                      </p:cBhvr>
                                    </p:animEffect>
                                  </p:childTnLst>
                                </p:cTn>
                              </p:par>
                              <p:par>
                                <p:cTn id="76" presetID="2" presetClass="entr" presetSubtype="4" accel="50000" decel="50000" fill="hold" grpId="0" nodeType="with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additive="base">
                                        <p:cTn id="78" dur="500" fill="hold"/>
                                        <p:tgtEl>
                                          <p:spTgt spid="52"/>
                                        </p:tgtEl>
                                        <p:attrNameLst>
                                          <p:attrName>ppt_x</p:attrName>
                                        </p:attrNameLst>
                                      </p:cBhvr>
                                      <p:tavLst>
                                        <p:tav tm="0">
                                          <p:val>
                                            <p:strVal val="#ppt_x"/>
                                          </p:val>
                                        </p:tav>
                                        <p:tav tm="100000">
                                          <p:val>
                                            <p:strVal val="#ppt_x"/>
                                          </p:val>
                                        </p:tav>
                                      </p:tavLst>
                                    </p:anim>
                                    <p:anim calcmode="lin" valueType="num">
                                      <p:cBhvr additive="base">
                                        <p:cTn id="79" dur="500" fill="hold"/>
                                        <p:tgtEl>
                                          <p:spTgt spid="52"/>
                                        </p:tgtEl>
                                        <p:attrNameLst>
                                          <p:attrName>ppt_y</p:attrName>
                                        </p:attrNameLst>
                                      </p:cBhvr>
                                      <p:tavLst>
                                        <p:tav tm="0">
                                          <p:val>
                                            <p:strVal val="1+#ppt_h/2"/>
                                          </p:val>
                                        </p:tav>
                                        <p:tav tm="100000">
                                          <p:val>
                                            <p:strVal val="#ppt_y"/>
                                          </p:val>
                                        </p:tav>
                                      </p:tavLst>
                                    </p:anim>
                                  </p:childTnLst>
                                </p:cTn>
                              </p:par>
                            </p:childTnLst>
                          </p:cTn>
                        </p:par>
                        <p:par>
                          <p:cTn id="80" fill="hold">
                            <p:stCondLst>
                              <p:cond delay="6500"/>
                            </p:stCondLst>
                            <p:childTnLst>
                              <p:par>
                                <p:cTn id="81" presetID="2" presetClass="entr" presetSubtype="1" accel="50000" decel="50000" fill="hold" grpId="0" nodeType="after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500" fill="hold"/>
                                        <p:tgtEl>
                                          <p:spTgt spid="53"/>
                                        </p:tgtEl>
                                        <p:attrNameLst>
                                          <p:attrName>ppt_x</p:attrName>
                                        </p:attrNameLst>
                                      </p:cBhvr>
                                      <p:tavLst>
                                        <p:tav tm="0">
                                          <p:val>
                                            <p:strVal val="#ppt_x"/>
                                          </p:val>
                                        </p:tav>
                                        <p:tav tm="100000">
                                          <p:val>
                                            <p:strVal val="#ppt_x"/>
                                          </p:val>
                                        </p:tav>
                                      </p:tavLst>
                                    </p:anim>
                                    <p:anim calcmode="lin" valueType="num">
                                      <p:cBhvr additive="base">
                                        <p:cTn id="84" dur="500" fill="hold"/>
                                        <p:tgtEl>
                                          <p:spTgt spid="53"/>
                                        </p:tgtEl>
                                        <p:attrNameLst>
                                          <p:attrName>ppt_y</p:attrName>
                                        </p:attrNameLst>
                                      </p:cBhvr>
                                      <p:tavLst>
                                        <p:tav tm="0">
                                          <p:val>
                                            <p:strVal val="0-#ppt_h/2"/>
                                          </p:val>
                                        </p:tav>
                                        <p:tav tm="100000">
                                          <p:val>
                                            <p:strVal val="#ppt_y"/>
                                          </p:val>
                                        </p:tav>
                                      </p:tavLst>
                                    </p:anim>
                                  </p:childTnLst>
                                </p:cTn>
                              </p:par>
                            </p:childTnLst>
                          </p:cTn>
                        </p:par>
                        <p:par>
                          <p:cTn id="85" fill="hold">
                            <p:stCondLst>
                              <p:cond delay="7000"/>
                            </p:stCondLst>
                            <p:childTnLst>
                              <p:par>
                                <p:cTn id="86" presetID="53" presetClass="entr" presetSubtype="0" fill="hold" grpId="0" nodeType="afterEffect">
                                  <p:stCondLst>
                                    <p:cond delay="0"/>
                                  </p:stCondLst>
                                  <p:childTnLst>
                                    <p:set>
                                      <p:cBhvr>
                                        <p:cTn id="87" dur="1" fill="hold">
                                          <p:stCondLst>
                                            <p:cond delay="0"/>
                                          </p:stCondLst>
                                        </p:cTn>
                                        <p:tgtEl>
                                          <p:spTgt spid="58"/>
                                        </p:tgtEl>
                                        <p:attrNameLst>
                                          <p:attrName>style.visibility</p:attrName>
                                        </p:attrNameLst>
                                      </p:cBhvr>
                                      <p:to>
                                        <p:strVal val="visible"/>
                                      </p:to>
                                    </p:set>
                                    <p:anim calcmode="lin" valueType="num">
                                      <p:cBhvr>
                                        <p:cTn id="88" dur="500" fill="hold"/>
                                        <p:tgtEl>
                                          <p:spTgt spid="58"/>
                                        </p:tgtEl>
                                        <p:attrNameLst>
                                          <p:attrName>ppt_w</p:attrName>
                                        </p:attrNameLst>
                                      </p:cBhvr>
                                      <p:tavLst>
                                        <p:tav tm="0">
                                          <p:val>
                                            <p:fltVal val="0"/>
                                          </p:val>
                                        </p:tav>
                                        <p:tav tm="100000">
                                          <p:val>
                                            <p:strVal val="#ppt_w"/>
                                          </p:val>
                                        </p:tav>
                                      </p:tavLst>
                                    </p:anim>
                                    <p:anim calcmode="lin" valueType="num">
                                      <p:cBhvr>
                                        <p:cTn id="89" dur="500" fill="hold"/>
                                        <p:tgtEl>
                                          <p:spTgt spid="58"/>
                                        </p:tgtEl>
                                        <p:attrNameLst>
                                          <p:attrName>ppt_h</p:attrName>
                                        </p:attrNameLst>
                                      </p:cBhvr>
                                      <p:tavLst>
                                        <p:tav tm="0">
                                          <p:val>
                                            <p:fltVal val="0"/>
                                          </p:val>
                                        </p:tav>
                                        <p:tav tm="100000">
                                          <p:val>
                                            <p:strVal val="#ppt_h"/>
                                          </p:val>
                                        </p:tav>
                                      </p:tavLst>
                                    </p:anim>
                                    <p:animEffect transition="in" filter="fade">
                                      <p:cBhvr>
                                        <p:cTn id="90" dur="500"/>
                                        <p:tgtEl>
                                          <p:spTgt spid="58"/>
                                        </p:tgtEl>
                                      </p:cBhvr>
                                    </p:animEffect>
                                  </p:childTnLst>
                                </p:cTn>
                              </p:par>
                            </p:childTnLst>
                          </p:cTn>
                        </p:par>
                        <p:par>
                          <p:cTn id="91" fill="hold">
                            <p:stCondLst>
                              <p:cond delay="7500"/>
                            </p:stCondLst>
                            <p:childTnLst>
                              <p:par>
                                <p:cTn id="92" presetID="2" presetClass="entr" presetSubtype="1" accel="50000" decel="50000" fill="hold" nodeType="afterEffect">
                                  <p:stCondLst>
                                    <p:cond delay="0"/>
                                  </p:stCondLst>
                                  <p:childTnLst>
                                    <p:set>
                                      <p:cBhvr>
                                        <p:cTn id="93" dur="1" fill="hold">
                                          <p:stCondLst>
                                            <p:cond delay="0"/>
                                          </p:stCondLst>
                                        </p:cTn>
                                        <p:tgtEl>
                                          <p:spTgt spid="39"/>
                                        </p:tgtEl>
                                        <p:attrNameLst>
                                          <p:attrName>style.visibility</p:attrName>
                                        </p:attrNameLst>
                                      </p:cBhvr>
                                      <p:to>
                                        <p:strVal val="visible"/>
                                      </p:to>
                                    </p:set>
                                    <p:anim calcmode="lin" valueType="num">
                                      <p:cBhvr additive="base">
                                        <p:cTn id="94" dur="500" fill="hold"/>
                                        <p:tgtEl>
                                          <p:spTgt spid="39"/>
                                        </p:tgtEl>
                                        <p:attrNameLst>
                                          <p:attrName>ppt_x</p:attrName>
                                        </p:attrNameLst>
                                      </p:cBhvr>
                                      <p:tavLst>
                                        <p:tav tm="0">
                                          <p:val>
                                            <p:strVal val="#ppt_x"/>
                                          </p:val>
                                        </p:tav>
                                        <p:tav tm="100000">
                                          <p:val>
                                            <p:strVal val="#ppt_x"/>
                                          </p:val>
                                        </p:tav>
                                      </p:tavLst>
                                    </p:anim>
                                    <p:anim calcmode="lin" valueType="num">
                                      <p:cBhvr additive="base">
                                        <p:cTn id="95" dur="500" fill="hold"/>
                                        <p:tgtEl>
                                          <p:spTgt spid="39"/>
                                        </p:tgtEl>
                                        <p:attrNameLst>
                                          <p:attrName>ppt_y</p:attrName>
                                        </p:attrNameLst>
                                      </p:cBhvr>
                                      <p:tavLst>
                                        <p:tav tm="0">
                                          <p:val>
                                            <p:strVal val="0-#ppt_h/2"/>
                                          </p:val>
                                        </p:tav>
                                        <p:tav tm="100000">
                                          <p:val>
                                            <p:strVal val="#ppt_y"/>
                                          </p:val>
                                        </p:tav>
                                      </p:tavLst>
                                    </p:anim>
                                  </p:childTnLst>
                                </p:cTn>
                              </p:par>
                            </p:childTnLst>
                          </p:cTn>
                        </p:par>
                        <p:par>
                          <p:cTn id="96" fill="hold">
                            <p:stCondLst>
                              <p:cond delay="8000"/>
                            </p:stCondLst>
                            <p:childTnLst>
                              <p:par>
                                <p:cTn id="97" presetID="12" presetClass="entr" presetSubtype="1" fill="hold" grpId="0" nodeType="afterEffect">
                                  <p:stCondLst>
                                    <p:cond delay="0"/>
                                  </p:stCondLst>
                                  <p:childTnLst>
                                    <p:set>
                                      <p:cBhvr>
                                        <p:cTn id="98" dur="1" fill="hold">
                                          <p:stCondLst>
                                            <p:cond delay="0"/>
                                          </p:stCondLst>
                                        </p:cTn>
                                        <p:tgtEl>
                                          <p:spTgt spid="54"/>
                                        </p:tgtEl>
                                        <p:attrNameLst>
                                          <p:attrName>style.visibility</p:attrName>
                                        </p:attrNameLst>
                                      </p:cBhvr>
                                      <p:to>
                                        <p:strVal val="visible"/>
                                      </p:to>
                                    </p:set>
                                    <p:animEffect transition="in" filter="slide(fromTop)">
                                      <p:cBhvr>
                                        <p:cTn id="99" dur="500"/>
                                        <p:tgtEl>
                                          <p:spTgt spid="54"/>
                                        </p:tgtEl>
                                      </p:cBhvr>
                                    </p:animEffect>
                                  </p:childTnLst>
                                </p:cTn>
                              </p:par>
                              <p:par>
                                <p:cTn id="100" presetID="2" presetClass="entr" presetSubtype="4" accel="50000" decel="50000" fill="hold" grpId="0" nodeType="withEffect">
                                  <p:stCondLst>
                                    <p:cond delay="0"/>
                                  </p:stCondLst>
                                  <p:childTnLst>
                                    <p:set>
                                      <p:cBhvr>
                                        <p:cTn id="101" dur="1" fill="hold">
                                          <p:stCondLst>
                                            <p:cond delay="0"/>
                                          </p:stCondLst>
                                        </p:cTn>
                                        <p:tgtEl>
                                          <p:spTgt spid="55"/>
                                        </p:tgtEl>
                                        <p:attrNameLst>
                                          <p:attrName>style.visibility</p:attrName>
                                        </p:attrNameLst>
                                      </p:cBhvr>
                                      <p:to>
                                        <p:strVal val="visible"/>
                                      </p:to>
                                    </p:set>
                                    <p:anim calcmode="lin" valueType="num">
                                      <p:cBhvr additive="base">
                                        <p:cTn id="102" dur="500" fill="hold"/>
                                        <p:tgtEl>
                                          <p:spTgt spid="55"/>
                                        </p:tgtEl>
                                        <p:attrNameLst>
                                          <p:attrName>ppt_x</p:attrName>
                                        </p:attrNameLst>
                                      </p:cBhvr>
                                      <p:tavLst>
                                        <p:tav tm="0">
                                          <p:val>
                                            <p:strVal val="#ppt_x"/>
                                          </p:val>
                                        </p:tav>
                                        <p:tav tm="100000">
                                          <p:val>
                                            <p:strVal val="#ppt_x"/>
                                          </p:val>
                                        </p:tav>
                                      </p:tavLst>
                                    </p:anim>
                                    <p:anim calcmode="lin" valueType="num">
                                      <p:cBhvr additive="base">
                                        <p:cTn id="10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8" grpId="0"/>
      <p:bldP spid="46" grpId="0" animBg="1"/>
      <p:bldP spid="47" grpId="0" animBg="1"/>
      <p:bldP spid="48" grpId="0" animBg="1"/>
      <p:bldP spid="49" grpId="0"/>
      <p:bldP spid="50" grpId="0" animBg="1"/>
      <p:bldP spid="51" grpId="0" animBg="1"/>
      <p:bldP spid="52" grpId="0"/>
      <p:bldP spid="53" grpId="0" animBg="1"/>
      <p:bldP spid="54" grpId="0" animBg="1"/>
      <p:bldP spid="55" grpId="0"/>
      <p:bldP spid="56" grpId="0" animBg="1"/>
      <p:bldP spid="57" grpId="0" animBg="1"/>
      <p:bldP spid="5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337259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custDataLst>
              <p:tags r:id="rId2"/>
            </p:custDataLst>
          </p:nvPr>
        </p:nvCxnSpPr>
        <p:spPr>
          <a:xfrm>
            <a:off x="0" y="313198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custDataLst>
              <p:tags r:id="rId3"/>
            </p:custDataLst>
          </p:nvPr>
        </p:nvCxnSpPr>
        <p:spPr>
          <a:xfrm>
            <a:off x="0" y="458395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custDataLst>
              <p:tags r:id="rId4"/>
            </p:custDataLst>
          </p:nvPr>
        </p:nvSpPr>
        <p:spPr>
          <a:xfrm>
            <a:off x="4679225" y="2886663"/>
            <a:ext cx="3428044" cy="490640"/>
          </a:xfrm>
          <a:prstGeom prst="roundRect">
            <a:avLst>
              <a:gd name="adj" fmla="val 50000"/>
            </a:avLst>
          </a:prstGeom>
          <a:solidFill>
            <a:schemeClr val="accent1"/>
          </a:solidFill>
        </p:spPr>
        <p:txBody>
          <a:bodyPr wrap="square" lIns="0" tIns="0" rIns="0" bIns="0" rtlCol="0" anchor="ctr" anchorCtr="0">
            <a:noAutofit/>
          </a:bodyPr>
          <a:lstStyle/>
          <a:p>
            <a:pPr algn="ctr"/>
            <a:r>
              <a:rPr lang="en-US" altLang="zh-CN" sz="2800" dirty="0">
                <a:solidFill>
                  <a:srgbClr val="FFFFFF"/>
                </a:solidFill>
                <a:latin typeface="Arial" panose="020B0604020202020204" pitchFamily="34" charset="0"/>
                <a:ea typeface="微软雅黑" panose="020B0503020204020204" pitchFamily="34" charset="-122"/>
                <a:sym typeface="Arial" panose="020B0604020202020204" pitchFamily="34" charset="0"/>
              </a:rPr>
              <a:t>PART  </a:t>
            </a:r>
            <a:r>
              <a:rPr lang="en-US" altLang="zh-CN" sz="2800"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3</a:t>
            </a:r>
            <a:endParaRPr lang="en-US" altLang="zh-CN" sz="280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MH_Entry_1"/>
          <p:cNvSpPr/>
          <p:nvPr>
            <p:custDataLst>
              <p:tags r:id="rId5"/>
            </p:custDataLst>
          </p:nvPr>
        </p:nvSpPr>
        <p:spPr>
          <a:xfrm>
            <a:off x="4330379" y="3614458"/>
            <a:ext cx="4125737" cy="83099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展示</a:t>
            </a:r>
            <a:endParaRPr lang="en-US" altLang="zh-CN"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1260773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3886" y="2380204"/>
            <a:ext cx="2520000" cy="287924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25"/>
          <p:cNvSpPr/>
          <p:nvPr/>
        </p:nvSpPr>
        <p:spPr>
          <a:xfrm>
            <a:off x="6443886" y="2380202"/>
            <a:ext cx="2520000" cy="287924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817" name="AutoShape 1"/>
          <p:cNvSpPr>
            <a:spLocks/>
          </p:cNvSpPr>
          <p:nvPr/>
        </p:nvSpPr>
        <p:spPr bwMode="auto">
          <a:xfrm>
            <a:off x="392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18" name="AutoShape 2"/>
          <p:cNvSpPr>
            <a:spLocks/>
          </p:cNvSpPr>
          <p:nvPr/>
        </p:nvSpPr>
        <p:spPr bwMode="auto">
          <a:xfrm>
            <a:off x="8963886" y="2380203"/>
            <a:ext cx="2520000" cy="28792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0" name="AutoShape 4"/>
          <p:cNvSpPr>
            <a:spLocks/>
          </p:cNvSpPr>
          <p:nvPr/>
        </p:nvSpPr>
        <p:spPr bwMode="auto">
          <a:xfrm>
            <a:off x="3923886" y="2380201"/>
            <a:ext cx="2520000" cy="28792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2" name="AutoShape 6"/>
          <p:cNvSpPr>
            <a:spLocks/>
          </p:cNvSpPr>
          <p:nvPr/>
        </p:nvSpPr>
        <p:spPr bwMode="auto">
          <a:xfrm>
            <a:off x="140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3" name="AutoShape 7"/>
          <p:cNvSpPr>
            <a:spLocks/>
          </p:cNvSpPr>
          <p:nvPr/>
        </p:nvSpPr>
        <p:spPr bwMode="auto">
          <a:xfrm>
            <a:off x="644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4" name="AutoShape 8"/>
          <p:cNvSpPr>
            <a:spLocks/>
          </p:cNvSpPr>
          <p:nvPr/>
        </p:nvSpPr>
        <p:spPr bwMode="auto">
          <a:xfrm>
            <a:off x="8963886" y="5259450"/>
            <a:ext cx="252000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5" name="AutoShape 9"/>
          <p:cNvSpPr>
            <a:spLocks/>
          </p:cNvSpPr>
          <p:nvPr/>
        </p:nvSpPr>
        <p:spPr bwMode="auto">
          <a:xfrm>
            <a:off x="1579169" y="5985568"/>
            <a:ext cx="210384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27" name="AutoShape 11"/>
          <p:cNvSpPr>
            <a:spLocks/>
          </p:cNvSpPr>
          <p:nvPr/>
        </p:nvSpPr>
        <p:spPr bwMode="auto">
          <a:xfrm>
            <a:off x="6675147" y="5985568"/>
            <a:ext cx="2105996"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，添加相关标题，修改文字</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内容，也可以直接复制你的内容到</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2" name="AutoShape 16"/>
          <p:cNvSpPr>
            <a:spLocks/>
          </p:cNvSpPr>
          <p:nvPr/>
        </p:nvSpPr>
        <p:spPr bwMode="auto">
          <a:xfrm>
            <a:off x="1772294"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6869350"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6" name="AutoShape 9"/>
          <p:cNvSpPr>
            <a:spLocks/>
          </p:cNvSpPr>
          <p:nvPr/>
        </p:nvSpPr>
        <p:spPr bwMode="auto">
          <a:xfrm>
            <a:off x="4104655" y="3640566"/>
            <a:ext cx="210384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1"/>
          <p:cNvSpPr>
            <a:spLocks/>
          </p:cNvSpPr>
          <p:nvPr/>
        </p:nvSpPr>
        <p:spPr bwMode="auto">
          <a:xfrm>
            <a:off x="9200633" y="3640566"/>
            <a:ext cx="2105996"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AutoShape 16"/>
          <p:cNvSpPr>
            <a:spLocks/>
          </p:cNvSpPr>
          <p:nvPr/>
        </p:nvSpPr>
        <p:spPr bwMode="auto">
          <a:xfrm>
            <a:off x="4297780"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AutoShape 17"/>
          <p:cNvSpPr>
            <a:spLocks/>
          </p:cNvSpPr>
          <p:nvPr/>
        </p:nvSpPr>
        <p:spPr bwMode="auto">
          <a:xfrm>
            <a:off x="9394836"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0" name="AutoShape 11"/>
          <p:cNvSpPr>
            <a:spLocks/>
          </p:cNvSpPr>
          <p:nvPr/>
        </p:nvSpPr>
        <p:spPr bwMode="auto">
          <a:xfrm>
            <a:off x="1348919" y="1663722"/>
            <a:ext cx="1016091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AutoShape 17"/>
          <p:cNvSpPr>
            <a:spLocks/>
          </p:cNvSpPr>
          <p:nvPr/>
        </p:nvSpPr>
        <p:spPr bwMode="auto">
          <a:xfrm>
            <a:off x="5570579" y="1312069"/>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2"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7035906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4825"/>
                                        </p:tgtEl>
                                        <p:attrNameLst>
                                          <p:attrName>style.visibility</p:attrName>
                                        </p:attrNameLst>
                                      </p:cBhvr>
                                      <p:to>
                                        <p:strVal val="visible"/>
                                      </p:to>
                                    </p:set>
                                    <p:animEffect transition="in" filter="fade">
                                      <p:cBhvr>
                                        <p:cTn id="31" dur="500"/>
                                        <p:tgtEl>
                                          <p:spTgt spid="34825"/>
                                        </p:tgtEl>
                                      </p:cBhvr>
                                    </p:animEffect>
                                    <p:anim calcmode="lin" valueType="num">
                                      <p:cBhvr>
                                        <p:cTn id="32" dur="500" fill="hold"/>
                                        <p:tgtEl>
                                          <p:spTgt spid="34825"/>
                                        </p:tgtEl>
                                        <p:attrNameLst>
                                          <p:attrName>ppt_x</p:attrName>
                                        </p:attrNameLst>
                                      </p:cBhvr>
                                      <p:tavLst>
                                        <p:tav tm="0">
                                          <p:val>
                                            <p:strVal val="#ppt_x"/>
                                          </p:val>
                                        </p:tav>
                                        <p:tav tm="100000">
                                          <p:val>
                                            <p:strVal val="#ppt_x"/>
                                          </p:val>
                                        </p:tav>
                                      </p:tavLst>
                                    </p:anim>
                                    <p:anim calcmode="lin" valueType="num">
                                      <p:cBhvr>
                                        <p:cTn id="33" dur="500" fill="hold"/>
                                        <p:tgtEl>
                                          <p:spTgt spid="34825"/>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34833"/>
                                        </p:tgtEl>
                                        <p:attrNameLst>
                                          <p:attrName>style.visibility</p:attrName>
                                        </p:attrNameLst>
                                      </p:cBhvr>
                                      <p:to>
                                        <p:strVal val="visible"/>
                                      </p:to>
                                    </p:set>
                                    <p:anim calcmode="lin" valueType="num">
                                      <p:cBhvr additive="base">
                                        <p:cTn id="37" dur="500" fill="hold"/>
                                        <p:tgtEl>
                                          <p:spTgt spid="34833"/>
                                        </p:tgtEl>
                                        <p:attrNameLst>
                                          <p:attrName>ppt_x</p:attrName>
                                        </p:attrNameLst>
                                      </p:cBhvr>
                                      <p:tavLst>
                                        <p:tav tm="0">
                                          <p:val>
                                            <p:strVal val="1+#ppt_w/2"/>
                                          </p:val>
                                        </p:tav>
                                        <p:tav tm="100000">
                                          <p:val>
                                            <p:strVal val="#ppt_x"/>
                                          </p:val>
                                        </p:tav>
                                      </p:tavLst>
                                    </p:anim>
                                    <p:anim calcmode="lin" valueType="num">
                                      <p:cBhvr additive="base">
                                        <p:cTn id="38" dur="500" fill="hold"/>
                                        <p:tgtEl>
                                          <p:spTgt spid="34833"/>
                                        </p:tgtEl>
                                        <p:attrNameLst>
                                          <p:attrName>ppt_y</p:attrName>
                                        </p:attrNameLst>
                                      </p:cBhvr>
                                      <p:tavLst>
                                        <p:tav tm="0">
                                          <p:val>
                                            <p:strVal val="#ppt_y"/>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4827"/>
                                        </p:tgtEl>
                                        <p:attrNameLst>
                                          <p:attrName>style.visibility</p:attrName>
                                        </p:attrNameLst>
                                      </p:cBhvr>
                                      <p:to>
                                        <p:strVal val="visible"/>
                                      </p:to>
                                    </p:set>
                                    <p:animEffect transition="in" filter="fade">
                                      <p:cBhvr>
                                        <p:cTn id="41" dur="500"/>
                                        <p:tgtEl>
                                          <p:spTgt spid="34827"/>
                                        </p:tgtEl>
                                      </p:cBhvr>
                                    </p:animEffect>
                                    <p:anim calcmode="lin" valueType="num">
                                      <p:cBhvr>
                                        <p:cTn id="42" dur="500" fill="hold"/>
                                        <p:tgtEl>
                                          <p:spTgt spid="34827"/>
                                        </p:tgtEl>
                                        <p:attrNameLst>
                                          <p:attrName>ppt_x</p:attrName>
                                        </p:attrNameLst>
                                      </p:cBhvr>
                                      <p:tavLst>
                                        <p:tav tm="0">
                                          <p:val>
                                            <p:strVal val="#ppt_x"/>
                                          </p:val>
                                        </p:tav>
                                        <p:tav tm="100000">
                                          <p:val>
                                            <p:strVal val="#ppt_x"/>
                                          </p:val>
                                        </p:tav>
                                      </p:tavLst>
                                    </p:anim>
                                    <p:anim calcmode="lin" valueType="num">
                                      <p:cBhvr>
                                        <p:cTn id="43" dur="500" fill="hold"/>
                                        <p:tgtEl>
                                          <p:spTgt spid="3482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2" fill="hold" nodeType="afterEffect">
                                  <p:stCondLst>
                                    <p:cond delay="0"/>
                                  </p:stCondLst>
                                  <p:childTnLst>
                                    <p:set>
                                      <p:cBhvr>
                                        <p:cTn id="46" dur="1" fill="hold">
                                          <p:stCondLst>
                                            <p:cond delay="0"/>
                                          </p:stCondLst>
                                        </p:cTn>
                                        <p:tgtEl>
                                          <p:spTgt spid="34822"/>
                                        </p:tgtEl>
                                        <p:attrNameLst>
                                          <p:attrName>style.visibility</p:attrName>
                                        </p:attrNameLst>
                                      </p:cBhvr>
                                      <p:to>
                                        <p:strVal val="visible"/>
                                      </p:to>
                                    </p:set>
                                    <p:anim calcmode="lin" valueType="num">
                                      <p:cBhvr additive="base">
                                        <p:cTn id="47" dur="500" fill="hold"/>
                                        <p:tgtEl>
                                          <p:spTgt spid="34822"/>
                                        </p:tgtEl>
                                        <p:attrNameLst>
                                          <p:attrName>ppt_x</p:attrName>
                                        </p:attrNameLst>
                                      </p:cBhvr>
                                      <p:tavLst>
                                        <p:tav tm="0">
                                          <p:val>
                                            <p:strVal val="1+#ppt_w/2"/>
                                          </p:val>
                                        </p:tav>
                                        <p:tav tm="100000">
                                          <p:val>
                                            <p:strVal val="#ppt_x"/>
                                          </p:val>
                                        </p:tav>
                                      </p:tavLst>
                                    </p:anim>
                                    <p:anim calcmode="lin" valueType="num">
                                      <p:cBhvr additive="base">
                                        <p:cTn id="48" dur="500" fill="hold"/>
                                        <p:tgtEl>
                                          <p:spTgt spid="34822"/>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2" presetClass="entr" presetSubtype="2" fill="hold" nodeType="afterEffect">
                                  <p:stCondLst>
                                    <p:cond delay="0"/>
                                  </p:stCondLst>
                                  <p:childTnLst>
                                    <p:set>
                                      <p:cBhvr>
                                        <p:cTn id="51" dur="1" fill="hold">
                                          <p:stCondLst>
                                            <p:cond delay="0"/>
                                          </p:stCondLst>
                                        </p:cTn>
                                        <p:tgtEl>
                                          <p:spTgt spid="34817"/>
                                        </p:tgtEl>
                                        <p:attrNameLst>
                                          <p:attrName>style.visibility</p:attrName>
                                        </p:attrNameLst>
                                      </p:cBhvr>
                                      <p:to>
                                        <p:strVal val="visible"/>
                                      </p:to>
                                    </p:set>
                                    <p:anim calcmode="lin" valueType="num">
                                      <p:cBhvr additive="base">
                                        <p:cTn id="52" dur="500" fill="hold"/>
                                        <p:tgtEl>
                                          <p:spTgt spid="34817"/>
                                        </p:tgtEl>
                                        <p:attrNameLst>
                                          <p:attrName>ppt_x</p:attrName>
                                        </p:attrNameLst>
                                      </p:cBhvr>
                                      <p:tavLst>
                                        <p:tav tm="0">
                                          <p:val>
                                            <p:strVal val="1+#ppt_w/2"/>
                                          </p:val>
                                        </p:tav>
                                        <p:tav tm="100000">
                                          <p:val>
                                            <p:strVal val="#ppt_x"/>
                                          </p:val>
                                        </p:tav>
                                      </p:tavLst>
                                    </p:anim>
                                    <p:anim calcmode="lin" valueType="num">
                                      <p:cBhvr additive="base">
                                        <p:cTn id="53" dur="500" fill="hold"/>
                                        <p:tgtEl>
                                          <p:spTgt spid="34817"/>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823"/>
                                        </p:tgtEl>
                                        <p:attrNameLst>
                                          <p:attrName>style.visibility</p:attrName>
                                        </p:attrNameLst>
                                      </p:cBhvr>
                                      <p:to>
                                        <p:strVal val="visible"/>
                                      </p:to>
                                    </p:set>
                                    <p:anim calcmode="lin" valueType="num">
                                      <p:cBhvr additive="base">
                                        <p:cTn id="57" dur="500" fill="hold"/>
                                        <p:tgtEl>
                                          <p:spTgt spid="34823"/>
                                        </p:tgtEl>
                                        <p:attrNameLst>
                                          <p:attrName>ppt_x</p:attrName>
                                        </p:attrNameLst>
                                      </p:cBhvr>
                                      <p:tavLst>
                                        <p:tav tm="0">
                                          <p:val>
                                            <p:strVal val="1+#ppt_w/2"/>
                                          </p:val>
                                        </p:tav>
                                        <p:tav tm="100000">
                                          <p:val>
                                            <p:strVal val="#ppt_x"/>
                                          </p:val>
                                        </p:tav>
                                      </p:tavLst>
                                    </p:anim>
                                    <p:anim calcmode="lin" valueType="num">
                                      <p:cBhvr additive="base">
                                        <p:cTn id="58" dur="500" fill="hold"/>
                                        <p:tgtEl>
                                          <p:spTgt spid="34823"/>
                                        </p:tgtEl>
                                        <p:attrNameLst>
                                          <p:attrName>ppt_y</p:attrName>
                                        </p:attrNameLst>
                                      </p:cBhvr>
                                      <p:tavLst>
                                        <p:tav tm="0">
                                          <p:val>
                                            <p:strVal val="#ppt_y"/>
                                          </p:val>
                                        </p:tav>
                                        <p:tav tm="100000">
                                          <p:val>
                                            <p:strVal val="#ppt_y"/>
                                          </p:val>
                                        </p:tav>
                                      </p:tavLst>
                                    </p:anim>
                                  </p:childTnLst>
                                </p:cTn>
                              </p:par>
                            </p:childTnLst>
                          </p:cTn>
                        </p:par>
                        <p:par>
                          <p:cTn id="59" fill="hold">
                            <p:stCondLst>
                              <p:cond delay="4500"/>
                            </p:stCondLst>
                            <p:childTnLst>
                              <p:par>
                                <p:cTn id="60" presetID="2" presetClass="entr" presetSubtype="2" fill="hold" nodeType="afterEffect">
                                  <p:stCondLst>
                                    <p:cond delay="0"/>
                                  </p:stCondLst>
                                  <p:childTnLst>
                                    <p:set>
                                      <p:cBhvr>
                                        <p:cTn id="61" dur="1" fill="hold">
                                          <p:stCondLst>
                                            <p:cond delay="0"/>
                                          </p:stCondLst>
                                        </p:cTn>
                                        <p:tgtEl>
                                          <p:spTgt spid="34824"/>
                                        </p:tgtEl>
                                        <p:attrNameLst>
                                          <p:attrName>style.visibility</p:attrName>
                                        </p:attrNameLst>
                                      </p:cBhvr>
                                      <p:to>
                                        <p:strVal val="visible"/>
                                      </p:to>
                                    </p:set>
                                    <p:anim calcmode="lin" valueType="num">
                                      <p:cBhvr additive="base">
                                        <p:cTn id="62" dur="500" fill="hold"/>
                                        <p:tgtEl>
                                          <p:spTgt spid="34824"/>
                                        </p:tgtEl>
                                        <p:attrNameLst>
                                          <p:attrName>ppt_x</p:attrName>
                                        </p:attrNameLst>
                                      </p:cBhvr>
                                      <p:tavLst>
                                        <p:tav tm="0">
                                          <p:val>
                                            <p:strVal val="1+#ppt_w/2"/>
                                          </p:val>
                                        </p:tav>
                                        <p:tav tm="100000">
                                          <p:val>
                                            <p:strVal val="#ppt_x"/>
                                          </p:val>
                                        </p:tav>
                                      </p:tavLst>
                                    </p:anim>
                                    <p:anim calcmode="lin" valueType="num">
                                      <p:cBhvr additive="base">
                                        <p:cTn id="63" dur="500" fill="hold"/>
                                        <p:tgtEl>
                                          <p:spTgt spid="34824"/>
                                        </p:tgtEl>
                                        <p:attrNameLst>
                                          <p:attrName>ppt_y</p:attrName>
                                        </p:attrNameLst>
                                      </p:cBhvr>
                                      <p:tavLst>
                                        <p:tav tm="0">
                                          <p:val>
                                            <p:strVal val="#ppt_y"/>
                                          </p:val>
                                        </p:tav>
                                        <p:tav tm="100000">
                                          <p:val>
                                            <p:strVal val="#ppt_y"/>
                                          </p:val>
                                        </p:tav>
                                      </p:tavLst>
                                    </p:anim>
                                  </p:childTnLst>
                                </p:cTn>
                              </p:par>
                            </p:childTnLst>
                          </p:cTn>
                        </p:par>
                        <p:par>
                          <p:cTn id="64" fill="hold">
                            <p:stCondLst>
                              <p:cond delay="5000"/>
                            </p:stCondLst>
                            <p:childTnLst>
                              <p:par>
                                <p:cTn id="65" presetID="2" presetClass="entr" presetSubtype="2"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500"/>
                                        <p:tgtEl>
                                          <p:spTgt spid="16"/>
                                        </p:tgtEl>
                                      </p:cBhvr>
                                    </p:animEffect>
                                    <p:anim calcmode="lin" valueType="num">
                                      <p:cBhvr>
                                        <p:cTn id="72" dur="500" fill="hold"/>
                                        <p:tgtEl>
                                          <p:spTgt spid="16"/>
                                        </p:tgtEl>
                                        <p:attrNameLst>
                                          <p:attrName>ppt_x</p:attrName>
                                        </p:attrNameLst>
                                      </p:cBhvr>
                                      <p:tavLst>
                                        <p:tav tm="0">
                                          <p:val>
                                            <p:strVal val="#ppt_x"/>
                                          </p:val>
                                        </p:tav>
                                        <p:tav tm="100000">
                                          <p:val>
                                            <p:strVal val="#ppt_x"/>
                                          </p:val>
                                        </p:tav>
                                      </p:tavLst>
                                    </p:anim>
                                    <p:anim calcmode="lin" valueType="num">
                                      <p:cBhvr>
                                        <p:cTn id="73" dur="50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5500"/>
                            </p:stCondLst>
                            <p:childTnLst>
                              <p:par>
                                <p:cTn id="75" presetID="2" presetClass="entr" presetSubtype="2"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1+#ppt_w/2"/>
                                          </p:val>
                                        </p:tav>
                                        <p:tav tm="100000">
                                          <p:val>
                                            <p:strVal val="#ppt_x"/>
                                          </p:val>
                                        </p:tav>
                                      </p:tavLst>
                                    </p:anim>
                                    <p:anim calcmode="lin" valueType="num">
                                      <p:cBhvr additive="base">
                                        <p:cTn id="78" dur="500" fill="hold"/>
                                        <p:tgtEl>
                                          <p:spTgt spid="19"/>
                                        </p:tgtEl>
                                        <p:attrNameLst>
                                          <p:attrName>ppt_y</p:attrName>
                                        </p:attrNameLst>
                                      </p:cBhvr>
                                      <p:tavLst>
                                        <p:tav tm="0">
                                          <p:val>
                                            <p:strVal val="#ppt_y"/>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fade">
                                      <p:cBhvr>
                                        <p:cTn id="81" dur="500"/>
                                        <p:tgtEl>
                                          <p:spTgt spid="17"/>
                                        </p:tgtEl>
                                      </p:cBhvr>
                                    </p:animEffect>
                                    <p:anim calcmode="lin" valueType="num">
                                      <p:cBhvr>
                                        <p:cTn id="82" dur="500" fill="hold"/>
                                        <p:tgtEl>
                                          <p:spTgt spid="17"/>
                                        </p:tgtEl>
                                        <p:attrNameLst>
                                          <p:attrName>ppt_x</p:attrName>
                                        </p:attrNameLst>
                                      </p:cBhvr>
                                      <p:tavLst>
                                        <p:tav tm="0">
                                          <p:val>
                                            <p:strVal val="#ppt_x"/>
                                          </p:val>
                                        </p:tav>
                                        <p:tav tm="100000">
                                          <p:val>
                                            <p:strVal val="#ppt_x"/>
                                          </p:val>
                                        </p:tav>
                                      </p:tavLst>
                                    </p:anim>
                                    <p:anim calcmode="lin" valueType="num">
                                      <p:cBhvr>
                                        <p:cTn id="83" dur="500" fill="hold"/>
                                        <p:tgtEl>
                                          <p:spTgt spid="17"/>
                                        </p:tgtEl>
                                        <p:attrNameLst>
                                          <p:attrName>ppt_y</p:attrName>
                                        </p:attrNameLst>
                                      </p:cBhvr>
                                      <p:tavLst>
                                        <p:tav tm="0">
                                          <p:val>
                                            <p:strVal val="#ppt_y+.1"/>
                                          </p:val>
                                        </p:tav>
                                        <p:tav tm="100000">
                                          <p:val>
                                            <p:strVal val="#ppt_y"/>
                                          </p:val>
                                        </p:tav>
                                      </p:tavLst>
                                    </p:anim>
                                  </p:childTnLst>
                                </p:cTn>
                              </p:par>
                            </p:childTnLst>
                          </p:cTn>
                        </p:par>
                        <p:par>
                          <p:cTn id="84" fill="hold">
                            <p:stCondLst>
                              <p:cond delay="6000"/>
                            </p:stCondLst>
                            <p:childTnLst>
                              <p:par>
                                <p:cTn id="85" presetID="2" presetClass="entr" presetSubtype="2"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1+#ppt_w/2"/>
                                          </p:val>
                                        </p:tav>
                                        <p:tav tm="100000">
                                          <p:val>
                                            <p:strVal val="#ppt_x"/>
                                          </p:val>
                                        </p:tav>
                                      </p:tavLst>
                                    </p:anim>
                                    <p:anim calcmode="lin" valueType="num">
                                      <p:cBhvr additive="base">
                                        <p:cTn id="88" dur="500" fill="hold"/>
                                        <p:tgtEl>
                                          <p:spTgt spid="21"/>
                                        </p:tgtEl>
                                        <p:attrNameLst>
                                          <p:attrName>ppt_y</p:attrName>
                                        </p:attrNameLst>
                                      </p:cBhvr>
                                      <p:tavLst>
                                        <p:tav tm="0">
                                          <p:val>
                                            <p:strVal val="#ppt_y"/>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500"/>
                                        <p:tgtEl>
                                          <p:spTgt spid="20"/>
                                        </p:tgtEl>
                                      </p:cBhvr>
                                    </p:animEffect>
                                    <p:anim calcmode="lin" valueType="num">
                                      <p:cBhvr>
                                        <p:cTn id="92" dur="500" fill="hold"/>
                                        <p:tgtEl>
                                          <p:spTgt spid="20"/>
                                        </p:tgtEl>
                                        <p:attrNameLst>
                                          <p:attrName>ppt_x</p:attrName>
                                        </p:attrNameLst>
                                      </p:cBhvr>
                                      <p:tavLst>
                                        <p:tav tm="0">
                                          <p:val>
                                            <p:strVal val="#ppt_x"/>
                                          </p:val>
                                        </p:tav>
                                        <p:tav tm="100000">
                                          <p:val>
                                            <p:strVal val="#ppt_x"/>
                                          </p:val>
                                        </p:tav>
                                      </p:tavLst>
                                    </p:anim>
                                    <p:anim calcmode="lin" valueType="num">
                                      <p:cBhvr>
                                        <p:cTn id="93"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7" grpId="0"/>
      <p:bldP spid="34832" grpId="0" autoUpdateAnimBg="0"/>
      <p:bldP spid="34833" grpId="0" autoUpdateAnimBg="0"/>
      <p:bldP spid="16" grpId="0"/>
      <p:bldP spid="17" grpId="0"/>
      <p:bldP spid="18" grpId="0" autoUpdateAnimBg="0"/>
      <p:bldP spid="19" grpId="0" autoUpdateAnimBg="0"/>
      <p:bldP spid="20" grpId="0"/>
      <p:bldP spid="2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330592" y="5609377"/>
            <a:ext cx="1803237"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962062" y="4491890"/>
            <a:ext cx="2163886"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430334" y="3394026"/>
            <a:ext cx="1803237"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807225" y="2196210"/>
            <a:ext cx="1803237"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27275" y="5153230"/>
            <a:ext cx="1194815" cy="1124575"/>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7" y="5179787"/>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908406" y="4028662"/>
            <a:ext cx="1194815" cy="1124576"/>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1" y="4034885"/>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486708" y="2904099"/>
            <a:ext cx="1194815" cy="1124573"/>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3"/>
              <a:ext cx="771727" cy="60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889307" y="1842193"/>
            <a:ext cx="1194815" cy="1124575"/>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8750"/>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5030321" y="1802601"/>
            <a:ext cx="901620" cy="901620"/>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6011260" y="5140260"/>
            <a:ext cx="901619" cy="901620"/>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912184" y="4039223"/>
            <a:ext cx="901620" cy="901620"/>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826516" y="2873633"/>
            <a:ext cx="901620" cy="901620"/>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5232576" y="1999830"/>
            <a:ext cx="488379" cy="488379"/>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242020" y="5422854"/>
            <a:ext cx="433144" cy="331053"/>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129720" y="4293656"/>
            <a:ext cx="448210" cy="385986"/>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6079787" y="3099178"/>
            <a:ext cx="424142" cy="413042"/>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7029621" y="5070355"/>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916974" y="4029336"/>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846002" y="2816461"/>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084450" y="1699230"/>
            <a:ext cx="1768573" cy="224357"/>
          </a:xfrm>
          <a:prstGeom prst="rect">
            <a:avLst/>
          </a:prstGeom>
          <a:noFill/>
        </p:spPr>
        <p:txBody>
          <a:bodyPr wrap="square" lIns="0" tIns="0" rIns="0" bIns="0" rtlCol="0">
            <a:spAutoFit/>
          </a:bodyPr>
          <a:lstStyle/>
          <a:p>
            <a:pPr algn="just">
              <a:lnSpc>
                <a:spcPct val="120000"/>
              </a:lnSpc>
            </a:pPr>
            <a:r>
              <a:rPr lang="zh-CN" altLang="en-US" sz="1215">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090222" y="1937276"/>
            <a:ext cx="27079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869251" y="3035584"/>
            <a:ext cx="27079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7916992" y="4254369"/>
            <a:ext cx="26441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Box 61"/>
          <p:cNvSpPr txBox="1"/>
          <p:nvPr/>
        </p:nvSpPr>
        <p:spPr>
          <a:xfrm>
            <a:off x="7026722" y="5304510"/>
            <a:ext cx="2707974" cy="245708"/>
          </a:xfrm>
          <a:prstGeom prst="rect">
            <a:avLst/>
          </a:prstGeom>
          <a:noFill/>
        </p:spPr>
        <p:txBody>
          <a:bodyPr wrap="square" lIns="0" tIns="0" rIns="0" bIns="0" numCol="1" spcCol="360000">
            <a:spAutoFit/>
          </a:bodyPr>
          <a:lstStyle/>
          <a:p>
            <a:pPr algn="just">
              <a:lnSpc>
                <a:spcPct val="120000"/>
              </a:lnSpc>
              <a:defRPr/>
            </a:pPr>
            <a:r>
              <a:rPr lang="en-US" altLang="zh-CN"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253746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rot="4351113">
            <a:off x="5467143" y="2247983"/>
            <a:ext cx="4707118" cy="3246798"/>
            <a:chOff x="940378" y="1114346"/>
            <a:chExt cx="7056438" cy="4867275"/>
          </a:xfrm>
        </p:grpSpPr>
        <p:sp>
          <p:nvSpPr>
            <p:cNvPr id="6" name="Arc 682"/>
            <p:cNvSpPr>
              <a:spLocks/>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2"/>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chemeClr val="accent1">
                <a:alpha val="79999"/>
              </a:scheme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676"/>
            <p:cNvSpPr>
              <a:spLocks noChangeArrowheads="1"/>
            </p:cNvSpPr>
            <p:nvPr/>
          </p:nvSpPr>
          <p:spPr bwMode="auto">
            <a:xfrm rot="21275257">
              <a:off x="1307091" y="2016046"/>
              <a:ext cx="2695575" cy="2693988"/>
            </a:xfrm>
            <a:prstGeom prst="ellipse">
              <a:avLst/>
            </a:prstGeom>
            <a:solidFill>
              <a:schemeClr val="accent1"/>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0" name="Oval 677"/>
            <p:cNvSpPr>
              <a:spLocks noChangeArrowheads="1"/>
            </p:cNvSpPr>
            <p:nvPr/>
          </p:nvSpPr>
          <p:spPr bwMode="auto">
            <a:xfrm rot="21275257">
              <a:off x="4617028" y="1993821"/>
              <a:ext cx="1801813" cy="1801813"/>
            </a:xfrm>
            <a:prstGeom prst="ellipse">
              <a:avLst/>
            </a:prstGeom>
            <a:solidFill>
              <a:schemeClr val="accent2"/>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1"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3"/>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680"/>
            <p:cNvSpPr>
              <a:spLocks noChangeArrowheads="1"/>
            </p:cNvSpPr>
            <p:nvPr/>
          </p:nvSpPr>
          <p:spPr bwMode="auto">
            <a:xfrm rot="21275257">
              <a:off x="6055303" y="4040109"/>
              <a:ext cx="1577975" cy="1577975"/>
            </a:xfrm>
            <a:prstGeom prst="ellipse">
              <a:avLst/>
            </a:prstGeom>
            <a:solidFill>
              <a:schemeClr val="accent3"/>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3" name="Arc 681"/>
            <p:cNvSpPr>
              <a:spLocks/>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rc 683"/>
            <p:cNvSpPr>
              <a:spLocks/>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Content Placeholder 2"/>
          <p:cNvSpPr txBox="1">
            <a:spLocks/>
          </p:cNvSpPr>
          <p:nvPr/>
        </p:nvSpPr>
        <p:spPr>
          <a:xfrm>
            <a:off x="9044131" y="2350980"/>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Content Placeholder 2"/>
          <p:cNvSpPr txBox="1">
            <a:spLocks/>
          </p:cNvSpPr>
          <p:nvPr/>
        </p:nvSpPr>
        <p:spPr>
          <a:xfrm>
            <a:off x="8691733" y="577799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Content Placeholder 2"/>
          <p:cNvSpPr txBox="1">
            <a:spLocks/>
          </p:cNvSpPr>
          <p:nvPr/>
        </p:nvSpPr>
        <p:spPr>
          <a:xfrm>
            <a:off x="5884612" y="412047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7281977" y="5411695"/>
            <a:ext cx="436704" cy="436704"/>
            <a:chOff x="5607370" y="3562829"/>
            <a:chExt cx="587140" cy="587140"/>
          </a:xfrm>
          <a:solidFill>
            <a:schemeClr val="bg1"/>
          </a:solidFill>
        </p:grpSpPr>
        <p:sp>
          <p:nvSpPr>
            <p:cNvPr id="19"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7279899" y="2314089"/>
            <a:ext cx="627243" cy="627243"/>
            <a:chOff x="6665323" y="3562825"/>
            <a:chExt cx="587140" cy="587140"/>
          </a:xfrm>
          <a:solidFill>
            <a:schemeClr val="bg1"/>
          </a:solidFill>
        </p:grpSpPr>
        <p:sp>
          <p:nvSpPr>
            <p:cNvPr id="22"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3"/>
          <p:cNvGrpSpPr/>
          <p:nvPr/>
        </p:nvGrpSpPr>
        <p:grpSpPr>
          <a:xfrm>
            <a:off x="8228261" y="4171444"/>
            <a:ext cx="436704" cy="436704"/>
            <a:chOff x="7740352" y="3562825"/>
            <a:chExt cx="587140" cy="587140"/>
          </a:xfrm>
          <a:solidFill>
            <a:schemeClr val="bg1"/>
          </a:solidFill>
        </p:grpSpPr>
        <p:sp>
          <p:nvSpPr>
            <p:cNvPr id="2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Content Placeholder 2"/>
          <p:cNvSpPr txBox="1">
            <a:spLocks/>
          </p:cNvSpPr>
          <p:nvPr/>
        </p:nvSpPr>
        <p:spPr>
          <a:xfrm>
            <a:off x="2679991" y="217783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2679988" y="3337794"/>
            <a:ext cx="2980511"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2679991" y="449775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2709422" y="5657712"/>
            <a:ext cx="3014825" cy="370870"/>
          </a:xfrm>
          <a:prstGeom prst="rect">
            <a:avLst/>
          </a:prstGeom>
          <a:noFill/>
        </p:spPr>
        <p:txBody>
          <a:bodyPr wrap="square" rIns="166115" bIns="41528" numCol="1" spcCol="360000">
            <a:spAutoFit/>
          </a:bodyPr>
          <a:lstStyle/>
          <a:p>
            <a:pPr marL="0" indent="0" algn="just">
              <a:lnSpc>
                <a:spcPct val="120000"/>
              </a:lnSpc>
              <a:spcBef>
                <a:spcPts val="0"/>
              </a:spcBef>
              <a:spcAft>
                <a:spcPts val="0"/>
              </a:spcAft>
              <a:buNone/>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187608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400" fill="hold"/>
                                        <p:tgtEl>
                                          <p:spTgt spid="5"/>
                                        </p:tgtEl>
                                        <p:attrNameLst>
                                          <p:attrName>ppt_w</p:attrName>
                                        </p:attrNameLst>
                                      </p:cBhvr>
                                      <p:tavLst>
                                        <p:tav tm="0">
                                          <p:val>
                                            <p:fltVal val="0"/>
                                          </p:val>
                                        </p:tav>
                                        <p:tav tm="100000">
                                          <p:val>
                                            <p:strVal val="#ppt_w"/>
                                          </p:val>
                                        </p:tav>
                                      </p:tavLst>
                                    </p:anim>
                                    <p:anim calcmode="lin" valueType="num">
                                      <p:cBhvr>
                                        <p:cTn id="8" dur="2400" fill="hold"/>
                                        <p:tgtEl>
                                          <p:spTgt spid="5"/>
                                        </p:tgtEl>
                                        <p:attrNameLst>
                                          <p:attrName>ppt_h</p:attrName>
                                        </p:attrNameLst>
                                      </p:cBhvr>
                                      <p:tavLst>
                                        <p:tav tm="0">
                                          <p:val>
                                            <p:fltVal val="0"/>
                                          </p:val>
                                        </p:tav>
                                        <p:tav tm="100000">
                                          <p:val>
                                            <p:strVal val="#ppt_h"/>
                                          </p:val>
                                        </p:tav>
                                      </p:tavLst>
                                    </p:anim>
                                    <p:anim calcmode="lin" valueType="num">
                                      <p:cBhvr>
                                        <p:cTn id="9" dur="2400" fill="hold"/>
                                        <p:tgtEl>
                                          <p:spTgt spid="5"/>
                                        </p:tgtEl>
                                        <p:attrNameLst>
                                          <p:attrName>style.rotation</p:attrName>
                                        </p:attrNameLst>
                                      </p:cBhvr>
                                      <p:tavLst>
                                        <p:tav tm="0">
                                          <p:val>
                                            <p:fltVal val="90"/>
                                          </p:val>
                                        </p:tav>
                                        <p:tav tm="100000">
                                          <p:val>
                                            <p:fltVal val="0"/>
                                          </p:val>
                                        </p:tav>
                                      </p:tavLst>
                                    </p:anim>
                                    <p:animEffect transition="in" filter="fade">
                                      <p:cBhvr>
                                        <p:cTn id="10" dur="2400"/>
                                        <p:tgtEl>
                                          <p:spTgt spid="5"/>
                                        </p:tgtEl>
                                      </p:cBhvr>
                                    </p:animEffect>
                                  </p:childTnLst>
                                </p:cTn>
                              </p:par>
                              <p:par>
                                <p:cTn id="11" presetID="53" presetClass="entr" presetSubtype="16" fill="hold" nodeType="withEffect">
                                  <p:stCondLst>
                                    <p:cond delay="250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par>
                                <p:cTn id="16" presetID="53" presetClass="entr" presetSubtype="16" fill="hold" nodeType="withEffect">
                                  <p:stCondLst>
                                    <p:cond delay="3000"/>
                                  </p:stCondLst>
                                  <p:childTnLst>
                                    <p:set>
                                      <p:cBhvr>
                                        <p:cTn id="17" dur="1" fill="hold">
                                          <p:stCondLst>
                                            <p:cond delay="0"/>
                                          </p:stCondLst>
                                        </p:cTn>
                                        <p:tgtEl>
                                          <p:spTgt spid="24"/>
                                        </p:tgtEl>
                                        <p:attrNameLst>
                                          <p:attrName>style.visibility</p:attrName>
                                        </p:attrNameLst>
                                      </p:cBhvr>
                                      <p:to>
                                        <p:strVal val="visible"/>
                                      </p:to>
                                    </p:set>
                                    <p:anim calcmode="lin" valueType="num">
                                      <p:cBhvr>
                                        <p:cTn id="18" dur="500" fill="hold"/>
                                        <p:tgtEl>
                                          <p:spTgt spid="24"/>
                                        </p:tgtEl>
                                        <p:attrNameLst>
                                          <p:attrName>ppt_w</p:attrName>
                                        </p:attrNameLst>
                                      </p:cBhvr>
                                      <p:tavLst>
                                        <p:tav tm="0">
                                          <p:val>
                                            <p:fltVal val="0"/>
                                          </p:val>
                                        </p:tav>
                                        <p:tav tm="100000">
                                          <p:val>
                                            <p:strVal val="#ppt_w"/>
                                          </p:val>
                                        </p:tav>
                                      </p:tavLst>
                                    </p:anim>
                                    <p:anim calcmode="lin" valueType="num">
                                      <p:cBhvr>
                                        <p:cTn id="19" dur="500" fill="hold"/>
                                        <p:tgtEl>
                                          <p:spTgt spid="24"/>
                                        </p:tgtEl>
                                        <p:attrNameLst>
                                          <p:attrName>ppt_h</p:attrName>
                                        </p:attrNameLst>
                                      </p:cBhvr>
                                      <p:tavLst>
                                        <p:tav tm="0">
                                          <p:val>
                                            <p:fltVal val="0"/>
                                          </p:val>
                                        </p:tav>
                                        <p:tav tm="100000">
                                          <p:val>
                                            <p:strVal val="#ppt_h"/>
                                          </p:val>
                                        </p:tav>
                                      </p:tavLst>
                                    </p:anim>
                                    <p:animEffect transition="in" filter="fade">
                                      <p:cBhvr>
                                        <p:cTn id="20" dur="500"/>
                                        <p:tgtEl>
                                          <p:spTgt spid="24"/>
                                        </p:tgtEl>
                                      </p:cBhvr>
                                    </p:animEffect>
                                  </p:childTnLst>
                                </p:cTn>
                              </p:par>
                              <p:par>
                                <p:cTn id="21" presetID="53" presetClass="entr" presetSubtype="16" fill="hold" nodeType="withEffect">
                                  <p:stCondLst>
                                    <p:cond delay="3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ppt_w</p:attrName>
                                        </p:attrNameLst>
                                      </p:cBhvr>
                                      <p:tavLst>
                                        <p:tav tm="0">
                                          <p:val>
                                            <p:fltVal val="0"/>
                                          </p:val>
                                        </p:tav>
                                        <p:tav tm="100000">
                                          <p:val>
                                            <p:strVal val="#ppt_w"/>
                                          </p:val>
                                        </p:tav>
                                      </p:tavLst>
                                    </p:anim>
                                    <p:anim calcmode="lin" valueType="num">
                                      <p:cBhvr>
                                        <p:cTn id="24" dur="500" fill="hold"/>
                                        <p:tgtEl>
                                          <p:spTgt spid="18"/>
                                        </p:tgtEl>
                                        <p:attrNameLst>
                                          <p:attrName>ppt_h</p:attrName>
                                        </p:attrNameLst>
                                      </p:cBhvr>
                                      <p:tavLst>
                                        <p:tav tm="0">
                                          <p:val>
                                            <p:fltVal val="0"/>
                                          </p:val>
                                        </p:tav>
                                        <p:tav tm="100000">
                                          <p:val>
                                            <p:strVal val="#ppt_h"/>
                                          </p:val>
                                        </p:tav>
                                      </p:tavLst>
                                    </p:anim>
                                    <p:animEffect transition="in" filter="fade">
                                      <p:cBhvr>
                                        <p:cTn id="25" dur="500"/>
                                        <p:tgtEl>
                                          <p:spTgt spid="18"/>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5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5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2" presetClass="entr" presetSubtype="4"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7"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2286225" y="3547552"/>
            <a:ext cx="379284" cy="368509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59" name="Group 58"/>
          <p:cNvGrpSpPr/>
          <p:nvPr/>
        </p:nvGrpSpPr>
        <p:grpSpPr>
          <a:xfrm>
            <a:off x="2286227" y="3033946"/>
            <a:ext cx="4374190" cy="663736"/>
            <a:chOff x="643467" y="1947984"/>
            <a:chExt cx="4045562" cy="629355"/>
          </a:xfrm>
        </p:grpSpPr>
        <p:sp>
          <p:nvSpPr>
            <p:cNvPr id="31" name="Right Arrow 30"/>
            <p:cNvSpPr/>
            <p:nvPr/>
          </p:nvSpPr>
          <p:spPr>
            <a:xfrm>
              <a:off x="1003098" y="1947984"/>
              <a:ext cx="3685931" cy="629355"/>
            </a:xfrm>
            <a:prstGeom prst="rightArrow">
              <a:avLst>
                <a:gd name="adj1" fmla="val 54891"/>
                <a:gd name="adj2" fmla="val 5815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36" name="Flowchart: Manual Operation 35"/>
            <p:cNvSpPr/>
            <p:nvPr/>
          </p:nvSpPr>
          <p:spPr>
            <a:xfrm rot="10800000">
              <a:off x="643467" y="2089868"/>
              <a:ext cx="1123849" cy="345114"/>
            </a:xfrm>
            <a:prstGeom prst="flowChartManualOperat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Rectangle 40"/>
          <p:cNvSpPr/>
          <p:nvPr/>
        </p:nvSpPr>
        <p:spPr>
          <a:xfrm>
            <a:off x="2760325" y="4211288"/>
            <a:ext cx="379281" cy="302136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60" name="Group 59"/>
          <p:cNvGrpSpPr/>
          <p:nvPr/>
        </p:nvGrpSpPr>
        <p:grpSpPr>
          <a:xfrm>
            <a:off x="2760326" y="3697684"/>
            <a:ext cx="3618822" cy="663737"/>
            <a:chOff x="1093007" y="2577339"/>
            <a:chExt cx="3431368" cy="629356"/>
          </a:xfrm>
        </p:grpSpPr>
        <p:sp>
          <p:nvSpPr>
            <p:cNvPr id="43" name="Right Arrow 42"/>
            <p:cNvSpPr/>
            <p:nvPr/>
          </p:nvSpPr>
          <p:spPr>
            <a:xfrm>
              <a:off x="1452637" y="2577339"/>
              <a:ext cx="3071738" cy="629356"/>
            </a:xfrm>
            <a:prstGeom prst="rightArrow">
              <a:avLst>
                <a:gd name="adj1" fmla="val 54891"/>
                <a:gd name="adj2" fmla="val 5815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44" name="Flowchart: Manual Operation 43"/>
            <p:cNvSpPr/>
            <p:nvPr/>
          </p:nvSpPr>
          <p:spPr>
            <a:xfrm rot="10800000">
              <a:off x="1093007" y="2719223"/>
              <a:ext cx="1123849" cy="345115"/>
            </a:xfrm>
            <a:prstGeom prst="flowChartManualOperat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Rectangle 46"/>
          <p:cNvSpPr/>
          <p:nvPr/>
        </p:nvSpPr>
        <p:spPr>
          <a:xfrm>
            <a:off x="3246423" y="4863004"/>
            <a:ext cx="367280" cy="236964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48" name="Group 47"/>
          <p:cNvGrpSpPr/>
          <p:nvPr/>
        </p:nvGrpSpPr>
        <p:grpSpPr>
          <a:xfrm>
            <a:off x="3234422" y="4349400"/>
            <a:ext cx="2883546" cy="663737"/>
            <a:chOff x="-982317" y="1123950"/>
            <a:chExt cx="3986335" cy="1066800"/>
          </a:xfrm>
        </p:grpSpPr>
        <p:sp>
          <p:nvSpPr>
            <p:cNvPr id="49" name="Right Arrow 48"/>
            <p:cNvSpPr/>
            <p:nvPr/>
          </p:nvSpPr>
          <p:spPr>
            <a:xfrm>
              <a:off x="-372717" y="1123950"/>
              <a:ext cx="3376735" cy="1066800"/>
            </a:xfrm>
            <a:prstGeom prst="rightArrow">
              <a:avLst>
                <a:gd name="adj1" fmla="val 54891"/>
                <a:gd name="adj2" fmla="val 5815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50" name="Flowchart: Manual Operation 49"/>
            <p:cNvSpPr/>
            <p:nvPr/>
          </p:nvSpPr>
          <p:spPr>
            <a:xfrm rot="10800000">
              <a:off x="-982317" y="1364453"/>
              <a:ext cx="1905000" cy="584993"/>
            </a:xfrm>
            <a:prstGeom prst="flowChartManualOperat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Rectangle 51"/>
          <p:cNvSpPr/>
          <p:nvPr/>
        </p:nvSpPr>
        <p:spPr>
          <a:xfrm>
            <a:off x="3720521" y="5517644"/>
            <a:ext cx="379279" cy="171500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nvGrpSpPr>
          <p:cNvPr id="53" name="Group 52"/>
          <p:cNvGrpSpPr/>
          <p:nvPr/>
        </p:nvGrpSpPr>
        <p:grpSpPr>
          <a:xfrm>
            <a:off x="3720522" y="5004038"/>
            <a:ext cx="2173084" cy="663737"/>
            <a:chOff x="304800" y="1123950"/>
            <a:chExt cx="3492723" cy="1066800"/>
          </a:xfrm>
          <a:solidFill>
            <a:schemeClr val="accent4"/>
          </a:solidFill>
        </p:grpSpPr>
        <p:sp>
          <p:nvSpPr>
            <p:cNvPr id="54" name="Right Arrow 53"/>
            <p:cNvSpPr/>
            <p:nvPr/>
          </p:nvSpPr>
          <p:spPr>
            <a:xfrm>
              <a:off x="1143000" y="1123950"/>
              <a:ext cx="2654523" cy="1066800"/>
            </a:xfrm>
            <a:prstGeom prst="rightArrow">
              <a:avLst>
                <a:gd name="adj1" fmla="val 54891"/>
                <a:gd name="adj2" fmla="val 5815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sp>
          <p:nvSpPr>
            <p:cNvPr id="55" name="Flowchart: Manual Operation 54"/>
            <p:cNvSpPr/>
            <p:nvPr/>
          </p:nvSpPr>
          <p:spPr>
            <a:xfrm rot="10800000">
              <a:off x="304800" y="1364453"/>
              <a:ext cx="1905000" cy="584993"/>
            </a:xfrm>
            <a:prstGeom prst="flowChartManualOperat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109">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Footer Text"/>
          <p:cNvSpPr txBox="1"/>
          <p:nvPr/>
        </p:nvSpPr>
        <p:spPr>
          <a:xfrm>
            <a:off x="986711" y="2006115"/>
            <a:ext cx="10987802" cy="282770"/>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 Placeholder 3"/>
          <p:cNvSpPr txBox="1">
            <a:spLocks/>
          </p:cNvSpPr>
          <p:nvPr/>
        </p:nvSpPr>
        <p:spPr>
          <a:xfrm>
            <a:off x="6053283" y="3219751"/>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2" name="Text Placeholder 3"/>
          <p:cNvSpPr txBox="1">
            <a:spLocks/>
          </p:cNvSpPr>
          <p:nvPr/>
        </p:nvSpPr>
        <p:spPr>
          <a:xfrm>
            <a:off x="5761969" y="3879304"/>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3" name="Text Placeholder 3"/>
          <p:cNvSpPr txBox="1">
            <a:spLocks/>
          </p:cNvSpPr>
          <p:nvPr/>
        </p:nvSpPr>
        <p:spPr>
          <a:xfrm>
            <a:off x="5403392" y="4534783"/>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4" name="Text Placeholder 3"/>
          <p:cNvSpPr txBox="1">
            <a:spLocks/>
          </p:cNvSpPr>
          <p:nvPr/>
        </p:nvSpPr>
        <p:spPr>
          <a:xfrm>
            <a:off x="5281101" y="5184383"/>
            <a:ext cx="456455" cy="292131"/>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72">
              <a:spcBef>
                <a:spcPct val="20000"/>
              </a:spcBef>
              <a:defRPr/>
            </a:pPr>
            <a:r>
              <a:rPr lang="en-US" sz="1898"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70" name="Group 39"/>
          <p:cNvGrpSpPr/>
          <p:nvPr/>
        </p:nvGrpSpPr>
        <p:grpSpPr>
          <a:xfrm>
            <a:off x="7250121" y="3899456"/>
            <a:ext cx="2138152" cy="648987"/>
            <a:chOff x="885153" y="2451246"/>
            <a:chExt cx="2621653" cy="615372"/>
          </a:xfrm>
        </p:grpSpPr>
        <p:sp>
          <p:nvSpPr>
            <p:cNvPr id="71" name="TextBox 70"/>
            <p:cNvSpPr txBox="1"/>
            <p:nvPr/>
          </p:nvSpPr>
          <p:spPr>
            <a:xfrm>
              <a:off x="1876552" y="2451246"/>
              <a:ext cx="1630254" cy="245141"/>
            </a:xfrm>
            <a:prstGeom prst="rect">
              <a:avLst/>
            </a:prstGeom>
            <a:noFill/>
          </p:spPr>
          <p:txBody>
            <a:bodyPr wrap="square" lIns="0" tIns="0" rIns="0" bIns="0" rtlCol="0" anchor="t" anchorCtr="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71"/>
            <p:cNvSpPr txBox="1"/>
            <p:nvPr/>
          </p:nvSpPr>
          <p:spPr>
            <a:xfrm>
              <a:off x="885153" y="2659265"/>
              <a:ext cx="2621653" cy="407353"/>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6" name="Group 40"/>
          <p:cNvGrpSpPr/>
          <p:nvPr/>
        </p:nvGrpSpPr>
        <p:grpSpPr>
          <a:xfrm>
            <a:off x="7250121" y="5400600"/>
            <a:ext cx="2138152" cy="648644"/>
            <a:chOff x="885152" y="3469218"/>
            <a:chExt cx="2621653" cy="615042"/>
          </a:xfrm>
        </p:grpSpPr>
        <p:sp>
          <p:nvSpPr>
            <p:cNvPr id="77" name="TextBox 76"/>
            <p:cNvSpPr txBox="1"/>
            <p:nvPr/>
          </p:nvSpPr>
          <p:spPr>
            <a:xfrm>
              <a:off x="1965861" y="3469218"/>
              <a:ext cx="1540944" cy="204282"/>
            </a:xfrm>
            <a:prstGeom prst="rect">
              <a:avLst/>
            </a:prstGeom>
            <a:noFill/>
          </p:spPr>
          <p:txBody>
            <a:bodyPr wrap="none" lIns="0" tIns="0" rIns="0" bIns="0" rtlCol="0" anchor="t" anchorCtr="0">
              <a:spAutoFit/>
            </a:bodyPr>
            <a:lstStyle/>
            <a:p>
              <a:pPr algn="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885152" y="3676910"/>
              <a:ext cx="2621653" cy="407350"/>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 name="Group 32"/>
          <p:cNvGrpSpPr/>
          <p:nvPr/>
        </p:nvGrpSpPr>
        <p:grpSpPr>
          <a:xfrm>
            <a:off x="7227065" y="3160684"/>
            <a:ext cx="2161210" cy="648992"/>
            <a:chOff x="5638262" y="1443119"/>
            <a:chExt cx="2649925" cy="615376"/>
          </a:xfrm>
        </p:grpSpPr>
        <p:sp>
          <p:nvSpPr>
            <p:cNvPr id="82" name="TextBox 81"/>
            <p:cNvSpPr txBox="1"/>
            <p:nvPr/>
          </p:nvSpPr>
          <p:spPr>
            <a:xfrm>
              <a:off x="6747243" y="1443119"/>
              <a:ext cx="1540944" cy="245141"/>
            </a:xfrm>
            <a:prstGeom prst="rect">
              <a:avLst/>
            </a:prstGeom>
            <a:noFill/>
          </p:spPr>
          <p:txBody>
            <a:bodyPr wrap="none" lIns="0" tIns="0" rIns="0" bIns="0" rtlCol="0" anchor="t" anchorCtr="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5638262" y="1651142"/>
              <a:ext cx="2649923" cy="407353"/>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Group 68"/>
          <p:cNvGrpSpPr>
            <a:grpSpLocks noChangeAspect="1"/>
          </p:cNvGrpSpPr>
          <p:nvPr/>
        </p:nvGrpSpPr>
        <p:grpSpPr>
          <a:xfrm>
            <a:off x="9660059" y="3916325"/>
            <a:ext cx="528751" cy="513609"/>
            <a:chOff x="6595471" y="2476529"/>
            <a:chExt cx="723797" cy="703077"/>
          </a:xfrm>
        </p:grpSpPr>
        <p:sp>
          <p:nvSpPr>
            <p:cNvPr id="86" name="Oval 85"/>
            <p:cNvSpPr/>
            <p:nvPr/>
          </p:nvSpPr>
          <p:spPr>
            <a:xfrm>
              <a:off x="6595471" y="2476529"/>
              <a:ext cx="723797" cy="70307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953"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Freeform 245"/>
            <p:cNvSpPr>
              <a:spLocks/>
            </p:cNvSpPr>
            <p:nvPr/>
          </p:nvSpPr>
          <p:spPr bwMode="auto">
            <a:xfrm>
              <a:off x="6791563" y="2662261"/>
              <a:ext cx="331612" cy="331612"/>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9" name="Group 69"/>
          <p:cNvGrpSpPr>
            <a:grpSpLocks noChangeAspect="1"/>
          </p:cNvGrpSpPr>
          <p:nvPr/>
        </p:nvGrpSpPr>
        <p:grpSpPr>
          <a:xfrm>
            <a:off x="9660059" y="5402236"/>
            <a:ext cx="528751" cy="513609"/>
            <a:chOff x="6595471" y="3484651"/>
            <a:chExt cx="723797" cy="703077"/>
          </a:xfrm>
        </p:grpSpPr>
        <p:sp>
          <p:nvSpPr>
            <p:cNvPr id="91" name="Oval 90"/>
            <p:cNvSpPr/>
            <p:nvPr/>
          </p:nvSpPr>
          <p:spPr>
            <a:xfrm>
              <a:off x="6595471" y="3484651"/>
              <a:ext cx="723797" cy="70307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3375" dirty="0">
                <a:solidFill>
                  <a:schemeClr val="accent5">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Freeform 91"/>
            <p:cNvSpPr>
              <a:spLocks noEditPoints="1"/>
            </p:cNvSpPr>
            <p:nvPr/>
          </p:nvSpPr>
          <p:spPr bwMode="auto">
            <a:xfrm>
              <a:off x="6809049" y="3619502"/>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1" name="Group 67"/>
          <p:cNvGrpSpPr>
            <a:grpSpLocks noChangeAspect="1"/>
          </p:cNvGrpSpPr>
          <p:nvPr/>
        </p:nvGrpSpPr>
        <p:grpSpPr>
          <a:xfrm>
            <a:off x="9660059" y="3173370"/>
            <a:ext cx="528751" cy="513609"/>
            <a:chOff x="8049780" y="1468406"/>
            <a:chExt cx="723797" cy="703077"/>
          </a:xfrm>
        </p:grpSpPr>
        <p:sp>
          <p:nvSpPr>
            <p:cNvPr id="112" name="Oval 111"/>
            <p:cNvSpPr/>
            <p:nvPr/>
          </p:nvSpPr>
          <p:spPr>
            <a:xfrm>
              <a:off x="8049780" y="1468406"/>
              <a:ext cx="723797" cy="70307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531" b="1" dirty="0">
                <a:solidFill>
                  <a:schemeClr val="accent2">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217"/>
            <p:cNvSpPr>
              <a:spLocks noEditPoints="1"/>
            </p:cNvSpPr>
            <p:nvPr/>
          </p:nvSpPr>
          <p:spPr bwMode="auto">
            <a:xfrm>
              <a:off x="8222238" y="1677864"/>
              <a:ext cx="378880" cy="284161"/>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4" name="Group 36"/>
          <p:cNvGrpSpPr/>
          <p:nvPr/>
        </p:nvGrpSpPr>
        <p:grpSpPr>
          <a:xfrm>
            <a:off x="7227065" y="4638027"/>
            <a:ext cx="2161208" cy="672987"/>
            <a:chOff x="5638262" y="2428485"/>
            <a:chExt cx="2649923" cy="638129"/>
          </a:xfrm>
        </p:grpSpPr>
        <p:sp>
          <p:nvSpPr>
            <p:cNvPr id="115" name="TextBox 114"/>
            <p:cNvSpPr txBox="1"/>
            <p:nvPr/>
          </p:nvSpPr>
          <p:spPr>
            <a:xfrm>
              <a:off x="6747241" y="2428485"/>
              <a:ext cx="1540944" cy="204285"/>
            </a:xfrm>
            <a:prstGeom prst="rect">
              <a:avLst/>
            </a:prstGeom>
            <a:noFill/>
          </p:spPr>
          <p:txBody>
            <a:bodyPr wrap="none" lIns="0" tIns="0" rIns="0" bIns="0" rtlCol="0" anchor="t" anchorCtr="0">
              <a:spAutoFit/>
            </a:bodyPr>
            <a:lstStyle/>
            <a:p>
              <a:pPr algn="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6" name="TextBox 115"/>
            <p:cNvSpPr txBox="1"/>
            <p:nvPr/>
          </p:nvSpPr>
          <p:spPr>
            <a:xfrm>
              <a:off x="5638262" y="2659261"/>
              <a:ext cx="2649923" cy="407353"/>
            </a:xfrm>
            <a:prstGeom prst="rect">
              <a:avLst/>
            </a:prstGeom>
            <a:noFill/>
          </p:spPr>
          <p:txBody>
            <a:bodyPr wrap="square" lIns="0" tIns="0" rIns="0" bIns="0" rtlCol="0" anchor="t" anchorCtr="0">
              <a:spAutoFit/>
            </a:bodyPr>
            <a:lstStyle/>
            <a:p>
              <a:pPr algn="r" defTabSz="964372">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7" name="Group 75"/>
          <p:cNvGrpSpPr>
            <a:grpSpLocks noChangeAspect="1"/>
          </p:cNvGrpSpPr>
          <p:nvPr/>
        </p:nvGrpSpPr>
        <p:grpSpPr>
          <a:xfrm>
            <a:off x="9660059" y="4659280"/>
            <a:ext cx="528751" cy="513609"/>
            <a:chOff x="8049780" y="2476530"/>
            <a:chExt cx="723797" cy="703077"/>
          </a:xfrm>
        </p:grpSpPr>
        <p:sp>
          <p:nvSpPr>
            <p:cNvPr id="118" name="Oval 117"/>
            <p:cNvSpPr/>
            <p:nvPr/>
          </p:nvSpPr>
          <p:spPr>
            <a:xfrm>
              <a:off x="8049780" y="2476530"/>
              <a:ext cx="723797" cy="70307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953" dirty="0">
                <a:solidFill>
                  <a:schemeClr val="accent4">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56"/>
            <p:cNvSpPr>
              <a:spLocks noEditPoints="1"/>
            </p:cNvSpPr>
            <p:nvPr/>
          </p:nvSpPr>
          <p:spPr bwMode="auto">
            <a:xfrm>
              <a:off x="8238857" y="2655247"/>
              <a:ext cx="345642" cy="345642"/>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pPr>
                <a:lnSpc>
                  <a:spcPct val="120000"/>
                </a:lnSpc>
              </a:pPr>
              <a:endParaRPr lang="en-US" sz="2109"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349088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animEffect transition="in" filter="fade">
                                      <p:cBhvr>
                                        <p:cTn id="9" dur="500"/>
                                        <p:tgtEl>
                                          <p:spTgt spid="5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down)">
                                      <p:cBhvr>
                                        <p:cTn id="13" dur="500"/>
                                        <p:tgtEl>
                                          <p:spTgt spid="32"/>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59"/>
                                        </p:tgtEl>
                                        <p:attrNameLst>
                                          <p:attrName>style.visibility</p:attrName>
                                        </p:attrNameLst>
                                      </p:cBhvr>
                                      <p:to>
                                        <p:strVal val="visible"/>
                                      </p:to>
                                    </p:set>
                                    <p:animEffect transition="in" filter="wipe(left)">
                                      <p:cBhvr>
                                        <p:cTn id="17" dur="500"/>
                                        <p:tgtEl>
                                          <p:spTgt spid="59"/>
                                        </p:tgtEl>
                                      </p:cBhvr>
                                    </p:animEffect>
                                  </p:childTnLst>
                                </p:cTn>
                              </p:par>
                            </p:childTnLst>
                          </p:cTn>
                        </p:par>
                        <p:par>
                          <p:cTn id="18" fill="hold">
                            <p:stCondLst>
                              <p:cond delay="1500"/>
                            </p:stCondLst>
                            <p:childTnLst>
                              <p:par>
                                <p:cTn id="19" presetID="53" presetClass="entr" presetSubtype="0"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500" fill="hold"/>
                                        <p:tgtEl>
                                          <p:spTgt spid="61"/>
                                        </p:tgtEl>
                                        <p:attrNameLst>
                                          <p:attrName>ppt_w</p:attrName>
                                        </p:attrNameLst>
                                      </p:cBhvr>
                                      <p:tavLst>
                                        <p:tav tm="0">
                                          <p:val>
                                            <p:fltVal val="0"/>
                                          </p:val>
                                        </p:tav>
                                        <p:tav tm="100000">
                                          <p:val>
                                            <p:strVal val="#ppt_w"/>
                                          </p:val>
                                        </p:tav>
                                      </p:tavLst>
                                    </p:anim>
                                    <p:anim calcmode="lin" valueType="num">
                                      <p:cBhvr>
                                        <p:cTn id="22" dur="500" fill="hold"/>
                                        <p:tgtEl>
                                          <p:spTgt spid="61"/>
                                        </p:tgtEl>
                                        <p:attrNameLst>
                                          <p:attrName>ppt_h</p:attrName>
                                        </p:attrNameLst>
                                      </p:cBhvr>
                                      <p:tavLst>
                                        <p:tav tm="0">
                                          <p:val>
                                            <p:fltVal val="0"/>
                                          </p:val>
                                        </p:tav>
                                        <p:tav tm="100000">
                                          <p:val>
                                            <p:strVal val="#ppt_h"/>
                                          </p:val>
                                        </p:tav>
                                      </p:tavLst>
                                    </p:anim>
                                    <p:animEffect transition="in" filter="fade">
                                      <p:cBhvr>
                                        <p:cTn id="23" dur="500"/>
                                        <p:tgtEl>
                                          <p:spTgt spid="61"/>
                                        </p:tgtEl>
                                      </p:cBhvr>
                                    </p:animEffect>
                                  </p:childTnLst>
                                </p:cTn>
                              </p:par>
                            </p:childTnLst>
                          </p:cTn>
                        </p:par>
                        <p:par>
                          <p:cTn id="24" fill="hold">
                            <p:stCondLst>
                              <p:cond delay="2000"/>
                            </p:stCondLst>
                            <p:childTnLst>
                              <p:par>
                                <p:cTn id="25" presetID="53" presetClass="entr" presetSubtype="0" fill="hold" nodeType="afterEffect">
                                  <p:stCondLst>
                                    <p:cond delay="0"/>
                                  </p:stCondLst>
                                  <p:childTnLst>
                                    <p:set>
                                      <p:cBhvr>
                                        <p:cTn id="26" dur="1" fill="hold">
                                          <p:stCondLst>
                                            <p:cond delay="0"/>
                                          </p:stCondLst>
                                        </p:cTn>
                                        <p:tgtEl>
                                          <p:spTgt spid="111"/>
                                        </p:tgtEl>
                                        <p:attrNameLst>
                                          <p:attrName>style.visibility</p:attrName>
                                        </p:attrNameLst>
                                      </p:cBhvr>
                                      <p:to>
                                        <p:strVal val="visible"/>
                                      </p:to>
                                    </p:set>
                                    <p:anim calcmode="lin" valueType="num">
                                      <p:cBhvr>
                                        <p:cTn id="27" dur="500" fill="hold"/>
                                        <p:tgtEl>
                                          <p:spTgt spid="111"/>
                                        </p:tgtEl>
                                        <p:attrNameLst>
                                          <p:attrName>ppt_w</p:attrName>
                                        </p:attrNameLst>
                                      </p:cBhvr>
                                      <p:tavLst>
                                        <p:tav tm="0">
                                          <p:val>
                                            <p:fltVal val="0"/>
                                          </p:val>
                                        </p:tav>
                                        <p:tav tm="100000">
                                          <p:val>
                                            <p:strVal val="#ppt_w"/>
                                          </p:val>
                                        </p:tav>
                                      </p:tavLst>
                                    </p:anim>
                                    <p:anim calcmode="lin" valueType="num">
                                      <p:cBhvr>
                                        <p:cTn id="28" dur="500" fill="hold"/>
                                        <p:tgtEl>
                                          <p:spTgt spid="111"/>
                                        </p:tgtEl>
                                        <p:attrNameLst>
                                          <p:attrName>ppt_h</p:attrName>
                                        </p:attrNameLst>
                                      </p:cBhvr>
                                      <p:tavLst>
                                        <p:tav tm="0">
                                          <p:val>
                                            <p:fltVal val="0"/>
                                          </p:val>
                                        </p:tav>
                                        <p:tav tm="100000">
                                          <p:val>
                                            <p:strVal val="#ppt_h"/>
                                          </p:val>
                                        </p:tav>
                                      </p:tavLst>
                                    </p:anim>
                                    <p:animEffect transition="in" filter="fade">
                                      <p:cBhvr>
                                        <p:cTn id="29" dur="500"/>
                                        <p:tgtEl>
                                          <p:spTgt spid="111"/>
                                        </p:tgtEl>
                                      </p:cBhvr>
                                    </p:animEffect>
                                  </p:childTnLst>
                                </p:cTn>
                              </p:par>
                              <p:par>
                                <p:cTn id="30" presetID="2" presetClass="entr" presetSubtype="4" accel="50000" decel="50000" fill="hold"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additive="base">
                                        <p:cTn id="32" dur="500" fill="hold"/>
                                        <p:tgtEl>
                                          <p:spTgt spid="81"/>
                                        </p:tgtEl>
                                        <p:attrNameLst>
                                          <p:attrName>ppt_x</p:attrName>
                                        </p:attrNameLst>
                                      </p:cBhvr>
                                      <p:tavLst>
                                        <p:tav tm="0">
                                          <p:val>
                                            <p:strVal val="#ppt_x"/>
                                          </p:val>
                                        </p:tav>
                                        <p:tav tm="100000">
                                          <p:val>
                                            <p:strVal val="#ppt_x"/>
                                          </p:val>
                                        </p:tav>
                                      </p:tavLst>
                                    </p:anim>
                                    <p:anim calcmode="lin" valueType="num">
                                      <p:cBhvr additive="base">
                                        <p:cTn id="33" dur="500" fill="hold"/>
                                        <p:tgtEl>
                                          <p:spTgt spid="81"/>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down)">
                                      <p:cBhvr>
                                        <p:cTn id="37" dur="500"/>
                                        <p:tgtEl>
                                          <p:spTgt spid="41"/>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left)">
                                      <p:cBhvr>
                                        <p:cTn id="41" dur="500"/>
                                        <p:tgtEl>
                                          <p:spTgt spid="60"/>
                                        </p:tgtEl>
                                      </p:cBhvr>
                                    </p:animEffect>
                                  </p:childTnLst>
                                </p:cTn>
                              </p:par>
                            </p:childTnLst>
                          </p:cTn>
                        </p:par>
                        <p:par>
                          <p:cTn id="42" fill="hold">
                            <p:stCondLst>
                              <p:cond delay="3500"/>
                            </p:stCondLst>
                            <p:childTnLst>
                              <p:par>
                                <p:cTn id="43" presetID="53" presetClass="entr" presetSubtype="0" fill="hold" grpId="0" nodeType="afterEffect">
                                  <p:stCondLst>
                                    <p:cond delay="0"/>
                                  </p:stCondLst>
                                  <p:childTnLst>
                                    <p:set>
                                      <p:cBhvr>
                                        <p:cTn id="44" dur="1" fill="hold">
                                          <p:stCondLst>
                                            <p:cond delay="0"/>
                                          </p:stCondLst>
                                        </p:cTn>
                                        <p:tgtEl>
                                          <p:spTgt spid="62"/>
                                        </p:tgtEl>
                                        <p:attrNameLst>
                                          <p:attrName>style.visibility</p:attrName>
                                        </p:attrNameLst>
                                      </p:cBhvr>
                                      <p:to>
                                        <p:strVal val="visible"/>
                                      </p:to>
                                    </p:set>
                                    <p:anim calcmode="lin" valueType="num">
                                      <p:cBhvr>
                                        <p:cTn id="45" dur="500" fill="hold"/>
                                        <p:tgtEl>
                                          <p:spTgt spid="62"/>
                                        </p:tgtEl>
                                        <p:attrNameLst>
                                          <p:attrName>ppt_w</p:attrName>
                                        </p:attrNameLst>
                                      </p:cBhvr>
                                      <p:tavLst>
                                        <p:tav tm="0">
                                          <p:val>
                                            <p:fltVal val="0"/>
                                          </p:val>
                                        </p:tav>
                                        <p:tav tm="100000">
                                          <p:val>
                                            <p:strVal val="#ppt_w"/>
                                          </p:val>
                                        </p:tav>
                                      </p:tavLst>
                                    </p:anim>
                                    <p:anim calcmode="lin" valueType="num">
                                      <p:cBhvr>
                                        <p:cTn id="46" dur="500" fill="hold"/>
                                        <p:tgtEl>
                                          <p:spTgt spid="62"/>
                                        </p:tgtEl>
                                        <p:attrNameLst>
                                          <p:attrName>ppt_h</p:attrName>
                                        </p:attrNameLst>
                                      </p:cBhvr>
                                      <p:tavLst>
                                        <p:tav tm="0">
                                          <p:val>
                                            <p:fltVal val="0"/>
                                          </p:val>
                                        </p:tav>
                                        <p:tav tm="100000">
                                          <p:val>
                                            <p:strVal val="#ppt_h"/>
                                          </p:val>
                                        </p:tav>
                                      </p:tavLst>
                                    </p:anim>
                                    <p:animEffect transition="in" filter="fade">
                                      <p:cBhvr>
                                        <p:cTn id="47" dur="500"/>
                                        <p:tgtEl>
                                          <p:spTgt spid="62"/>
                                        </p:tgtEl>
                                      </p:cBhvr>
                                    </p:animEffect>
                                  </p:childTnLst>
                                </p:cTn>
                              </p:par>
                            </p:childTnLst>
                          </p:cTn>
                        </p:par>
                        <p:par>
                          <p:cTn id="48" fill="hold">
                            <p:stCondLst>
                              <p:cond delay="4000"/>
                            </p:stCondLst>
                            <p:childTnLst>
                              <p:par>
                                <p:cTn id="49" presetID="53" presetClass="entr" presetSubtype="0" fill="hold" nodeType="afterEffect">
                                  <p:stCondLst>
                                    <p:cond delay="0"/>
                                  </p:stCondLst>
                                  <p:childTnLst>
                                    <p:set>
                                      <p:cBhvr>
                                        <p:cTn id="50" dur="1" fill="hold">
                                          <p:stCondLst>
                                            <p:cond delay="0"/>
                                          </p:stCondLst>
                                        </p:cTn>
                                        <p:tgtEl>
                                          <p:spTgt spid="85"/>
                                        </p:tgtEl>
                                        <p:attrNameLst>
                                          <p:attrName>style.visibility</p:attrName>
                                        </p:attrNameLst>
                                      </p:cBhvr>
                                      <p:to>
                                        <p:strVal val="visible"/>
                                      </p:to>
                                    </p:set>
                                    <p:anim calcmode="lin" valueType="num">
                                      <p:cBhvr>
                                        <p:cTn id="51" dur="500" fill="hold"/>
                                        <p:tgtEl>
                                          <p:spTgt spid="85"/>
                                        </p:tgtEl>
                                        <p:attrNameLst>
                                          <p:attrName>ppt_w</p:attrName>
                                        </p:attrNameLst>
                                      </p:cBhvr>
                                      <p:tavLst>
                                        <p:tav tm="0">
                                          <p:val>
                                            <p:fltVal val="0"/>
                                          </p:val>
                                        </p:tav>
                                        <p:tav tm="100000">
                                          <p:val>
                                            <p:strVal val="#ppt_w"/>
                                          </p:val>
                                        </p:tav>
                                      </p:tavLst>
                                    </p:anim>
                                    <p:anim calcmode="lin" valueType="num">
                                      <p:cBhvr>
                                        <p:cTn id="52" dur="500" fill="hold"/>
                                        <p:tgtEl>
                                          <p:spTgt spid="85"/>
                                        </p:tgtEl>
                                        <p:attrNameLst>
                                          <p:attrName>ppt_h</p:attrName>
                                        </p:attrNameLst>
                                      </p:cBhvr>
                                      <p:tavLst>
                                        <p:tav tm="0">
                                          <p:val>
                                            <p:fltVal val="0"/>
                                          </p:val>
                                        </p:tav>
                                        <p:tav tm="100000">
                                          <p:val>
                                            <p:strVal val="#ppt_h"/>
                                          </p:val>
                                        </p:tav>
                                      </p:tavLst>
                                    </p:anim>
                                    <p:animEffect transition="in" filter="fade">
                                      <p:cBhvr>
                                        <p:cTn id="53" dur="500"/>
                                        <p:tgtEl>
                                          <p:spTgt spid="85"/>
                                        </p:tgtEl>
                                      </p:cBhvr>
                                    </p:animEffect>
                                  </p:childTnLst>
                                </p:cTn>
                              </p:par>
                              <p:par>
                                <p:cTn id="54" presetID="2" presetClass="entr" presetSubtype="4" accel="50000" decel="50000" fill="hold" nodeType="withEffect">
                                  <p:stCondLst>
                                    <p:cond delay="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500" fill="hold"/>
                                        <p:tgtEl>
                                          <p:spTgt spid="70"/>
                                        </p:tgtEl>
                                        <p:attrNameLst>
                                          <p:attrName>ppt_x</p:attrName>
                                        </p:attrNameLst>
                                      </p:cBhvr>
                                      <p:tavLst>
                                        <p:tav tm="0">
                                          <p:val>
                                            <p:strVal val="#ppt_x"/>
                                          </p:val>
                                        </p:tav>
                                        <p:tav tm="100000">
                                          <p:val>
                                            <p:strVal val="#ppt_x"/>
                                          </p:val>
                                        </p:tav>
                                      </p:tavLst>
                                    </p:anim>
                                    <p:anim calcmode="lin" valueType="num">
                                      <p:cBhvr additive="base">
                                        <p:cTn id="57" dur="500" fill="hold"/>
                                        <p:tgtEl>
                                          <p:spTgt spid="70"/>
                                        </p:tgtEl>
                                        <p:attrNameLst>
                                          <p:attrName>ppt_y</p:attrName>
                                        </p:attrNameLst>
                                      </p:cBhvr>
                                      <p:tavLst>
                                        <p:tav tm="0">
                                          <p:val>
                                            <p:strVal val="1+#ppt_h/2"/>
                                          </p:val>
                                        </p:tav>
                                        <p:tav tm="100000">
                                          <p:val>
                                            <p:strVal val="#ppt_y"/>
                                          </p:val>
                                        </p:tav>
                                      </p:tavLst>
                                    </p:anim>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down)">
                                      <p:cBhvr>
                                        <p:cTn id="61" dur="500"/>
                                        <p:tgtEl>
                                          <p:spTgt spid="47"/>
                                        </p:tgtEl>
                                      </p:cBhvr>
                                    </p:animEffect>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left)">
                                      <p:cBhvr>
                                        <p:cTn id="65" dur="500"/>
                                        <p:tgtEl>
                                          <p:spTgt spid="48"/>
                                        </p:tgtEl>
                                      </p:cBhvr>
                                    </p:animEffect>
                                  </p:childTnLst>
                                </p:cTn>
                              </p:par>
                            </p:childTnLst>
                          </p:cTn>
                        </p:par>
                        <p:par>
                          <p:cTn id="66" fill="hold">
                            <p:stCondLst>
                              <p:cond delay="5500"/>
                            </p:stCondLst>
                            <p:childTnLst>
                              <p:par>
                                <p:cTn id="67" presetID="53" presetClass="entr" presetSubtype="0" fill="hold" grpId="0" nodeType="after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p:cTn id="69" dur="500" fill="hold"/>
                                        <p:tgtEl>
                                          <p:spTgt spid="63"/>
                                        </p:tgtEl>
                                        <p:attrNameLst>
                                          <p:attrName>ppt_w</p:attrName>
                                        </p:attrNameLst>
                                      </p:cBhvr>
                                      <p:tavLst>
                                        <p:tav tm="0">
                                          <p:val>
                                            <p:fltVal val="0"/>
                                          </p:val>
                                        </p:tav>
                                        <p:tav tm="100000">
                                          <p:val>
                                            <p:strVal val="#ppt_w"/>
                                          </p:val>
                                        </p:tav>
                                      </p:tavLst>
                                    </p:anim>
                                    <p:anim calcmode="lin" valueType="num">
                                      <p:cBhvr>
                                        <p:cTn id="70" dur="500" fill="hold"/>
                                        <p:tgtEl>
                                          <p:spTgt spid="63"/>
                                        </p:tgtEl>
                                        <p:attrNameLst>
                                          <p:attrName>ppt_h</p:attrName>
                                        </p:attrNameLst>
                                      </p:cBhvr>
                                      <p:tavLst>
                                        <p:tav tm="0">
                                          <p:val>
                                            <p:fltVal val="0"/>
                                          </p:val>
                                        </p:tav>
                                        <p:tav tm="100000">
                                          <p:val>
                                            <p:strVal val="#ppt_h"/>
                                          </p:val>
                                        </p:tav>
                                      </p:tavLst>
                                    </p:anim>
                                    <p:animEffect transition="in" filter="fade">
                                      <p:cBhvr>
                                        <p:cTn id="71" dur="500"/>
                                        <p:tgtEl>
                                          <p:spTgt spid="63"/>
                                        </p:tgtEl>
                                      </p:cBhvr>
                                    </p:animEffect>
                                  </p:childTnLst>
                                </p:cTn>
                              </p:par>
                            </p:childTnLst>
                          </p:cTn>
                        </p:par>
                        <p:par>
                          <p:cTn id="72" fill="hold">
                            <p:stCondLst>
                              <p:cond delay="6000"/>
                            </p:stCondLst>
                            <p:childTnLst>
                              <p:par>
                                <p:cTn id="73" presetID="53" presetClass="entr" presetSubtype="0" fill="hold" nodeType="afterEffect">
                                  <p:stCondLst>
                                    <p:cond delay="0"/>
                                  </p:stCondLst>
                                  <p:childTnLst>
                                    <p:set>
                                      <p:cBhvr>
                                        <p:cTn id="74" dur="1" fill="hold">
                                          <p:stCondLst>
                                            <p:cond delay="0"/>
                                          </p:stCondLst>
                                        </p:cTn>
                                        <p:tgtEl>
                                          <p:spTgt spid="117"/>
                                        </p:tgtEl>
                                        <p:attrNameLst>
                                          <p:attrName>style.visibility</p:attrName>
                                        </p:attrNameLst>
                                      </p:cBhvr>
                                      <p:to>
                                        <p:strVal val="visible"/>
                                      </p:to>
                                    </p:set>
                                    <p:anim calcmode="lin" valueType="num">
                                      <p:cBhvr>
                                        <p:cTn id="75" dur="500" fill="hold"/>
                                        <p:tgtEl>
                                          <p:spTgt spid="117"/>
                                        </p:tgtEl>
                                        <p:attrNameLst>
                                          <p:attrName>ppt_w</p:attrName>
                                        </p:attrNameLst>
                                      </p:cBhvr>
                                      <p:tavLst>
                                        <p:tav tm="0">
                                          <p:val>
                                            <p:fltVal val="0"/>
                                          </p:val>
                                        </p:tav>
                                        <p:tav tm="100000">
                                          <p:val>
                                            <p:strVal val="#ppt_w"/>
                                          </p:val>
                                        </p:tav>
                                      </p:tavLst>
                                    </p:anim>
                                    <p:anim calcmode="lin" valueType="num">
                                      <p:cBhvr>
                                        <p:cTn id="76" dur="500" fill="hold"/>
                                        <p:tgtEl>
                                          <p:spTgt spid="117"/>
                                        </p:tgtEl>
                                        <p:attrNameLst>
                                          <p:attrName>ppt_h</p:attrName>
                                        </p:attrNameLst>
                                      </p:cBhvr>
                                      <p:tavLst>
                                        <p:tav tm="0">
                                          <p:val>
                                            <p:fltVal val="0"/>
                                          </p:val>
                                        </p:tav>
                                        <p:tav tm="100000">
                                          <p:val>
                                            <p:strVal val="#ppt_h"/>
                                          </p:val>
                                        </p:tav>
                                      </p:tavLst>
                                    </p:anim>
                                    <p:animEffect transition="in" filter="fade">
                                      <p:cBhvr>
                                        <p:cTn id="77" dur="500"/>
                                        <p:tgtEl>
                                          <p:spTgt spid="117"/>
                                        </p:tgtEl>
                                      </p:cBhvr>
                                    </p:animEffect>
                                  </p:childTnLst>
                                </p:cTn>
                              </p:par>
                              <p:par>
                                <p:cTn id="78" presetID="2" presetClass="entr" presetSubtype="4" accel="50000" decel="50000" fill="hold" nodeType="withEffect">
                                  <p:stCondLst>
                                    <p:cond delay="0"/>
                                  </p:stCondLst>
                                  <p:childTnLst>
                                    <p:set>
                                      <p:cBhvr>
                                        <p:cTn id="79" dur="1" fill="hold">
                                          <p:stCondLst>
                                            <p:cond delay="0"/>
                                          </p:stCondLst>
                                        </p:cTn>
                                        <p:tgtEl>
                                          <p:spTgt spid="114"/>
                                        </p:tgtEl>
                                        <p:attrNameLst>
                                          <p:attrName>style.visibility</p:attrName>
                                        </p:attrNameLst>
                                      </p:cBhvr>
                                      <p:to>
                                        <p:strVal val="visible"/>
                                      </p:to>
                                    </p:set>
                                    <p:anim calcmode="lin" valueType="num">
                                      <p:cBhvr additive="base">
                                        <p:cTn id="80" dur="500" fill="hold"/>
                                        <p:tgtEl>
                                          <p:spTgt spid="114"/>
                                        </p:tgtEl>
                                        <p:attrNameLst>
                                          <p:attrName>ppt_x</p:attrName>
                                        </p:attrNameLst>
                                      </p:cBhvr>
                                      <p:tavLst>
                                        <p:tav tm="0">
                                          <p:val>
                                            <p:strVal val="#ppt_x"/>
                                          </p:val>
                                        </p:tav>
                                        <p:tav tm="100000">
                                          <p:val>
                                            <p:strVal val="#ppt_x"/>
                                          </p:val>
                                        </p:tav>
                                      </p:tavLst>
                                    </p:anim>
                                    <p:anim calcmode="lin" valueType="num">
                                      <p:cBhvr additive="base">
                                        <p:cTn id="81" dur="500" fill="hold"/>
                                        <p:tgtEl>
                                          <p:spTgt spid="114"/>
                                        </p:tgtEl>
                                        <p:attrNameLst>
                                          <p:attrName>ppt_y</p:attrName>
                                        </p:attrNameLst>
                                      </p:cBhvr>
                                      <p:tavLst>
                                        <p:tav tm="0">
                                          <p:val>
                                            <p:strVal val="1+#ppt_h/2"/>
                                          </p:val>
                                        </p:tav>
                                        <p:tav tm="100000">
                                          <p:val>
                                            <p:strVal val="#ppt_y"/>
                                          </p:val>
                                        </p:tav>
                                      </p:tavLst>
                                    </p:anim>
                                  </p:childTnLst>
                                </p:cTn>
                              </p:par>
                            </p:childTnLst>
                          </p:cTn>
                        </p:par>
                        <p:par>
                          <p:cTn id="82" fill="hold">
                            <p:stCondLst>
                              <p:cond delay="6500"/>
                            </p:stCondLst>
                            <p:childTnLst>
                              <p:par>
                                <p:cTn id="83" presetID="22" presetClass="entr" presetSubtype="4" fill="hold" grpId="0" nodeType="after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wipe(down)">
                                      <p:cBhvr>
                                        <p:cTn id="85" dur="500"/>
                                        <p:tgtEl>
                                          <p:spTgt spid="52"/>
                                        </p:tgtEl>
                                      </p:cBhvr>
                                    </p:animEffect>
                                  </p:childTnLst>
                                </p:cTn>
                              </p:par>
                            </p:childTnLst>
                          </p:cTn>
                        </p:par>
                        <p:par>
                          <p:cTn id="86" fill="hold">
                            <p:stCondLst>
                              <p:cond delay="7000"/>
                            </p:stCondLst>
                            <p:childTnLst>
                              <p:par>
                                <p:cTn id="87" presetID="22" presetClass="entr" presetSubtype="8" fill="hold" nodeType="afterEffect">
                                  <p:stCondLst>
                                    <p:cond delay="0"/>
                                  </p:stCondLst>
                                  <p:childTnLst>
                                    <p:set>
                                      <p:cBhvr>
                                        <p:cTn id="88" dur="1" fill="hold">
                                          <p:stCondLst>
                                            <p:cond delay="0"/>
                                          </p:stCondLst>
                                        </p:cTn>
                                        <p:tgtEl>
                                          <p:spTgt spid="53"/>
                                        </p:tgtEl>
                                        <p:attrNameLst>
                                          <p:attrName>style.visibility</p:attrName>
                                        </p:attrNameLst>
                                      </p:cBhvr>
                                      <p:to>
                                        <p:strVal val="visible"/>
                                      </p:to>
                                    </p:set>
                                    <p:animEffect transition="in" filter="wipe(left)">
                                      <p:cBhvr>
                                        <p:cTn id="89" dur="500"/>
                                        <p:tgtEl>
                                          <p:spTgt spid="53"/>
                                        </p:tgtEl>
                                      </p:cBhvr>
                                    </p:animEffect>
                                  </p:childTnLst>
                                </p:cTn>
                              </p:par>
                            </p:childTnLst>
                          </p:cTn>
                        </p:par>
                        <p:par>
                          <p:cTn id="90" fill="hold">
                            <p:stCondLst>
                              <p:cond delay="7500"/>
                            </p:stCondLst>
                            <p:childTnLst>
                              <p:par>
                                <p:cTn id="91" presetID="53" presetClass="entr" presetSubtype="0" fill="hold" grpId="0" nodeType="afterEffect">
                                  <p:stCondLst>
                                    <p:cond delay="0"/>
                                  </p:stCondLst>
                                  <p:childTnLst>
                                    <p:set>
                                      <p:cBhvr>
                                        <p:cTn id="92" dur="1" fill="hold">
                                          <p:stCondLst>
                                            <p:cond delay="0"/>
                                          </p:stCondLst>
                                        </p:cTn>
                                        <p:tgtEl>
                                          <p:spTgt spid="64"/>
                                        </p:tgtEl>
                                        <p:attrNameLst>
                                          <p:attrName>style.visibility</p:attrName>
                                        </p:attrNameLst>
                                      </p:cBhvr>
                                      <p:to>
                                        <p:strVal val="visible"/>
                                      </p:to>
                                    </p:set>
                                    <p:anim calcmode="lin" valueType="num">
                                      <p:cBhvr>
                                        <p:cTn id="93" dur="500" fill="hold"/>
                                        <p:tgtEl>
                                          <p:spTgt spid="64"/>
                                        </p:tgtEl>
                                        <p:attrNameLst>
                                          <p:attrName>ppt_w</p:attrName>
                                        </p:attrNameLst>
                                      </p:cBhvr>
                                      <p:tavLst>
                                        <p:tav tm="0">
                                          <p:val>
                                            <p:fltVal val="0"/>
                                          </p:val>
                                        </p:tav>
                                        <p:tav tm="100000">
                                          <p:val>
                                            <p:strVal val="#ppt_w"/>
                                          </p:val>
                                        </p:tav>
                                      </p:tavLst>
                                    </p:anim>
                                    <p:anim calcmode="lin" valueType="num">
                                      <p:cBhvr>
                                        <p:cTn id="94" dur="500" fill="hold"/>
                                        <p:tgtEl>
                                          <p:spTgt spid="64"/>
                                        </p:tgtEl>
                                        <p:attrNameLst>
                                          <p:attrName>ppt_h</p:attrName>
                                        </p:attrNameLst>
                                      </p:cBhvr>
                                      <p:tavLst>
                                        <p:tav tm="0">
                                          <p:val>
                                            <p:fltVal val="0"/>
                                          </p:val>
                                        </p:tav>
                                        <p:tav tm="100000">
                                          <p:val>
                                            <p:strVal val="#ppt_h"/>
                                          </p:val>
                                        </p:tav>
                                      </p:tavLst>
                                    </p:anim>
                                    <p:animEffect transition="in" filter="fade">
                                      <p:cBhvr>
                                        <p:cTn id="95" dur="500"/>
                                        <p:tgtEl>
                                          <p:spTgt spid="64"/>
                                        </p:tgtEl>
                                      </p:cBhvr>
                                    </p:animEffect>
                                  </p:childTnLst>
                                </p:cTn>
                              </p:par>
                            </p:childTnLst>
                          </p:cTn>
                        </p:par>
                        <p:par>
                          <p:cTn id="96" fill="hold">
                            <p:stCondLst>
                              <p:cond delay="8000"/>
                            </p:stCondLst>
                            <p:childTnLst>
                              <p:par>
                                <p:cTn id="97" presetID="53" presetClass="entr" presetSubtype="0" fill="hold" nodeType="afterEffect">
                                  <p:stCondLst>
                                    <p:cond delay="0"/>
                                  </p:stCondLst>
                                  <p:childTnLst>
                                    <p:set>
                                      <p:cBhvr>
                                        <p:cTn id="98" dur="1" fill="hold">
                                          <p:stCondLst>
                                            <p:cond delay="0"/>
                                          </p:stCondLst>
                                        </p:cTn>
                                        <p:tgtEl>
                                          <p:spTgt spid="89"/>
                                        </p:tgtEl>
                                        <p:attrNameLst>
                                          <p:attrName>style.visibility</p:attrName>
                                        </p:attrNameLst>
                                      </p:cBhvr>
                                      <p:to>
                                        <p:strVal val="visible"/>
                                      </p:to>
                                    </p:set>
                                    <p:anim calcmode="lin" valueType="num">
                                      <p:cBhvr>
                                        <p:cTn id="99" dur="500" fill="hold"/>
                                        <p:tgtEl>
                                          <p:spTgt spid="89"/>
                                        </p:tgtEl>
                                        <p:attrNameLst>
                                          <p:attrName>ppt_w</p:attrName>
                                        </p:attrNameLst>
                                      </p:cBhvr>
                                      <p:tavLst>
                                        <p:tav tm="0">
                                          <p:val>
                                            <p:fltVal val="0"/>
                                          </p:val>
                                        </p:tav>
                                        <p:tav tm="100000">
                                          <p:val>
                                            <p:strVal val="#ppt_w"/>
                                          </p:val>
                                        </p:tav>
                                      </p:tavLst>
                                    </p:anim>
                                    <p:anim calcmode="lin" valueType="num">
                                      <p:cBhvr>
                                        <p:cTn id="100" dur="500" fill="hold"/>
                                        <p:tgtEl>
                                          <p:spTgt spid="89"/>
                                        </p:tgtEl>
                                        <p:attrNameLst>
                                          <p:attrName>ppt_h</p:attrName>
                                        </p:attrNameLst>
                                      </p:cBhvr>
                                      <p:tavLst>
                                        <p:tav tm="0">
                                          <p:val>
                                            <p:fltVal val="0"/>
                                          </p:val>
                                        </p:tav>
                                        <p:tav tm="100000">
                                          <p:val>
                                            <p:strVal val="#ppt_h"/>
                                          </p:val>
                                        </p:tav>
                                      </p:tavLst>
                                    </p:anim>
                                    <p:animEffect transition="in" filter="fade">
                                      <p:cBhvr>
                                        <p:cTn id="101" dur="500"/>
                                        <p:tgtEl>
                                          <p:spTgt spid="89"/>
                                        </p:tgtEl>
                                      </p:cBhvr>
                                    </p:animEffect>
                                  </p:childTnLst>
                                </p:cTn>
                              </p:par>
                              <p:par>
                                <p:cTn id="102" presetID="2" presetClass="entr" presetSubtype="4" accel="50000" decel="50000" fill="hold" nodeType="withEffect">
                                  <p:stCondLst>
                                    <p:cond delay="0"/>
                                  </p:stCondLst>
                                  <p:childTnLst>
                                    <p:set>
                                      <p:cBhvr>
                                        <p:cTn id="103" dur="1" fill="hold">
                                          <p:stCondLst>
                                            <p:cond delay="0"/>
                                          </p:stCondLst>
                                        </p:cTn>
                                        <p:tgtEl>
                                          <p:spTgt spid="76"/>
                                        </p:tgtEl>
                                        <p:attrNameLst>
                                          <p:attrName>style.visibility</p:attrName>
                                        </p:attrNameLst>
                                      </p:cBhvr>
                                      <p:to>
                                        <p:strVal val="visible"/>
                                      </p:to>
                                    </p:set>
                                    <p:anim calcmode="lin" valueType="num">
                                      <p:cBhvr additive="base">
                                        <p:cTn id="104" dur="500" fill="hold"/>
                                        <p:tgtEl>
                                          <p:spTgt spid="76"/>
                                        </p:tgtEl>
                                        <p:attrNameLst>
                                          <p:attrName>ppt_x</p:attrName>
                                        </p:attrNameLst>
                                      </p:cBhvr>
                                      <p:tavLst>
                                        <p:tav tm="0">
                                          <p:val>
                                            <p:strVal val="#ppt_x"/>
                                          </p:val>
                                        </p:tav>
                                        <p:tav tm="100000">
                                          <p:val>
                                            <p:strVal val="#ppt_x"/>
                                          </p:val>
                                        </p:tav>
                                      </p:tavLst>
                                    </p:anim>
                                    <p:anim calcmode="lin" valueType="num">
                                      <p:cBhvr additive="base">
                                        <p:cTn id="105"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1" grpId="0" animBg="1"/>
      <p:bldP spid="47" grpId="0" animBg="1"/>
      <p:bldP spid="52" grpId="0" animBg="1"/>
      <p:bldP spid="58" grpId="0"/>
      <p:bldP spid="61" grpId="0"/>
      <p:bldP spid="62" grpId="0"/>
      <p:bldP spid="63"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custDataLst>
              <p:tags r:id="rId2"/>
            </p:custDataLst>
          </p:nvPr>
        </p:nvCxnSpPr>
        <p:spPr>
          <a:xfrm>
            <a:off x="0" y="313198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custDataLst>
              <p:tags r:id="rId3"/>
            </p:custDataLst>
          </p:nvPr>
        </p:nvCxnSpPr>
        <p:spPr>
          <a:xfrm>
            <a:off x="0" y="4583956"/>
            <a:ext cx="128587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custDataLst>
              <p:tags r:id="rId4"/>
            </p:custDataLst>
          </p:nvPr>
        </p:nvSpPr>
        <p:spPr>
          <a:xfrm>
            <a:off x="4679225" y="2886663"/>
            <a:ext cx="3428044" cy="490640"/>
          </a:xfrm>
          <a:prstGeom prst="roundRect">
            <a:avLst>
              <a:gd name="adj" fmla="val 50000"/>
            </a:avLst>
          </a:prstGeom>
          <a:solidFill>
            <a:schemeClr val="accent1"/>
          </a:solidFill>
        </p:spPr>
        <p:txBody>
          <a:bodyPr wrap="square" lIns="0" tIns="0" rIns="0" bIns="0" rtlCol="0" anchor="ctr" anchorCtr="0">
            <a:noAutofit/>
          </a:bodyPr>
          <a:lstStyle/>
          <a:p>
            <a:pPr algn="ctr"/>
            <a:r>
              <a:rPr lang="en-US" altLang="zh-CN" sz="2800" dirty="0">
                <a:solidFill>
                  <a:srgbClr val="FFFFFF"/>
                </a:solidFill>
                <a:latin typeface="Arial" panose="020B0604020202020204" pitchFamily="34" charset="0"/>
                <a:ea typeface="微软雅黑" panose="020B0503020204020204" pitchFamily="34" charset="-122"/>
                <a:sym typeface="Arial" panose="020B0604020202020204" pitchFamily="34" charset="0"/>
              </a:rPr>
              <a:t>PART  </a:t>
            </a:r>
            <a:r>
              <a:rPr lang="en-US" altLang="zh-CN" sz="2800"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4</a:t>
            </a:r>
            <a:endParaRPr lang="en-US" altLang="zh-CN" sz="280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MH_Entry_1"/>
          <p:cNvSpPr/>
          <p:nvPr>
            <p:custDataLst>
              <p:tags r:id="rId5"/>
            </p:custDataLst>
          </p:nvPr>
        </p:nvSpPr>
        <p:spPr>
          <a:xfrm>
            <a:off x="4330379" y="3614458"/>
            <a:ext cx="4125737" cy="83099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a:t>
            </a:r>
            <a:r>
              <a:rPr lang="zh-CN" altLang="en-US"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计划</a:t>
            </a:r>
            <a:endParaRPr lang="en-US" altLang="zh-CN" sz="3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769257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12800" y="1374769"/>
            <a:ext cx="5579623"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812800" y="4511230"/>
            <a:ext cx="5579623" cy="12992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6471167" y="1374769"/>
            <a:ext cx="5574784"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64973" y="4511227"/>
            <a:ext cx="5580588" cy="13038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3"/>
          <p:cNvSpPr txBox="1"/>
          <p:nvPr/>
        </p:nvSpPr>
        <p:spPr>
          <a:xfrm>
            <a:off x="812800" y="5985566"/>
            <a:ext cx="11233149" cy="369332"/>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5"/>
          <p:cNvSpPr txBox="1"/>
          <p:nvPr/>
        </p:nvSpPr>
        <p:spPr>
          <a:xfrm>
            <a:off x="1130938" y="5063856"/>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0" name="TextBox 16"/>
          <p:cNvSpPr txBox="1"/>
          <p:nvPr/>
        </p:nvSpPr>
        <p:spPr>
          <a:xfrm>
            <a:off x="1130938" y="4743125"/>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5"/>
          <p:cNvSpPr txBox="1"/>
          <p:nvPr/>
        </p:nvSpPr>
        <p:spPr>
          <a:xfrm>
            <a:off x="6861423" y="5068779"/>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2" name="TextBox 16"/>
          <p:cNvSpPr txBox="1"/>
          <p:nvPr/>
        </p:nvSpPr>
        <p:spPr>
          <a:xfrm>
            <a:off x="6861423" y="4748048"/>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61732775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4"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000" fill="hold"/>
                                        <p:tgtEl>
                                          <p:spTgt spid="14"/>
                                        </p:tgtEl>
                                        <p:attrNameLst>
                                          <p:attrName>ppt_x</p:attrName>
                                        </p:attrNameLst>
                                      </p:cBhvr>
                                      <p:tavLst>
                                        <p:tav tm="0">
                                          <p:val>
                                            <p:strVal val="#ppt_x"/>
                                          </p:val>
                                        </p:tav>
                                        <p:tav tm="100000">
                                          <p:val>
                                            <p:strVal val="#ppt_x"/>
                                          </p:val>
                                        </p:tav>
                                      </p:tavLst>
                                    </p:anim>
                                    <p:anim calcmode="lin" valueType="num">
                                      <p:cBhvr additive="base">
                                        <p:cTn id="25" dur="1000" fill="hold"/>
                                        <p:tgtEl>
                                          <p:spTgt spid="1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7" presetClass="entr" presetSubtype="1" fill="hold" grpId="0" nodeType="afterEffect">
                                  <p:stCondLst>
                                    <p:cond delay="0"/>
                                  </p:stCondLst>
                                  <p:iterate type="lt">
                                    <p:tmPct val="4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250" fill="hold"/>
                                        <p:tgtEl>
                                          <p:spTgt spid="10"/>
                                        </p:tgtEl>
                                        <p:attrNameLst>
                                          <p:attrName>ppt_x</p:attrName>
                                        </p:attrNameLst>
                                      </p:cBhvr>
                                      <p:tavLst>
                                        <p:tav tm="0">
                                          <p:val>
                                            <p:strVal val="#ppt_x"/>
                                          </p:val>
                                        </p:tav>
                                        <p:tav tm="100000">
                                          <p:val>
                                            <p:strVal val="#ppt_x"/>
                                          </p:val>
                                        </p:tav>
                                      </p:tavLst>
                                    </p:anim>
                                    <p:anim calcmode="lin" valueType="num">
                                      <p:cBhvr>
                                        <p:cTn id="30" dur="250" fill="hold"/>
                                        <p:tgtEl>
                                          <p:spTgt spid="10"/>
                                        </p:tgtEl>
                                        <p:attrNameLst>
                                          <p:attrName>ppt_y</p:attrName>
                                        </p:attrNameLst>
                                      </p:cBhvr>
                                      <p:tavLst>
                                        <p:tav tm="0">
                                          <p:val>
                                            <p:strVal val="#ppt_y-#ppt_h/2"/>
                                          </p:val>
                                        </p:tav>
                                        <p:tav tm="100000">
                                          <p:val>
                                            <p:strVal val="#ppt_y"/>
                                          </p:val>
                                        </p:tav>
                                      </p:tavLst>
                                    </p:anim>
                                    <p:anim calcmode="lin" valueType="num">
                                      <p:cBhvr>
                                        <p:cTn id="31" dur="250" fill="hold"/>
                                        <p:tgtEl>
                                          <p:spTgt spid="10"/>
                                        </p:tgtEl>
                                        <p:attrNameLst>
                                          <p:attrName>ppt_w</p:attrName>
                                        </p:attrNameLst>
                                      </p:cBhvr>
                                      <p:tavLst>
                                        <p:tav tm="0">
                                          <p:val>
                                            <p:strVal val="#ppt_w"/>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305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12"/>
                                        </p:tgtEl>
                                        <p:attrNameLst>
                                          <p:attrName>style.visibility</p:attrName>
                                        </p:attrNameLst>
                                      </p:cBhvr>
                                      <p:to>
                                        <p:strVal val="visible"/>
                                      </p:to>
                                    </p:se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ppt_h/2"/>
                                          </p:val>
                                        </p:tav>
                                        <p:tav tm="100000">
                                          <p:val>
                                            <p:strVal val="#ppt_y"/>
                                          </p:val>
                                        </p:tav>
                                      </p:tavLst>
                                    </p:anim>
                                    <p:anim calcmode="lin" valueType="num">
                                      <p:cBhvr>
                                        <p:cTn id="42" dur="250" fill="hold"/>
                                        <p:tgtEl>
                                          <p:spTgt spid="12"/>
                                        </p:tgtEl>
                                        <p:attrNameLst>
                                          <p:attrName>ppt_w</p:attrName>
                                        </p:attrNameLst>
                                      </p:cBhvr>
                                      <p:tavLst>
                                        <p:tav tm="0">
                                          <p:val>
                                            <p:strVal val="#ppt_w"/>
                                          </p:val>
                                        </p:tav>
                                        <p:tav tm="100000">
                                          <p:val>
                                            <p:strVal val="#ppt_w"/>
                                          </p:val>
                                        </p:tav>
                                      </p:tavLst>
                                    </p:anim>
                                    <p:anim calcmode="lin" valueType="num">
                                      <p:cBhvr>
                                        <p:cTn id="43" dur="25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4"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5" name="Group 5"/>
          <p:cNvGrpSpPr>
            <a:grpSpLocks/>
          </p:cNvGrpSpPr>
          <p:nvPr/>
        </p:nvGrpSpPr>
        <p:grpSpPr bwMode="auto">
          <a:xfrm>
            <a:off x="4694215" y="2259670"/>
            <a:ext cx="3462814" cy="3375906"/>
            <a:chOff x="0" y="0"/>
            <a:chExt cx="7716441" cy="7523163"/>
          </a:xfrm>
        </p:grpSpPr>
        <p:sp>
          <p:nvSpPr>
            <p:cNvPr id="30726"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tx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a:spLocks/>
          </p:cNvSpPr>
          <p:nvPr/>
        </p:nvSpPr>
        <p:spPr bwMode="auto">
          <a:xfrm>
            <a:off x="7265739" y="4818638"/>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a:spLocks/>
          </p:cNvSpPr>
          <p:nvPr/>
        </p:nvSpPr>
        <p:spPr bwMode="auto">
          <a:xfrm>
            <a:off x="5633368" y="2651128"/>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a:spLocks/>
          </p:cNvSpPr>
          <p:nvPr/>
        </p:nvSpPr>
        <p:spPr bwMode="auto">
          <a:xfrm>
            <a:off x="6936602" y="2650845"/>
            <a:ext cx="330659"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a:spLocks/>
          </p:cNvSpPr>
          <p:nvPr/>
        </p:nvSpPr>
        <p:spPr bwMode="auto">
          <a:xfrm>
            <a:off x="5256543" y="4746646"/>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a:spLocks/>
          </p:cNvSpPr>
          <p:nvPr/>
        </p:nvSpPr>
        <p:spPr bwMode="auto">
          <a:xfrm>
            <a:off x="6208391" y="5263982"/>
            <a:ext cx="476317"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a:spLocks/>
          </p:cNvSpPr>
          <p:nvPr/>
        </p:nvSpPr>
        <p:spPr bwMode="auto">
          <a:xfrm>
            <a:off x="7560403" y="3531997"/>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a:spLocks/>
          </p:cNvSpPr>
          <p:nvPr/>
        </p:nvSpPr>
        <p:spPr bwMode="auto">
          <a:xfrm>
            <a:off x="4906630" y="3511906"/>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a:spLocks/>
          </p:cNvSpPr>
          <p:nvPr/>
        </p:nvSpPr>
        <p:spPr bwMode="auto">
          <a:xfrm>
            <a:off x="2251238" y="2702418"/>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a:spLocks/>
          </p:cNvSpPr>
          <p:nvPr/>
        </p:nvSpPr>
        <p:spPr bwMode="auto">
          <a:xfrm>
            <a:off x="2700733" y="2402732"/>
            <a:ext cx="1391198"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a:spLocks/>
          </p:cNvSpPr>
          <p:nvPr/>
        </p:nvSpPr>
        <p:spPr bwMode="auto">
          <a:xfrm>
            <a:off x="4202429"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a:spLocks/>
          </p:cNvSpPr>
          <p:nvPr/>
        </p:nvSpPr>
        <p:spPr bwMode="auto">
          <a:xfrm>
            <a:off x="8773510" y="2702418"/>
            <a:ext cx="1789519"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a:spLocks/>
          </p:cNvSpPr>
          <p:nvPr/>
        </p:nvSpPr>
        <p:spPr bwMode="auto">
          <a:xfrm>
            <a:off x="8766814" y="2402732"/>
            <a:ext cx="1429865"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a:spLocks/>
          </p:cNvSpPr>
          <p:nvPr/>
        </p:nvSpPr>
        <p:spPr bwMode="auto">
          <a:xfrm>
            <a:off x="8480521"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a:spLocks/>
          </p:cNvSpPr>
          <p:nvPr/>
        </p:nvSpPr>
        <p:spPr bwMode="auto">
          <a:xfrm>
            <a:off x="2252912" y="3943856"/>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a:spLocks/>
          </p:cNvSpPr>
          <p:nvPr/>
        </p:nvSpPr>
        <p:spPr bwMode="auto">
          <a:xfrm>
            <a:off x="2704577" y="3644170"/>
            <a:ext cx="1394049"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a:spLocks/>
          </p:cNvSpPr>
          <p:nvPr/>
        </p:nvSpPr>
        <p:spPr bwMode="auto">
          <a:xfrm>
            <a:off x="4204103"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a:spLocks/>
          </p:cNvSpPr>
          <p:nvPr/>
        </p:nvSpPr>
        <p:spPr bwMode="auto">
          <a:xfrm>
            <a:off x="8745049" y="3943856"/>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a:spLocks/>
          </p:cNvSpPr>
          <p:nvPr/>
        </p:nvSpPr>
        <p:spPr bwMode="auto">
          <a:xfrm>
            <a:off x="8737515" y="3644170"/>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a:spLocks/>
          </p:cNvSpPr>
          <p:nvPr/>
        </p:nvSpPr>
        <p:spPr bwMode="auto">
          <a:xfrm>
            <a:off x="8451222"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a:spLocks/>
          </p:cNvSpPr>
          <p:nvPr/>
        </p:nvSpPr>
        <p:spPr bwMode="auto">
          <a:xfrm>
            <a:off x="2252912" y="5175247"/>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a:spLocks/>
          </p:cNvSpPr>
          <p:nvPr/>
        </p:nvSpPr>
        <p:spPr bwMode="auto">
          <a:xfrm>
            <a:off x="2702444" y="4876399"/>
            <a:ext cx="1389486"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a:spLocks/>
          </p:cNvSpPr>
          <p:nvPr/>
        </p:nvSpPr>
        <p:spPr bwMode="auto">
          <a:xfrm>
            <a:off x="4204103"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a:spLocks/>
          </p:cNvSpPr>
          <p:nvPr/>
        </p:nvSpPr>
        <p:spPr bwMode="auto">
          <a:xfrm>
            <a:off x="8745049" y="5175247"/>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a:spLocks/>
          </p:cNvSpPr>
          <p:nvPr/>
        </p:nvSpPr>
        <p:spPr bwMode="auto">
          <a:xfrm>
            <a:off x="8737515" y="4876399"/>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a:spLocks/>
          </p:cNvSpPr>
          <p:nvPr/>
        </p:nvSpPr>
        <p:spPr bwMode="auto">
          <a:xfrm>
            <a:off x="8451222"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0832678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p:cTn id="7" dur="500" fill="hold"/>
                                        <p:tgtEl>
                                          <p:spTgt spid="30725"/>
                                        </p:tgtEl>
                                        <p:attrNameLst>
                                          <p:attrName>ppt_w</p:attrName>
                                        </p:attrNameLst>
                                      </p:cBhvr>
                                      <p:tavLst>
                                        <p:tav tm="0">
                                          <p:val>
                                            <p:fltVal val="0"/>
                                          </p:val>
                                        </p:tav>
                                        <p:tav tm="100000">
                                          <p:val>
                                            <p:strVal val="#ppt_w"/>
                                          </p:val>
                                        </p:tav>
                                      </p:tavLst>
                                    </p:anim>
                                    <p:anim calcmode="lin" valueType="num">
                                      <p:cBhvr>
                                        <p:cTn id="8" dur="500" fill="hold"/>
                                        <p:tgtEl>
                                          <p:spTgt spid="30725"/>
                                        </p:tgtEl>
                                        <p:attrNameLst>
                                          <p:attrName>ppt_h</p:attrName>
                                        </p:attrNameLst>
                                      </p:cBhvr>
                                      <p:tavLst>
                                        <p:tav tm="0">
                                          <p:val>
                                            <p:fltVal val="0"/>
                                          </p:val>
                                        </p:tav>
                                        <p:tav tm="100000">
                                          <p:val>
                                            <p:strVal val="#ppt_h"/>
                                          </p:val>
                                        </p:tav>
                                      </p:tavLst>
                                    </p:anim>
                                  </p:childTnLst>
                                </p:cTn>
                              </p:par>
                            </p:childTnLst>
                          </p:cTn>
                        </p:par>
                        <p:par>
                          <p:cTn id="9" fill="hold" nodeType="afterGroup">
                            <p:stCondLst>
                              <p:cond delay="11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nodeType="afterGroup">
                            <p:stCondLst>
                              <p:cond delay="17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nodeType="afterGroup">
                            <p:stCondLst>
                              <p:cond delay="23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8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33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8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nodeType="afterGroup">
                            <p:stCondLst>
                              <p:cond delay="44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nodeType="afterGroup">
                            <p:stCondLst>
                              <p:cond delay="50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6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62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nodeType="afterGroup">
                            <p:stCondLst>
                              <p:cond delay="68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74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80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nodeType="afterGroup">
                            <p:stCondLst>
                              <p:cond delay="86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92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98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nodeType="afterGroup">
                            <p:stCondLst>
                              <p:cond delay="104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nodeType="afterGroup">
                            <p:stCondLst>
                              <p:cond delay="110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6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nodeType="afterGroup">
                            <p:stCondLst>
                              <p:cond delay="122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128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134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nodeType="afterGroup">
                            <p:stCondLst>
                              <p:cond delay="140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146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nodeType="afterGroup">
                            <p:stCondLst>
                              <p:cond delay="152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Oval 102"/>
          <p:cNvSpPr/>
          <p:nvPr/>
        </p:nvSpPr>
        <p:spPr>
          <a:xfrm>
            <a:off x="3349726" y="5535209"/>
            <a:ext cx="598455" cy="598451"/>
          </a:xfrm>
          <a:prstGeom prst="ellipse">
            <a:avLst/>
          </a:prstGeom>
          <a:solidFill>
            <a:schemeClr val="bg1"/>
          </a:solidFill>
          <a:ln w="762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5"/>
                </a:solidFill>
                <a:latin typeface="Arial" panose="020B0604020202020204" pitchFamily="34" charset="0"/>
                <a:ea typeface="微软雅黑" panose="020B0503020204020204" pitchFamily="34" charset="-122"/>
                <a:sym typeface="Arial" panose="020B0604020202020204" pitchFamily="34" charset="0"/>
              </a:rPr>
              <a:t>05</a:t>
            </a:r>
            <a:endParaRPr lang="en-US" sz="1264" dirty="0">
              <a:solidFill>
                <a:schemeClr val="accent5"/>
              </a:solidFill>
              <a:latin typeface="Arial" panose="020B0604020202020204" pitchFamily="34" charset="0"/>
              <a:ea typeface="微软雅黑" panose="020B0503020204020204" pitchFamily="34" charset="-122"/>
              <a:sym typeface="Arial" panose="020B0604020202020204" pitchFamily="34" charset="0"/>
            </a:endParaRPr>
          </a:p>
        </p:txBody>
      </p:sp>
      <p:sp>
        <p:nvSpPr>
          <p:cNvPr id="102" name="Oval 101"/>
          <p:cNvSpPr/>
          <p:nvPr/>
        </p:nvSpPr>
        <p:spPr>
          <a:xfrm>
            <a:off x="4735143" y="5034052"/>
            <a:ext cx="598455" cy="598451"/>
          </a:xfrm>
          <a:prstGeom prst="ellipse">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4"/>
                </a:solidFill>
                <a:latin typeface="Arial" panose="020B0604020202020204" pitchFamily="34" charset="0"/>
                <a:ea typeface="微软雅黑" panose="020B0503020204020204" pitchFamily="34" charset="-122"/>
                <a:sym typeface="Arial" panose="020B0604020202020204" pitchFamily="34" charset="0"/>
              </a:rPr>
              <a:t>04</a:t>
            </a:r>
            <a:endParaRPr lang="en-US" sz="1264"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Oval 100"/>
          <p:cNvSpPr/>
          <p:nvPr/>
        </p:nvSpPr>
        <p:spPr>
          <a:xfrm>
            <a:off x="5327692" y="3545533"/>
            <a:ext cx="598455" cy="598451"/>
          </a:xfrm>
          <a:prstGeom prst="ellipse">
            <a:avLst/>
          </a:prstGeom>
          <a:solidFill>
            <a:schemeClr val="bg1"/>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3"/>
                </a:solidFill>
                <a:latin typeface="Arial" panose="020B0604020202020204" pitchFamily="34" charset="0"/>
                <a:ea typeface="微软雅黑" panose="020B0503020204020204" pitchFamily="34" charset="-122"/>
                <a:sym typeface="Arial" panose="020B0604020202020204" pitchFamily="34" charset="0"/>
              </a:rPr>
              <a:t>03</a:t>
            </a:r>
            <a:endParaRPr lang="en-US" sz="1264"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0" name="Oval 99"/>
          <p:cNvSpPr/>
          <p:nvPr/>
        </p:nvSpPr>
        <p:spPr>
          <a:xfrm>
            <a:off x="4623211" y="2113153"/>
            <a:ext cx="598455" cy="598451"/>
          </a:xfrm>
          <a:prstGeom prst="ellipse">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2"/>
                </a:solidFill>
                <a:latin typeface="Arial" panose="020B0604020202020204" pitchFamily="34" charset="0"/>
                <a:ea typeface="微软雅黑" panose="020B0503020204020204" pitchFamily="34" charset="-122"/>
                <a:sym typeface="Arial" panose="020B0604020202020204" pitchFamily="34" charset="0"/>
              </a:rPr>
              <a:t>02</a:t>
            </a:r>
            <a:endParaRPr lang="en-US" sz="1264"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Oval 98"/>
          <p:cNvSpPr/>
          <p:nvPr/>
        </p:nvSpPr>
        <p:spPr>
          <a:xfrm>
            <a:off x="3340696" y="1607373"/>
            <a:ext cx="598455" cy="598451"/>
          </a:xfrm>
          <a:prstGeom prst="ellipse">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1264" b="1"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p>
        </p:txBody>
      </p:sp>
      <p:grpSp>
        <p:nvGrpSpPr>
          <p:cNvPr id="2" name="Group 92"/>
          <p:cNvGrpSpPr/>
          <p:nvPr/>
        </p:nvGrpSpPr>
        <p:grpSpPr>
          <a:xfrm rot="10800000">
            <a:off x="2481861" y="2708347"/>
            <a:ext cx="2341994" cy="3007174"/>
            <a:chOff x="2577430" y="1009650"/>
            <a:chExt cx="2769942" cy="3556670"/>
          </a:xfrm>
        </p:grpSpPr>
        <p:sp>
          <p:nvSpPr>
            <p:cNvPr id="94" name="Pentagon 93"/>
            <p:cNvSpPr/>
            <p:nvPr/>
          </p:nvSpPr>
          <p:spPr>
            <a:xfrm rot="16200000">
              <a:off x="2990850" y="1714500"/>
              <a:ext cx="1943100" cy="5334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577430" y="1796378"/>
              <a:ext cx="2769942" cy="276994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2719157" y="1938105"/>
              <a:ext cx="2486488" cy="2486488"/>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7" name="Pentagon 96"/>
            <p:cNvSpPr/>
            <p:nvPr/>
          </p:nvSpPr>
          <p:spPr>
            <a:xfrm rot="16200000" flipV="1">
              <a:off x="3114675" y="2238374"/>
              <a:ext cx="1695450" cy="76201"/>
            </a:xfrm>
            <a:prstGeom prst="homePlat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87"/>
          <p:cNvGrpSpPr/>
          <p:nvPr/>
        </p:nvGrpSpPr>
        <p:grpSpPr>
          <a:xfrm rot="8100000">
            <a:off x="2977087" y="2773275"/>
            <a:ext cx="1949710" cy="2811032"/>
            <a:chOff x="2809413" y="1009650"/>
            <a:chExt cx="2305976" cy="3324687"/>
          </a:xfrm>
        </p:grpSpPr>
        <p:sp>
          <p:nvSpPr>
            <p:cNvPr id="89" name="Pentagon 88"/>
            <p:cNvSpPr/>
            <p:nvPr/>
          </p:nvSpPr>
          <p:spPr>
            <a:xfrm rot="16200000">
              <a:off x="2990850" y="1714500"/>
              <a:ext cx="1943100" cy="53340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0" name="Oval 89"/>
            <p:cNvSpPr/>
            <p:nvPr/>
          </p:nvSpPr>
          <p:spPr>
            <a:xfrm>
              <a:off x="2809413" y="2028361"/>
              <a:ext cx="2305976" cy="23059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1" name="Oval 90"/>
            <p:cNvSpPr/>
            <p:nvPr/>
          </p:nvSpPr>
          <p:spPr>
            <a:xfrm>
              <a:off x="2927401" y="2146349"/>
              <a:ext cx="2070000" cy="20700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92" name="Pentagon 91"/>
            <p:cNvSpPr/>
            <p:nvPr/>
          </p:nvSpPr>
          <p:spPr>
            <a:xfrm rot="16200000" flipV="1">
              <a:off x="3114675" y="2238374"/>
              <a:ext cx="1695450" cy="76201"/>
            </a:xfrm>
            <a:prstGeom prst="homePlat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75"/>
          <p:cNvGrpSpPr/>
          <p:nvPr/>
        </p:nvGrpSpPr>
        <p:grpSpPr>
          <a:xfrm rot="5400000">
            <a:off x="3390656" y="2557245"/>
            <a:ext cx="1578503" cy="2625429"/>
            <a:chOff x="3028931" y="1009650"/>
            <a:chExt cx="1866940" cy="3105170"/>
          </a:xfrm>
        </p:grpSpPr>
        <p:sp>
          <p:nvSpPr>
            <p:cNvPr id="84" name="Pentagon 83"/>
            <p:cNvSpPr/>
            <p:nvPr/>
          </p:nvSpPr>
          <p:spPr>
            <a:xfrm rot="16200000">
              <a:off x="2990850" y="1714500"/>
              <a:ext cx="1943100" cy="5334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85" name="Oval 84"/>
            <p:cNvSpPr/>
            <p:nvPr/>
          </p:nvSpPr>
          <p:spPr>
            <a:xfrm>
              <a:off x="3028931" y="2247880"/>
              <a:ext cx="1866940" cy="18669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86" name="Oval 85"/>
            <p:cNvSpPr/>
            <p:nvPr/>
          </p:nvSpPr>
          <p:spPr>
            <a:xfrm>
              <a:off x="3124454" y="2343403"/>
              <a:ext cx="1675892" cy="1675892"/>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87" name="Pentagon 86"/>
            <p:cNvSpPr/>
            <p:nvPr/>
          </p:nvSpPr>
          <p:spPr>
            <a:xfrm rot="16200000" flipV="1">
              <a:off x="3114675" y="2238374"/>
              <a:ext cx="1695450" cy="76201"/>
            </a:xfrm>
            <a:prstGeom prst="homePlat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68"/>
          <p:cNvGrpSpPr/>
          <p:nvPr/>
        </p:nvGrpSpPr>
        <p:grpSpPr>
          <a:xfrm rot="2512506">
            <a:off x="3433937" y="2182814"/>
            <a:ext cx="1234842" cy="2453599"/>
            <a:chOff x="3232159" y="1009650"/>
            <a:chExt cx="1460482" cy="2901941"/>
          </a:xfrm>
        </p:grpSpPr>
        <p:sp>
          <p:nvSpPr>
            <p:cNvPr id="70" name="Pentagon 69"/>
            <p:cNvSpPr/>
            <p:nvPr/>
          </p:nvSpPr>
          <p:spPr>
            <a:xfrm rot="16200000">
              <a:off x="2990850" y="1714500"/>
              <a:ext cx="1943100" cy="5334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72" name="Oval 71"/>
            <p:cNvSpPr/>
            <p:nvPr/>
          </p:nvSpPr>
          <p:spPr>
            <a:xfrm>
              <a:off x="3232159" y="2451109"/>
              <a:ext cx="1460482" cy="14604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73" name="Oval 72"/>
            <p:cNvSpPr/>
            <p:nvPr/>
          </p:nvSpPr>
          <p:spPr>
            <a:xfrm>
              <a:off x="3306886" y="2525835"/>
              <a:ext cx="1311028" cy="1311028"/>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75" name="Pentagon 74"/>
            <p:cNvSpPr/>
            <p:nvPr/>
          </p:nvSpPr>
          <p:spPr>
            <a:xfrm rot="16200000" flipV="1">
              <a:off x="3114675" y="2238374"/>
              <a:ext cx="1695450" cy="76201"/>
            </a:xfrm>
            <a:prstGeom prst="homePlat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66"/>
          <p:cNvGrpSpPr/>
          <p:nvPr/>
        </p:nvGrpSpPr>
        <p:grpSpPr>
          <a:xfrm>
            <a:off x="3192032" y="2022836"/>
            <a:ext cx="901983" cy="2287170"/>
            <a:chOff x="3429000" y="1009650"/>
            <a:chExt cx="1066800" cy="2705100"/>
          </a:xfrm>
        </p:grpSpPr>
        <p:sp>
          <p:nvSpPr>
            <p:cNvPr id="61" name="Pentagon 60"/>
            <p:cNvSpPr/>
            <p:nvPr/>
          </p:nvSpPr>
          <p:spPr>
            <a:xfrm rot="16200000">
              <a:off x="2990850" y="1714500"/>
              <a:ext cx="1943100" cy="53340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3429000" y="2647950"/>
              <a:ext cx="1066800" cy="1066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64" name="Oval 63"/>
            <p:cNvSpPr/>
            <p:nvPr/>
          </p:nvSpPr>
          <p:spPr>
            <a:xfrm>
              <a:off x="3657600" y="2876550"/>
              <a:ext cx="609600" cy="6096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sp>
          <p:nvSpPr>
            <p:cNvPr id="66" name="Pentagon 65"/>
            <p:cNvSpPr/>
            <p:nvPr/>
          </p:nvSpPr>
          <p:spPr>
            <a:xfrm rot="16200000" flipV="1">
              <a:off x="3114675" y="2238374"/>
              <a:ext cx="1695450" cy="76201"/>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87">
                <a:latin typeface="Arial" panose="020B0604020202020204" pitchFamily="34" charset="0"/>
                <a:ea typeface="微软雅黑" panose="020B0503020204020204" pitchFamily="34" charset="-122"/>
                <a:sym typeface="Arial" panose="020B0604020202020204" pitchFamily="34" charset="0"/>
              </a:endParaRPr>
            </a:p>
          </p:txBody>
        </p:sp>
      </p:grpSp>
      <p:sp>
        <p:nvSpPr>
          <p:cNvPr id="105" name="Freeform 45"/>
          <p:cNvSpPr>
            <a:spLocks noEditPoints="1"/>
          </p:cNvSpPr>
          <p:nvPr/>
        </p:nvSpPr>
        <p:spPr bwMode="auto">
          <a:xfrm>
            <a:off x="9531976" y="189247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06" name="Freeform 45"/>
          <p:cNvSpPr>
            <a:spLocks noEditPoints="1"/>
          </p:cNvSpPr>
          <p:nvPr/>
        </p:nvSpPr>
        <p:spPr bwMode="auto">
          <a:xfrm>
            <a:off x="9531976" y="276102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17" name="Freeform 45"/>
          <p:cNvSpPr>
            <a:spLocks noEditPoints="1"/>
          </p:cNvSpPr>
          <p:nvPr/>
        </p:nvSpPr>
        <p:spPr bwMode="auto">
          <a:xfrm>
            <a:off x="9531976" y="362957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34" name="Freeform 45"/>
          <p:cNvSpPr>
            <a:spLocks noEditPoints="1"/>
          </p:cNvSpPr>
          <p:nvPr/>
        </p:nvSpPr>
        <p:spPr bwMode="auto">
          <a:xfrm>
            <a:off x="9531976" y="4498129"/>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sp>
        <p:nvSpPr>
          <p:cNvPr id="135" name="Freeform 45"/>
          <p:cNvSpPr>
            <a:spLocks noEditPoints="1"/>
          </p:cNvSpPr>
          <p:nvPr/>
        </p:nvSpPr>
        <p:spPr bwMode="auto">
          <a:xfrm>
            <a:off x="9531976" y="5366681"/>
            <a:ext cx="327938" cy="327938"/>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96430" tIns="48215" rIns="96430" bIns="48215" numCol="1" anchor="t" anchorCtr="0" compatLnSpc="1">
            <a:prstTxWarp prst="textNoShape">
              <a:avLst/>
            </a:prstTxWarp>
          </a:bodyPr>
          <a:lstStyle/>
          <a:p>
            <a:pPr>
              <a:lnSpc>
                <a:spcPct val="120000"/>
              </a:lnSpc>
            </a:pPr>
            <a:endParaRPr lang="en-US" sz="135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9" name="Group 80"/>
          <p:cNvGrpSpPr/>
          <p:nvPr/>
        </p:nvGrpSpPr>
        <p:grpSpPr>
          <a:xfrm>
            <a:off x="6653746" y="1863066"/>
            <a:ext cx="2765342" cy="548430"/>
            <a:chOff x="-450666" y="1847224"/>
            <a:chExt cx="3582491" cy="520048"/>
          </a:xfrm>
        </p:grpSpPr>
        <p:sp>
          <p:nvSpPr>
            <p:cNvPr id="137" name="Footer Text"/>
            <p:cNvSpPr txBox="1"/>
            <p:nvPr/>
          </p:nvSpPr>
          <p:spPr>
            <a:xfrm>
              <a:off x="-450666" y="2099987"/>
              <a:ext cx="3582491" cy="267285"/>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8" name="TextBox 137"/>
            <p:cNvSpPr txBox="1"/>
            <p:nvPr/>
          </p:nvSpPr>
          <p:spPr>
            <a:xfrm>
              <a:off x="1503705" y="1847224"/>
              <a:ext cx="1628120" cy="204294"/>
            </a:xfrm>
            <a:prstGeom prst="rect">
              <a:avLst/>
            </a:prstGeom>
            <a:noFill/>
          </p:spPr>
          <p:txBody>
            <a:bodyPr wrap="none" lIns="0" tIns="0" rIns="0" bIns="0" rtlCol="0" anchor="ctr">
              <a:spAutoFit/>
            </a:bodyPr>
            <a:lstStyle/>
            <a:p>
              <a:pPr algn="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89"/>
          <p:cNvGrpSpPr/>
          <p:nvPr/>
        </p:nvGrpSpPr>
        <p:grpSpPr>
          <a:xfrm>
            <a:off x="6653746" y="2758661"/>
            <a:ext cx="2765342" cy="547092"/>
            <a:chOff x="-450666" y="1848492"/>
            <a:chExt cx="3582491" cy="518778"/>
          </a:xfrm>
        </p:grpSpPr>
        <p:sp>
          <p:nvSpPr>
            <p:cNvPr id="140" name="Footer Text"/>
            <p:cNvSpPr txBox="1"/>
            <p:nvPr/>
          </p:nvSpPr>
          <p:spPr>
            <a:xfrm>
              <a:off x="-450666" y="2099986"/>
              <a:ext cx="3582491" cy="267284"/>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1" name="TextBox 140"/>
            <p:cNvSpPr txBox="1"/>
            <p:nvPr/>
          </p:nvSpPr>
          <p:spPr>
            <a:xfrm>
              <a:off x="1503705" y="1848492"/>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92"/>
          <p:cNvGrpSpPr/>
          <p:nvPr/>
        </p:nvGrpSpPr>
        <p:grpSpPr>
          <a:xfrm>
            <a:off x="6653746" y="3652917"/>
            <a:ext cx="2765342" cy="547092"/>
            <a:chOff x="-450666" y="1848492"/>
            <a:chExt cx="3582491" cy="518778"/>
          </a:xfrm>
        </p:grpSpPr>
        <p:sp>
          <p:nvSpPr>
            <p:cNvPr id="143" name="Footer Text"/>
            <p:cNvSpPr txBox="1"/>
            <p:nvPr/>
          </p:nvSpPr>
          <p:spPr>
            <a:xfrm>
              <a:off x="-450666" y="2099986"/>
              <a:ext cx="3582491" cy="267284"/>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4" name="TextBox 143"/>
            <p:cNvSpPr txBox="1"/>
            <p:nvPr/>
          </p:nvSpPr>
          <p:spPr>
            <a:xfrm>
              <a:off x="1503705" y="1848492"/>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144"/>
          <p:cNvGrpSpPr/>
          <p:nvPr/>
        </p:nvGrpSpPr>
        <p:grpSpPr>
          <a:xfrm>
            <a:off x="6653746" y="4547169"/>
            <a:ext cx="2765342" cy="535370"/>
            <a:chOff x="-450666" y="1859608"/>
            <a:chExt cx="3582491" cy="507664"/>
          </a:xfrm>
        </p:grpSpPr>
        <p:sp>
          <p:nvSpPr>
            <p:cNvPr id="146" name="Footer Text"/>
            <p:cNvSpPr txBox="1"/>
            <p:nvPr/>
          </p:nvSpPr>
          <p:spPr>
            <a:xfrm>
              <a:off x="-450666" y="2099987"/>
              <a:ext cx="3582491" cy="267285"/>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7" name="TextBox 146"/>
            <p:cNvSpPr txBox="1"/>
            <p:nvPr/>
          </p:nvSpPr>
          <p:spPr>
            <a:xfrm>
              <a:off x="1503705" y="1859608"/>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147"/>
          <p:cNvGrpSpPr/>
          <p:nvPr/>
        </p:nvGrpSpPr>
        <p:grpSpPr>
          <a:xfrm>
            <a:off x="6653746" y="5429703"/>
            <a:ext cx="2765342" cy="547092"/>
            <a:chOff x="-450666" y="1848492"/>
            <a:chExt cx="3582491" cy="518778"/>
          </a:xfrm>
        </p:grpSpPr>
        <p:sp>
          <p:nvSpPr>
            <p:cNvPr id="149" name="Footer Text"/>
            <p:cNvSpPr txBox="1"/>
            <p:nvPr/>
          </p:nvSpPr>
          <p:spPr>
            <a:xfrm>
              <a:off x="-450666" y="2099986"/>
              <a:ext cx="3582491" cy="267284"/>
            </a:xfrm>
            <a:prstGeom prst="rect">
              <a:avLst/>
            </a:prstGeom>
            <a:noFill/>
          </p:spPr>
          <p:txBody>
            <a:bodyPr wrap="square" lIns="0" tIns="0" rIns="0" bIns="0" rtlCol="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0" name="TextBox 149"/>
            <p:cNvSpPr txBox="1"/>
            <p:nvPr/>
          </p:nvSpPr>
          <p:spPr>
            <a:xfrm>
              <a:off x="1503705" y="1848492"/>
              <a:ext cx="1628120" cy="223994"/>
            </a:xfrm>
            <a:prstGeom prst="rect">
              <a:avLst/>
            </a:prstGeom>
            <a:noFill/>
          </p:spPr>
          <p:txBody>
            <a:bodyPr wrap="none" lIns="0" tIns="0" rIns="0" bIns="0" rtlCol="0" anchor="ctr">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TextBox 8"/>
          <p:cNvSpPr txBox="1"/>
          <p:nvPr/>
        </p:nvSpPr>
        <p:spPr>
          <a:xfrm>
            <a:off x="755650" y="357205"/>
            <a:ext cx="2311176" cy="447739"/>
          </a:xfrm>
          <a:prstGeom prst="rect">
            <a:avLst/>
          </a:prstGeom>
          <a:noFill/>
        </p:spPr>
        <p:txBody>
          <a:bodyPr wrap="square" lIns="0" tIns="0" rIns="0" bIns="0" rtlCol="0" anchor="ctr">
            <a:spAutoFit/>
          </a:bodyPr>
          <a:lstStyle/>
          <a:p>
            <a:r>
              <a:rPr lang="zh-CN" altLang="en-US" sz="28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8"/>
          <p:cNvSpPr txBox="1"/>
          <p:nvPr/>
        </p:nvSpPr>
        <p:spPr>
          <a:xfrm>
            <a:off x="755650" y="824352"/>
            <a:ext cx="2311176" cy="169277"/>
          </a:xfrm>
          <a:prstGeom prst="rect">
            <a:avLst/>
          </a:prstGeom>
          <a:noFill/>
        </p:spPr>
        <p:txBody>
          <a:bodyPr wrap="square" lIns="0" tIns="0" rIns="0" bIns="0" rtlCol="0" anchor="ctr">
            <a:spAutoFit/>
          </a:bodyPr>
          <a:lstStyle/>
          <a:p>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4713423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360"/>
                                          </p:val>
                                        </p:tav>
                                        <p:tav tm="100000">
                                          <p:val>
                                            <p:fltVal val="0"/>
                                          </p:val>
                                        </p:tav>
                                      </p:tavLst>
                                    </p:anim>
                                    <p:animEffect transition="in" filter="fade">
                                      <p:cBhvr>
                                        <p:cTn id="10" dur="1000"/>
                                        <p:tgtEl>
                                          <p:spTgt spid="6"/>
                                        </p:tgtEl>
                                      </p:cBhvr>
                                    </p:animEffect>
                                  </p:childTnLst>
                                </p:cTn>
                              </p:par>
                              <p:par>
                                <p:cTn id="11" presetID="53" presetClass="entr" presetSubtype="0" fill="hold" grpId="0" nodeType="withEffect">
                                  <p:stCondLst>
                                    <p:cond delay="0"/>
                                  </p:stCondLst>
                                  <p:childTnLst>
                                    <p:set>
                                      <p:cBhvr>
                                        <p:cTn id="12" dur="1" fill="hold">
                                          <p:stCondLst>
                                            <p:cond delay="0"/>
                                          </p:stCondLst>
                                        </p:cTn>
                                        <p:tgtEl>
                                          <p:spTgt spid="99"/>
                                        </p:tgtEl>
                                        <p:attrNameLst>
                                          <p:attrName>style.visibility</p:attrName>
                                        </p:attrNameLst>
                                      </p:cBhvr>
                                      <p:to>
                                        <p:strVal val="visible"/>
                                      </p:to>
                                    </p:set>
                                    <p:anim calcmode="lin" valueType="num">
                                      <p:cBhvr>
                                        <p:cTn id="13" dur="500" fill="hold"/>
                                        <p:tgtEl>
                                          <p:spTgt spid="99"/>
                                        </p:tgtEl>
                                        <p:attrNameLst>
                                          <p:attrName>ppt_w</p:attrName>
                                        </p:attrNameLst>
                                      </p:cBhvr>
                                      <p:tavLst>
                                        <p:tav tm="0">
                                          <p:val>
                                            <p:fltVal val="0"/>
                                          </p:val>
                                        </p:tav>
                                        <p:tav tm="100000">
                                          <p:val>
                                            <p:strVal val="#ppt_w"/>
                                          </p:val>
                                        </p:tav>
                                      </p:tavLst>
                                    </p:anim>
                                    <p:anim calcmode="lin" valueType="num">
                                      <p:cBhvr>
                                        <p:cTn id="14" dur="500" fill="hold"/>
                                        <p:tgtEl>
                                          <p:spTgt spid="99"/>
                                        </p:tgtEl>
                                        <p:attrNameLst>
                                          <p:attrName>ppt_h</p:attrName>
                                        </p:attrNameLst>
                                      </p:cBhvr>
                                      <p:tavLst>
                                        <p:tav tm="0">
                                          <p:val>
                                            <p:fltVal val="0"/>
                                          </p:val>
                                        </p:tav>
                                        <p:tav tm="100000">
                                          <p:val>
                                            <p:strVal val="#ppt_h"/>
                                          </p:val>
                                        </p:tav>
                                      </p:tavLst>
                                    </p:anim>
                                    <p:animEffect transition="in" filter="fade">
                                      <p:cBhvr>
                                        <p:cTn id="15" dur="500"/>
                                        <p:tgtEl>
                                          <p:spTgt spid="99"/>
                                        </p:tgtEl>
                                      </p:cBhvr>
                                    </p:animEffect>
                                  </p:childTnLst>
                                </p:cTn>
                              </p:par>
                            </p:childTnLst>
                          </p:cTn>
                        </p:par>
                        <p:par>
                          <p:cTn id="16" fill="hold">
                            <p:stCondLst>
                              <p:cond delay="1000"/>
                            </p:stCondLst>
                            <p:childTnLst>
                              <p:par>
                                <p:cTn id="17" presetID="49" presetClass="entr" presetSubtype="0" decel="10000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360"/>
                                          </p:val>
                                        </p:tav>
                                        <p:tav tm="100000">
                                          <p:val>
                                            <p:fltVal val="0"/>
                                          </p:val>
                                        </p:tav>
                                      </p:tavLst>
                                    </p:anim>
                                    <p:animEffect transition="in" filter="fade">
                                      <p:cBhvr>
                                        <p:cTn id="22" dur="1000"/>
                                        <p:tgtEl>
                                          <p:spTgt spid="5"/>
                                        </p:tgtEl>
                                      </p:cBhvr>
                                    </p:animEffect>
                                  </p:childTnLst>
                                </p:cTn>
                              </p:par>
                              <p:par>
                                <p:cTn id="23" presetID="53" presetClass="entr" presetSubtype="0" fill="hold" grpId="0" nodeType="withEffect">
                                  <p:stCondLst>
                                    <p:cond delay="0"/>
                                  </p:stCondLst>
                                  <p:childTnLst>
                                    <p:set>
                                      <p:cBhvr>
                                        <p:cTn id="24" dur="1" fill="hold">
                                          <p:stCondLst>
                                            <p:cond delay="0"/>
                                          </p:stCondLst>
                                        </p:cTn>
                                        <p:tgtEl>
                                          <p:spTgt spid="100"/>
                                        </p:tgtEl>
                                        <p:attrNameLst>
                                          <p:attrName>style.visibility</p:attrName>
                                        </p:attrNameLst>
                                      </p:cBhvr>
                                      <p:to>
                                        <p:strVal val="visible"/>
                                      </p:to>
                                    </p:set>
                                    <p:anim calcmode="lin" valueType="num">
                                      <p:cBhvr>
                                        <p:cTn id="25" dur="500" fill="hold"/>
                                        <p:tgtEl>
                                          <p:spTgt spid="100"/>
                                        </p:tgtEl>
                                        <p:attrNameLst>
                                          <p:attrName>ppt_w</p:attrName>
                                        </p:attrNameLst>
                                      </p:cBhvr>
                                      <p:tavLst>
                                        <p:tav tm="0">
                                          <p:val>
                                            <p:fltVal val="0"/>
                                          </p:val>
                                        </p:tav>
                                        <p:tav tm="100000">
                                          <p:val>
                                            <p:strVal val="#ppt_w"/>
                                          </p:val>
                                        </p:tav>
                                      </p:tavLst>
                                    </p:anim>
                                    <p:anim calcmode="lin" valueType="num">
                                      <p:cBhvr>
                                        <p:cTn id="26" dur="500" fill="hold"/>
                                        <p:tgtEl>
                                          <p:spTgt spid="100"/>
                                        </p:tgtEl>
                                        <p:attrNameLst>
                                          <p:attrName>ppt_h</p:attrName>
                                        </p:attrNameLst>
                                      </p:cBhvr>
                                      <p:tavLst>
                                        <p:tav tm="0">
                                          <p:val>
                                            <p:fltVal val="0"/>
                                          </p:val>
                                        </p:tav>
                                        <p:tav tm="100000">
                                          <p:val>
                                            <p:strVal val="#ppt_h"/>
                                          </p:val>
                                        </p:tav>
                                      </p:tavLst>
                                    </p:anim>
                                    <p:animEffect transition="in" filter="fade">
                                      <p:cBhvr>
                                        <p:cTn id="27" dur="500"/>
                                        <p:tgtEl>
                                          <p:spTgt spid="100"/>
                                        </p:tgtEl>
                                      </p:cBhvr>
                                    </p:animEffect>
                                  </p:childTnLst>
                                </p:cTn>
                              </p:par>
                            </p:childTnLst>
                          </p:cTn>
                        </p:par>
                        <p:par>
                          <p:cTn id="28" fill="hold">
                            <p:stCondLst>
                              <p:cond delay="2000"/>
                            </p:stCondLst>
                            <p:childTnLst>
                              <p:par>
                                <p:cTn id="29" presetID="49" presetClass="entr" presetSubtype="0" decel="10000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360"/>
                                          </p:val>
                                        </p:tav>
                                        <p:tav tm="100000">
                                          <p:val>
                                            <p:fltVal val="0"/>
                                          </p:val>
                                        </p:tav>
                                      </p:tavLst>
                                    </p:anim>
                                    <p:animEffect transition="in" filter="fade">
                                      <p:cBhvr>
                                        <p:cTn id="34" dur="1000"/>
                                        <p:tgtEl>
                                          <p:spTgt spid="4"/>
                                        </p:tgtEl>
                                      </p:cBhvr>
                                    </p:animEffect>
                                  </p:childTnLst>
                                </p:cTn>
                              </p:par>
                              <p:par>
                                <p:cTn id="35" presetID="53" presetClass="entr" presetSubtype="0" fill="hold" grpId="0" nodeType="withEffect">
                                  <p:stCondLst>
                                    <p:cond delay="0"/>
                                  </p:stCondLst>
                                  <p:childTnLst>
                                    <p:set>
                                      <p:cBhvr>
                                        <p:cTn id="36" dur="1" fill="hold">
                                          <p:stCondLst>
                                            <p:cond delay="0"/>
                                          </p:stCondLst>
                                        </p:cTn>
                                        <p:tgtEl>
                                          <p:spTgt spid="101"/>
                                        </p:tgtEl>
                                        <p:attrNameLst>
                                          <p:attrName>style.visibility</p:attrName>
                                        </p:attrNameLst>
                                      </p:cBhvr>
                                      <p:to>
                                        <p:strVal val="visible"/>
                                      </p:to>
                                    </p:set>
                                    <p:anim calcmode="lin" valueType="num">
                                      <p:cBhvr>
                                        <p:cTn id="37" dur="500" fill="hold"/>
                                        <p:tgtEl>
                                          <p:spTgt spid="101"/>
                                        </p:tgtEl>
                                        <p:attrNameLst>
                                          <p:attrName>ppt_w</p:attrName>
                                        </p:attrNameLst>
                                      </p:cBhvr>
                                      <p:tavLst>
                                        <p:tav tm="0">
                                          <p:val>
                                            <p:fltVal val="0"/>
                                          </p:val>
                                        </p:tav>
                                        <p:tav tm="100000">
                                          <p:val>
                                            <p:strVal val="#ppt_w"/>
                                          </p:val>
                                        </p:tav>
                                      </p:tavLst>
                                    </p:anim>
                                    <p:anim calcmode="lin" valueType="num">
                                      <p:cBhvr>
                                        <p:cTn id="38" dur="500" fill="hold"/>
                                        <p:tgtEl>
                                          <p:spTgt spid="101"/>
                                        </p:tgtEl>
                                        <p:attrNameLst>
                                          <p:attrName>ppt_h</p:attrName>
                                        </p:attrNameLst>
                                      </p:cBhvr>
                                      <p:tavLst>
                                        <p:tav tm="0">
                                          <p:val>
                                            <p:fltVal val="0"/>
                                          </p:val>
                                        </p:tav>
                                        <p:tav tm="100000">
                                          <p:val>
                                            <p:strVal val="#ppt_h"/>
                                          </p:val>
                                        </p:tav>
                                      </p:tavLst>
                                    </p:anim>
                                    <p:animEffect transition="in" filter="fade">
                                      <p:cBhvr>
                                        <p:cTn id="39" dur="500"/>
                                        <p:tgtEl>
                                          <p:spTgt spid="101"/>
                                        </p:tgtEl>
                                      </p:cBhvr>
                                    </p:animEffect>
                                  </p:childTnLst>
                                </p:cTn>
                              </p:par>
                            </p:childTnLst>
                          </p:cTn>
                        </p:par>
                        <p:par>
                          <p:cTn id="40" fill="hold">
                            <p:stCondLst>
                              <p:cond delay="3000"/>
                            </p:stCondLst>
                            <p:childTnLst>
                              <p:par>
                                <p:cTn id="41" presetID="49" presetClass="entr" presetSubtype="0" decel="10000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 calcmode="lin" valueType="num">
                                      <p:cBhvr>
                                        <p:cTn id="45" dur="1000" fill="hold"/>
                                        <p:tgtEl>
                                          <p:spTgt spid="3"/>
                                        </p:tgtEl>
                                        <p:attrNameLst>
                                          <p:attrName>style.rotation</p:attrName>
                                        </p:attrNameLst>
                                      </p:cBhvr>
                                      <p:tavLst>
                                        <p:tav tm="0">
                                          <p:val>
                                            <p:fltVal val="360"/>
                                          </p:val>
                                        </p:tav>
                                        <p:tav tm="100000">
                                          <p:val>
                                            <p:fltVal val="0"/>
                                          </p:val>
                                        </p:tav>
                                      </p:tavLst>
                                    </p:anim>
                                    <p:animEffect transition="in" filter="fade">
                                      <p:cBhvr>
                                        <p:cTn id="46" dur="1000"/>
                                        <p:tgtEl>
                                          <p:spTgt spid="3"/>
                                        </p:tgtEl>
                                      </p:cBhvr>
                                    </p:animEffect>
                                  </p:childTnLst>
                                </p:cTn>
                              </p:par>
                              <p:par>
                                <p:cTn id="47" presetID="53" presetClass="entr" presetSubtype="0" fill="hold" grpId="0" nodeType="withEffect">
                                  <p:stCondLst>
                                    <p:cond delay="0"/>
                                  </p:stCondLst>
                                  <p:childTnLst>
                                    <p:set>
                                      <p:cBhvr>
                                        <p:cTn id="48" dur="1" fill="hold">
                                          <p:stCondLst>
                                            <p:cond delay="0"/>
                                          </p:stCondLst>
                                        </p:cTn>
                                        <p:tgtEl>
                                          <p:spTgt spid="102"/>
                                        </p:tgtEl>
                                        <p:attrNameLst>
                                          <p:attrName>style.visibility</p:attrName>
                                        </p:attrNameLst>
                                      </p:cBhvr>
                                      <p:to>
                                        <p:strVal val="visible"/>
                                      </p:to>
                                    </p:set>
                                    <p:anim calcmode="lin" valueType="num">
                                      <p:cBhvr>
                                        <p:cTn id="49" dur="500" fill="hold"/>
                                        <p:tgtEl>
                                          <p:spTgt spid="102"/>
                                        </p:tgtEl>
                                        <p:attrNameLst>
                                          <p:attrName>ppt_w</p:attrName>
                                        </p:attrNameLst>
                                      </p:cBhvr>
                                      <p:tavLst>
                                        <p:tav tm="0">
                                          <p:val>
                                            <p:fltVal val="0"/>
                                          </p:val>
                                        </p:tav>
                                        <p:tav tm="100000">
                                          <p:val>
                                            <p:strVal val="#ppt_w"/>
                                          </p:val>
                                        </p:tav>
                                      </p:tavLst>
                                    </p:anim>
                                    <p:anim calcmode="lin" valueType="num">
                                      <p:cBhvr>
                                        <p:cTn id="50" dur="500" fill="hold"/>
                                        <p:tgtEl>
                                          <p:spTgt spid="102"/>
                                        </p:tgtEl>
                                        <p:attrNameLst>
                                          <p:attrName>ppt_h</p:attrName>
                                        </p:attrNameLst>
                                      </p:cBhvr>
                                      <p:tavLst>
                                        <p:tav tm="0">
                                          <p:val>
                                            <p:fltVal val="0"/>
                                          </p:val>
                                        </p:tav>
                                        <p:tav tm="100000">
                                          <p:val>
                                            <p:strVal val="#ppt_h"/>
                                          </p:val>
                                        </p:tav>
                                      </p:tavLst>
                                    </p:anim>
                                    <p:animEffect transition="in" filter="fade">
                                      <p:cBhvr>
                                        <p:cTn id="51" dur="500"/>
                                        <p:tgtEl>
                                          <p:spTgt spid="102"/>
                                        </p:tgtEl>
                                      </p:cBhvr>
                                    </p:animEffect>
                                  </p:childTnLst>
                                </p:cTn>
                              </p:par>
                            </p:childTnLst>
                          </p:cTn>
                        </p:par>
                        <p:par>
                          <p:cTn id="52" fill="hold">
                            <p:stCondLst>
                              <p:cond delay="4000"/>
                            </p:stCondLst>
                            <p:childTnLst>
                              <p:par>
                                <p:cTn id="53" presetID="49" presetClass="entr" presetSubtype="0" decel="10000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1000" fill="hold"/>
                                        <p:tgtEl>
                                          <p:spTgt spid="2"/>
                                        </p:tgtEl>
                                        <p:attrNameLst>
                                          <p:attrName>ppt_w</p:attrName>
                                        </p:attrNameLst>
                                      </p:cBhvr>
                                      <p:tavLst>
                                        <p:tav tm="0">
                                          <p:val>
                                            <p:fltVal val="0"/>
                                          </p:val>
                                        </p:tav>
                                        <p:tav tm="100000">
                                          <p:val>
                                            <p:strVal val="#ppt_w"/>
                                          </p:val>
                                        </p:tav>
                                      </p:tavLst>
                                    </p:anim>
                                    <p:anim calcmode="lin" valueType="num">
                                      <p:cBhvr>
                                        <p:cTn id="56" dur="1000" fill="hold"/>
                                        <p:tgtEl>
                                          <p:spTgt spid="2"/>
                                        </p:tgtEl>
                                        <p:attrNameLst>
                                          <p:attrName>ppt_h</p:attrName>
                                        </p:attrNameLst>
                                      </p:cBhvr>
                                      <p:tavLst>
                                        <p:tav tm="0">
                                          <p:val>
                                            <p:fltVal val="0"/>
                                          </p:val>
                                        </p:tav>
                                        <p:tav tm="100000">
                                          <p:val>
                                            <p:strVal val="#ppt_h"/>
                                          </p:val>
                                        </p:tav>
                                      </p:tavLst>
                                    </p:anim>
                                    <p:anim calcmode="lin" valueType="num">
                                      <p:cBhvr>
                                        <p:cTn id="57" dur="1000" fill="hold"/>
                                        <p:tgtEl>
                                          <p:spTgt spid="2"/>
                                        </p:tgtEl>
                                        <p:attrNameLst>
                                          <p:attrName>style.rotation</p:attrName>
                                        </p:attrNameLst>
                                      </p:cBhvr>
                                      <p:tavLst>
                                        <p:tav tm="0">
                                          <p:val>
                                            <p:fltVal val="360"/>
                                          </p:val>
                                        </p:tav>
                                        <p:tav tm="100000">
                                          <p:val>
                                            <p:fltVal val="0"/>
                                          </p:val>
                                        </p:tav>
                                      </p:tavLst>
                                    </p:anim>
                                    <p:animEffect transition="in" filter="fade">
                                      <p:cBhvr>
                                        <p:cTn id="58" dur="1000"/>
                                        <p:tgtEl>
                                          <p:spTgt spid="2"/>
                                        </p:tgtEl>
                                      </p:cBhvr>
                                    </p:animEffect>
                                  </p:childTnLst>
                                </p:cTn>
                              </p:par>
                              <p:par>
                                <p:cTn id="59" presetID="53" presetClass="entr" presetSubtype="0" fill="hold" grpId="0" nodeType="withEffect">
                                  <p:stCondLst>
                                    <p:cond delay="0"/>
                                  </p:stCondLst>
                                  <p:childTnLst>
                                    <p:set>
                                      <p:cBhvr>
                                        <p:cTn id="60" dur="1" fill="hold">
                                          <p:stCondLst>
                                            <p:cond delay="0"/>
                                          </p:stCondLst>
                                        </p:cTn>
                                        <p:tgtEl>
                                          <p:spTgt spid="103"/>
                                        </p:tgtEl>
                                        <p:attrNameLst>
                                          <p:attrName>style.visibility</p:attrName>
                                        </p:attrNameLst>
                                      </p:cBhvr>
                                      <p:to>
                                        <p:strVal val="visible"/>
                                      </p:to>
                                    </p:set>
                                    <p:anim calcmode="lin" valueType="num">
                                      <p:cBhvr>
                                        <p:cTn id="61" dur="500" fill="hold"/>
                                        <p:tgtEl>
                                          <p:spTgt spid="103"/>
                                        </p:tgtEl>
                                        <p:attrNameLst>
                                          <p:attrName>ppt_w</p:attrName>
                                        </p:attrNameLst>
                                      </p:cBhvr>
                                      <p:tavLst>
                                        <p:tav tm="0">
                                          <p:val>
                                            <p:fltVal val="0"/>
                                          </p:val>
                                        </p:tav>
                                        <p:tav tm="100000">
                                          <p:val>
                                            <p:strVal val="#ppt_w"/>
                                          </p:val>
                                        </p:tav>
                                      </p:tavLst>
                                    </p:anim>
                                    <p:anim calcmode="lin" valueType="num">
                                      <p:cBhvr>
                                        <p:cTn id="62" dur="500" fill="hold"/>
                                        <p:tgtEl>
                                          <p:spTgt spid="103"/>
                                        </p:tgtEl>
                                        <p:attrNameLst>
                                          <p:attrName>ppt_h</p:attrName>
                                        </p:attrNameLst>
                                      </p:cBhvr>
                                      <p:tavLst>
                                        <p:tav tm="0">
                                          <p:val>
                                            <p:fltVal val="0"/>
                                          </p:val>
                                        </p:tav>
                                        <p:tav tm="100000">
                                          <p:val>
                                            <p:strVal val="#ppt_h"/>
                                          </p:val>
                                        </p:tav>
                                      </p:tavLst>
                                    </p:anim>
                                    <p:animEffect transition="in" filter="fade">
                                      <p:cBhvr>
                                        <p:cTn id="63" dur="500"/>
                                        <p:tgtEl>
                                          <p:spTgt spid="103"/>
                                        </p:tgtEl>
                                      </p:cBhvr>
                                    </p:animEffect>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105"/>
                                        </p:tgtEl>
                                        <p:attrNameLst>
                                          <p:attrName>style.visibility</p:attrName>
                                        </p:attrNameLst>
                                      </p:cBhvr>
                                      <p:to>
                                        <p:strVal val="visible"/>
                                      </p:to>
                                    </p:set>
                                    <p:anim calcmode="lin" valueType="num">
                                      <p:cBhvr>
                                        <p:cTn id="67" dur="500" fill="hold"/>
                                        <p:tgtEl>
                                          <p:spTgt spid="105"/>
                                        </p:tgtEl>
                                        <p:attrNameLst>
                                          <p:attrName>ppt_w</p:attrName>
                                        </p:attrNameLst>
                                      </p:cBhvr>
                                      <p:tavLst>
                                        <p:tav tm="0">
                                          <p:val>
                                            <p:fltVal val="0"/>
                                          </p:val>
                                        </p:tav>
                                        <p:tav tm="100000">
                                          <p:val>
                                            <p:strVal val="#ppt_w"/>
                                          </p:val>
                                        </p:tav>
                                      </p:tavLst>
                                    </p:anim>
                                    <p:anim calcmode="lin" valueType="num">
                                      <p:cBhvr>
                                        <p:cTn id="68" dur="500" fill="hold"/>
                                        <p:tgtEl>
                                          <p:spTgt spid="105"/>
                                        </p:tgtEl>
                                        <p:attrNameLst>
                                          <p:attrName>ppt_h</p:attrName>
                                        </p:attrNameLst>
                                      </p:cBhvr>
                                      <p:tavLst>
                                        <p:tav tm="0">
                                          <p:val>
                                            <p:fltVal val="0"/>
                                          </p:val>
                                        </p:tav>
                                        <p:tav tm="100000">
                                          <p:val>
                                            <p:strVal val="#ppt_h"/>
                                          </p:val>
                                        </p:tav>
                                      </p:tavLst>
                                    </p:anim>
                                    <p:animEffect transition="in" filter="fade">
                                      <p:cBhvr>
                                        <p:cTn id="69" dur="500"/>
                                        <p:tgtEl>
                                          <p:spTgt spid="105"/>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500" fill="hold"/>
                                        <p:tgtEl>
                                          <p:spTgt spid="9"/>
                                        </p:tgtEl>
                                        <p:attrNameLst>
                                          <p:attrName>ppt_x</p:attrName>
                                        </p:attrNameLst>
                                      </p:cBhvr>
                                      <p:tavLst>
                                        <p:tav tm="0">
                                          <p:val>
                                            <p:strVal val="#ppt_x"/>
                                          </p:val>
                                        </p:tav>
                                        <p:tav tm="100000">
                                          <p:val>
                                            <p:strVal val="#ppt_x"/>
                                          </p:val>
                                        </p:tav>
                                      </p:tavLst>
                                    </p:anim>
                                    <p:anim calcmode="lin" valueType="num">
                                      <p:cBhvr additive="base">
                                        <p:cTn id="73" dur="500" fill="hold"/>
                                        <p:tgtEl>
                                          <p:spTgt spid="9"/>
                                        </p:tgtEl>
                                        <p:attrNameLst>
                                          <p:attrName>ppt_y</p:attrName>
                                        </p:attrNameLst>
                                      </p:cBhvr>
                                      <p:tavLst>
                                        <p:tav tm="0">
                                          <p:val>
                                            <p:strVal val="1+#ppt_h/2"/>
                                          </p:val>
                                        </p:tav>
                                        <p:tav tm="100000">
                                          <p:val>
                                            <p:strVal val="#ppt_y"/>
                                          </p:val>
                                        </p:tav>
                                      </p:tavLst>
                                    </p:anim>
                                  </p:childTnLst>
                                </p:cTn>
                              </p:par>
                            </p:childTnLst>
                          </p:cTn>
                        </p:par>
                        <p:par>
                          <p:cTn id="74" fill="hold">
                            <p:stCondLst>
                              <p:cond delay="5500"/>
                            </p:stCondLst>
                            <p:childTnLst>
                              <p:par>
                                <p:cTn id="75" presetID="53" presetClass="entr" presetSubtype="0" fill="hold" grpId="0" nodeType="afterEffect">
                                  <p:stCondLst>
                                    <p:cond delay="0"/>
                                  </p:stCondLst>
                                  <p:childTnLst>
                                    <p:set>
                                      <p:cBhvr>
                                        <p:cTn id="76" dur="1" fill="hold">
                                          <p:stCondLst>
                                            <p:cond delay="0"/>
                                          </p:stCondLst>
                                        </p:cTn>
                                        <p:tgtEl>
                                          <p:spTgt spid="106"/>
                                        </p:tgtEl>
                                        <p:attrNameLst>
                                          <p:attrName>style.visibility</p:attrName>
                                        </p:attrNameLst>
                                      </p:cBhvr>
                                      <p:to>
                                        <p:strVal val="visible"/>
                                      </p:to>
                                    </p:set>
                                    <p:anim calcmode="lin" valueType="num">
                                      <p:cBhvr>
                                        <p:cTn id="77" dur="500" fill="hold"/>
                                        <p:tgtEl>
                                          <p:spTgt spid="106"/>
                                        </p:tgtEl>
                                        <p:attrNameLst>
                                          <p:attrName>ppt_w</p:attrName>
                                        </p:attrNameLst>
                                      </p:cBhvr>
                                      <p:tavLst>
                                        <p:tav tm="0">
                                          <p:val>
                                            <p:fltVal val="0"/>
                                          </p:val>
                                        </p:tav>
                                        <p:tav tm="100000">
                                          <p:val>
                                            <p:strVal val="#ppt_w"/>
                                          </p:val>
                                        </p:tav>
                                      </p:tavLst>
                                    </p:anim>
                                    <p:anim calcmode="lin" valueType="num">
                                      <p:cBhvr>
                                        <p:cTn id="78" dur="500" fill="hold"/>
                                        <p:tgtEl>
                                          <p:spTgt spid="106"/>
                                        </p:tgtEl>
                                        <p:attrNameLst>
                                          <p:attrName>ppt_h</p:attrName>
                                        </p:attrNameLst>
                                      </p:cBhvr>
                                      <p:tavLst>
                                        <p:tav tm="0">
                                          <p:val>
                                            <p:fltVal val="0"/>
                                          </p:val>
                                        </p:tav>
                                        <p:tav tm="100000">
                                          <p:val>
                                            <p:strVal val="#ppt_h"/>
                                          </p:val>
                                        </p:tav>
                                      </p:tavLst>
                                    </p:anim>
                                    <p:animEffect transition="in" filter="fade">
                                      <p:cBhvr>
                                        <p:cTn id="79" dur="500"/>
                                        <p:tgtEl>
                                          <p:spTgt spid="106"/>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500" fill="hold"/>
                                        <p:tgtEl>
                                          <p:spTgt spid="10"/>
                                        </p:tgtEl>
                                        <p:attrNameLst>
                                          <p:attrName>ppt_x</p:attrName>
                                        </p:attrNameLst>
                                      </p:cBhvr>
                                      <p:tavLst>
                                        <p:tav tm="0">
                                          <p:val>
                                            <p:strVal val="#ppt_x"/>
                                          </p:val>
                                        </p:tav>
                                        <p:tav tm="100000">
                                          <p:val>
                                            <p:strVal val="#ppt_x"/>
                                          </p:val>
                                        </p:tav>
                                      </p:tavLst>
                                    </p:anim>
                                    <p:anim calcmode="lin" valueType="num">
                                      <p:cBhvr additive="base">
                                        <p:cTn id="83" dur="500" fill="hold"/>
                                        <p:tgtEl>
                                          <p:spTgt spid="10"/>
                                        </p:tgtEl>
                                        <p:attrNameLst>
                                          <p:attrName>ppt_y</p:attrName>
                                        </p:attrNameLst>
                                      </p:cBhvr>
                                      <p:tavLst>
                                        <p:tav tm="0">
                                          <p:val>
                                            <p:strVal val="1+#ppt_h/2"/>
                                          </p:val>
                                        </p:tav>
                                        <p:tav tm="100000">
                                          <p:val>
                                            <p:strVal val="#ppt_y"/>
                                          </p:val>
                                        </p:tav>
                                      </p:tavLst>
                                    </p:anim>
                                  </p:childTnLst>
                                </p:cTn>
                              </p:par>
                            </p:childTnLst>
                          </p:cTn>
                        </p:par>
                        <p:par>
                          <p:cTn id="84" fill="hold">
                            <p:stCondLst>
                              <p:cond delay="6000"/>
                            </p:stCondLst>
                            <p:childTnLst>
                              <p:par>
                                <p:cTn id="85" presetID="53" presetClass="entr" presetSubtype="0" fill="hold" grpId="0" nodeType="afterEffect">
                                  <p:stCondLst>
                                    <p:cond delay="0"/>
                                  </p:stCondLst>
                                  <p:childTnLst>
                                    <p:set>
                                      <p:cBhvr>
                                        <p:cTn id="86" dur="1" fill="hold">
                                          <p:stCondLst>
                                            <p:cond delay="0"/>
                                          </p:stCondLst>
                                        </p:cTn>
                                        <p:tgtEl>
                                          <p:spTgt spid="117"/>
                                        </p:tgtEl>
                                        <p:attrNameLst>
                                          <p:attrName>style.visibility</p:attrName>
                                        </p:attrNameLst>
                                      </p:cBhvr>
                                      <p:to>
                                        <p:strVal val="visible"/>
                                      </p:to>
                                    </p:set>
                                    <p:anim calcmode="lin" valueType="num">
                                      <p:cBhvr>
                                        <p:cTn id="87" dur="500" fill="hold"/>
                                        <p:tgtEl>
                                          <p:spTgt spid="117"/>
                                        </p:tgtEl>
                                        <p:attrNameLst>
                                          <p:attrName>ppt_w</p:attrName>
                                        </p:attrNameLst>
                                      </p:cBhvr>
                                      <p:tavLst>
                                        <p:tav tm="0">
                                          <p:val>
                                            <p:fltVal val="0"/>
                                          </p:val>
                                        </p:tav>
                                        <p:tav tm="100000">
                                          <p:val>
                                            <p:strVal val="#ppt_w"/>
                                          </p:val>
                                        </p:tav>
                                      </p:tavLst>
                                    </p:anim>
                                    <p:anim calcmode="lin" valueType="num">
                                      <p:cBhvr>
                                        <p:cTn id="88" dur="500" fill="hold"/>
                                        <p:tgtEl>
                                          <p:spTgt spid="117"/>
                                        </p:tgtEl>
                                        <p:attrNameLst>
                                          <p:attrName>ppt_h</p:attrName>
                                        </p:attrNameLst>
                                      </p:cBhvr>
                                      <p:tavLst>
                                        <p:tav tm="0">
                                          <p:val>
                                            <p:fltVal val="0"/>
                                          </p:val>
                                        </p:tav>
                                        <p:tav tm="100000">
                                          <p:val>
                                            <p:strVal val="#ppt_h"/>
                                          </p:val>
                                        </p:tav>
                                      </p:tavLst>
                                    </p:anim>
                                    <p:animEffect transition="in" filter="fade">
                                      <p:cBhvr>
                                        <p:cTn id="89" dur="500"/>
                                        <p:tgtEl>
                                          <p:spTgt spid="11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500" fill="hold"/>
                                        <p:tgtEl>
                                          <p:spTgt spid="11"/>
                                        </p:tgtEl>
                                        <p:attrNameLst>
                                          <p:attrName>ppt_x</p:attrName>
                                        </p:attrNameLst>
                                      </p:cBhvr>
                                      <p:tavLst>
                                        <p:tav tm="0">
                                          <p:val>
                                            <p:strVal val="#ppt_x"/>
                                          </p:val>
                                        </p:tav>
                                        <p:tav tm="100000">
                                          <p:val>
                                            <p:strVal val="#ppt_x"/>
                                          </p:val>
                                        </p:tav>
                                      </p:tavLst>
                                    </p:anim>
                                    <p:anim calcmode="lin" valueType="num">
                                      <p:cBhvr additive="base">
                                        <p:cTn id="93" dur="500" fill="hold"/>
                                        <p:tgtEl>
                                          <p:spTgt spid="11"/>
                                        </p:tgtEl>
                                        <p:attrNameLst>
                                          <p:attrName>ppt_y</p:attrName>
                                        </p:attrNameLst>
                                      </p:cBhvr>
                                      <p:tavLst>
                                        <p:tav tm="0">
                                          <p:val>
                                            <p:strVal val="1+#ppt_h/2"/>
                                          </p:val>
                                        </p:tav>
                                        <p:tav tm="100000">
                                          <p:val>
                                            <p:strVal val="#ppt_y"/>
                                          </p:val>
                                        </p:tav>
                                      </p:tavLst>
                                    </p:anim>
                                  </p:childTnLst>
                                </p:cTn>
                              </p:par>
                            </p:childTnLst>
                          </p:cTn>
                        </p:par>
                        <p:par>
                          <p:cTn id="94" fill="hold">
                            <p:stCondLst>
                              <p:cond delay="6500"/>
                            </p:stCondLst>
                            <p:childTnLst>
                              <p:par>
                                <p:cTn id="95" presetID="53" presetClass="entr" presetSubtype="0" fill="hold" grpId="0" nodeType="afterEffect">
                                  <p:stCondLst>
                                    <p:cond delay="0"/>
                                  </p:stCondLst>
                                  <p:childTnLst>
                                    <p:set>
                                      <p:cBhvr>
                                        <p:cTn id="96" dur="1" fill="hold">
                                          <p:stCondLst>
                                            <p:cond delay="0"/>
                                          </p:stCondLst>
                                        </p:cTn>
                                        <p:tgtEl>
                                          <p:spTgt spid="134"/>
                                        </p:tgtEl>
                                        <p:attrNameLst>
                                          <p:attrName>style.visibility</p:attrName>
                                        </p:attrNameLst>
                                      </p:cBhvr>
                                      <p:to>
                                        <p:strVal val="visible"/>
                                      </p:to>
                                    </p:set>
                                    <p:anim calcmode="lin" valueType="num">
                                      <p:cBhvr>
                                        <p:cTn id="97" dur="500" fill="hold"/>
                                        <p:tgtEl>
                                          <p:spTgt spid="134"/>
                                        </p:tgtEl>
                                        <p:attrNameLst>
                                          <p:attrName>ppt_w</p:attrName>
                                        </p:attrNameLst>
                                      </p:cBhvr>
                                      <p:tavLst>
                                        <p:tav tm="0">
                                          <p:val>
                                            <p:fltVal val="0"/>
                                          </p:val>
                                        </p:tav>
                                        <p:tav tm="100000">
                                          <p:val>
                                            <p:strVal val="#ppt_w"/>
                                          </p:val>
                                        </p:tav>
                                      </p:tavLst>
                                    </p:anim>
                                    <p:anim calcmode="lin" valueType="num">
                                      <p:cBhvr>
                                        <p:cTn id="98" dur="500" fill="hold"/>
                                        <p:tgtEl>
                                          <p:spTgt spid="134"/>
                                        </p:tgtEl>
                                        <p:attrNameLst>
                                          <p:attrName>ppt_h</p:attrName>
                                        </p:attrNameLst>
                                      </p:cBhvr>
                                      <p:tavLst>
                                        <p:tav tm="0">
                                          <p:val>
                                            <p:fltVal val="0"/>
                                          </p:val>
                                        </p:tav>
                                        <p:tav tm="100000">
                                          <p:val>
                                            <p:strVal val="#ppt_h"/>
                                          </p:val>
                                        </p:tav>
                                      </p:tavLst>
                                    </p:anim>
                                    <p:animEffect transition="in" filter="fade">
                                      <p:cBhvr>
                                        <p:cTn id="99" dur="500"/>
                                        <p:tgtEl>
                                          <p:spTgt spid="134"/>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500" fill="hold"/>
                                        <p:tgtEl>
                                          <p:spTgt spid="12"/>
                                        </p:tgtEl>
                                        <p:attrNameLst>
                                          <p:attrName>ppt_x</p:attrName>
                                        </p:attrNameLst>
                                      </p:cBhvr>
                                      <p:tavLst>
                                        <p:tav tm="0">
                                          <p:val>
                                            <p:strVal val="#ppt_x"/>
                                          </p:val>
                                        </p:tav>
                                        <p:tav tm="100000">
                                          <p:val>
                                            <p:strVal val="#ppt_x"/>
                                          </p:val>
                                        </p:tav>
                                      </p:tavLst>
                                    </p:anim>
                                    <p:anim calcmode="lin" valueType="num">
                                      <p:cBhvr additive="base">
                                        <p:cTn id="103" dur="500" fill="hold"/>
                                        <p:tgtEl>
                                          <p:spTgt spid="12"/>
                                        </p:tgtEl>
                                        <p:attrNameLst>
                                          <p:attrName>ppt_y</p:attrName>
                                        </p:attrNameLst>
                                      </p:cBhvr>
                                      <p:tavLst>
                                        <p:tav tm="0">
                                          <p:val>
                                            <p:strVal val="1+#ppt_h/2"/>
                                          </p:val>
                                        </p:tav>
                                        <p:tav tm="100000">
                                          <p:val>
                                            <p:strVal val="#ppt_y"/>
                                          </p:val>
                                        </p:tav>
                                      </p:tavLst>
                                    </p:anim>
                                  </p:childTnLst>
                                </p:cTn>
                              </p:par>
                            </p:childTnLst>
                          </p:cTn>
                        </p:par>
                        <p:par>
                          <p:cTn id="104" fill="hold">
                            <p:stCondLst>
                              <p:cond delay="7000"/>
                            </p:stCondLst>
                            <p:childTnLst>
                              <p:par>
                                <p:cTn id="105" presetID="53" presetClass="entr" presetSubtype="0" fill="hold" grpId="0" nodeType="afterEffect">
                                  <p:stCondLst>
                                    <p:cond delay="0"/>
                                  </p:stCondLst>
                                  <p:childTnLst>
                                    <p:set>
                                      <p:cBhvr>
                                        <p:cTn id="106" dur="1" fill="hold">
                                          <p:stCondLst>
                                            <p:cond delay="0"/>
                                          </p:stCondLst>
                                        </p:cTn>
                                        <p:tgtEl>
                                          <p:spTgt spid="135"/>
                                        </p:tgtEl>
                                        <p:attrNameLst>
                                          <p:attrName>style.visibility</p:attrName>
                                        </p:attrNameLst>
                                      </p:cBhvr>
                                      <p:to>
                                        <p:strVal val="visible"/>
                                      </p:to>
                                    </p:set>
                                    <p:anim calcmode="lin" valueType="num">
                                      <p:cBhvr>
                                        <p:cTn id="107" dur="500" fill="hold"/>
                                        <p:tgtEl>
                                          <p:spTgt spid="135"/>
                                        </p:tgtEl>
                                        <p:attrNameLst>
                                          <p:attrName>ppt_w</p:attrName>
                                        </p:attrNameLst>
                                      </p:cBhvr>
                                      <p:tavLst>
                                        <p:tav tm="0">
                                          <p:val>
                                            <p:fltVal val="0"/>
                                          </p:val>
                                        </p:tav>
                                        <p:tav tm="100000">
                                          <p:val>
                                            <p:strVal val="#ppt_w"/>
                                          </p:val>
                                        </p:tav>
                                      </p:tavLst>
                                    </p:anim>
                                    <p:anim calcmode="lin" valueType="num">
                                      <p:cBhvr>
                                        <p:cTn id="108" dur="500" fill="hold"/>
                                        <p:tgtEl>
                                          <p:spTgt spid="135"/>
                                        </p:tgtEl>
                                        <p:attrNameLst>
                                          <p:attrName>ppt_h</p:attrName>
                                        </p:attrNameLst>
                                      </p:cBhvr>
                                      <p:tavLst>
                                        <p:tav tm="0">
                                          <p:val>
                                            <p:fltVal val="0"/>
                                          </p:val>
                                        </p:tav>
                                        <p:tav tm="100000">
                                          <p:val>
                                            <p:strVal val="#ppt_h"/>
                                          </p:val>
                                        </p:tav>
                                      </p:tavLst>
                                    </p:anim>
                                    <p:animEffect transition="in" filter="fade">
                                      <p:cBhvr>
                                        <p:cTn id="109" dur="500"/>
                                        <p:tgtEl>
                                          <p:spTgt spid="13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500" fill="hold"/>
                                        <p:tgtEl>
                                          <p:spTgt spid="13"/>
                                        </p:tgtEl>
                                        <p:attrNameLst>
                                          <p:attrName>ppt_x</p:attrName>
                                        </p:attrNameLst>
                                      </p:cBhvr>
                                      <p:tavLst>
                                        <p:tav tm="0">
                                          <p:val>
                                            <p:strVal val="#ppt_x"/>
                                          </p:val>
                                        </p:tav>
                                        <p:tav tm="100000">
                                          <p:val>
                                            <p:strVal val="#ppt_x"/>
                                          </p:val>
                                        </p:tav>
                                      </p:tavLst>
                                    </p:anim>
                                    <p:anim calcmode="lin" valueType="num">
                                      <p:cBhvr additive="base">
                                        <p:cTn id="1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102" grpId="0" animBg="1"/>
      <p:bldP spid="101" grpId="0" animBg="1"/>
      <p:bldP spid="100" grpId="0" animBg="1"/>
      <p:bldP spid="99" grpId="0" animBg="1"/>
      <p:bldP spid="105" grpId="0" animBg="1"/>
      <p:bldP spid="106" grpId="0" animBg="1"/>
      <p:bldP spid="117" grpId="0" animBg="1"/>
      <p:bldP spid="134" grpId="0" animBg="1"/>
      <p:bldP spid="1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12858749" cy="7232649"/>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Oval 22"/>
          <p:cNvSpPr/>
          <p:nvPr/>
        </p:nvSpPr>
        <p:spPr>
          <a:xfrm>
            <a:off x="1819024"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smtClean="0">
                <a:solidFill>
                  <a:schemeClr val="accent1"/>
                </a:solidFill>
                <a:latin typeface="Impact" panose="020B0806030902050204" pitchFamily="34" charset="0"/>
                <a:sym typeface="Arial" panose="020B0604020202020204" pitchFamily="34" charset="0"/>
              </a:rPr>
              <a:t>2</a:t>
            </a:r>
            <a:endParaRPr lang="en-US" sz="6600" dirty="0">
              <a:solidFill>
                <a:schemeClr val="accent1"/>
              </a:solidFill>
              <a:latin typeface="Impact" panose="020B0806030902050204" pitchFamily="34" charset="0"/>
              <a:sym typeface="Arial" panose="020B0604020202020204" pitchFamily="34" charset="0"/>
            </a:endParaRPr>
          </a:p>
        </p:txBody>
      </p:sp>
      <p:sp>
        <p:nvSpPr>
          <p:cNvPr id="12" name="Oval 22"/>
          <p:cNvSpPr/>
          <p:nvPr/>
        </p:nvSpPr>
        <p:spPr>
          <a:xfrm>
            <a:off x="2828193"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smtClean="0">
                <a:solidFill>
                  <a:schemeClr val="accent2"/>
                </a:solidFill>
                <a:latin typeface="Impact" panose="020B0806030902050204" pitchFamily="34" charset="0"/>
                <a:sym typeface="Arial" panose="020B0604020202020204" pitchFamily="34" charset="0"/>
              </a:rPr>
              <a:t>0</a:t>
            </a:r>
            <a:endParaRPr lang="en-US" sz="6600" dirty="0">
              <a:solidFill>
                <a:schemeClr val="accent2"/>
              </a:solidFill>
              <a:latin typeface="Impact" panose="020B0806030902050204" pitchFamily="34" charset="0"/>
              <a:sym typeface="Arial" panose="020B0604020202020204" pitchFamily="34" charset="0"/>
            </a:endParaRPr>
          </a:p>
        </p:txBody>
      </p:sp>
      <p:sp>
        <p:nvSpPr>
          <p:cNvPr id="13" name="Oval 22"/>
          <p:cNvSpPr/>
          <p:nvPr/>
        </p:nvSpPr>
        <p:spPr>
          <a:xfrm>
            <a:off x="3837362"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a:solidFill>
                  <a:schemeClr val="accent3"/>
                </a:solidFill>
                <a:latin typeface="Impact" panose="020B0806030902050204" pitchFamily="34" charset="0"/>
                <a:sym typeface="Arial" panose="020B0604020202020204" pitchFamily="34" charset="0"/>
              </a:rPr>
              <a:t>X</a:t>
            </a:r>
            <a:endParaRPr lang="en-US" sz="6600" dirty="0">
              <a:solidFill>
                <a:schemeClr val="accent3"/>
              </a:solidFill>
              <a:latin typeface="Impact" panose="020B0806030902050204" pitchFamily="34" charset="0"/>
              <a:sym typeface="Arial" panose="020B0604020202020204" pitchFamily="34" charset="0"/>
            </a:endParaRPr>
          </a:p>
        </p:txBody>
      </p:sp>
      <p:sp>
        <p:nvSpPr>
          <p:cNvPr id="14" name="Oval 22"/>
          <p:cNvSpPr/>
          <p:nvPr/>
        </p:nvSpPr>
        <p:spPr>
          <a:xfrm>
            <a:off x="4846532" y="1026319"/>
            <a:ext cx="1213062" cy="1213056"/>
          </a:xfrm>
          <a:prstGeom prst="ellipse">
            <a:avLst/>
          </a:prstGeom>
          <a:gradFill flip="none" rotWithShape="1">
            <a:gsLst>
              <a:gs pos="100000">
                <a:schemeClr val="bg1">
                  <a:lumMod val="72000"/>
                </a:schemeClr>
              </a:gs>
              <a:gs pos="13000">
                <a:srgbClr val="000000">
                  <a:tint val="0"/>
                </a:srgbClr>
              </a:gs>
            </a:gsLst>
            <a:lin ang="2700000" scaled="1"/>
            <a:tileRect/>
          </a:gradFill>
          <a:ln w="31750">
            <a:gradFill>
              <a:gsLst>
                <a:gs pos="0">
                  <a:schemeClr val="bg1"/>
                </a:gs>
                <a:gs pos="100000">
                  <a:schemeClr val="bg1">
                    <a:lumMod val="68000"/>
                  </a:schemeClr>
                </a:gs>
              </a:gsLst>
              <a:lin ang="2700000" scaled="0"/>
            </a:gradFill>
          </a:ln>
          <a:effectLst>
            <a:outerShdw blurRad="304800" dist="254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a:solidFill>
                  <a:schemeClr val="accent4"/>
                </a:solidFill>
                <a:latin typeface="Impact" panose="020B0806030902050204" pitchFamily="34" charset="0"/>
                <a:sym typeface="Arial" panose="020B0604020202020204" pitchFamily="34" charset="0"/>
              </a:rPr>
              <a:t>X</a:t>
            </a:r>
            <a:endParaRPr lang="en-US" sz="6600" dirty="0">
              <a:solidFill>
                <a:schemeClr val="accent4"/>
              </a:solidFill>
              <a:latin typeface="Impact" panose="020B0806030902050204" pitchFamily="34" charset="0"/>
              <a:sym typeface="Arial" panose="020B0604020202020204" pitchFamily="34" charset="0"/>
            </a:endParaRPr>
          </a:p>
        </p:txBody>
      </p:sp>
      <p:sp>
        <p:nvSpPr>
          <p:cNvPr id="17" name="矩形 259"/>
          <p:cNvSpPr>
            <a:spLocks noChangeArrowheads="1"/>
          </p:cNvSpPr>
          <p:nvPr/>
        </p:nvSpPr>
        <p:spPr bwMode="auto">
          <a:xfrm>
            <a:off x="781050" y="2457936"/>
            <a:ext cx="6496050"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b="1" dirty="0" smtClean="0">
                <a:solidFill>
                  <a:schemeClr val="bg1"/>
                </a:solidFill>
                <a:effectLst>
                  <a:outerShdw blurRad="38100" dist="38100" dir="2700000" algn="tl">
                    <a:srgbClr val="000000">
                      <a:alpha val="43137"/>
                    </a:srgbClr>
                  </a:outerShdw>
                </a:effectLst>
                <a:cs typeface="Arial" panose="020B0604020202020204" pitchFamily="34" charset="0"/>
              </a:rPr>
              <a:t>THANK YOU</a:t>
            </a:r>
            <a:endParaRPr lang="zh-CN" altLang="en-US" sz="8000" b="1" dirty="0">
              <a:solidFill>
                <a:schemeClr val="bg1"/>
              </a:solidFill>
              <a:effectLst>
                <a:outerShdw blurRad="38100" dist="38100" dir="2700000" algn="tl">
                  <a:srgbClr val="000000">
                    <a:alpha val="43137"/>
                  </a:srgbClr>
                </a:outerShdw>
              </a:effectLst>
              <a:cs typeface="Arial" panose="020B0604020202020204" pitchFamily="34" charset="0"/>
            </a:endParaRPr>
          </a:p>
        </p:txBody>
      </p:sp>
      <p:sp>
        <p:nvSpPr>
          <p:cNvPr id="18" name="矩形 259"/>
          <p:cNvSpPr>
            <a:spLocks noChangeArrowheads="1"/>
          </p:cNvSpPr>
          <p:nvPr/>
        </p:nvSpPr>
        <p:spPr bwMode="auto">
          <a:xfrm>
            <a:off x="2362200" y="3551498"/>
            <a:ext cx="33337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400" b="1" dirty="0">
                <a:solidFill>
                  <a:schemeClr val="bg1"/>
                </a:solidFill>
                <a:effectLst>
                  <a:outerShdw blurRad="38100" dist="38100" dir="2700000" algn="tl">
                    <a:srgbClr val="000000">
                      <a:alpha val="43137"/>
                    </a:srgbClr>
                  </a:outerShdw>
                </a:effectLst>
                <a:cs typeface="Arial" panose="020B0604020202020204" pitchFamily="34" charset="0"/>
              </a:rPr>
              <a:t>感谢聆听，批评指导</a:t>
            </a:r>
          </a:p>
        </p:txBody>
      </p:sp>
    </p:spTree>
    <p:extLst>
      <p:ext uri="{BB962C8B-B14F-4D97-AF65-F5344CB8AC3E}">
        <p14:creationId xmlns:p14="http://schemas.microsoft.com/office/powerpoint/2010/main" val="4261651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childTnLst>
                          </p:cTn>
                        </p:par>
                        <p:par>
                          <p:cTn id="36" fill="hold">
                            <p:stCondLst>
                              <p:cond delay="5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7"/>
                                        </p:tgtEl>
                                        <p:attrNameLst>
                                          <p:attrName>ppt_y</p:attrName>
                                        </p:attrNameLst>
                                      </p:cBhvr>
                                      <p:tavLst>
                                        <p:tav tm="0">
                                          <p:val>
                                            <p:strVal val="#ppt_y"/>
                                          </p:val>
                                        </p:tav>
                                        <p:tav tm="100000">
                                          <p:val>
                                            <p:strVal val="#ppt_y"/>
                                          </p:val>
                                        </p:tav>
                                      </p:tavLst>
                                    </p:anim>
                                    <p:anim calcmode="lin" valueType="num">
                                      <p:cBhvr>
                                        <p:cTn id="41"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7"/>
                                        </p:tgtEl>
                                      </p:cBhvr>
                                    </p:animEffect>
                                  </p:childTnLst>
                                </p:cTn>
                              </p:par>
                            </p:childTnLst>
                          </p:cTn>
                        </p:par>
                        <p:par>
                          <p:cTn id="44" fill="hold">
                            <p:stCondLst>
                              <p:cond delay="1350"/>
                            </p:stCondLst>
                            <p:childTnLst>
                              <p:par>
                                <p:cTn id="45" presetID="26" presetClass="emph" presetSubtype="0" fill="hold" grpId="1" nodeType="afterEffect">
                                  <p:stCondLst>
                                    <p:cond delay="0"/>
                                  </p:stCondLst>
                                  <p:iterate type="lt">
                                    <p:tmPct val="0"/>
                                  </p:iterate>
                                  <p:childTnLst>
                                    <p:animEffect transition="out" filter="fade">
                                      <p:cBhvr>
                                        <p:cTn id="46" dur="500" tmFilter="0, 0; .2, .5; .8, .5; 1, 0"/>
                                        <p:tgtEl>
                                          <p:spTgt spid="17"/>
                                        </p:tgtEl>
                                      </p:cBhvr>
                                    </p:animEffect>
                                    <p:animScale>
                                      <p:cBhvr>
                                        <p:cTn id="47" dur="250" autoRev="1" fill="hold"/>
                                        <p:tgtEl>
                                          <p:spTgt spid="17"/>
                                        </p:tgtEl>
                                      </p:cBhvr>
                                      <p:by x="105000" y="105000"/>
                                    </p:animScale>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7" grpId="0"/>
      <p:bldP spid="17" grpId="1"/>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工作汇报"/>
</p:tagLst>
</file>

<file path=ppt/tags/tag2.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AUTOCOLOR" val="TRUE"/>
  <p:tag name="MH_TYPE" val="CONTENTS"/>
  <p:tag name="ID" val="545820"/>
</p:tagLst>
</file>

<file path=ppt/tags/tag3.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OTHERS"/>
  <p:tag name="ID" val="545820"/>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1022204519"/>
  <p:tag name="MH_LIBRARY" val="GRAPHIC"/>
</p:tagLst>
</file>

<file path=ppt/tags/tag15.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5"/>
</p:tagLst>
</file>

<file path=ppt/tags/tag16.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6"/>
</p:tagLst>
</file>

<file path=ppt/tags/tag17.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TextBox 3"/>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1022204519"/>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5"/>
</p:tagLst>
</file>

<file path=ppt/tags/tag21.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6"/>
</p:tagLst>
</file>

<file path=ppt/tags/tag22.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TextBox 3"/>
</p:tagLst>
</file>

<file path=ppt/tags/tag2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1022204519"/>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5"/>
</p:tagLst>
</file>

<file path=ppt/tags/tag26.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6"/>
</p:tagLst>
</file>

<file path=ppt/tags/tag27.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TextBox 3"/>
</p:tagLst>
</file>

<file path=ppt/tags/tag2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61022204519"/>
  <p:tag name="MH_LIBRARY" val="GRAPHIC"/>
</p:tagLst>
</file>

<file path=ppt/tags/tag30.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5"/>
</p:tagLst>
</file>

<file path=ppt/tags/tag31.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Straight Connector 6"/>
</p:tagLst>
</file>

<file path=ppt/tags/tag32.xml><?xml version="1.0" encoding="utf-8"?>
<p:tagLst xmlns:a="http://schemas.openxmlformats.org/drawingml/2006/main" xmlns:r="http://schemas.openxmlformats.org/officeDocument/2006/relationships" xmlns:p="http://schemas.openxmlformats.org/presentationml/2006/main">
  <p:tag name="MH" val="20161022204519"/>
  <p:tag name="MH_LIBRARY" val="GRAPHIC"/>
  <p:tag name="MH_ORDER" val="TextBox 3"/>
</p:tagLst>
</file>

<file path=ppt/tags/tag3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heme/theme1.xml><?xml version="1.0" encoding="utf-8"?>
<a:theme xmlns:a="http://schemas.openxmlformats.org/drawingml/2006/main" name="第一PPT，www.1ppt.com">
  <a:themeElements>
    <a:clrScheme name="自定义 290">
      <a:dk1>
        <a:sysClr val="windowText" lastClr="000000"/>
      </a:dk1>
      <a:lt1>
        <a:sysClr val="window" lastClr="FFFFFF"/>
      </a:lt1>
      <a:dk2>
        <a:srgbClr val="8FD33E"/>
      </a:dk2>
      <a:lt2>
        <a:srgbClr val="E7E6E6"/>
      </a:lt2>
      <a:accent1>
        <a:srgbClr val="38AADE"/>
      </a:accent1>
      <a:accent2>
        <a:srgbClr val="8FD33E"/>
      </a:accent2>
      <a:accent3>
        <a:srgbClr val="38AADE"/>
      </a:accent3>
      <a:accent4>
        <a:srgbClr val="8FD33E"/>
      </a:accent4>
      <a:accent5>
        <a:srgbClr val="38AADE"/>
      </a:accent5>
      <a:accent6>
        <a:srgbClr val="8FD33E"/>
      </a:accent6>
      <a:hlink>
        <a:srgbClr val="38AADE"/>
      </a:hlink>
      <a:folHlink>
        <a:srgbClr val="8FD33E"/>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2927</Words>
  <Application>Microsoft Office PowerPoint</Application>
  <PresentationFormat>自定义</PresentationFormat>
  <Paragraphs>266</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FontAwesome</vt:lpstr>
      <vt:lpstr>Gill Sans</vt:lpstr>
      <vt:lpstr>Lato Regular</vt:lpstr>
      <vt:lpstr>League Gothic Regular</vt:lpstr>
      <vt:lpstr>Malgun Gothic</vt:lpstr>
      <vt:lpstr>Source Sans Pro ExtraLight</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工作汇报</dc:title>
  <dc:creator/>
  <cp:keywords>www.1ppt.com</cp:keywords>
  <cp:lastModifiedBy/>
  <cp:revision>1</cp:revision>
  <dcterms:created xsi:type="dcterms:W3CDTF">2016-12-30T18:06:57Z</dcterms:created>
  <dcterms:modified xsi:type="dcterms:W3CDTF">2019-02-13T06:04:49Z</dcterms:modified>
</cp:coreProperties>
</file>