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22" r:id="rId2"/>
    <p:sldId id="4625" r:id="rId3"/>
    <p:sldId id="4626" r:id="rId4"/>
    <p:sldId id="4614" r:id="rId5"/>
    <p:sldId id="4606" r:id="rId6"/>
    <p:sldId id="4604" r:id="rId7"/>
    <p:sldId id="4615" r:id="rId8"/>
    <p:sldId id="4627" r:id="rId9"/>
    <p:sldId id="4612" r:id="rId10"/>
    <p:sldId id="4476" r:id="rId11"/>
    <p:sldId id="4618" r:id="rId12"/>
    <p:sldId id="4608" r:id="rId13"/>
    <p:sldId id="4628" r:id="rId14"/>
    <p:sldId id="4613" r:id="rId15"/>
    <p:sldId id="4609" r:id="rId16"/>
    <p:sldId id="4620" r:id="rId17"/>
    <p:sldId id="4619" r:id="rId18"/>
    <p:sldId id="4629" r:id="rId19"/>
    <p:sldId id="4611" r:id="rId20"/>
    <p:sldId id="4607" r:id="rId21"/>
    <p:sldId id="4610" r:id="rId22"/>
    <p:sldId id="462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166CA3"/>
    <a:srgbClr val="FFFFFF"/>
    <a:srgbClr val="EE9167"/>
    <a:srgbClr val="C00000"/>
    <a:srgbClr val="D14E5B"/>
    <a:srgbClr val="CA8F45"/>
    <a:srgbClr val="58A9CC"/>
    <a:srgbClr val="0C2744"/>
    <a:srgbClr val="29AB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E4-46AD-8629-A257CE914DE9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E4-46AD-8629-A257CE914DE9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6E4-46AD-8629-A257CE914D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6C-4E57-9223-5712E43F7E7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456C-4E57-9223-5712E43F7E7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56C-4E57-9223-5712E43F7E7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E13-41DA-9772-84D66261E82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E13-41DA-9772-84D66261E82C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E13-41DA-9772-84D66261E8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DC-48A6-8A4E-D7545BD8E41F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DC-48A6-8A4E-D7545BD8E41F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FDC-48A6-8A4E-D7545BD8E41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3BDC-43CE-9DEB-D1DDA6ECD689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3BDC-43CE-9DEB-D1DDA6ECD689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DC-43CE-9DEB-D1DDA6ECD68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1438231568"/>
        <c:axId val="-1438237552"/>
      </c:barChart>
      <c:catAx>
        <c:axId val="-1438231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38237552"/>
        <c:crossesAt val="0"/>
        <c:auto val="1"/>
        <c:lblAlgn val="ctr"/>
        <c:lblOffset val="100"/>
        <c:noMultiLvlLbl val="0"/>
      </c:catAx>
      <c:valAx>
        <c:axId val="-143823755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-143823156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18-4299-A470-5E9E00C6D6D1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2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2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1C18-4299-A470-5E9E00C6D6D1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C18-4299-A470-5E9E00C6D6D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1438256048"/>
        <c:axId val="-1438231024"/>
      </c:barChart>
      <c:catAx>
        <c:axId val="-1438256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38231024"/>
        <c:crossesAt val="0"/>
        <c:auto val="1"/>
        <c:lblAlgn val="ctr"/>
        <c:lblOffset val="100"/>
        <c:noMultiLvlLbl val="0"/>
      </c:catAx>
      <c:valAx>
        <c:axId val="-143823102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-143825604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91365703112E-2"/>
          <c:y val="0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06-4C18-B33F-5196936C14AB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C06-4C18-B33F-5196936C14AB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C06-4C18-B33F-5196936C14A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1438238096"/>
        <c:axId val="-1438263120"/>
      </c:barChart>
      <c:catAx>
        <c:axId val="-1438238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38263120"/>
        <c:crossesAt val="0"/>
        <c:auto val="1"/>
        <c:lblAlgn val="ctr"/>
        <c:lblOffset val="100"/>
        <c:noMultiLvlLbl val="0"/>
      </c:catAx>
      <c:valAx>
        <c:axId val="-1438263120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-143823809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10-4052-A717-D380B1238FE1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6D10-4052-A717-D380B1238FE1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D10-4052-A717-D380B1238FE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1438235376"/>
        <c:axId val="-1438259312"/>
      </c:barChart>
      <c:catAx>
        <c:axId val="-143823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38259312"/>
        <c:crossesAt val="0"/>
        <c:auto val="1"/>
        <c:lblAlgn val="ctr"/>
        <c:lblOffset val="100"/>
        <c:noMultiLvlLbl val="0"/>
      </c:catAx>
      <c:valAx>
        <c:axId val="-143825931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-14382353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7961E-2"/>
          <c:y val="3.1496987325562699E-2"/>
          <c:w val="0.94385468331620281"/>
          <c:h val="0.8630930950915541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53B4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0BC-48DD-99CF-DF83141901DE}"/>
              </c:ext>
            </c:extLst>
          </c:dPt>
          <c:val>
            <c:numRef>
              <c:f>Sheet1!$B$2</c:f>
              <c:numCache>
                <c:formatCode>General</c:formatCode>
                <c:ptCount val="1"/>
                <c:pt idx="0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5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5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70BC-48DD-99CF-DF83141901DE}"/>
              </c:ext>
            </c:extLst>
          </c:dPt>
          <c:val>
            <c:numRef>
              <c:f>Sheet1!$E$2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0BC-48DD-99CF-DF83141901D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1438248976"/>
        <c:axId val="-1438234832"/>
      </c:barChart>
      <c:catAx>
        <c:axId val="-143824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38234832"/>
        <c:crossesAt val="0"/>
        <c:auto val="1"/>
        <c:lblAlgn val="ctr"/>
        <c:lblOffset val="100"/>
        <c:noMultiLvlLbl val="0"/>
      </c:catAx>
      <c:valAx>
        <c:axId val="-143823483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crossAx val="-14382489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94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5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485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428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214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74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9428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83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03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344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197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1716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5835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5501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778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30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494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802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6696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6170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721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988221" y="-1"/>
            <a:ext cx="2903265" cy="352089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995670" y="1592188"/>
            <a:ext cx="2863081" cy="395284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82823" y="1592188"/>
            <a:ext cx="2904938" cy="395284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991947" y="1592188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991947" y="3616324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986546" y="3616324"/>
            <a:ext cx="2904938" cy="192870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49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请替换文字内容</a:t>
            </a:r>
            <a:r>
              <a:rPr lang="en-US" dirty="0" smtClean="0"/>
              <a:t>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59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9943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9345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7" r:id="rId2"/>
    <p:sldLayoutId id="2147483708" r:id="rId3"/>
    <p:sldLayoutId id="2147483709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4551867"/>
            <a:ext cx="12858044" cy="2304256"/>
          </a:xfrm>
          <a:prstGeom prst="rect">
            <a:avLst/>
          </a:prstGeom>
          <a:solidFill>
            <a:srgbClr val="4BC1DD">
              <a:alpha val="8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710664" y="5887577"/>
            <a:ext cx="543742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求职</a:t>
            </a: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面试 </a:t>
            </a:r>
            <a:r>
              <a:rPr lang="en-US" altLang="zh-CN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毕业论文 </a:t>
            </a:r>
            <a:r>
              <a:rPr lang="en-US" altLang="zh-CN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实习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报告 </a:t>
            </a:r>
            <a:r>
              <a:rPr lang="en-US" altLang="zh-CN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年度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总结 </a:t>
            </a:r>
            <a:endParaRPr lang="en-US" altLang="zh-CN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553607" y="4881181"/>
            <a:ext cx="775153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培训新护士总结</a:t>
            </a:r>
            <a:r>
              <a:rPr lang="en-US" altLang="zh-CN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086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/>
      <p:bldP spid="12" grpId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6" y="398"/>
            <a:ext cx="4916668" cy="72385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4058" y="1113912"/>
            <a:ext cx="2429965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6330" y="2129449"/>
            <a:ext cx="240542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853" y="2268514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853" y="3275307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853" y="4282097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853" y="5288888"/>
            <a:ext cx="718425" cy="71992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241" y="2274404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241" y="3281197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241" y="4287989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241" y="5294780"/>
            <a:ext cx="2705772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8637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122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086" y="1541463"/>
            <a:ext cx="2653646" cy="360460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31493" y="2510025"/>
            <a:ext cx="2653645" cy="36046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61899" y="1541463"/>
            <a:ext cx="2653645" cy="360460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392304" y="2515049"/>
            <a:ext cx="2653646" cy="360460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en-US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068498" y="5415780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899355" y="1536439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730212" y="5414106"/>
            <a:ext cx="2317468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9559716" y="1536439"/>
            <a:ext cx="2318822" cy="7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1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75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76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38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46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 rot="10836226" flipV="1">
            <a:off x="3342637" y="4562035"/>
            <a:ext cx="105978" cy="1059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 rot="10836226">
            <a:off x="9024928" y="4406304"/>
            <a:ext cx="271782" cy="2717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1388349">
            <a:off x="8774583" y="4182747"/>
            <a:ext cx="147986" cy="14798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 rot="21388349">
            <a:off x="1018846" y="2573762"/>
            <a:ext cx="211958" cy="21339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 rot="21388349">
            <a:off x="3753409" y="3590017"/>
            <a:ext cx="330826" cy="33225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 rot="21388349">
            <a:off x="3774628" y="4217186"/>
            <a:ext cx="264948" cy="2649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 rot="21388349">
            <a:off x="4769784" y="4288169"/>
            <a:ext cx="332258" cy="33225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 rot="21388349">
            <a:off x="1016727" y="4041493"/>
            <a:ext cx="246330" cy="24633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 rot="21388349">
            <a:off x="742197" y="3201073"/>
            <a:ext cx="405298" cy="4052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 rot="21388349">
            <a:off x="3493459" y="2040792"/>
            <a:ext cx="127462" cy="1274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 rot="10836226" flipV="1">
            <a:off x="4903015" y="4130085"/>
            <a:ext cx="105978" cy="1059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椭圆 28"/>
          <p:cNvSpPr/>
          <p:nvPr/>
        </p:nvSpPr>
        <p:spPr>
          <a:xfrm rot="21388349">
            <a:off x="7649330" y="2017920"/>
            <a:ext cx="330826" cy="33225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 rot="21388349">
            <a:off x="7864881" y="4051558"/>
            <a:ext cx="266380" cy="2663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 rot="21388349">
            <a:off x="7973735" y="3835613"/>
            <a:ext cx="102246" cy="10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 rot="10836226">
            <a:off x="11859924" y="3224302"/>
            <a:ext cx="270358" cy="2717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 rot="21388349">
            <a:off x="11701787" y="3780933"/>
            <a:ext cx="147986" cy="14798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10836226">
            <a:off x="10306369" y="1382654"/>
            <a:ext cx="271782" cy="2717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 rot="10836226" flipH="1">
            <a:off x="9849128" y="1618542"/>
            <a:ext cx="61186" cy="611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 rot="21388349">
            <a:off x="11572996" y="2382955"/>
            <a:ext cx="149410" cy="1479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 rot="21388349">
            <a:off x="4677801" y="3936681"/>
            <a:ext cx="194774" cy="19477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136831" y="5064803"/>
            <a:ext cx="2439880" cy="975903"/>
            <a:chOff x="1069049" y="4125511"/>
            <a:chExt cx="1989370" cy="925406"/>
          </a:xfrm>
        </p:grpSpPr>
        <p:sp>
          <p:nvSpPr>
            <p:cNvPr id="38" name="文本框 37"/>
            <p:cNvSpPr txBox="1"/>
            <p:nvPr/>
          </p:nvSpPr>
          <p:spPr>
            <a:xfrm>
              <a:off x="1298191" y="4125511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5196825" y="5084893"/>
            <a:ext cx="2439880" cy="975903"/>
            <a:chOff x="4918779" y="4144213"/>
            <a:chExt cx="1989370" cy="925406"/>
          </a:xfrm>
        </p:grpSpPr>
        <p:sp>
          <p:nvSpPr>
            <p:cNvPr id="39" name="文本框 38"/>
            <p:cNvSpPr txBox="1"/>
            <p:nvPr/>
          </p:nvSpPr>
          <p:spPr>
            <a:xfrm>
              <a:off x="5199480" y="4144213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9256820" y="5084893"/>
            <a:ext cx="2439880" cy="975903"/>
            <a:chOff x="8768509" y="4144213"/>
            <a:chExt cx="1989370" cy="925406"/>
          </a:xfrm>
        </p:grpSpPr>
        <p:sp>
          <p:nvSpPr>
            <p:cNvPr id="40" name="文本框 39"/>
            <p:cNvSpPr txBox="1"/>
            <p:nvPr/>
          </p:nvSpPr>
          <p:spPr>
            <a:xfrm>
              <a:off x="8997651" y="4144213"/>
              <a:ext cx="1531084" cy="204296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52533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71418" y="2002727"/>
            <a:ext cx="2570706" cy="2569274"/>
            <a:chOff x="728641" y="1205442"/>
            <a:chExt cx="3005233" cy="3003559"/>
          </a:xfrm>
        </p:grpSpPr>
        <p:sp>
          <p:nvSpPr>
            <p:cNvPr id="6" name="椭圆 5"/>
            <p:cNvSpPr/>
            <p:nvPr/>
          </p:nvSpPr>
          <p:spPr bwMode="auto">
            <a:xfrm>
              <a:off x="728641" y="1205442"/>
              <a:ext cx="3005233" cy="300355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" name="椭圆 1"/>
            <p:cNvSpPr/>
            <p:nvPr/>
          </p:nvSpPr>
          <p:spPr>
            <a:xfrm>
              <a:off x="859852" y="1296963"/>
              <a:ext cx="2788466" cy="2788466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131412" y="2002727"/>
            <a:ext cx="2570706" cy="2569274"/>
            <a:chOff x="4788635" y="1205442"/>
            <a:chExt cx="3005234" cy="3003559"/>
          </a:xfrm>
        </p:grpSpPr>
        <p:sp>
          <p:nvSpPr>
            <p:cNvPr id="11" name="椭圆 10"/>
            <p:cNvSpPr/>
            <p:nvPr/>
          </p:nvSpPr>
          <p:spPr bwMode="auto">
            <a:xfrm>
              <a:off x="4788635" y="1205442"/>
              <a:ext cx="3005234" cy="300355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4924858" y="1296963"/>
              <a:ext cx="2788466" cy="2788466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199669" y="2010984"/>
            <a:ext cx="2554182" cy="2552760"/>
            <a:chOff x="8848630" y="1205442"/>
            <a:chExt cx="3005233" cy="3003559"/>
          </a:xfrm>
        </p:grpSpPr>
        <p:sp>
          <p:nvSpPr>
            <p:cNvPr id="15" name="椭圆 14"/>
            <p:cNvSpPr/>
            <p:nvPr/>
          </p:nvSpPr>
          <p:spPr bwMode="auto">
            <a:xfrm>
              <a:off x="8848630" y="1205442"/>
              <a:ext cx="3005233" cy="300355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8971757" y="1296963"/>
              <a:ext cx="2788466" cy="2788466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54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4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28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85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871" y="958971"/>
            <a:ext cx="2903265" cy="1933273"/>
          </a:xfr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13" name="图片占位符 12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62320" y="958971"/>
            <a:ext cx="2996430" cy="3957409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473" y="958971"/>
            <a:ext cx="2904938" cy="3957409"/>
          </a:xfr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10" name="图片占位符 9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3879" y="963538"/>
            <a:ext cx="2894374" cy="1928706"/>
          </a:xfrm>
        </p:spPr>
      </p:pic>
      <p:pic>
        <p:nvPicPr>
          <p:cNvPr id="11" name="图片占位符 10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4536" y="2987674"/>
            <a:ext cx="2893059" cy="1928706"/>
          </a:xfrm>
        </p:spPr>
      </p:pic>
      <p:pic>
        <p:nvPicPr>
          <p:cNvPr id="9" name="图片占位符 8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872" y="2987674"/>
            <a:ext cx="2903264" cy="1928706"/>
          </a:xfrm>
        </p:spPr>
      </p:pic>
      <p:sp>
        <p:nvSpPr>
          <p:cNvPr id="15" name="TextBox 5"/>
          <p:cNvSpPr txBox="1"/>
          <p:nvPr/>
        </p:nvSpPr>
        <p:spPr>
          <a:xfrm>
            <a:off x="849473" y="5230217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8"/>
          <p:cNvSpPr/>
          <p:nvPr/>
        </p:nvSpPr>
        <p:spPr>
          <a:xfrm>
            <a:off x="849473" y="5651500"/>
            <a:ext cx="1126853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3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98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8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8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/>
          </p:nvPr>
        </p:nvGraphicFramePr>
        <p:xfrm>
          <a:off x="1825773" y="2225084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73506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/>
          </p:nvPr>
        </p:nvGraphicFramePr>
        <p:xfrm>
          <a:off x="4158913" y="2256421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680221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/>
          </p:nvPr>
        </p:nvGraphicFramePr>
        <p:xfrm>
          <a:off x="6423406" y="2254927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680221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/>
          </p:nvPr>
        </p:nvGraphicFramePr>
        <p:xfrm>
          <a:off x="8645372" y="2222098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63060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197286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21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92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54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375" y="1960460"/>
            <a:ext cx="8516670" cy="33117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7" y="1960460"/>
            <a:ext cx="4196665" cy="3311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714" y="3034690"/>
            <a:ext cx="1423315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374" y="3034688"/>
            <a:ext cx="31840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63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3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631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36" y="38998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707" y="1744322"/>
            <a:ext cx="41966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375" y="5439617"/>
            <a:ext cx="851667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7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68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54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373818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>
            <p:extLst/>
          </p:nvPr>
        </p:nvGraphicFramePr>
        <p:xfrm>
          <a:off x="4051207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>
            <p:extLst/>
          </p:nvPr>
        </p:nvGraphicFramePr>
        <p:xfrm>
          <a:off x="5713471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/>
          <p:cNvGraphicFramePr/>
          <p:nvPr>
            <p:extLst/>
          </p:nvPr>
        </p:nvGraphicFramePr>
        <p:xfrm>
          <a:off x="7359199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Chart 8"/>
          <p:cNvGraphicFramePr/>
          <p:nvPr>
            <p:extLst/>
          </p:nvPr>
        </p:nvGraphicFramePr>
        <p:xfrm>
          <a:off x="8987625" y="2512896"/>
          <a:ext cx="1244037" cy="221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2123438" y="5193479"/>
            <a:ext cx="8844018" cy="900765"/>
            <a:chOff x="1591107" y="4749236"/>
            <a:chExt cx="9656357" cy="983501"/>
          </a:xfrm>
        </p:grpSpPr>
        <p:sp>
          <p:nvSpPr>
            <p:cNvPr id="11" name="Text Placeholder 32"/>
            <p:cNvSpPr txBox="1">
              <a:spLocks/>
            </p:cNvSpPr>
            <p:nvPr/>
          </p:nvSpPr>
          <p:spPr>
            <a:xfrm>
              <a:off x="2320119" y="5102367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3"/>
            <p:cNvSpPr txBox="1">
              <a:spLocks/>
            </p:cNvSpPr>
            <p:nvPr/>
          </p:nvSpPr>
          <p:spPr>
            <a:xfrm>
              <a:off x="2320121" y="4799961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591107" y="4890375"/>
              <a:ext cx="556087" cy="5560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4795464" y="5102370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4795466" y="4770657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066452" y="4890375"/>
              <a:ext cx="556087" cy="556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2"/>
            <p:cNvSpPr txBox="1">
              <a:spLocks/>
            </p:cNvSpPr>
            <p:nvPr/>
          </p:nvSpPr>
          <p:spPr>
            <a:xfrm>
              <a:off x="7270809" y="5102367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3"/>
            <p:cNvSpPr txBox="1">
              <a:spLocks/>
            </p:cNvSpPr>
            <p:nvPr/>
          </p:nvSpPr>
          <p:spPr>
            <a:xfrm>
              <a:off x="7270811" y="4770658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6541797" y="4890375"/>
              <a:ext cx="556087" cy="5560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32"/>
            <p:cNvSpPr txBox="1">
              <a:spLocks/>
            </p:cNvSpPr>
            <p:nvPr/>
          </p:nvSpPr>
          <p:spPr>
            <a:xfrm>
              <a:off x="9746154" y="5102368"/>
              <a:ext cx="1501310" cy="63036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33"/>
            <p:cNvSpPr txBox="1">
              <a:spLocks/>
            </p:cNvSpPr>
            <p:nvPr/>
          </p:nvSpPr>
          <p:spPr>
            <a:xfrm>
              <a:off x="9746156" y="4749236"/>
              <a:ext cx="1501308" cy="2822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9017142" y="4890375"/>
              <a:ext cx="556087" cy="5560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12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4551867"/>
            <a:ext cx="12858044" cy="2304256"/>
          </a:xfrm>
          <a:prstGeom prst="rect">
            <a:avLst/>
          </a:prstGeom>
          <a:solidFill>
            <a:srgbClr val="4BC1DD">
              <a:alpha val="8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280814" y="6042556"/>
            <a:ext cx="42971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366407" y="4811450"/>
            <a:ext cx="61259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333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/>
      <p:bldP spid="12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院医生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BFBFBF"/>
      </a:accent2>
      <a:accent3>
        <a:srgbClr val="4BC1DD"/>
      </a:accent3>
      <a:accent4>
        <a:srgbClr val="BFBFBF"/>
      </a:accent4>
      <a:accent5>
        <a:srgbClr val="4BC1DD"/>
      </a:accent5>
      <a:accent6>
        <a:srgbClr val="BFBFBF"/>
      </a:accent6>
      <a:hlink>
        <a:srgbClr val="4BC1DD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2775</Words>
  <Application>Microsoft Office PowerPoint</Application>
  <PresentationFormat>自定义</PresentationFormat>
  <Paragraphs>253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医院医生</dc:title>
  <dc:creator/>
  <cp:keywords>www.1ppt.com</cp:keywords>
  <cp:lastModifiedBy/>
  <cp:revision>1</cp:revision>
  <dcterms:created xsi:type="dcterms:W3CDTF">2016-11-27T13:37:10Z</dcterms:created>
  <dcterms:modified xsi:type="dcterms:W3CDTF">2019-02-12T07:30:02Z</dcterms:modified>
</cp:coreProperties>
</file>