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23" r:id="rId1"/>
  </p:sldMasterIdLst>
  <p:notesMasterIdLst>
    <p:notesMasterId r:id="rId24"/>
  </p:notesMasterIdLst>
  <p:handoutMasterIdLst>
    <p:handoutMasterId r:id="rId25"/>
  </p:handoutMasterIdLst>
  <p:sldIdLst>
    <p:sldId id="4941" r:id="rId2"/>
    <p:sldId id="4943" r:id="rId3"/>
    <p:sldId id="4944" r:id="rId4"/>
    <p:sldId id="4857" r:id="rId5"/>
    <p:sldId id="4908" r:id="rId6"/>
    <p:sldId id="4897" r:id="rId7"/>
    <p:sldId id="4893" r:id="rId8"/>
    <p:sldId id="4945" r:id="rId9"/>
    <p:sldId id="4858" r:id="rId10"/>
    <p:sldId id="4910" r:id="rId11"/>
    <p:sldId id="4715" r:id="rId12"/>
    <p:sldId id="4912" r:id="rId13"/>
    <p:sldId id="4946" r:id="rId14"/>
    <p:sldId id="4664" r:id="rId15"/>
    <p:sldId id="4896" r:id="rId16"/>
    <p:sldId id="4856" r:id="rId17"/>
    <p:sldId id="4909" r:id="rId18"/>
    <p:sldId id="4947" r:id="rId19"/>
    <p:sldId id="4716" r:id="rId20"/>
    <p:sldId id="4911" r:id="rId21"/>
    <p:sldId id="4901" r:id="rId22"/>
    <p:sldId id="494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CF61A4"/>
    <a:srgbClr val="E5355B"/>
    <a:srgbClr val="E46633"/>
    <a:srgbClr val="005088"/>
    <a:srgbClr val="FFB300"/>
    <a:srgbClr val="006AB5"/>
    <a:srgbClr val="169274"/>
    <a:srgbClr val="ADE4C3"/>
    <a:srgbClr val="3295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40" autoAdjust="0"/>
    <p:restoredTop sz="95274" autoAdjust="0"/>
  </p:normalViewPr>
  <p:slideViewPr>
    <p:cSldViewPr>
      <p:cViewPr varScale="1">
        <p:scale>
          <a:sx n="87" d="100"/>
          <a:sy n="87" d="100"/>
        </p:scale>
        <p:origin x="30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141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3607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2802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2450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1906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6742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2557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9379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579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6045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0433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853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9145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1682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7681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18737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1465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0350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9598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0397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332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620A9-DA74-42BF-9043-257E1E63600C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5759F-E270-46AF-BBBD-F20907FA53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9384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6715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620A9-DA74-42BF-9043-257E1E63600C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5759F-E270-46AF-BBBD-F20907FA53A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22301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C620A9-DA74-42BF-9043-257E1E63600C}" type="datetimeFigureOut">
              <a:rPr lang="zh-CN" altLang="en-US" smtClean="0"/>
              <a:t>2019/2/12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5759F-E270-46AF-BBBD-F20907FA53A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209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592" r="32592"/>
          <a:stretch/>
        </p:blipFill>
        <p:spPr>
          <a:xfrm>
            <a:off x="7964463" y="0"/>
            <a:ext cx="4476752" cy="7232650"/>
          </a:xfrm>
          <a:prstGeom prst="rect">
            <a:avLst/>
          </a:prstGeom>
        </p:spPr>
      </p:pic>
      <p:sp>
        <p:nvSpPr>
          <p:cNvPr id="2" name="矩形 4"/>
          <p:cNvSpPr>
            <a:spLocks noChangeArrowheads="1"/>
          </p:cNvSpPr>
          <p:nvPr/>
        </p:nvSpPr>
        <p:spPr bwMode="auto">
          <a:xfrm>
            <a:off x="795" y="5380521"/>
            <a:ext cx="12857162" cy="1851148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 w="57150"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Font typeface="Arial" pitchFamily="34" charset="0"/>
              <a:buNone/>
              <a:defRPr/>
            </a:pPr>
            <a:endParaRPr lang="zh-CN" altLang="en-US" smtClean="0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9" name="矩形 4"/>
          <p:cNvSpPr>
            <a:spLocks noChangeArrowheads="1"/>
          </p:cNvSpPr>
          <p:nvPr/>
        </p:nvSpPr>
        <p:spPr bwMode="auto">
          <a:xfrm>
            <a:off x="-4217" y="5254507"/>
            <a:ext cx="12857162" cy="126014"/>
          </a:xfrm>
          <a:prstGeom prst="rect">
            <a:avLst/>
          </a:prstGeom>
          <a:solidFill>
            <a:srgbClr val="FF0000">
              <a:alpha val="60000"/>
            </a:srgbClr>
          </a:solidFill>
          <a:ln w="57150"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Font typeface="Arial" pitchFamily="34" charset="0"/>
              <a:buNone/>
              <a:defRPr/>
            </a:pPr>
            <a:endParaRPr lang="zh-CN" altLang="en-US" smtClean="0">
              <a:solidFill>
                <a:srgbClr val="FFFFFF"/>
              </a:solidFill>
              <a:latin typeface="+mj-ea"/>
              <a:ea typeface="+mj-ea"/>
            </a:endParaRPr>
          </a:p>
        </p:txBody>
      </p:sp>
      <p:pic>
        <p:nvPicPr>
          <p:cNvPr id="10" name="Picture 2" descr="F:\素材\正版图-卖\PPT\PPT医学医疗\yxyl0001\医院LOGO.pn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5824" y="2185493"/>
            <a:ext cx="1664208" cy="165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2851894" y="2762025"/>
            <a:ext cx="477252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会议报告 </a:t>
            </a: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座谈交流 </a:t>
            </a: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工作总结 </a:t>
            </a:r>
            <a:r>
              <a:rPr lang="en-US" altLang="zh-CN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zh-CN" altLang="en-US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工作汇报</a:t>
            </a:r>
            <a:endParaRPr lang="en-US" altLang="zh-CN" sz="2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51895" y="2154140"/>
            <a:ext cx="5112568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护士岗前培训体会</a:t>
            </a:r>
            <a:r>
              <a:rPr lang="en-US" altLang="zh-CN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9336682" y="576777"/>
            <a:ext cx="1674218" cy="2406688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3555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1" grpId="0"/>
      <p:bldP spid="11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MH_Entry_1"/>
          <p:cNvSpPr/>
          <p:nvPr>
            <p:custDataLst>
              <p:tags r:id="rId2"/>
            </p:custDataLst>
          </p:nvPr>
        </p:nvSpPr>
        <p:spPr>
          <a:xfrm flipH="1">
            <a:off x="5963791" y="2091707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MH_Number_1"/>
          <p:cNvSpPr/>
          <p:nvPr>
            <p:custDataLst>
              <p:tags r:id="rId3"/>
            </p:custDataLst>
          </p:nvPr>
        </p:nvSpPr>
        <p:spPr>
          <a:xfrm flipH="1">
            <a:off x="5059758" y="2077515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 flipH="1">
            <a:off x="5963791" y="3172719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2"/>
          <p:cNvSpPr/>
          <p:nvPr>
            <p:custDataLst>
              <p:tags r:id="rId5"/>
            </p:custDataLst>
          </p:nvPr>
        </p:nvSpPr>
        <p:spPr>
          <a:xfrm flipH="1">
            <a:off x="5059758" y="3158527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 flipH="1">
            <a:off x="5963791" y="4253731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3"/>
          <p:cNvSpPr/>
          <p:nvPr>
            <p:custDataLst>
              <p:tags r:id="rId7"/>
            </p:custDataLst>
          </p:nvPr>
        </p:nvSpPr>
        <p:spPr>
          <a:xfrm flipH="1">
            <a:off x="5059758" y="4239539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MH_Entry_4"/>
          <p:cNvSpPr/>
          <p:nvPr>
            <p:custDataLst>
              <p:tags r:id="rId8"/>
            </p:custDataLst>
          </p:nvPr>
        </p:nvSpPr>
        <p:spPr>
          <a:xfrm flipH="1">
            <a:off x="5963791" y="5334743"/>
            <a:ext cx="3487906" cy="579303"/>
          </a:xfrm>
          <a:prstGeom prst="roundRect">
            <a:avLst>
              <a:gd name="adj" fmla="val 23973"/>
            </a:avLst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wrap="square" lIns="0" tIns="0" rIns="0" bIns="0" anchor="ctr">
            <a:noAutofit/>
          </a:bodyPr>
          <a:lstStyle/>
          <a:p>
            <a:pPr lvl="0" algn="ctr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MH_Number_4"/>
          <p:cNvSpPr/>
          <p:nvPr>
            <p:custDataLst>
              <p:tags r:id="rId9"/>
            </p:custDataLst>
          </p:nvPr>
        </p:nvSpPr>
        <p:spPr>
          <a:xfrm flipH="1">
            <a:off x="5059758" y="5320551"/>
            <a:ext cx="801006" cy="607687"/>
          </a:xfrm>
          <a:custGeom>
            <a:avLst/>
            <a:gdLst>
              <a:gd name="connsiteX0" fmla="*/ 472018 w 1569959"/>
              <a:gd name="connsiteY0" fmla="*/ 0 h 1149634"/>
              <a:gd name="connsiteX1" fmla="*/ 1378350 w 1569959"/>
              <a:gd name="connsiteY1" fmla="*/ 0 h 1149634"/>
              <a:gd name="connsiteX2" fmla="*/ 1569959 w 1569959"/>
              <a:gd name="connsiteY2" fmla="*/ 191609 h 1149634"/>
              <a:gd name="connsiteX3" fmla="*/ 1569959 w 1569959"/>
              <a:gd name="connsiteY3" fmla="*/ 958025 h 1149634"/>
              <a:gd name="connsiteX4" fmla="*/ 1378350 w 1569959"/>
              <a:gd name="connsiteY4" fmla="*/ 1149634 h 1149634"/>
              <a:gd name="connsiteX5" fmla="*/ 472018 w 1569959"/>
              <a:gd name="connsiteY5" fmla="*/ 1149634 h 1149634"/>
              <a:gd name="connsiteX6" fmla="*/ 280409 w 1569959"/>
              <a:gd name="connsiteY6" fmla="*/ 958025 h 1149634"/>
              <a:gd name="connsiteX7" fmla="*/ 280409 w 1569959"/>
              <a:gd name="connsiteY7" fmla="*/ 795367 h 1149634"/>
              <a:gd name="connsiteX8" fmla="*/ 0 w 1569959"/>
              <a:gd name="connsiteY8" fmla="*/ 587517 h 1149634"/>
              <a:gd name="connsiteX9" fmla="*/ 280409 w 1569959"/>
              <a:gd name="connsiteY9" fmla="*/ 379666 h 1149634"/>
              <a:gd name="connsiteX10" fmla="*/ 280409 w 1569959"/>
              <a:gd name="connsiteY10" fmla="*/ 191609 h 1149634"/>
              <a:gd name="connsiteX11" fmla="*/ 472018 w 1569959"/>
              <a:gd name="connsiteY11" fmla="*/ 0 h 1149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69959" h="1149634">
                <a:moveTo>
                  <a:pt x="472018" y="0"/>
                </a:moveTo>
                <a:lnTo>
                  <a:pt x="1378350" y="0"/>
                </a:lnTo>
                <a:cubicBezTo>
                  <a:pt x="1484173" y="0"/>
                  <a:pt x="1569959" y="85786"/>
                  <a:pt x="1569959" y="191609"/>
                </a:cubicBezTo>
                <a:lnTo>
                  <a:pt x="1569959" y="958025"/>
                </a:lnTo>
                <a:cubicBezTo>
                  <a:pt x="1569959" y="1063848"/>
                  <a:pt x="1484173" y="1149634"/>
                  <a:pt x="1378350" y="1149634"/>
                </a:cubicBezTo>
                <a:lnTo>
                  <a:pt x="472018" y="1149634"/>
                </a:lnTo>
                <a:cubicBezTo>
                  <a:pt x="366195" y="1149634"/>
                  <a:pt x="280409" y="1063848"/>
                  <a:pt x="280409" y="958025"/>
                </a:cubicBezTo>
                <a:lnTo>
                  <a:pt x="280409" y="795367"/>
                </a:lnTo>
                <a:lnTo>
                  <a:pt x="0" y="587517"/>
                </a:lnTo>
                <a:lnTo>
                  <a:pt x="280409" y="379666"/>
                </a:lnTo>
                <a:lnTo>
                  <a:pt x="280409" y="191609"/>
                </a:lnTo>
                <a:cubicBezTo>
                  <a:pt x="280409" y="85786"/>
                  <a:pt x="366195" y="0"/>
                  <a:pt x="472018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</a:ln>
          <a:effectLst/>
        </p:spPr>
        <p:txBody>
          <a:bodyPr wrap="square" lIns="0" tIns="49357" rIns="189833" bIns="49357" anchor="ctr">
            <a:noAutofit/>
          </a:bodyPr>
          <a:lstStyle/>
          <a:p>
            <a:pPr algn="ctr">
              <a:defRPr/>
            </a:pPr>
            <a:r>
              <a:rPr lang="en-US" altLang="zh-CN" sz="2953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953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MH_Others_2"/>
          <p:cNvSpPr/>
          <p:nvPr>
            <p:custDataLst>
              <p:tags r:id="rId10"/>
            </p:custDataLst>
          </p:nvPr>
        </p:nvSpPr>
        <p:spPr>
          <a:xfrm>
            <a:off x="353" y="773245"/>
            <a:ext cx="1460470" cy="5001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Others_1"/>
          <p:cNvSpPr txBox="1"/>
          <p:nvPr>
            <p:custDataLst>
              <p:tags r:id="rId11"/>
            </p:custDataLst>
          </p:nvPr>
        </p:nvSpPr>
        <p:spPr>
          <a:xfrm>
            <a:off x="1460823" y="727718"/>
            <a:ext cx="1141729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r"/>
            <a:r>
              <a:rPr lang="zh-CN" altLang="en-US" sz="4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4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 txBox="1"/>
          <p:nvPr>
            <p:custDataLst>
              <p:tags r:id="rId12"/>
            </p:custDataLst>
          </p:nvPr>
        </p:nvSpPr>
        <p:spPr>
          <a:xfrm>
            <a:off x="352" y="1343271"/>
            <a:ext cx="2602199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9167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80" grpId="0" animBg="1"/>
      <p:bldP spid="23" grpId="0" animBg="1"/>
      <p:bldP spid="24" grpId="0" animBg="1"/>
      <p:bldP spid="25" grpId="0" animBg="1"/>
      <p:bldP spid="26" grpId="0" animBg="1"/>
      <p:bldP spid="31" grpId="0" animBg="1"/>
      <p:bldP spid="32" grpId="0" animBg="1"/>
      <p:bldP spid="22" grpId="0" animBg="1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0252757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5896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4" name="直接连接符 43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4213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58310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68" name="直接连接符 67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3529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018961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946416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809658" y="5909406"/>
            <a:ext cx="1123616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12800" y="5971634"/>
            <a:ext cx="11233150" cy="5539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1691" y="43694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445953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946416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15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445953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946416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89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80257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0" name="直接连接符 69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4245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26" name="直接连接符 2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2730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86" name="直接连接符 85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7020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115034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3" name="直接连接符 32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77" name="直接连接符 7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0207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1"/>
          <p:cNvGrpSpPr>
            <a:grpSpLocks/>
          </p:cNvGrpSpPr>
          <p:nvPr/>
        </p:nvGrpSpPr>
        <p:grpSpPr bwMode="auto">
          <a:xfrm>
            <a:off x="353" y="1573890"/>
            <a:ext cx="2571609" cy="5058390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7351" y="2493345"/>
              <a:ext cx="1436893" cy="5251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 anchorCtr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275469" y="2281610"/>
              <a:ext cx="1260656" cy="153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 anchorCtr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9462" name="Group 6"/>
          <p:cNvGrpSpPr>
            <a:grpSpLocks/>
          </p:cNvGrpSpPr>
          <p:nvPr/>
        </p:nvGrpSpPr>
        <p:grpSpPr bwMode="auto">
          <a:xfrm>
            <a:off x="5141340" y="1573890"/>
            <a:ext cx="2573840" cy="5058390"/>
            <a:chOff x="0" y="-1"/>
            <a:chExt cx="1830362" cy="3596385"/>
          </a:xfrm>
        </p:grpSpPr>
        <p:pic>
          <p:nvPicPr>
            <p:cNvPr id="19463" name="Picture 7" descr="pic10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828775" cy="179819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2" name="AutoShape 8"/>
            <p:cNvSpPr>
              <a:spLocks/>
            </p:cNvSpPr>
            <p:nvPr/>
          </p:nvSpPr>
          <p:spPr bwMode="auto">
            <a:xfrm>
              <a:off x="1587" y="1798192"/>
              <a:ext cx="1828775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5399314" y="5078600"/>
            <a:ext cx="2006548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5418146" y="4723777"/>
            <a:ext cx="1988691" cy="24622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grpSp>
        <p:nvGrpSpPr>
          <p:cNvPr id="19467" name="Group 11"/>
          <p:cNvGrpSpPr>
            <a:grpSpLocks/>
          </p:cNvGrpSpPr>
          <p:nvPr/>
        </p:nvGrpSpPr>
        <p:grpSpPr bwMode="auto">
          <a:xfrm>
            <a:off x="7712948" y="1573890"/>
            <a:ext cx="2571609" cy="5058387"/>
            <a:chOff x="-1" y="0"/>
            <a:chExt cx="1829063" cy="3596382"/>
          </a:xfrm>
        </p:grpSpPr>
        <p:sp>
          <p:nvSpPr>
            <p:cNvPr id="19468" name="AutoShape 12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pic>
          <p:nvPicPr>
            <p:cNvPr id="19469" name="Picture 13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" y="1798192"/>
              <a:ext cx="1829063" cy="1798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70" name="AutoShape 14"/>
            <p:cNvSpPr>
              <a:spLocks/>
            </p:cNvSpPr>
            <p:nvPr/>
          </p:nvSpPr>
          <p:spPr bwMode="auto">
            <a:xfrm>
              <a:off x="193014" y="674521"/>
              <a:ext cx="1443033" cy="5251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9471" name="AutoShape 15"/>
            <p:cNvSpPr>
              <a:spLocks/>
            </p:cNvSpPr>
            <p:nvPr/>
          </p:nvSpPr>
          <p:spPr bwMode="auto">
            <a:xfrm>
              <a:off x="106377" y="393602"/>
              <a:ext cx="1616307" cy="30789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9472" name="Group 16"/>
          <p:cNvGrpSpPr>
            <a:grpSpLocks/>
          </p:cNvGrpSpPr>
          <p:nvPr/>
        </p:nvGrpSpPr>
        <p:grpSpPr bwMode="auto">
          <a:xfrm>
            <a:off x="10287141" y="1573890"/>
            <a:ext cx="2571609" cy="5058390"/>
            <a:chOff x="-1" y="0"/>
            <a:chExt cx="1829063" cy="3596384"/>
          </a:xfrm>
        </p:grpSpPr>
        <p:pic>
          <p:nvPicPr>
            <p:cNvPr id="19473" name="Picture 17" descr="pic7.jpg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0"/>
              <a:ext cx="1829063" cy="1798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74" name="AutoShape 18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19475" name="AutoShape 19"/>
            <p:cNvSpPr>
              <a:spLocks/>
            </p:cNvSpPr>
            <p:nvPr/>
          </p:nvSpPr>
          <p:spPr bwMode="auto">
            <a:xfrm>
              <a:off x="197773" y="2493345"/>
              <a:ext cx="1431928" cy="5251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9476" name="AutoShape 20"/>
            <p:cNvSpPr>
              <a:spLocks/>
            </p:cNvSpPr>
            <p:nvPr/>
          </p:nvSpPr>
          <p:spPr bwMode="auto">
            <a:xfrm>
              <a:off x="177825" y="2260548"/>
              <a:ext cx="1471824" cy="17505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 anchorCtr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9477" name="Group 21"/>
          <p:cNvGrpSpPr>
            <a:grpSpLocks/>
          </p:cNvGrpSpPr>
          <p:nvPr/>
        </p:nvGrpSpPr>
        <p:grpSpPr bwMode="auto">
          <a:xfrm>
            <a:off x="2565266" y="1573889"/>
            <a:ext cx="2573840" cy="5058388"/>
            <a:chOff x="-1" y="0"/>
            <a:chExt cx="1829063" cy="3597970"/>
          </a:xfrm>
        </p:grpSpPr>
        <p:sp>
          <p:nvSpPr>
            <p:cNvPr id="19478" name="AutoShape 22"/>
            <p:cNvSpPr>
              <a:spLocks/>
            </p:cNvSpPr>
            <p:nvPr/>
          </p:nvSpPr>
          <p:spPr bwMode="auto">
            <a:xfrm>
              <a:off x="-1" y="0"/>
              <a:ext cx="1829063" cy="17989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pic>
          <p:nvPicPr>
            <p:cNvPr id="19479" name="Picture 23"/>
            <p:cNvPicPr>
              <a:picLocks noChangeAspect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" y="1798986"/>
              <a:ext cx="1829063" cy="17989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80" name="AutoShape 24"/>
            <p:cNvSpPr>
              <a:spLocks/>
            </p:cNvSpPr>
            <p:nvPr/>
          </p:nvSpPr>
          <p:spPr bwMode="auto">
            <a:xfrm>
              <a:off x="221189" y="674819"/>
              <a:ext cx="1421373" cy="52540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 anchorCtr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</a:p>
          </p:txBody>
        </p:sp>
        <p:sp>
          <p:nvSpPr>
            <p:cNvPr id="19481" name="AutoShape 25"/>
            <p:cNvSpPr>
              <a:spLocks/>
            </p:cNvSpPr>
            <p:nvPr/>
          </p:nvSpPr>
          <p:spPr bwMode="auto">
            <a:xfrm>
              <a:off x="123630" y="441919"/>
              <a:ext cx="1616492" cy="17513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t" anchorCtr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2748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07" name="直接连接符 106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123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2873410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71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89" name="直接连接符 8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3657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886327" y="591989"/>
            <a:ext cx="11086097" cy="0"/>
            <a:chOff x="1028775" y="591989"/>
            <a:chExt cx="11086097" cy="0"/>
          </a:xfrm>
        </p:grpSpPr>
        <p:cxnSp>
          <p:nvCxnSpPr>
            <p:cNvPr id="49" name="直接连接符 48"/>
            <p:cNvCxnSpPr/>
            <p:nvPr/>
          </p:nvCxnSpPr>
          <p:spPr>
            <a:xfrm>
              <a:off x="10287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8610675" y="591989"/>
              <a:ext cx="3504197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791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2592" r="32592"/>
          <a:stretch/>
        </p:blipFill>
        <p:spPr>
          <a:xfrm>
            <a:off x="7964463" y="0"/>
            <a:ext cx="4476752" cy="7232650"/>
          </a:xfrm>
          <a:prstGeom prst="rect">
            <a:avLst/>
          </a:prstGeom>
        </p:spPr>
      </p:pic>
      <p:sp>
        <p:nvSpPr>
          <p:cNvPr id="2" name="矩形 4"/>
          <p:cNvSpPr>
            <a:spLocks noChangeArrowheads="1"/>
          </p:cNvSpPr>
          <p:nvPr/>
        </p:nvSpPr>
        <p:spPr bwMode="auto">
          <a:xfrm>
            <a:off x="795" y="5380521"/>
            <a:ext cx="12857162" cy="1851148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 w="57150"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Font typeface="Arial" pitchFamily="34" charset="0"/>
              <a:buNone/>
              <a:defRPr/>
            </a:pPr>
            <a:endParaRPr lang="zh-CN" altLang="en-US" smtClean="0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9" name="矩形 4"/>
          <p:cNvSpPr>
            <a:spLocks noChangeArrowheads="1"/>
          </p:cNvSpPr>
          <p:nvPr/>
        </p:nvSpPr>
        <p:spPr bwMode="auto">
          <a:xfrm>
            <a:off x="-4217" y="5254507"/>
            <a:ext cx="12857162" cy="126014"/>
          </a:xfrm>
          <a:prstGeom prst="rect">
            <a:avLst/>
          </a:prstGeom>
          <a:solidFill>
            <a:srgbClr val="FF0000">
              <a:alpha val="60000"/>
            </a:srgbClr>
          </a:solidFill>
          <a:ln w="57150">
            <a:noFill/>
          </a:ln>
          <a:effectLst/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buFont typeface="Arial" pitchFamily="34" charset="0"/>
              <a:buNone/>
              <a:defRPr/>
            </a:pPr>
            <a:endParaRPr lang="zh-CN" altLang="en-US" smtClean="0">
              <a:solidFill>
                <a:srgbClr val="FFFFFF"/>
              </a:solidFill>
              <a:latin typeface="+mj-ea"/>
              <a:ea typeface="+mj-ea"/>
            </a:endParaRPr>
          </a:p>
        </p:txBody>
      </p:sp>
      <p:pic>
        <p:nvPicPr>
          <p:cNvPr id="10" name="Picture 2" descr="F:\素材\正版图-卖\PPT\PPT医学医疗\yxyl0001\医院LOGO.png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5824" y="2185493"/>
            <a:ext cx="1664208" cy="1659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51895" y="2154140"/>
            <a:ext cx="511256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altLang="zh-CN" sz="6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2851896" y="3457396"/>
            <a:ext cx="3577479" cy="44203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lIns="108000" tIns="36000" rIns="36000" bIns="3600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 smtClean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24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9336682" y="576777"/>
            <a:ext cx="1674218" cy="2406688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112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2" grpId="0"/>
      <p:bldP spid="12" grpId="1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医院护士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AUTOCOLOR" val="TRUE"/>
  <p:tag name="MH_TYPE" val="CONTENTS"/>
  <p:tag name="ID" val="54582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ENTRY"/>
  <p:tag name="ID" val="545820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NUMBER"/>
  <p:tag name="ID" val="545820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13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F61A4"/>
      </a:accent1>
      <a:accent2>
        <a:srgbClr val="BFBFBF"/>
      </a:accent2>
      <a:accent3>
        <a:srgbClr val="CF61A4"/>
      </a:accent3>
      <a:accent4>
        <a:srgbClr val="BFBFBF"/>
      </a:accent4>
      <a:accent5>
        <a:srgbClr val="CF61A4"/>
      </a:accent5>
      <a:accent6>
        <a:srgbClr val="BFBFBF"/>
      </a:accent6>
      <a:hlink>
        <a:srgbClr val="CF61A4"/>
      </a:hlink>
      <a:folHlink>
        <a:srgbClr val="BFBFB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3499</Words>
  <Application>Microsoft Office PowerPoint</Application>
  <PresentationFormat>自定义</PresentationFormat>
  <Paragraphs>300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Lato Regular</vt:lpstr>
      <vt:lpstr>League Gothic Regular</vt:lpstr>
      <vt:lpstr>宋体</vt:lpstr>
      <vt:lpstr>微软雅黑</vt:lpstr>
      <vt:lpstr>Arial</vt:lpstr>
      <vt:lpstr>Calibri</vt:lpstr>
      <vt:lpstr>Calibri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医院护士</dc:title>
  <dc:creator/>
  <cp:keywords>www.1ppt.com</cp:keywords>
  <cp:lastModifiedBy/>
  <cp:revision>1</cp:revision>
  <dcterms:created xsi:type="dcterms:W3CDTF">2016-11-29T16:56:50Z</dcterms:created>
  <dcterms:modified xsi:type="dcterms:W3CDTF">2019-02-12T07:20:01Z</dcterms:modified>
</cp:coreProperties>
</file>