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8" r:id="rId5"/>
    <p:sldId id="2831" r:id="rId6"/>
    <p:sldId id="2833" r:id="rId7"/>
    <p:sldId id="2838" r:id="rId8"/>
    <p:sldId id="2825" r:id="rId9"/>
    <p:sldId id="2832" r:id="rId10"/>
    <p:sldId id="2829" r:id="rId11"/>
    <p:sldId id="2834" r:id="rId12"/>
    <p:sldId id="2842" r:id="rId13"/>
    <p:sldId id="2826" r:id="rId14"/>
    <p:sldId id="2836" r:id="rId15"/>
    <p:sldId id="2839" r:id="rId16"/>
    <p:sldId id="2840" r:id="rId17"/>
    <p:sldId id="2841" r:id="rId18"/>
    <p:sldId id="2827" r:id="rId19"/>
    <p:sldId id="2837" r:id="rId20"/>
    <p:sldId id="2830" r:id="rId21"/>
    <p:sldId id="2835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82A3"/>
    <a:srgbClr val="43B1B9"/>
    <a:srgbClr val="03696D"/>
    <a:srgbClr val="005153"/>
    <a:srgbClr val="014241"/>
    <a:srgbClr val="1F8287"/>
    <a:srgbClr val="3CAFB9"/>
    <a:srgbClr val="4BC1DD"/>
    <a:srgbClr val="FFFFFF"/>
    <a:srgbClr val="8CB8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946600960"/>
        <c:axId val="-1946600416"/>
      </c:areaChart>
      <c:catAx>
        <c:axId val="-194660096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946600416"/>
        <c:crosses val="autoZero"/>
        <c:auto val="1"/>
        <c:lblAlgn val="ctr"/>
        <c:lblOffset val="100"/>
        <c:noMultiLvlLbl val="1"/>
      </c:catAx>
      <c:valAx>
        <c:axId val="-19466004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94660096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5814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257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0426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126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487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1484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490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776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4214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9762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40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531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758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11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011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2925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37010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08926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59657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209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429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8936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4231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476875" y="2608213"/>
            <a:ext cx="691276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新入职护士培训方案</a:t>
            </a:r>
            <a:r>
              <a:rPr lang="en-US" altLang="zh-CN" sz="40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476875" y="3465464"/>
            <a:ext cx="691276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NURSE ETIQUETTE TEAM PPT</a:t>
            </a:r>
            <a:endParaRPr lang="zh-CN" altLang="en-US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H_SubTitle_1"/>
          <p:cNvSpPr txBox="1"/>
          <p:nvPr>
            <p:custDataLst>
              <p:tags r:id="rId2"/>
            </p:custDataLst>
          </p:nvPr>
        </p:nvSpPr>
        <p:spPr>
          <a:xfrm>
            <a:off x="7581901" y="2131376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27160" y="2096130"/>
            <a:ext cx="1128426" cy="686432"/>
            <a:chOff x="6127160" y="2096130"/>
            <a:chExt cx="1128426" cy="686432"/>
          </a:xfrm>
        </p:grpSpPr>
        <p:cxnSp>
          <p:nvCxnSpPr>
            <p:cNvPr id="4" name="MH_Other_1"/>
            <p:cNvCxnSpPr/>
            <p:nvPr>
              <p:custDataLst>
                <p:tags r:id="rId17"/>
              </p:custDataLst>
            </p:nvPr>
          </p:nvCxnSpPr>
          <p:spPr>
            <a:xfrm flipH="1">
              <a:off x="6525624" y="2096130"/>
              <a:ext cx="729962" cy="68643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MH_Other_2"/>
            <p:cNvSpPr/>
            <p:nvPr>
              <p:custDataLst>
                <p:tags r:id="rId18"/>
              </p:custDataLst>
            </p:nvPr>
          </p:nvSpPr>
          <p:spPr>
            <a:xfrm>
              <a:off x="6145577" y="2497943"/>
              <a:ext cx="532403" cy="242763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MH_Other_3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127160" y="2108477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da-DK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MH_SubTitle_2"/>
          <p:cNvSpPr txBox="1"/>
          <p:nvPr>
            <p:custDataLst>
              <p:tags r:id="rId3"/>
            </p:custDataLst>
          </p:nvPr>
        </p:nvSpPr>
        <p:spPr>
          <a:xfrm>
            <a:off x="7581901" y="3176650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127160" y="3141962"/>
            <a:ext cx="1128426" cy="686432"/>
            <a:chOff x="6127160" y="3142521"/>
            <a:chExt cx="1128426" cy="686432"/>
          </a:xfrm>
        </p:grpSpPr>
        <p:cxnSp>
          <p:nvCxnSpPr>
            <p:cNvPr id="9" name="MH_Other_4"/>
            <p:cNvCxnSpPr/>
            <p:nvPr>
              <p:custDataLst>
                <p:tags r:id="rId14"/>
              </p:custDataLst>
            </p:nvPr>
          </p:nvCxnSpPr>
          <p:spPr>
            <a:xfrm flipH="1">
              <a:off x="6525624" y="3142521"/>
              <a:ext cx="729962" cy="686432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5"/>
            <p:cNvSpPr/>
            <p:nvPr>
              <p:custDataLst>
                <p:tags r:id="rId15"/>
              </p:custDataLst>
            </p:nvPr>
          </p:nvSpPr>
          <p:spPr>
            <a:xfrm>
              <a:off x="6145577" y="3544334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4" name="MH_Other_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127160" y="3154868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MH_SubTitle_3"/>
          <p:cNvSpPr txBox="1"/>
          <p:nvPr>
            <p:custDataLst>
              <p:tags r:id="rId4"/>
            </p:custDataLst>
          </p:nvPr>
        </p:nvSpPr>
        <p:spPr>
          <a:xfrm>
            <a:off x="7581901" y="4221924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27160" y="4187794"/>
            <a:ext cx="1128426" cy="686432"/>
            <a:chOff x="6127160" y="4187237"/>
            <a:chExt cx="1128426" cy="686432"/>
          </a:xfrm>
        </p:grpSpPr>
        <p:cxnSp>
          <p:nvCxnSpPr>
            <p:cNvPr id="15" name="MH_Other_7"/>
            <p:cNvCxnSpPr/>
            <p:nvPr>
              <p:custDataLst>
                <p:tags r:id="rId11"/>
              </p:custDataLst>
            </p:nvPr>
          </p:nvCxnSpPr>
          <p:spPr>
            <a:xfrm flipH="1">
              <a:off x="6525624" y="4187237"/>
              <a:ext cx="729962" cy="686432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6145577" y="458905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8" name="MH_Other_9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127160" y="419958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MH_SubTitle_4"/>
          <p:cNvSpPr txBox="1"/>
          <p:nvPr>
            <p:custDataLst>
              <p:tags r:id="rId5"/>
            </p:custDataLst>
          </p:nvPr>
        </p:nvSpPr>
        <p:spPr>
          <a:xfrm>
            <a:off x="7581901" y="5267199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27160" y="5233626"/>
            <a:ext cx="1128426" cy="684758"/>
            <a:chOff x="6127160" y="5233626"/>
            <a:chExt cx="1128426" cy="684758"/>
          </a:xfrm>
        </p:grpSpPr>
        <p:cxnSp>
          <p:nvCxnSpPr>
            <p:cNvPr id="20" name="MH_Other_10"/>
            <p:cNvCxnSpPr/>
            <p:nvPr>
              <p:custDataLst>
                <p:tags r:id="rId8"/>
              </p:custDataLst>
            </p:nvPr>
          </p:nvCxnSpPr>
          <p:spPr>
            <a:xfrm flipH="1">
              <a:off x="6525624" y="5233626"/>
              <a:ext cx="729962" cy="684758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9"/>
              </p:custDataLst>
            </p:nvPr>
          </p:nvSpPr>
          <p:spPr>
            <a:xfrm>
              <a:off x="6145577" y="563544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62" name="MH_Other_1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127160" y="524597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MH_Others_1"/>
          <p:cNvSpPr txBox="1"/>
          <p:nvPr>
            <p:custDataLst>
              <p:tags r:id="rId6"/>
            </p:custDataLst>
          </p:nvPr>
        </p:nvSpPr>
        <p:spPr>
          <a:xfrm>
            <a:off x="2080352" y="28880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7"/>
            </p:custDataLst>
          </p:nvPr>
        </p:nvSpPr>
        <p:spPr>
          <a:xfrm>
            <a:off x="2094866" y="39037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038491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701924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426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1286157" y="2116220"/>
            <a:ext cx="4714616" cy="3942175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8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875168">
                    <a:lnSpc>
                      <a:spcPct val="120000"/>
                    </a:lnSpc>
                    <a:spcAft>
                      <a:spcPct val="35000"/>
                    </a:spcAft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875168">
                    <a:lnSpc>
                      <a:spcPct val="120000"/>
                    </a:lnSpc>
                    <a:spcAft>
                      <a:spcPct val="35000"/>
                    </a:spcAft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10488405" y="5437882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10488405" y="4366378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0" name="Group 87"/>
          <p:cNvGrpSpPr/>
          <p:nvPr/>
        </p:nvGrpSpPr>
        <p:grpSpPr>
          <a:xfrm>
            <a:off x="6640322" y="5321646"/>
            <a:ext cx="3608501" cy="759138"/>
            <a:chOff x="609600" y="2841943"/>
            <a:chExt cx="2660838" cy="559774"/>
          </a:xfrm>
        </p:grpSpPr>
        <p:grpSp>
          <p:nvGrpSpPr>
            <p:cNvPr id="11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12"/>
          <p:cNvGrpSpPr/>
          <p:nvPr/>
        </p:nvGrpSpPr>
        <p:grpSpPr>
          <a:xfrm>
            <a:off x="6692149" y="4259228"/>
            <a:ext cx="3489809" cy="803410"/>
            <a:chOff x="5932686" y="2855964"/>
            <a:chExt cx="2449314" cy="563870"/>
          </a:xfrm>
        </p:grpSpPr>
        <p:grpSp>
          <p:nvGrpSpPr>
            <p:cNvPr id="26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7493367" y="2385553"/>
            <a:ext cx="4061929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6668665" y="1981893"/>
            <a:ext cx="2169030" cy="23621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6643676" y="2374456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6643676" y="3247464"/>
            <a:ext cx="491162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565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41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96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585921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2133317"/>
            <a:ext cx="5040511" cy="394723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9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456085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6429375" y="1456085"/>
            <a:ext cx="5616574" cy="503996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47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45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9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18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1883843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82810" y="1312863"/>
            <a:ext cx="8375587" cy="553218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12800" y="1312863"/>
            <a:ext cx="4029300" cy="5183187"/>
            <a:chOff x="1054101" y="584198"/>
            <a:chExt cx="2864758" cy="3686025"/>
          </a:xfrm>
          <a:solidFill>
            <a:schemeClr val="accent1"/>
          </a:solidFill>
        </p:grpSpPr>
        <p:sp>
          <p:nvSpPr>
            <p:cNvPr id="44" name="任意多边形 43"/>
            <p:cNvSpPr/>
            <p:nvPr/>
          </p:nvSpPr>
          <p:spPr>
            <a:xfrm rot="16200000">
              <a:off x="643467" y="994832"/>
              <a:ext cx="3686025" cy="2864758"/>
            </a:xfrm>
            <a:custGeom>
              <a:avLst/>
              <a:gdLst>
                <a:gd name="connsiteX0" fmla="*/ 3606801 w 3606801"/>
                <a:gd name="connsiteY0" fmla="*/ 0 h 2864758"/>
                <a:gd name="connsiteX1" fmla="*/ 3606801 w 3606801"/>
                <a:gd name="connsiteY1" fmla="*/ 2864758 h 2864758"/>
                <a:gd name="connsiteX2" fmla="*/ 3298624 w 3606801"/>
                <a:gd name="connsiteY2" fmla="*/ 2864758 h 2864758"/>
                <a:gd name="connsiteX3" fmla="*/ 3183189 w 3606801"/>
                <a:gd name="connsiteY3" fmla="*/ 2665731 h 2864758"/>
                <a:gd name="connsiteX4" fmla="*/ 3067753 w 3606801"/>
                <a:gd name="connsiteY4" fmla="*/ 2864758 h 2864758"/>
                <a:gd name="connsiteX5" fmla="*/ 0 w 3606801"/>
                <a:gd name="connsiteY5" fmla="*/ 2864757 h 2864758"/>
                <a:gd name="connsiteX6" fmla="*/ 1 w 3606801"/>
                <a:gd name="connsiteY6" fmla="*/ 0 h 2864758"/>
                <a:gd name="connsiteX7" fmla="*/ 3606801 w 3606801"/>
                <a:gd name="connsiteY7" fmla="*/ 0 h 2864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06801" h="2864758">
                  <a:moveTo>
                    <a:pt x="3606801" y="0"/>
                  </a:moveTo>
                  <a:lnTo>
                    <a:pt x="3606801" y="2864758"/>
                  </a:lnTo>
                  <a:lnTo>
                    <a:pt x="3298624" y="2864758"/>
                  </a:lnTo>
                  <a:lnTo>
                    <a:pt x="3183189" y="2665731"/>
                  </a:lnTo>
                  <a:lnTo>
                    <a:pt x="3067753" y="2864758"/>
                  </a:lnTo>
                  <a:lnTo>
                    <a:pt x="0" y="2864757"/>
                  </a:lnTo>
                  <a:lnTo>
                    <a:pt x="1" y="0"/>
                  </a:lnTo>
                  <a:lnTo>
                    <a:pt x="3606801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16394" name="组合 7"/>
            <p:cNvGrpSpPr>
              <a:grpSpLocks/>
            </p:cNvGrpSpPr>
            <p:nvPr/>
          </p:nvGrpSpPr>
          <p:grpSpPr bwMode="auto">
            <a:xfrm>
              <a:off x="1306452" y="910672"/>
              <a:ext cx="2329068" cy="2790961"/>
              <a:chOff x="1708552" y="129044"/>
              <a:chExt cx="2327948" cy="2791359"/>
            </a:xfrm>
            <a:grpFill/>
          </p:grpSpPr>
          <p:sp>
            <p:nvSpPr>
              <p:cNvPr id="39" name="文本框 66"/>
              <p:cNvSpPr txBox="1">
                <a:spLocks noChangeArrowheads="1"/>
              </p:cNvSpPr>
              <p:nvPr/>
            </p:nvSpPr>
            <p:spPr bwMode="auto">
              <a:xfrm>
                <a:off x="1708552" y="424868"/>
                <a:ext cx="2327948" cy="249553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此</a:t>
                </a:r>
                <a:endPara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endPara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</a:p>
            </p:txBody>
          </p:sp>
          <p:sp>
            <p:nvSpPr>
              <p:cNvPr id="16396" name="文本框 13"/>
              <p:cNvSpPr txBox="1">
                <a:spLocks noChangeArrowheads="1"/>
              </p:cNvSpPr>
              <p:nvPr/>
            </p:nvSpPr>
            <p:spPr bwMode="auto">
              <a:xfrm>
                <a:off x="1708552" y="129044"/>
                <a:ext cx="1312309" cy="175125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47" name="文本框 13"/>
          <p:cNvSpPr txBox="1">
            <a:spLocks noChangeArrowheads="1"/>
          </p:cNvSpPr>
          <p:nvPr/>
        </p:nvSpPr>
        <p:spPr bwMode="auto">
          <a:xfrm>
            <a:off x="9001657" y="1619873"/>
            <a:ext cx="307776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48" name="文本框 13"/>
          <p:cNvSpPr txBox="1">
            <a:spLocks noChangeArrowheads="1"/>
          </p:cNvSpPr>
          <p:nvPr/>
        </p:nvSpPr>
        <p:spPr bwMode="auto">
          <a:xfrm>
            <a:off x="9093028" y="2534439"/>
            <a:ext cx="298639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zh-CN" altLang="en-US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04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arallelogram 94"/>
          <p:cNvSpPr/>
          <p:nvPr/>
        </p:nvSpPr>
        <p:spPr>
          <a:xfrm flipH="1">
            <a:off x="4009991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2842986" y="4487546"/>
            <a:ext cx="1848344" cy="4821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Parallelogram 96"/>
          <p:cNvSpPr/>
          <p:nvPr/>
        </p:nvSpPr>
        <p:spPr>
          <a:xfrm flipH="1">
            <a:off x="517699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4009991" y="3812761"/>
            <a:ext cx="1848344" cy="4821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176997" y="3138150"/>
            <a:ext cx="2407393" cy="4821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Parallelogram 99"/>
          <p:cNvSpPr/>
          <p:nvPr/>
        </p:nvSpPr>
        <p:spPr>
          <a:xfrm>
            <a:off x="690371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6903717" y="3812761"/>
            <a:ext cx="1848344" cy="4821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Parallelogram 101"/>
          <p:cNvSpPr/>
          <p:nvPr/>
        </p:nvSpPr>
        <p:spPr>
          <a:xfrm>
            <a:off x="8066566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8066566" y="4487546"/>
            <a:ext cx="1848344" cy="4821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3" y="5477309"/>
            <a:ext cx="12858397" cy="17553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itle 13"/>
          <p:cNvSpPr txBox="1">
            <a:spLocks/>
          </p:cNvSpPr>
          <p:nvPr/>
        </p:nvSpPr>
        <p:spPr>
          <a:xfrm>
            <a:off x="5537648" y="233408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6" name="Content Placeholder 2"/>
          <p:cNvSpPr txBox="1">
            <a:spLocks/>
          </p:cNvSpPr>
          <p:nvPr/>
        </p:nvSpPr>
        <p:spPr>
          <a:xfrm>
            <a:off x="1205693" y="6086468"/>
            <a:ext cx="10447717" cy="537023"/>
          </a:xfrm>
          <a:prstGeom prst="rect">
            <a:avLst/>
          </a:prstGeom>
        </p:spPr>
        <p:txBody>
          <a:bodyPr vert="horz" lIns="96435" tIns="48218" rIns="96435" bIns="48218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itle 13"/>
          <p:cNvSpPr txBox="1">
            <a:spLocks/>
          </p:cNvSpPr>
          <p:nvPr/>
        </p:nvSpPr>
        <p:spPr>
          <a:xfrm>
            <a:off x="1905522" y="3845099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itle 13"/>
          <p:cNvSpPr txBox="1">
            <a:spLocks/>
          </p:cNvSpPr>
          <p:nvPr/>
        </p:nvSpPr>
        <p:spPr>
          <a:xfrm>
            <a:off x="3133007" y="3129614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Title 13"/>
          <p:cNvSpPr txBox="1">
            <a:spLocks/>
          </p:cNvSpPr>
          <p:nvPr/>
        </p:nvSpPr>
        <p:spPr>
          <a:xfrm>
            <a:off x="7989455" y="314960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itle 13"/>
          <p:cNvSpPr txBox="1">
            <a:spLocks/>
          </p:cNvSpPr>
          <p:nvPr/>
        </p:nvSpPr>
        <p:spPr>
          <a:xfrm>
            <a:off x="9035936" y="3840108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15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2" grpId="0" animBg="1"/>
      <p:bldP spid="94" grpId="0"/>
      <p:bldP spid="106" grpId="0"/>
      <p:bldP spid="116" grpId="0"/>
      <p:bldP spid="117" grpId="0"/>
      <p:bldP spid="118" grpId="0"/>
      <p:bldP spid="1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06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92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1980140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150224" y="3062232"/>
            <a:ext cx="5873511" cy="2435358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/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639020" y="2892357"/>
            <a:ext cx="5131362" cy="199961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728555" y="2536205"/>
            <a:ext cx="5131364" cy="200160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307975" y="2406876"/>
            <a:ext cx="1798663" cy="694395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326745" y="2295951"/>
            <a:ext cx="2481424" cy="882293"/>
            <a:chOff x="6793192" y="1919985"/>
            <a:chExt cx="1980137" cy="703566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980137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01642" y="4267218"/>
            <a:ext cx="1723055" cy="57501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548914" y="4761530"/>
            <a:ext cx="2460532" cy="882295"/>
            <a:chOff x="6158852" y="3848404"/>
            <a:chExt cx="1964024" cy="703567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3" y="4110197"/>
              <a:ext cx="1964023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940264" y="4617401"/>
            <a:ext cx="1370884" cy="634706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1216244" y="5167294"/>
            <a:ext cx="3165666" cy="959890"/>
            <a:chOff x="577483" y="4184070"/>
            <a:chExt cx="2526664" cy="766351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42297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17200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3067983" y="2458607"/>
            <a:ext cx="1997631" cy="88739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1216244" y="2365840"/>
            <a:ext cx="2831401" cy="920100"/>
            <a:chOff x="578159" y="1949614"/>
            <a:chExt cx="2259410" cy="734654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8"/>
              <a:ext cx="2259410" cy="44234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17202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29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81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8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1"/>
            <a:ext cx="12858750" cy="723264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5476875" y="2608213"/>
            <a:ext cx="691276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</a:t>
            </a:r>
            <a:r>
              <a:rPr lang="en-US" altLang="zh-CN" sz="8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you</a:t>
            </a:r>
            <a:endParaRPr lang="zh-CN" altLang="en-US" sz="80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5476876" y="3770264"/>
            <a:ext cx="35447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92489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护士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27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12">
      <a:dk1>
        <a:sysClr val="windowText" lastClr="000000"/>
      </a:dk1>
      <a:lt1>
        <a:sysClr val="window" lastClr="FFFFFF"/>
      </a:lt1>
      <a:dk2>
        <a:srgbClr val="BFBFBF"/>
      </a:dk2>
      <a:lt2>
        <a:srgbClr val="E7E6E6"/>
      </a:lt2>
      <a:accent1>
        <a:srgbClr val="2182A3"/>
      </a:accent1>
      <a:accent2>
        <a:srgbClr val="BFBFBF"/>
      </a:accent2>
      <a:accent3>
        <a:srgbClr val="2182A3"/>
      </a:accent3>
      <a:accent4>
        <a:srgbClr val="BFBFBF"/>
      </a:accent4>
      <a:accent5>
        <a:srgbClr val="2182A3"/>
      </a:accent5>
      <a:accent6>
        <a:srgbClr val="BFBFBF"/>
      </a:accent6>
      <a:hlink>
        <a:srgbClr val="2182A3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3056</Words>
  <Application>Microsoft Office PowerPoint</Application>
  <PresentationFormat>自定义</PresentationFormat>
  <Paragraphs>208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护士</dc:title>
  <dc:creator/>
  <cp:keywords>www.1ppt.com</cp:keywords>
  <cp:lastModifiedBy/>
  <cp:revision>1</cp:revision>
  <dcterms:created xsi:type="dcterms:W3CDTF">2016-12-17T12:21:35Z</dcterms:created>
  <dcterms:modified xsi:type="dcterms:W3CDTF">2019-02-12T06:37:03Z</dcterms:modified>
</cp:coreProperties>
</file>