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4.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5.xml" ContentType="application/vnd.openxmlformats-officedocument.drawingml.chart+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88" r:id="rId3"/>
    <p:sldId id="258" r:id="rId4"/>
    <p:sldId id="259" r:id="rId5"/>
    <p:sldId id="277" r:id="rId6"/>
    <p:sldId id="267" r:id="rId7"/>
    <p:sldId id="260" r:id="rId8"/>
    <p:sldId id="262" r:id="rId9"/>
    <p:sldId id="264" r:id="rId10"/>
    <p:sldId id="266" r:id="rId11"/>
    <p:sldId id="287" r:id="rId12"/>
    <p:sldId id="268" r:id="rId13"/>
    <p:sldId id="269" r:id="rId14"/>
    <p:sldId id="276" r:id="rId15"/>
    <p:sldId id="270" r:id="rId16"/>
    <p:sldId id="273" r:id="rId17"/>
    <p:sldId id="279" r:id="rId18"/>
    <p:sldId id="272" r:id="rId19"/>
    <p:sldId id="275" r:id="rId20"/>
    <p:sldId id="274" r:id="rId21"/>
    <p:sldId id="278" r:id="rId22"/>
    <p:sldId id="280" r:id="rId23"/>
    <p:sldId id="281" r:id="rId24"/>
    <p:sldId id="282" r:id="rId25"/>
    <p:sldId id="283" r:id="rId26"/>
    <p:sldId id="285" r:id="rId27"/>
    <p:sldId id="289"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Sheet1!$W$69</c:f>
              <c:strCache>
                <c:ptCount val="1"/>
                <c:pt idx="0">
                  <c:v>SALE</c:v>
                </c:pt>
              </c:strCache>
            </c:strRef>
          </c:tx>
          <c:spPr>
            <a:solidFill>
              <a:schemeClr val="accent2"/>
            </a:solidFill>
            <a:ln>
              <a:noFill/>
            </a:ln>
          </c:spPr>
          <c:dPt>
            <c:idx val="0"/>
            <c:bubble3D val="0"/>
            <c:spPr>
              <a:solidFill>
                <a:schemeClr val="accent1"/>
              </a:solidFill>
              <a:ln w="19050">
                <a:noFill/>
              </a:ln>
              <a:effectLst/>
            </c:spPr>
            <c:extLst xmlns:c16r2="http://schemas.microsoft.com/office/drawing/2015/06/chart">
              <c:ext xmlns:c16="http://schemas.microsoft.com/office/drawing/2014/chart" uri="{C3380CC4-5D6E-409C-BE32-E72D297353CC}">
                <c16:uniqueId val="{00000001-DBEF-4C04-953E-F090486BBE38}"/>
              </c:ext>
            </c:extLst>
          </c:dPt>
          <c:dPt>
            <c:idx val="1"/>
            <c:bubble3D val="0"/>
            <c:spPr>
              <a:solidFill>
                <a:schemeClr val="accent2"/>
              </a:solidFill>
              <a:ln w="19050">
                <a:noFill/>
              </a:ln>
              <a:effectLst/>
            </c:spPr>
            <c:extLst xmlns:c16r2="http://schemas.microsoft.com/office/drawing/2015/06/chart">
              <c:ext xmlns:c16="http://schemas.microsoft.com/office/drawing/2014/chart" uri="{C3380CC4-5D6E-409C-BE32-E72D297353CC}">
                <c16:uniqueId val="{00000003-DBEF-4C04-953E-F090486BBE38}"/>
              </c:ext>
            </c:extLst>
          </c:dPt>
          <c:dPt>
            <c:idx val="2"/>
            <c:bubble3D val="0"/>
            <c:spPr>
              <a:solidFill>
                <a:schemeClr val="bg1">
                  <a:lumMod val="75000"/>
                </a:schemeClr>
              </a:solidFill>
              <a:ln w="19050">
                <a:noFill/>
              </a:ln>
              <a:effectLst/>
            </c:spPr>
            <c:extLst xmlns:c16r2="http://schemas.microsoft.com/office/drawing/2015/06/chart">
              <c:ext xmlns:c16="http://schemas.microsoft.com/office/drawing/2014/chart" uri="{C3380CC4-5D6E-409C-BE32-E72D297353CC}">
                <c16:uniqueId val="{00000005-DBEF-4C04-953E-F090486BBE38}"/>
              </c:ext>
            </c:extLst>
          </c:dPt>
          <c:cat>
            <c:strRef>
              <c:f>Sheet1!$V$70:$V$72</c:f>
              <c:strCache>
                <c:ptCount val="3"/>
                <c:pt idx="0">
                  <c:v>A</c:v>
                </c:pt>
                <c:pt idx="2">
                  <c:v>B</c:v>
                </c:pt>
              </c:strCache>
            </c:strRef>
          </c:cat>
          <c:val>
            <c:numRef>
              <c:f>Sheet1!$W$70:$W$72</c:f>
              <c:numCache>
                <c:formatCode>General</c:formatCode>
                <c:ptCount val="3"/>
                <c:pt idx="0">
                  <c:v>9</c:v>
                </c:pt>
                <c:pt idx="2">
                  <c:v>1</c:v>
                </c:pt>
              </c:numCache>
            </c:numRef>
          </c:val>
          <c:extLst xmlns:c16r2="http://schemas.microsoft.com/office/drawing/2015/06/chart">
            <c:ext xmlns:c16="http://schemas.microsoft.com/office/drawing/2014/chart" uri="{C3380CC4-5D6E-409C-BE32-E72D297353CC}">
              <c16:uniqueId val="{00000006-DBEF-4C04-953E-F090486BBE38}"/>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Sheet1!$N$69</c:f>
              <c:strCache>
                <c:ptCount val="1"/>
                <c:pt idx="0">
                  <c:v>SALE</c:v>
                </c:pt>
              </c:strCache>
            </c:strRef>
          </c:tx>
          <c:spPr>
            <a:solidFill>
              <a:schemeClr val="accent2"/>
            </a:solidFill>
            <a:ln>
              <a:noFill/>
            </a:ln>
          </c:spPr>
          <c:dPt>
            <c:idx val="0"/>
            <c:bubble3D val="0"/>
            <c:spPr>
              <a:solidFill>
                <a:schemeClr val="accent1"/>
              </a:solidFill>
              <a:ln w="19050">
                <a:noFill/>
              </a:ln>
              <a:effectLst/>
            </c:spPr>
            <c:extLst xmlns:c16r2="http://schemas.microsoft.com/office/drawing/2015/06/chart">
              <c:ext xmlns:c16="http://schemas.microsoft.com/office/drawing/2014/chart" uri="{C3380CC4-5D6E-409C-BE32-E72D297353CC}">
                <c16:uniqueId val="{00000001-4157-4231-A750-4D265DEFE522}"/>
              </c:ext>
            </c:extLst>
          </c:dPt>
          <c:dPt>
            <c:idx val="1"/>
            <c:bubble3D val="0"/>
            <c:spPr>
              <a:solidFill>
                <a:schemeClr val="accent2"/>
              </a:solidFill>
              <a:ln w="19050">
                <a:noFill/>
              </a:ln>
              <a:effectLst/>
            </c:spPr>
            <c:extLst xmlns:c16r2="http://schemas.microsoft.com/office/drawing/2015/06/chart">
              <c:ext xmlns:c16="http://schemas.microsoft.com/office/drawing/2014/chart" uri="{C3380CC4-5D6E-409C-BE32-E72D297353CC}">
                <c16:uniqueId val="{00000003-4157-4231-A750-4D265DEFE522}"/>
              </c:ext>
            </c:extLst>
          </c:dPt>
          <c:dPt>
            <c:idx val="2"/>
            <c:bubble3D val="0"/>
            <c:spPr>
              <a:solidFill>
                <a:schemeClr val="bg1">
                  <a:lumMod val="75000"/>
                </a:schemeClr>
              </a:solidFill>
              <a:ln w="19050">
                <a:noFill/>
              </a:ln>
              <a:effectLst/>
            </c:spPr>
            <c:extLst xmlns:c16r2="http://schemas.microsoft.com/office/drawing/2015/06/chart">
              <c:ext xmlns:c16="http://schemas.microsoft.com/office/drawing/2014/chart" uri="{C3380CC4-5D6E-409C-BE32-E72D297353CC}">
                <c16:uniqueId val="{00000005-4157-4231-A750-4D265DEFE522}"/>
              </c:ext>
            </c:extLst>
          </c:dPt>
          <c:cat>
            <c:strRef>
              <c:f>Sheet1!$M$70:$M$72</c:f>
              <c:strCache>
                <c:ptCount val="3"/>
                <c:pt idx="0">
                  <c:v>A</c:v>
                </c:pt>
                <c:pt idx="2">
                  <c:v>B</c:v>
                </c:pt>
              </c:strCache>
            </c:strRef>
          </c:cat>
          <c:val>
            <c:numRef>
              <c:f>Sheet1!$N$70:$N$72</c:f>
              <c:numCache>
                <c:formatCode>General</c:formatCode>
                <c:ptCount val="3"/>
                <c:pt idx="0">
                  <c:v>5</c:v>
                </c:pt>
                <c:pt idx="2">
                  <c:v>5</c:v>
                </c:pt>
              </c:numCache>
            </c:numRef>
          </c:val>
          <c:extLst xmlns:c16r2="http://schemas.microsoft.com/office/drawing/2015/06/chart">
            <c:ext xmlns:c16="http://schemas.microsoft.com/office/drawing/2014/chart" uri="{C3380CC4-5D6E-409C-BE32-E72D297353CC}">
              <c16:uniqueId val="{00000006-4157-4231-A750-4D265DEFE522}"/>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Sheet1!$AG$69</c:f>
              <c:strCache>
                <c:ptCount val="1"/>
                <c:pt idx="0">
                  <c:v>SALE</c:v>
                </c:pt>
              </c:strCache>
            </c:strRef>
          </c:tx>
          <c:spPr>
            <a:solidFill>
              <a:schemeClr val="accent1"/>
            </a:solidFill>
            <a:ln>
              <a:noFill/>
            </a:ln>
          </c:spPr>
          <c:dPt>
            <c:idx val="0"/>
            <c:bubble3D val="0"/>
            <c:spPr>
              <a:solidFill>
                <a:schemeClr val="bg1">
                  <a:lumMod val="75000"/>
                </a:schemeClr>
              </a:solidFill>
              <a:ln w="19050">
                <a:noFill/>
              </a:ln>
              <a:effectLst/>
            </c:spPr>
            <c:extLst xmlns:c16r2="http://schemas.microsoft.com/office/drawing/2015/06/chart">
              <c:ext xmlns:c16="http://schemas.microsoft.com/office/drawing/2014/chart" uri="{C3380CC4-5D6E-409C-BE32-E72D297353CC}">
                <c16:uniqueId val="{00000001-BB88-48BB-A8C7-B27B4ADF9292}"/>
              </c:ext>
            </c:extLst>
          </c:dPt>
          <c:dPt>
            <c:idx val="1"/>
            <c:bubble3D val="0"/>
            <c:spPr>
              <a:solidFill>
                <a:schemeClr val="accent1"/>
              </a:solidFill>
              <a:ln w="19050">
                <a:noFill/>
              </a:ln>
              <a:effectLst/>
            </c:spPr>
            <c:extLst xmlns:c16r2="http://schemas.microsoft.com/office/drawing/2015/06/chart">
              <c:ext xmlns:c16="http://schemas.microsoft.com/office/drawing/2014/chart" uri="{C3380CC4-5D6E-409C-BE32-E72D297353CC}">
                <c16:uniqueId val="{00000003-BB88-48BB-A8C7-B27B4ADF9292}"/>
              </c:ext>
            </c:extLst>
          </c:dPt>
          <c:dPt>
            <c:idx val="2"/>
            <c:bubble3D val="0"/>
            <c:spPr>
              <a:solidFill>
                <a:schemeClr val="accent1"/>
              </a:solidFill>
              <a:ln w="19050">
                <a:noFill/>
              </a:ln>
              <a:effectLst/>
            </c:spPr>
            <c:extLst xmlns:c16r2="http://schemas.microsoft.com/office/drawing/2015/06/chart">
              <c:ext xmlns:c16="http://schemas.microsoft.com/office/drawing/2014/chart" uri="{C3380CC4-5D6E-409C-BE32-E72D297353CC}">
                <c16:uniqueId val="{00000005-BB88-48BB-A8C7-B27B4ADF9292}"/>
              </c:ext>
            </c:extLst>
          </c:dPt>
          <c:cat>
            <c:strRef>
              <c:f>Sheet1!$AF$70:$AF$72</c:f>
              <c:strCache>
                <c:ptCount val="3"/>
                <c:pt idx="0">
                  <c:v>A</c:v>
                </c:pt>
                <c:pt idx="2">
                  <c:v>B</c:v>
                </c:pt>
              </c:strCache>
            </c:strRef>
          </c:cat>
          <c:val>
            <c:numRef>
              <c:f>Sheet1!$AG$70:$AG$72</c:f>
              <c:numCache>
                <c:formatCode>General</c:formatCode>
                <c:ptCount val="3"/>
                <c:pt idx="0">
                  <c:v>23</c:v>
                </c:pt>
                <c:pt idx="2">
                  <c:v>77</c:v>
                </c:pt>
              </c:numCache>
            </c:numRef>
          </c:val>
          <c:extLst xmlns:c16r2="http://schemas.microsoft.com/office/drawing/2015/06/chart">
            <c:ext xmlns:c16="http://schemas.microsoft.com/office/drawing/2014/chart" uri="{C3380CC4-5D6E-409C-BE32-E72D297353CC}">
              <c16:uniqueId val="{00000006-BB88-48BB-A8C7-B27B4ADF9292}"/>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4063951092159261"/>
          <c:y val="4.4044129674703468E-2"/>
          <c:w val="0.53600634563756422"/>
          <c:h val="0.9558690889555358"/>
        </c:manualLayout>
      </c:layout>
      <c:doughnutChart>
        <c:varyColors val="1"/>
        <c:ser>
          <c:idx val="0"/>
          <c:order val="0"/>
          <c:tx>
            <c:strRef>
              <c:f>Sheet1!$B$1</c:f>
              <c:strCache>
                <c:ptCount val="1"/>
                <c:pt idx="0">
                  <c:v>Sales</c:v>
                </c:pt>
              </c:strCache>
            </c:strRef>
          </c:tx>
          <c:dPt>
            <c:idx val="0"/>
            <c:bubble3D val="0"/>
            <c:spPr>
              <a:solidFill>
                <a:schemeClr val="accent1">
                  <a:lumMod val="75000"/>
                </a:schemeClr>
              </a:solidFill>
            </c:spPr>
            <c:extLst xmlns:c16r2="http://schemas.microsoft.com/office/drawing/2015/06/chart">
              <c:ext xmlns:c16="http://schemas.microsoft.com/office/drawing/2014/chart" uri="{C3380CC4-5D6E-409C-BE32-E72D297353CC}">
                <c16:uniqueId val="{00000001-4A8D-4B2B-8BF9-DBF361233079}"/>
              </c:ext>
            </c:extLst>
          </c:dPt>
          <c:dPt>
            <c:idx val="1"/>
            <c:bubble3D val="0"/>
            <c:spPr>
              <a:solidFill>
                <a:schemeClr val="tx1">
                  <a:lumMod val="50000"/>
                  <a:lumOff val="50000"/>
                </a:schemeClr>
              </a:solidFill>
            </c:spPr>
            <c:extLst xmlns:c16r2="http://schemas.microsoft.com/office/drawing/2015/06/chart">
              <c:ext xmlns:c16="http://schemas.microsoft.com/office/drawing/2014/chart" uri="{C3380CC4-5D6E-409C-BE32-E72D297353CC}">
                <c16:uniqueId val="{00000003-4A8D-4B2B-8BF9-DBF361233079}"/>
              </c:ext>
            </c:extLst>
          </c:dPt>
          <c:dPt>
            <c:idx val="2"/>
            <c:bubble3D val="0"/>
            <c:spPr>
              <a:solidFill>
                <a:schemeClr val="bg1">
                  <a:lumMod val="75000"/>
                </a:schemeClr>
              </a:solidFill>
            </c:spPr>
            <c:extLst xmlns:c16r2="http://schemas.microsoft.com/office/drawing/2015/06/chart">
              <c:ext xmlns:c16="http://schemas.microsoft.com/office/drawing/2014/chart" uri="{C3380CC4-5D6E-409C-BE32-E72D297353CC}">
                <c16:uniqueId val="{00000005-4A8D-4B2B-8BF9-DBF361233079}"/>
              </c:ext>
            </c:extLst>
          </c:dPt>
          <c:cat>
            <c:strRef>
              <c:f>Sheet1!$A$2:$A$4</c:f>
              <c:strCache>
                <c:ptCount val="3"/>
                <c:pt idx="0">
                  <c:v>1st Qtr</c:v>
                </c:pt>
                <c:pt idx="1">
                  <c:v>2nd Qtr</c:v>
                </c:pt>
                <c:pt idx="2">
                  <c:v>3rd Qtr</c:v>
                </c:pt>
              </c:strCache>
            </c:strRef>
          </c:cat>
          <c:val>
            <c:numRef>
              <c:f>Sheet1!$B$2:$B$4</c:f>
              <c:numCache>
                <c:formatCode>General</c:formatCode>
                <c:ptCount val="3"/>
                <c:pt idx="0">
                  <c:v>40</c:v>
                </c:pt>
                <c:pt idx="1">
                  <c:v>35</c:v>
                </c:pt>
                <c:pt idx="2">
                  <c:v>25</c:v>
                </c:pt>
              </c:numCache>
            </c:numRef>
          </c:val>
          <c:extLst xmlns:c16r2="http://schemas.microsoft.com/office/drawing/2015/06/chart">
            <c:ext xmlns:c16="http://schemas.microsoft.com/office/drawing/2014/chart" uri="{C3380CC4-5D6E-409C-BE32-E72D297353CC}">
              <c16:uniqueId val="{00000006-4A8D-4B2B-8BF9-DBF361233079}"/>
            </c:ext>
          </c:extLst>
        </c:ser>
        <c:dLbls>
          <c:showLegendKey val="0"/>
          <c:showVal val="0"/>
          <c:showCatName val="0"/>
          <c:showSerName val="0"/>
          <c:showPercent val="0"/>
          <c:showBubbleSize val="0"/>
          <c:showLeaderLines val="1"/>
        </c:dLbls>
        <c:firstSliceAng val="356"/>
        <c:holeSize val="38"/>
      </c:doughnutChart>
      <c:spPr>
        <a:ln w="22225"/>
      </c:spPr>
    </c:plotArea>
    <c:plotVisOnly val="1"/>
    <c:dispBlanksAs val="gap"/>
    <c:showDLblsOverMax val="0"/>
  </c:chart>
  <c:txPr>
    <a:bodyPr/>
    <a:lstStyle/>
    <a:p>
      <a:pPr>
        <a:defRPr sz="1800"/>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Rendering Engine</c:v>
                </c:pt>
              </c:strCache>
            </c:strRef>
          </c:tx>
          <c:spPr>
            <a:solidFill>
              <a:schemeClr val="accent1"/>
            </a:solidFill>
          </c:spPr>
          <c:invertIfNegative val="0"/>
          <c:dPt>
            <c:idx val="0"/>
            <c:invertIfNegative val="0"/>
            <c:bubble3D val="0"/>
            <c:extLst xmlns:c16r2="http://schemas.microsoft.com/office/drawing/2015/06/chart">
              <c:ext xmlns:c16="http://schemas.microsoft.com/office/drawing/2014/chart" uri="{C3380CC4-5D6E-409C-BE32-E72D297353CC}">
                <c16:uniqueId val="{00000000-A8DE-457B-B23D-46D31B5FFD4D}"/>
              </c:ext>
            </c:extLst>
          </c:dPt>
          <c:dPt>
            <c:idx val="1"/>
            <c:invertIfNegative val="0"/>
            <c:bubble3D val="0"/>
            <c:spPr>
              <a:solidFill>
                <a:schemeClr val="accent2"/>
              </a:solidFill>
            </c:spPr>
            <c:extLst xmlns:c16r2="http://schemas.microsoft.com/office/drawing/2015/06/chart">
              <c:ext xmlns:c16="http://schemas.microsoft.com/office/drawing/2014/chart" uri="{C3380CC4-5D6E-409C-BE32-E72D297353CC}">
                <c16:uniqueId val="{00000002-A8DE-457B-B23D-46D31B5FFD4D}"/>
              </c:ext>
            </c:extLst>
          </c:dPt>
          <c:dPt>
            <c:idx val="2"/>
            <c:invertIfNegative val="0"/>
            <c:bubble3D val="0"/>
            <c:extLst xmlns:c16r2="http://schemas.microsoft.com/office/drawing/2015/06/chart">
              <c:ext xmlns:c16="http://schemas.microsoft.com/office/drawing/2014/chart" uri="{C3380CC4-5D6E-409C-BE32-E72D297353CC}">
                <c16:uniqueId val="{00000003-A8DE-457B-B23D-46D31B5FFD4D}"/>
              </c:ext>
            </c:extLst>
          </c:dPt>
          <c:dPt>
            <c:idx val="3"/>
            <c:invertIfNegative val="0"/>
            <c:bubble3D val="0"/>
            <c:extLst xmlns:c16r2="http://schemas.microsoft.com/office/drawing/2015/06/chart">
              <c:ext xmlns:c16="http://schemas.microsoft.com/office/drawing/2014/chart" uri="{C3380CC4-5D6E-409C-BE32-E72D297353CC}">
                <c16:uniqueId val="{00000004-A8DE-457B-B23D-46D31B5FFD4D}"/>
              </c:ext>
            </c:extLst>
          </c:dPt>
          <c:dLbls>
            <c:spPr>
              <a:noFill/>
              <a:ln>
                <a:noFill/>
              </a:ln>
              <a:effectLst/>
            </c:spPr>
            <c:txPr>
              <a:bodyPr/>
              <a:lstStyle/>
              <a:p>
                <a:pPr>
                  <a:defRPr sz="1600" b="1">
                    <a:solidFill>
                      <a:schemeClr val="accent1"/>
                    </a:solidFill>
                    <a:latin typeface="微软雅黑" pitchFamily="34" charset="-122"/>
                    <a:ea typeface="微软雅黑" pitchFamily="34" charset="-122"/>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Sheet1!$A$2:$A$5</c:f>
              <c:strCache>
                <c:ptCount val="4"/>
                <c:pt idx="0">
                  <c:v>IE5</c:v>
                </c:pt>
                <c:pt idx="1">
                  <c:v>IE7</c:v>
                </c:pt>
                <c:pt idx="2">
                  <c:v>IE8</c:v>
                </c:pt>
                <c:pt idx="3">
                  <c:v>IE9</c:v>
                </c:pt>
              </c:strCache>
            </c:strRef>
          </c:cat>
          <c:val>
            <c:numRef>
              <c:f>Sheet1!$B$2:$B$5</c:f>
              <c:numCache>
                <c:formatCode>0%</c:formatCode>
                <c:ptCount val="4"/>
                <c:pt idx="0">
                  <c:v>0.2</c:v>
                </c:pt>
                <c:pt idx="1">
                  <c:v>0.5</c:v>
                </c:pt>
                <c:pt idx="2">
                  <c:v>0.7</c:v>
                </c:pt>
                <c:pt idx="3">
                  <c:v>1</c:v>
                </c:pt>
              </c:numCache>
            </c:numRef>
          </c:val>
          <c:extLst xmlns:c16r2="http://schemas.microsoft.com/office/drawing/2015/06/chart">
            <c:ext xmlns:c16="http://schemas.microsoft.com/office/drawing/2014/chart" uri="{C3380CC4-5D6E-409C-BE32-E72D297353CC}">
              <c16:uniqueId val="{00000005-A8DE-457B-B23D-46D31B5FFD4D}"/>
            </c:ext>
          </c:extLst>
        </c:ser>
        <c:dLbls>
          <c:showLegendKey val="0"/>
          <c:showVal val="1"/>
          <c:showCatName val="0"/>
          <c:showSerName val="0"/>
          <c:showPercent val="0"/>
          <c:showBubbleSize val="0"/>
        </c:dLbls>
        <c:gapWidth val="6"/>
        <c:overlap val="-98"/>
        <c:axId val="-1951824352"/>
        <c:axId val="-1951823808"/>
      </c:barChart>
      <c:catAx>
        <c:axId val="-1951824352"/>
        <c:scaling>
          <c:orientation val="minMax"/>
        </c:scaling>
        <c:delete val="1"/>
        <c:axPos val="b"/>
        <c:numFmt formatCode="General" sourceLinked="0"/>
        <c:majorTickMark val="out"/>
        <c:minorTickMark val="none"/>
        <c:tickLblPos val="none"/>
        <c:crossAx val="-1951823808"/>
        <c:crosses val="autoZero"/>
        <c:auto val="1"/>
        <c:lblAlgn val="ctr"/>
        <c:lblOffset val="100"/>
        <c:noMultiLvlLbl val="0"/>
      </c:catAx>
      <c:valAx>
        <c:axId val="-1951823808"/>
        <c:scaling>
          <c:orientation val="minMax"/>
        </c:scaling>
        <c:delete val="1"/>
        <c:axPos val="l"/>
        <c:numFmt formatCode="0%" sourceLinked="1"/>
        <c:majorTickMark val="out"/>
        <c:minorTickMark val="none"/>
        <c:tickLblPos val="none"/>
        <c:crossAx val="-1951824352"/>
        <c:crosses val="autoZero"/>
        <c:crossBetween val="between"/>
      </c:valAx>
    </c:plotArea>
    <c:plotVisOnly val="1"/>
    <c:dispBlanksAs val="gap"/>
    <c:showDLblsOverMax val="0"/>
  </c:chart>
  <c:txPr>
    <a:bodyPr/>
    <a:lstStyle/>
    <a:p>
      <a:pPr>
        <a:defRPr sz="1400">
          <a:solidFill>
            <a:schemeClr val="accent5"/>
          </a:solidFill>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6E8E51-7B05-4ED7-A749-A3D076CC545F}" type="datetimeFigureOut">
              <a:rPr lang="zh-CN" altLang="en-US" smtClean="0"/>
              <a:t>2019/2/12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EF767F-6831-40A3-ADAE-B9E9AABE8846}" type="slidenum">
              <a:rPr lang="zh-CN" altLang="en-US" smtClean="0"/>
              <a:t>‹#›</a:t>
            </a:fld>
            <a:endParaRPr lang="zh-CN" altLang="en-US"/>
          </a:p>
        </p:txBody>
      </p:sp>
    </p:spTree>
    <p:extLst>
      <p:ext uri="{BB962C8B-B14F-4D97-AF65-F5344CB8AC3E}">
        <p14:creationId xmlns:p14="http://schemas.microsoft.com/office/powerpoint/2010/main" val="8224237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EF767F-6831-40A3-ADAE-B9E9AABE8846}" type="slidenum">
              <a:rPr lang="zh-CN" altLang="en-US" smtClean="0"/>
              <a:t>1</a:t>
            </a:fld>
            <a:endParaRPr lang="zh-CN" altLang="en-US"/>
          </a:p>
        </p:txBody>
      </p:sp>
    </p:spTree>
    <p:extLst>
      <p:ext uri="{BB962C8B-B14F-4D97-AF65-F5344CB8AC3E}">
        <p14:creationId xmlns:p14="http://schemas.microsoft.com/office/powerpoint/2010/main" val="35731524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EF767F-6831-40A3-ADAE-B9E9AABE8846}" type="slidenum">
              <a:rPr lang="zh-CN" altLang="en-US" smtClean="0"/>
              <a:t>2</a:t>
            </a:fld>
            <a:endParaRPr lang="zh-CN" altLang="en-US"/>
          </a:p>
        </p:txBody>
      </p:sp>
    </p:spTree>
    <p:extLst>
      <p:ext uri="{BB962C8B-B14F-4D97-AF65-F5344CB8AC3E}">
        <p14:creationId xmlns:p14="http://schemas.microsoft.com/office/powerpoint/2010/main" val="31614776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2320783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6744650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8873492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3609721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8681087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0171490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9803272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1711795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8694423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4670876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2811428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3646305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2769365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1940860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4876337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1330104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7280971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8738433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6987115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3657511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0343147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28132977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3028525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0153746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EF767F-6831-40A3-ADAE-B9E9AABE8846}" type="slidenum">
              <a:rPr lang="zh-CN" altLang="en-US" smtClean="0"/>
              <a:t>27</a:t>
            </a:fld>
            <a:endParaRPr lang="zh-CN" altLang="en-US"/>
          </a:p>
        </p:txBody>
      </p:sp>
    </p:spTree>
    <p:extLst>
      <p:ext uri="{BB962C8B-B14F-4D97-AF65-F5344CB8AC3E}">
        <p14:creationId xmlns:p14="http://schemas.microsoft.com/office/powerpoint/2010/main" val="29939505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rgbClr val="F1F1F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07146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solidFill>
          <a:srgbClr val="F1F1F1"/>
        </a:solidFill>
        <a:effectLst/>
      </p:bgPr>
    </p:bg>
    <p:spTree>
      <p:nvGrpSpPr>
        <p:cNvPr id="1" name=""/>
        <p:cNvGrpSpPr/>
        <p:nvPr/>
      </p:nvGrpSpPr>
      <p:grpSpPr>
        <a:xfrm>
          <a:off x="0" y="0"/>
          <a:ext cx="0" cy="0"/>
          <a:chOff x="0" y="0"/>
          <a:chExt cx="0" cy="0"/>
        </a:xfrm>
      </p:grpSpPr>
      <p:pic>
        <p:nvPicPr>
          <p:cNvPr id="6" name="Picture 6" descr="C:\Users\Administrator\Desktop\00000fff.jpg"/>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userDrawn="1"/>
        </p:nvSpPr>
        <p:spPr>
          <a:xfrm flipV="1">
            <a:off x="0" y="251796"/>
            <a:ext cx="9144000" cy="46199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33717" y="0"/>
            <a:ext cx="734683" cy="713792"/>
          </a:xfrm>
          <a:prstGeom prst="rect">
            <a:avLst/>
          </a:prstGeom>
        </p:spPr>
      </p:pic>
      <p:sp>
        <p:nvSpPr>
          <p:cNvPr id="5" name="文本框 4"/>
          <p:cNvSpPr txBox="1"/>
          <p:nvPr userDrawn="1"/>
        </p:nvSpPr>
        <p:spPr>
          <a:xfrm>
            <a:off x="1309568" y="251795"/>
            <a:ext cx="3262432" cy="461665"/>
          </a:xfrm>
          <a:prstGeom prst="rect">
            <a:avLst/>
          </a:prstGeom>
          <a:noFill/>
        </p:spPr>
        <p:txBody>
          <a:bodyPr wrap="non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2901778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bg>
      <p:bgPr>
        <a:solidFill>
          <a:srgbClr val="F1F1F1"/>
        </a:solidFill>
        <a:effectLst/>
      </p:bgPr>
    </p:bg>
    <p:spTree>
      <p:nvGrpSpPr>
        <p:cNvPr id="1" name=""/>
        <p:cNvGrpSpPr/>
        <p:nvPr/>
      </p:nvGrpSpPr>
      <p:grpSpPr>
        <a:xfrm>
          <a:off x="0" y="0"/>
          <a:ext cx="0" cy="0"/>
          <a:chOff x="0" y="0"/>
          <a:chExt cx="0" cy="0"/>
        </a:xfrm>
      </p:grpSpPr>
      <p:pic>
        <p:nvPicPr>
          <p:cNvPr id="4" name="Picture 6" descr="C:\Users\Administrator\Desktop\00000fff.jpg"/>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168132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2019/2/12</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66676746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2019/2/12</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7" name="矩形 6"/>
          <p:cNvSpPr/>
          <p:nvPr userDrawn="1"/>
        </p:nvSpPr>
        <p:spPr>
          <a:xfrm>
            <a:off x="7106028" y="4789197"/>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90064214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2019/2/12</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69064459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2019/2/12</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24999738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2019/2/12</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61166893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2019/2/12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65238125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2019/2/12</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0800552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9" r:id="rId5"/>
    <p:sldLayoutId id="2147483665" r:id="rId6"/>
    <p:sldLayoutId id="2147483666" r:id="rId7"/>
    <p:sldLayoutId id="2147483667" r:id="rId8"/>
    <p:sldLayoutId id="2147483668" r:id="rId9"/>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chart" Target="../charts/chart3.xml"/><Relationship Id="rId4" Type="http://schemas.openxmlformats.org/officeDocument/2006/relationships/chart" Target="../charts/char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0" y="1473200"/>
            <a:ext cx="9144000" cy="180702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78217" y="548303"/>
            <a:ext cx="2572299" cy="2499153"/>
          </a:xfrm>
          <a:prstGeom prst="rect">
            <a:avLst/>
          </a:prstGeom>
        </p:spPr>
      </p:pic>
      <p:pic>
        <p:nvPicPr>
          <p:cNvPr id="8" name="图片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96178" y="2831906"/>
            <a:ext cx="2854338" cy="1791243"/>
          </a:xfrm>
          <a:prstGeom prst="rect">
            <a:avLst/>
          </a:prstGeom>
        </p:spPr>
      </p:pic>
      <p:pic>
        <p:nvPicPr>
          <p:cNvPr id="9" name="图片 8"/>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339297" y="3538151"/>
            <a:ext cx="3084321" cy="1084998"/>
          </a:xfrm>
          <a:prstGeom prst="rect">
            <a:avLst/>
          </a:prstGeom>
        </p:spPr>
      </p:pic>
      <p:sp>
        <p:nvSpPr>
          <p:cNvPr id="12" name="文本框 11"/>
          <p:cNvSpPr txBox="1"/>
          <p:nvPr/>
        </p:nvSpPr>
        <p:spPr>
          <a:xfrm>
            <a:off x="3834155" y="1957560"/>
            <a:ext cx="5132045" cy="584775"/>
          </a:xfrm>
          <a:prstGeom prst="rect">
            <a:avLst/>
          </a:prstGeom>
          <a:noFill/>
        </p:spPr>
        <p:txBody>
          <a:bodyPr wrap="square" rtlCol="0">
            <a:spAutoFit/>
          </a:bodyPr>
          <a:lstStyle/>
          <a:p>
            <a:r>
              <a:rPr lang="zh-CN" altLang="en-US" sz="3200" dirty="0">
                <a:solidFill>
                  <a:schemeClr val="bg1"/>
                </a:solidFill>
                <a:latin typeface="微软雅黑" panose="020B0503020204020204" pitchFamily="34" charset="-122"/>
                <a:ea typeface="微软雅黑" panose="020B0503020204020204" pitchFamily="34" charset="-122"/>
              </a:rPr>
              <a:t>新入职护士培训</a:t>
            </a:r>
            <a:r>
              <a:rPr lang="en-US" altLang="zh-CN" sz="3200" dirty="0" err="1">
                <a:solidFill>
                  <a:schemeClr val="bg1"/>
                </a:solidFill>
                <a:latin typeface="微软雅黑" panose="020B0503020204020204" pitchFamily="34" charset="-122"/>
                <a:ea typeface="微软雅黑" panose="020B0503020204020204" pitchFamily="34" charset="-122"/>
              </a:rPr>
              <a:t>ppt</a:t>
            </a:r>
            <a:r>
              <a:rPr lang="zh-CN" altLang="en-US" sz="3200" dirty="0">
                <a:solidFill>
                  <a:schemeClr val="bg1"/>
                </a:solidFill>
                <a:latin typeface="微软雅黑" panose="020B0503020204020204" pitchFamily="34" charset="-122"/>
                <a:ea typeface="微软雅黑" panose="020B0503020204020204" pitchFamily="34" charset="-122"/>
              </a:rPr>
              <a:t>模板</a:t>
            </a:r>
          </a:p>
        </p:txBody>
      </p:sp>
      <p:sp>
        <p:nvSpPr>
          <p:cNvPr id="13" name="文本框 12"/>
          <p:cNvSpPr txBox="1"/>
          <p:nvPr/>
        </p:nvSpPr>
        <p:spPr>
          <a:xfrm>
            <a:off x="4735855" y="2652512"/>
            <a:ext cx="3328645" cy="400110"/>
          </a:xfrm>
          <a:prstGeom prst="rect">
            <a:avLst/>
          </a:prstGeom>
          <a:noFill/>
        </p:spPr>
        <p:txBody>
          <a:bodyPr wrap="square" rtlCol="0">
            <a:spAutoFit/>
          </a:bodyPr>
          <a:lstStyle/>
          <a:p>
            <a:r>
              <a:rPr lang="en-US" altLang="zh-CN" sz="2000" dirty="0" smtClean="0">
                <a:solidFill>
                  <a:schemeClr val="bg1"/>
                </a:solidFill>
                <a:latin typeface="微软雅黑" panose="020B0503020204020204" pitchFamily="34" charset="-122"/>
                <a:ea typeface="微软雅黑" panose="020B0503020204020204" pitchFamily="34" charset="-122"/>
              </a:rPr>
              <a:t>—</a:t>
            </a:r>
            <a:r>
              <a:rPr lang="zh-CN" altLang="en-US" sz="2000" dirty="0" smtClean="0">
                <a:solidFill>
                  <a:schemeClr val="bg1"/>
                </a:solidFill>
                <a:latin typeface="微软雅黑" panose="020B0503020204020204" pitchFamily="34" charset="-122"/>
                <a:ea typeface="微软雅黑" panose="020B0503020204020204" pitchFamily="34" charset="-122"/>
              </a:rPr>
              <a:t>单击此处添加文字内容</a:t>
            </a:r>
            <a:r>
              <a:rPr lang="en-US" altLang="zh-CN" sz="2000" dirty="0" smtClean="0">
                <a:solidFill>
                  <a:schemeClr val="bg1"/>
                </a:solidFill>
                <a:latin typeface="微软雅黑" panose="020B0503020204020204" pitchFamily="34" charset="-122"/>
                <a:ea typeface="微软雅黑" panose="020B0503020204020204" pitchFamily="34" charset="-122"/>
              </a:rPr>
              <a:t>—</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683763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1000"/>
                                        <p:tgtEl>
                                          <p:spTgt spid="11"/>
                                        </p:tgtEl>
                                      </p:cBhvr>
                                    </p:animEffect>
                                  </p:childTnLst>
                                </p:cTn>
                              </p:par>
                            </p:childTnLst>
                          </p:cTn>
                        </p:par>
                        <p:par>
                          <p:cTn id="8" fill="hold">
                            <p:stCondLst>
                              <p:cond delay="1000"/>
                            </p:stCondLst>
                            <p:childTnLst>
                              <p:par>
                                <p:cTn id="9" presetID="42"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47" presetClass="entr" presetSubtype="0"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3000"/>
                            </p:stCondLst>
                            <p:childTnLst>
                              <p:par>
                                <p:cTn id="21" presetID="2" presetClass="entr" presetSubtype="1" decel="26000" fill="hold" grpId="0" nodeType="afterEffect">
                                  <p:stCondLst>
                                    <p:cond delay="0"/>
                                  </p:stCondLst>
                                  <p:iterate type="lt">
                                    <p:tmPct val="14000"/>
                                  </p:iterate>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0-#ppt_h/2"/>
                                          </p:val>
                                        </p:tav>
                                        <p:tav tm="100000">
                                          <p:val>
                                            <p:strVal val="#ppt_y"/>
                                          </p:val>
                                        </p:tav>
                                      </p:tavLst>
                                    </p:anim>
                                  </p:childTnLst>
                                </p:cTn>
                              </p:par>
                            </p:childTnLst>
                          </p:cTn>
                        </p:par>
                        <p:par>
                          <p:cTn id="25" fill="hold">
                            <p:stCondLst>
                              <p:cond delay="4270"/>
                            </p:stCondLst>
                            <p:childTnLst>
                              <p:par>
                                <p:cTn id="26" presetID="42" presetClass="entr" presetSubtype="0"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childTnLst>
                          </p:cTn>
                        </p:par>
                        <p:par>
                          <p:cTn id="31" fill="hold">
                            <p:stCondLst>
                              <p:cond delay="5270"/>
                            </p:stCondLst>
                            <p:childTnLst>
                              <p:par>
                                <p:cTn id="32" presetID="55" presetClass="entr" presetSubtype="0" fill="hold" nodeType="after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1000" fill="hold"/>
                                        <p:tgtEl>
                                          <p:spTgt spid="9"/>
                                        </p:tgtEl>
                                        <p:attrNameLst>
                                          <p:attrName>ppt_w</p:attrName>
                                        </p:attrNameLst>
                                      </p:cBhvr>
                                      <p:tavLst>
                                        <p:tav tm="0">
                                          <p:val>
                                            <p:strVal val="#ppt_w*0.70"/>
                                          </p:val>
                                        </p:tav>
                                        <p:tav tm="100000">
                                          <p:val>
                                            <p:strVal val="#ppt_w"/>
                                          </p:val>
                                        </p:tav>
                                      </p:tavLst>
                                    </p:anim>
                                    <p:anim calcmode="lin" valueType="num">
                                      <p:cBhvr>
                                        <p:cTn id="35" dur="1000" fill="hold"/>
                                        <p:tgtEl>
                                          <p:spTgt spid="9"/>
                                        </p:tgtEl>
                                        <p:attrNameLst>
                                          <p:attrName>ppt_h</p:attrName>
                                        </p:attrNameLst>
                                      </p:cBhvr>
                                      <p:tavLst>
                                        <p:tav tm="0">
                                          <p:val>
                                            <p:strVal val="#ppt_h"/>
                                          </p:val>
                                        </p:tav>
                                        <p:tav tm="100000">
                                          <p:val>
                                            <p:strVal val="#ppt_h"/>
                                          </p:val>
                                        </p:tav>
                                      </p:tavLst>
                                    </p:anim>
                                    <p:animEffect transition="in" filter="fade">
                                      <p:cBhvr>
                                        <p:cTn id="3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0" y="1705507"/>
            <a:ext cx="9144000" cy="305699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83478" y="288400"/>
            <a:ext cx="1458583" cy="1417107"/>
          </a:xfrm>
          <a:prstGeom prst="rect">
            <a:avLst/>
          </a:prstGeom>
        </p:spPr>
      </p:pic>
      <p:pic>
        <p:nvPicPr>
          <p:cNvPr id="9" name="图片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783620" y="4279899"/>
            <a:ext cx="1855898" cy="652865"/>
          </a:xfrm>
          <a:prstGeom prst="rect">
            <a:avLst/>
          </a:prstGeom>
        </p:spPr>
      </p:pic>
      <p:grpSp>
        <p:nvGrpSpPr>
          <p:cNvPr id="17" name="组合 16"/>
          <p:cNvGrpSpPr/>
          <p:nvPr/>
        </p:nvGrpSpPr>
        <p:grpSpPr>
          <a:xfrm>
            <a:off x="2445525" y="1034616"/>
            <a:ext cx="1626115" cy="579781"/>
            <a:chOff x="2332469" y="809238"/>
            <a:chExt cx="1859969" cy="608493"/>
          </a:xfrm>
          <a:solidFill>
            <a:srgbClr val="0070C0"/>
          </a:solidFill>
        </p:grpSpPr>
        <p:sp>
          <p:nvSpPr>
            <p:cNvPr id="18" name="圆角矩形 17"/>
            <p:cNvSpPr/>
            <p:nvPr/>
          </p:nvSpPr>
          <p:spPr bwMode="auto">
            <a:xfrm>
              <a:off x="2332469" y="809238"/>
              <a:ext cx="1859969" cy="608493"/>
            </a:xfrm>
            <a:prstGeom prst="roundRect">
              <a:avLst>
                <a:gd name="adj" fmla="val 50000"/>
              </a:avLst>
            </a:prstGeom>
            <a:solidFill>
              <a:srgbClr val="2272AB"/>
            </a:solidFill>
            <a:ln w="19050" cap="flat" cmpd="sng" algn="ctr">
              <a:noFill/>
              <a:prstDash val="solid"/>
              <a:round/>
              <a:headEnd type="none" w="med" len="med"/>
              <a:tailEnd type="none" w="med" len="med"/>
            </a:ln>
            <a:effectLst/>
            <a:extLst/>
          </p:spPr>
          <p:txBody>
            <a:bodyPr vert="horz" wrap="square" lIns="108816" tIns="54408" rIns="108816" bIns="54408" numCol="1" rtlCol="0" anchor="t" anchorCtr="0" compatLnSpc="1">
              <a:prstTxWarp prst="textNoShape">
                <a:avLst/>
              </a:prstTxWarp>
            </a:bodyPr>
            <a:lstStyle/>
            <a:p>
              <a:pPr marL="0" marR="0" lvl="0" indent="0" algn="ctr" defTabSz="816122"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dirty="0" smtClean="0">
                <a:ln>
                  <a:noFill/>
                </a:ln>
                <a:solidFill>
                  <a:prstClr val="white"/>
                </a:solidFill>
                <a:effectLst/>
                <a:uLnTx/>
                <a:uFillTx/>
                <a:latin typeface="+mj-ea"/>
                <a:ea typeface="+mj-ea"/>
              </a:endParaRPr>
            </a:p>
          </p:txBody>
        </p:sp>
        <p:sp>
          <p:nvSpPr>
            <p:cNvPr id="19" name="矩形 18"/>
            <p:cNvSpPr/>
            <p:nvPr/>
          </p:nvSpPr>
          <p:spPr>
            <a:xfrm>
              <a:off x="2605177" y="923027"/>
              <a:ext cx="1276709" cy="379562"/>
            </a:xfrm>
            <a:prstGeom prst="rect">
              <a:avLst/>
            </a:prstGeom>
            <a:no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prstClr val="white"/>
                  </a:solidFill>
                  <a:effectLst/>
                  <a:uLnTx/>
                  <a:uFillTx/>
                  <a:latin typeface="+mj-ea"/>
                  <a:ea typeface="+mj-ea"/>
                  <a:cs typeface="+mn-cs"/>
                </a:rPr>
                <a:t>前 言</a:t>
              </a:r>
            </a:p>
          </p:txBody>
        </p:sp>
      </p:grpSp>
      <p:sp>
        <p:nvSpPr>
          <p:cNvPr id="20" name="Rectangle 11"/>
          <p:cNvSpPr>
            <a:spLocks noChangeArrowheads="1"/>
          </p:cNvSpPr>
          <p:nvPr/>
        </p:nvSpPr>
        <p:spPr bwMode="auto">
          <a:xfrm>
            <a:off x="1022524" y="2194835"/>
            <a:ext cx="6470476" cy="1993954"/>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54431" tIns="27215" rIns="54431" bIns="27215">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marL="0" marR="0" lvl="0" indent="0" algn="l" defTabSz="914400" rtl="0" eaLnBrk="0" fontAlgn="base" latinLnBrk="0" hangingPunct="0">
              <a:lnSpc>
                <a:spcPct val="150000"/>
              </a:lnSpc>
              <a:spcBef>
                <a:spcPct val="0"/>
              </a:spcBef>
              <a:spcAft>
                <a:spcPct val="0"/>
              </a:spcAft>
              <a:buClrTx/>
              <a:buSzTx/>
              <a:buFont typeface="Arial" pitchFamily="34" charset="0"/>
              <a:buNone/>
              <a:tabLst/>
              <a:defRPr/>
            </a:pPr>
            <a:r>
              <a:rPr kumimoji="0" lang="zh-CN" altLang="en-US" sz="1400" b="0"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sym typeface="微软雅黑" pitchFamily="34" charset="-122"/>
              </a:rPr>
              <a:t> </a:t>
            </a:r>
            <a:r>
              <a:rPr kumimoji="0" lang="zh-CN" altLang="en-US"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sym typeface="微软雅黑" pitchFamily="34" charset="-122"/>
              </a:rPr>
              <a:t>      岁月</a:t>
            </a:r>
            <a:r>
              <a:rPr kumimoji="0" lang="zh-CN" altLang="en-US" sz="1400" b="0"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sym typeface="微软雅黑" pitchFamily="34" charset="-122"/>
              </a:rPr>
              <a:t>流转，时光飞逝，转眼</a:t>
            </a:r>
            <a:r>
              <a:rPr kumimoji="0" lang="zh-CN" altLang="en-US"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sym typeface="微软雅黑" pitchFamily="34" charset="-122"/>
              </a:rPr>
              <a:t>间</a:t>
            </a:r>
            <a:r>
              <a:rPr kumimoji="0" lang="en-US" altLang="zh-CN"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sym typeface="微软雅黑" pitchFamily="34" charset="-122"/>
              </a:rPr>
              <a:t>20XX</a:t>
            </a:r>
            <a:r>
              <a:rPr kumimoji="0" lang="zh-CN" altLang="en-US"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sym typeface="微软雅黑" pitchFamily="34" charset="-122"/>
              </a:rPr>
              <a:t>年</a:t>
            </a:r>
            <a:r>
              <a:rPr kumimoji="0" lang="zh-CN" altLang="en-US" sz="1400" b="0"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sym typeface="微软雅黑" pitchFamily="34" charset="-122"/>
              </a:rPr>
              <a:t>的工作又接近尾声。</a:t>
            </a:r>
          </a:p>
          <a:p>
            <a:pPr marL="0" marR="0" lvl="0" indent="0" algn="l" defTabSz="914400" rtl="0" eaLnBrk="0" fontAlgn="base" latinLnBrk="0" hangingPunct="0">
              <a:lnSpc>
                <a:spcPct val="150000"/>
              </a:lnSpc>
              <a:spcBef>
                <a:spcPct val="0"/>
              </a:spcBef>
              <a:spcAft>
                <a:spcPct val="0"/>
              </a:spcAft>
              <a:buClrTx/>
              <a:buSzTx/>
              <a:buFont typeface="Arial" pitchFamily="34" charset="0"/>
              <a:buNone/>
              <a:tabLst/>
              <a:defRPr/>
            </a:pPr>
            <a:r>
              <a:rPr kumimoji="0" lang="zh-CN" altLang="en-US" sz="1400" b="0"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sym typeface="微软雅黑" pitchFamily="34" charset="-122"/>
              </a:rPr>
              <a:t>    </a:t>
            </a:r>
            <a:r>
              <a:rPr kumimoji="0" lang="zh-CN" altLang="en-US"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sym typeface="微软雅黑" pitchFamily="34" charset="-122"/>
              </a:rPr>
              <a:t>   回首</a:t>
            </a:r>
            <a:r>
              <a:rPr kumimoji="0" lang="zh-CN" altLang="en-US" sz="1400" b="0"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sym typeface="微软雅黑" pitchFamily="34" charset="-122"/>
              </a:rPr>
              <a:t>过去一年的工作，经过全体领导及员工的共同努力，公司经营业绩保持良好，行业地位、社会形象日渐提升</a:t>
            </a:r>
            <a:r>
              <a:rPr kumimoji="0" lang="zh-CN" altLang="en-US"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sym typeface="微软雅黑" pitchFamily="34" charset="-122"/>
              </a:rPr>
              <a:t>，各项</a:t>
            </a:r>
            <a:r>
              <a:rPr kumimoji="0" lang="zh-CN" altLang="en-US" sz="1400" b="0"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sym typeface="微软雅黑" pitchFamily="34" charset="-122"/>
              </a:rPr>
              <a:t>工作全面发展</a:t>
            </a:r>
            <a:r>
              <a:rPr kumimoji="0" lang="zh-CN" altLang="en-US"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sym typeface="微软雅黑" pitchFamily="34" charset="-122"/>
              </a:rPr>
              <a:t>。</a:t>
            </a:r>
            <a:endParaRPr kumimoji="0" lang="en-US" altLang="zh-CN"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sym typeface="微软雅黑" pitchFamily="34" charset="-122"/>
            </a:endParaRPr>
          </a:p>
          <a:p>
            <a:pPr marL="0" marR="0" lvl="0" indent="0" algn="l" defTabSz="914400" rtl="0" eaLnBrk="0" fontAlgn="base" latinLnBrk="0" hangingPunct="0">
              <a:lnSpc>
                <a:spcPct val="150000"/>
              </a:lnSpc>
              <a:spcBef>
                <a:spcPct val="0"/>
              </a:spcBef>
              <a:spcAft>
                <a:spcPct val="0"/>
              </a:spcAft>
              <a:buClrTx/>
              <a:buSzTx/>
              <a:buFont typeface="Arial" pitchFamily="34" charset="0"/>
              <a:buNone/>
              <a:tabLst/>
              <a:defRPr/>
            </a:pPr>
            <a:r>
              <a:rPr kumimoji="0" lang="en-US" altLang="zh-CN"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sym typeface="微软雅黑" pitchFamily="34" charset="-122"/>
              </a:rPr>
              <a:t>       </a:t>
            </a:r>
            <a:r>
              <a:rPr kumimoji="0" lang="zh-CN" altLang="en-US"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sym typeface="微软雅黑" pitchFamily="34" charset="-122"/>
              </a:rPr>
              <a:t>新</a:t>
            </a:r>
            <a:r>
              <a:rPr kumimoji="0" lang="zh-CN" altLang="en-US" sz="1400" b="0"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sym typeface="微软雅黑" pitchFamily="34" charset="-122"/>
              </a:rPr>
              <a:t>起点、新希望。站</a:t>
            </a:r>
            <a:r>
              <a:rPr kumimoji="0" lang="zh-CN" altLang="en-US"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sym typeface="微软雅黑" pitchFamily="34" charset="-122"/>
              </a:rPr>
              <a:t>在</a:t>
            </a:r>
            <a:r>
              <a:rPr kumimoji="0" lang="en-US" altLang="zh-CN"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sym typeface="微软雅黑" pitchFamily="34" charset="-122"/>
              </a:rPr>
              <a:t>20XX</a:t>
            </a:r>
            <a:r>
              <a:rPr kumimoji="0" lang="zh-CN" altLang="en-US"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sym typeface="微软雅黑" pitchFamily="34" charset="-122"/>
              </a:rPr>
              <a:t>年</a:t>
            </a:r>
            <a:r>
              <a:rPr kumimoji="0" lang="zh-CN" altLang="en-US" sz="1400" b="0"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sym typeface="微软雅黑" pitchFamily="34" charset="-122"/>
              </a:rPr>
              <a:t>的起点，我们将继承和发扬过去工作中存在的优点，汲取经验，摒弃不足，满怀信心，以更清醒的头脑、更旺盛的斗志、更奋发的</a:t>
            </a:r>
            <a:r>
              <a:rPr kumimoji="0" lang="zh-CN" altLang="en-US"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sym typeface="微软雅黑" pitchFamily="34" charset="-122"/>
              </a:rPr>
              <a:t>姿态和</a:t>
            </a:r>
            <a:r>
              <a:rPr kumimoji="0" lang="zh-CN" altLang="en-US" sz="1400" b="0"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sym typeface="微软雅黑" pitchFamily="34" charset="-122"/>
              </a:rPr>
              <a:t>更充沛的干劲，向我们的既定目标进发！</a:t>
            </a:r>
          </a:p>
        </p:txBody>
      </p:sp>
    </p:spTree>
    <p:extLst>
      <p:ext uri="{BB962C8B-B14F-4D97-AF65-F5344CB8AC3E}">
        <p14:creationId xmlns:p14="http://schemas.microsoft.com/office/powerpoint/2010/main" val="2319192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1000"/>
                                        <p:tgtEl>
                                          <p:spTgt spid="11"/>
                                        </p:tgtEl>
                                      </p:cBhvr>
                                    </p:animEffect>
                                  </p:childTnLst>
                                </p:cTn>
                              </p:par>
                            </p:childTnLst>
                          </p:cTn>
                        </p:par>
                        <p:par>
                          <p:cTn id="8" fill="hold">
                            <p:stCondLst>
                              <p:cond delay="1000"/>
                            </p:stCondLst>
                            <p:childTnLst>
                              <p:par>
                                <p:cTn id="9" presetID="42"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55" presetClass="entr" presetSubtype="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1000" fill="hold"/>
                                        <p:tgtEl>
                                          <p:spTgt spid="9"/>
                                        </p:tgtEl>
                                        <p:attrNameLst>
                                          <p:attrName>ppt_w</p:attrName>
                                        </p:attrNameLst>
                                      </p:cBhvr>
                                      <p:tavLst>
                                        <p:tav tm="0">
                                          <p:val>
                                            <p:strVal val="#ppt_w*0.70"/>
                                          </p:val>
                                        </p:tav>
                                        <p:tav tm="100000">
                                          <p:val>
                                            <p:strVal val="#ppt_w"/>
                                          </p:val>
                                        </p:tav>
                                      </p:tavLst>
                                    </p:anim>
                                    <p:anim calcmode="lin" valueType="num">
                                      <p:cBhvr>
                                        <p:cTn id="18" dur="1000" fill="hold"/>
                                        <p:tgtEl>
                                          <p:spTgt spid="9"/>
                                        </p:tgtEl>
                                        <p:attrNameLst>
                                          <p:attrName>ppt_h</p:attrName>
                                        </p:attrNameLst>
                                      </p:cBhvr>
                                      <p:tavLst>
                                        <p:tav tm="0">
                                          <p:val>
                                            <p:strVal val="#ppt_h"/>
                                          </p:val>
                                        </p:tav>
                                        <p:tav tm="100000">
                                          <p:val>
                                            <p:strVal val="#ppt_h"/>
                                          </p:val>
                                        </p:tav>
                                      </p:tavLst>
                                    </p:anim>
                                    <p:animEffect transition="in" filter="fade">
                                      <p:cBhvr>
                                        <p:cTn id="19" dur="1000"/>
                                        <p:tgtEl>
                                          <p:spTgt spid="9"/>
                                        </p:tgtEl>
                                      </p:cBhvr>
                                    </p:animEffect>
                                  </p:childTnLst>
                                </p:cTn>
                              </p:par>
                            </p:childTnLst>
                          </p:cTn>
                        </p:par>
                        <p:par>
                          <p:cTn id="20" fill="hold">
                            <p:stCondLst>
                              <p:cond delay="3000"/>
                            </p:stCondLst>
                            <p:childTnLst>
                              <p:par>
                                <p:cTn id="21" presetID="16" presetClass="entr" presetSubtype="37"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barn(outVertical)">
                                      <p:cBhvr>
                                        <p:cTn id="23" dur="500"/>
                                        <p:tgtEl>
                                          <p:spTgt spid="17"/>
                                        </p:tgtEl>
                                      </p:cBhvr>
                                    </p:animEffect>
                                  </p:childTnLst>
                                </p:cTn>
                              </p:par>
                            </p:childTnLst>
                          </p:cTn>
                        </p:par>
                        <p:par>
                          <p:cTn id="24" fill="hold">
                            <p:stCondLst>
                              <p:cond delay="3500"/>
                            </p:stCondLst>
                            <p:childTnLst>
                              <p:par>
                                <p:cTn id="25" presetID="14" presetClass="entr" presetSubtype="10" fill="hold" nodeType="afterEffect">
                                  <p:stCondLst>
                                    <p:cond delay="0"/>
                                  </p:stCondLst>
                                  <p:childTnLst>
                                    <p:set>
                                      <p:cBhvr>
                                        <p:cTn id="26" dur="1" fill="hold">
                                          <p:stCondLst>
                                            <p:cond delay="0"/>
                                          </p:stCondLst>
                                        </p:cTn>
                                        <p:tgtEl>
                                          <p:spTgt spid="20">
                                            <p:txEl>
                                              <p:pRg st="0" end="0"/>
                                            </p:txEl>
                                          </p:spTgt>
                                        </p:tgtEl>
                                        <p:attrNameLst>
                                          <p:attrName>style.visibility</p:attrName>
                                        </p:attrNameLst>
                                      </p:cBhvr>
                                      <p:to>
                                        <p:strVal val="visible"/>
                                      </p:to>
                                    </p:set>
                                    <p:animEffect transition="in" filter="randombar(horizontal)">
                                      <p:cBhvr>
                                        <p:cTn id="27" dur="1000"/>
                                        <p:tgtEl>
                                          <p:spTgt spid="20">
                                            <p:txEl>
                                              <p:pRg st="0" end="0"/>
                                            </p:txEl>
                                          </p:spTgt>
                                        </p:tgtEl>
                                      </p:cBhvr>
                                    </p:animEffect>
                                  </p:childTnLst>
                                </p:cTn>
                              </p:par>
                              <p:par>
                                <p:cTn id="28" presetID="14" presetClass="entr" presetSubtype="10" fill="hold" nodeType="withEffect">
                                  <p:stCondLst>
                                    <p:cond delay="0"/>
                                  </p:stCondLst>
                                  <p:childTnLst>
                                    <p:set>
                                      <p:cBhvr>
                                        <p:cTn id="29" dur="1" fill="hold">
                                          <p:stCondLst>
                                            <p:cond delay="0"/>
                                          </p:stCondLst>
                                        </p:cTn>
                                        <p:tgtEl>
                                          <p:spTgt spid="20">
                                            <p:txEl>
                                              <p:pRg st="1" end="1"/>
                                            </p:txEl>
                                          </p:spTgt>
                                        </p:tgtEl>
                                        <p:attrNameLst>
                                          <p:attrName>style.visibility</p:attrName>
                                        </p:attrNameLst>
                                      </p:cBhvr>
                                      <p:to>
                                        <p:strVal val="visible"/>
                                      </p:to>
                                    </p:set>
                                    <p:animEffect transition="in" filter="randombar(horizontal)">
                                      <p:cBhvr>
                                        <p:cTn id="30" dur="1000"/>
                                        <p:tgtEl>
                                          <p:spTgt spid="20">
                                            <p:txEl>
                                              <p:pRg st="1" end="1"/>
                                            </p:txEl>
                                          </p:spTgt>
                                        </p:tgtEl>
                                      </p:cBhvr>
                                    </p:animEffect>
                                  </p:childTnLst>
                                </p:cTn>
                              </p:par>
                              <p:par>
                                <p:cTn id="31" presetID="14" presetClass="entr" presetSubtype="10" fill="hold" nodeType="withEffect">
                                  <p:stCondLst>
                                    <p:cond delay="0"/>
                                  </p:stCondLst>
                                  <p:childTnLst>
                                    <p:set>
                                      <p:cBhvr>
                                        <p:cTn id="32" dur="1" fill="hold">
                                          <p:stCondLst>
                                            <p:cond delay="0"/>
                                          </p:stCondLst>
                                        </p:cTn>
                                        <p:tgtEl>
                                          <p:spTgt spid="20">
                                            <p:txEl>
                                              <p:pRg st="2" end="2"/>
                                            </p:txEl>
                                          </p:spTgt>
                                        </p:tgtEl>
                                        <p:attrNameLst>
                                          <p:attrName>style.visibility</p:attrName>
                                        </p:attrNameLst>
                                      </p:cBhvr>
                                      <p:to>
                                        <p:strVal val="visible"/>
                                      </p:to>
                                    </p:set>
                                    <p:animEffect transition="in" filter="randombar(horizontal)">
                                      <p:cBhvr>
                                        <p:cTn id="33" dur="10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8"/>
          <p:cNvSpPr/>
          <p:nvPr/>
        </p:nvSpPr>
        <p:spPr bwMode="auto">
          <a:xfrm>
            <a:off x="-2" y="1958506"/>
            <a:ext cx="3628551" cy="1283968"/>
          </a:xfrm>
          <a:custGeom>
            <a:avLst/>
            <a:gdLst/>
            <a:ahLst/>
            <a:cxnLst/>
            <a:rect l="l" t="t" r="r" b="b"/>
            <a:pathLst>
              <a:path w="4310745" h="1283968">
                <a:moveTo>
                  <a:pt x="1089668" y="0"/>
                </a:moveTo>
                <a:lnTo>
                  <a:pt x="3526973" y="0"/>
                </a:lnTo>
                <a:lnTo>
                  <a:pt x="4310745" y="1269454"/>
                </a:lnTo>
                <a:lnTo>
                  <a:pt x="1089668" y="1283968"/>
                </a:lnTo>
                <a:close/>
                <a:moveTo>
                  <a:pt x="0" y="0"/>
                </a:moveTo>
                <a:lnTo>
                  <a:pt x="1089667" y="0"/>
                </a:lnTo>
                <a:lnTo>
                  <a:pt x="1089667" y="1283968"/>
                </a:lnTo>
                <a:lnTo>
                  <a:pt x="0" y="1283968"/>
                </a:lnTo>
                <a:close/>
              </a:path>
            </a:pathLst>
          </a:cu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smtClean="0">
              <a:ln>
                <a:noFill/>
              </a:ln>
              <a:solidFill>
                <a:prstClr val="black"/>
              </a:solidFill>
              <a:effectLst/>
              <a:uLnTx/>
              <a:uFillTx/>
              <a:latin typeface="Arial" pitchFamily="34" charset="0"/>
              <a:ea typeface="宋体" pitchFamily="2" charset="-122"/>
              <a:cs typeface="+mn-cs"/>
            </a:endParaRPr>
          </a:p>
        </p:txBody>
      </p:sp>
      <p:sp>
        <p:nvSpPr>
          <p:cNvPr id="5" name="TextBox 4"/>
          <p:cNvSpPr txBox="1"/>
          <p:nvPr/>
        </p:nvSpPr>
        <p:spPr bwMode="auto">
          <a:xfrm>
            <a:off x="1147538" y="2101138"/>
            <a:ext cx="1172116" cy="707886"/>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000" b="0" i="0" u="none" strike="noStrike" kern="0" cap="none" spc="-150" normalizeH="0" baseline="0" noProof="0" dirty="0">
                <a:ln w="1905">
                  <a:noFill/>
                </a:ln>
                <a:solidFill>
                  <a:prstClr val="white"/>
                </a:solidFill>
                <a:effectLst/>
                <a:uLnTx/>
                <a:uFillTx/>
                <a:latin typeface="方正大黑简体" pitchFamily="65" charset="-122"/>
                <a:ea typeface="方正大黑简体" pitchFamily="65" charset="-122"/>
                <a:cs typeface="+mn-cs"/>
              </a:rPr>
              <a:t>目录</a:t>
            </a:r>
          </a:p>
        </p:txBody>
      </p:sp>
      <p:sp>
        <p:nvSpPr>
          <p:cNvPr id="6" name="TextBox 5"/>
          <p:cNvSpPr txBox="1"/>
          <p:nvPr/>
        </p:nvSpPr>
        <p:spPr bwMode="auto">
          <a:xfrm>
            <a:off x="969811" y="2675711"/>
            <a:ext cx="1620765" cy="400110"/>
          </a:xfrm>
          <a:prstGeom prst="rect">
            <a:avLst/>
          </a:prstGeom>
          <a:no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CONTENTS</a:t>
            </a:r>
            <a:endParaRPr kumimoji="0" lang="zh-CN" altLang="en-US"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8" name="TextBox 7"/>
          <p:cNvSpPr txBox="1"/>
          <p:nvPr/>
        </p:nvSpPr>
        <p:spPr bwMode="auto">
          <a:xfrm>
            <a:off x="3463201" y="947564"/>
            <a:ext cx="2236510" cy="400110"/>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在此</a:t>
            </a:r>
            <a:r>
              <a:rPr kumimoji="0" lang="zh-CN" altLang="en-US" sz="2000" b="1" i="0" u="none" strike="noStrike" kern="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输入标题内容</a:t>
            </a:r>
            <a:endParaRPr kumimoji="0" lang="zh-CN" altLang="en-US" sz="2000" b="1"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9" name="TextBox 8"/>
          <p:cNvSpPr txBox="1"/>
          <p:nvPr/>
        </p:nvSpPr>
        <p:spPr bwMode="auto">
          <a:xfrm>
            <a:off x="3472726" y="1347614"/>
            <a:ext cx="2954337" cy="277812"/>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在此录入此部分的内容及说明，简单扼要</a:t>
            </a:r>
          </a:p>
        </p:txBody>
      </p:sp>
      <p:sp>
        <p:nvSpPr>
          <p:cNvPr id="10" name="TextBox 9"/>
          <p:cNvSpPr txBox="1"/>
          <p:nvPr/>
        </p:nvSpPr>
        <p:spPr bwMode="auto">
          <a:xfrm>
            <a:off x="4452472" y="2788082"/>
            <a:ext cx="2236787" cy="400050"/>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在此输入标题内容</a:t>
            </a:r>
          </a:p>
        </p:txBody>
      </p:sp>
      <p:sp>
        <p:nvSpPr>
          <p:cNvPr id="11" name="TextBox 10"/>
          <p:cNvSpPr txBox="1"/>
          <p:nvPr/>
        </p:nvSpPr>
        <p:spPr bwMode="auto">
          <a:xfrm>
            <a:off x="4461997" y="3151223"/>
            <a:ext cx="2954337" cy="277813"/>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在此录入此部分的内容及说明，简单扼要</a:t>
            </a:r>
          </a:p>
        </p:txBody>
      </p:sp>
      <p:sp>
        <p:nvSpPr>
          <p:cNvPr id="12" name="TextBox 11"/>
          <p:cNvSpPr txBox="1"/>
          <p:nvPr/>
        </p:nvSpPr>
        <p:spPr bwMode="auto">
          <a:xfrm>
            <a:off x="3977815" y="1891909"/>
            <a:ext cx="2236787" cy="400050"/>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在此输入标题内容</a:t>
            </a:r>
          </a:p>
        </p:txBody>
      </p:sp>
      <p:sp>
        <p:nvSpPr>
          <p:cNvPr id="13" name="TextBox 12"/>
          <p:cNvSpPr txBox="1"/>
          <p:nvPr/>
        </p:nvSpPr>
        <p:spPr bwMode="auto">
          <a:xfrm>
            <a:off x="3987340" y="2255051"/>
            <a:ext cx="2954337" cy="277812"/>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在此录入此部分的内容及说明，简单扼要</a:t>
            </a:r>
          </a:p>
        </p:txBody>
      </p:sp>
      <p:sp>
        <p:nvSpPr>
          <p:cNvPr id="14" name="TextBox 13"/>
          <p:cNvSpPr txBox="1"/>
          <p:nvPr/>
        </p:nvSpPr>
        <p:spPr bwMode="auto">
          <a:xfrm>
            <a:off x="4920506" y="3678182"/>
            <a:ext cx="2236787" cy="400050"/>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在此输入标题内容</a:t>
            </a:r>
          </a:p>
        </p:txBody>
      </p:sp>
      <p:sp>
        <p:nvSpPr>
          <p:cNvPr id="15" name="TextBox 14"/>
          <p:cNvSpPr txBox="1"/>
          <p:nvPr/>
        </p:nvSpPr>
        <p:spPr bwMode="auto">
          <a:xfrm>
            <a:off x="4930031" y="4039736"/>
            <a:ext cx="2954337" cy="277812"/>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在此录入此部分的内容及说明，简单扼要</a:t>
            </a:r>
          </a:p>
        </p:txBody>
      </p:sp>
      <p:sp>
        <p:nvSpPr>
          <p:cNvPr id="16" name="TextBox 15"/>
          <p:cNvSpPr txBox="1"/>
          <p:nvPr/>
        </p:nvSpPr>
        <p:spPr>
          <a:xfrm>
            <a:off x="2793223" y="915566"/>
            <a:ext cx="65594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4000" b="0" i="0" u="none" strike="noStrike" kern="1200" cap="none" spc="0" normalizeH="0" baseline="0" noProof="0" dirty="0" smtClean="0">
                <a:ln>
                  <a:noFill/>
                </a:ln>
                <a:solidFill>
                  <a:srgbClr val="2272AB"/>
                </a:solidFill>
                <a:effectLst/>
                <a:uLnTx/>
                <a:uFillTx/>
                <a:latin typeface="Impact" panose="020B0806030902050204" pitchFamily="34" charset="0"/>
                <a:ea typeface="宋体" panose="02010600030101010101" pitchFamily="2" charset="-122"/>
                <a:cs typeface="+mn-cs"/>
              </a:rPr>
              <a:t>01</a:t>
            </a:r>
            <a:endParaRPr kumimoji="0" lang="zh-CN" altLang="en-US" sz="4000" b="0" i="0" u="none" strike="noStrike" kern="1200" cap="none" spc="0" normalizeH="0" baseline="0" noProof="0" dirty="0">
              <a:ln>
                <a:noFill/>
              </a:ln>
              <a:solidFill>
                <a:srgbClr val="2272AB"/>
              </a:solidFill>
              <a:effectLst/>
              <a:uLnTx/>
              <a:uFillTx/>
              <a:latin typeface="Impact" panose="020B0806030902050204" pitchFamily="34" charset="0"/>
              <a:ea typeface="宋体" panose="02010600030101010101" pitchFamily="2" charset="-122"/>
              <a:cs typeface="+mn-cs"/>
            </a:endParaRPr>
          </a:p>
        </p:txBody>
      </p:sp>
      <p:sp>
        <p:nvSpPr>
          <p:cNvPr id="17" name="TextBox 16"/>
          <p:cNvSpPr txBox="1"/>
          <p:nvPr/>
        </p:nvSpPr>
        <p:spPr>
          <a:xfrm>
            <a:off x="3311842" y="1854949"/>
            <a:ext cx="718466"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4000" b="0" i="0" u="none" strike="noStrike" kern="1200" cap="none" spc="0" normalizeH="0" baseline="0" noProof="0" dirty="0" smtClean="0">
                <a:ln>
                  <a:noFill/>
                </a:ln>
                <a:solidFill>
                  <a:srgbClr val="2272AB"/>
                </a:solidFill>
                <a:effectLst/>
                <a:uLnTx/>
                <a:uFillTx/>
                <a:latin typeface="Impact" panose="020B0806030902050204" pitchFamily="34" charset="0"/>
                <a:ea typeface="宋体" panose="02010600030101010101" pitchFamily="2" charset="-122"/>
                <a:cs typeface="+mn-cs"/>
              </a:rPr>
              <a:t>02</a:t>
            </a:r>
            <a:endParaRPr kumimoji="0" lang="zh-CN" altLang="en-US" sz="4000" b="0" i="0" u="none" strike="noStrike" kern="1200" cap="none" spc="0" normalizeH="0" baseline="0" noProof="0" dirty="0">
              <a:ln>
                <a:noFill/>
              </a:ln>
              <a:solidFill>
                <a:srgbClr val="2272AB"/>
              </a:solidFill>
              <a:effectLst/>
              <a:uLnTx/>
              <a:uFillTx/>
              <a:latin typeface="Impact" panose="020B0806030902050204" pitchFamily="34" charset="0"/>
              <a:ea typeface="宋体" panose="02010600030101010101" pitchFamily="2" charset="-122"/>
              <a:cs typeface="+mn-cs"/>
            </a:endParaRPr>
          </a:p>
        </p:txBody>
      </p:sp>
      <p:sp>
        <p:nvSpPr>
          <p:cNvPr id="18" name="TextBox 17"/>
          <p:cNvSpPr txBox="1"/>
          <p:nvPr/>
        </p:nvSpPr>
        <p:spPr>
          <a:xfrm>
            <a:off x="3847091" y="2715766"/>
            <a:ext cx="73289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4000" b="0" i="0" u="none" strike="noStrike" kern="1200" cap="none" spc="0" normalizeH="0" baseline="0" noProof="0" dirty="0" smtClean="0">
                <a:ln>
                  <a:noFill/>
                </a:ln>
                <a:solidFill>
                  <a:srgbClr val="2272AB"/>
                </a:solidFill>
                <a:effectLst/>
                <a:uLnTx/>
                <a:uFillTx/>
                <a:latin typeface="Impact" panose="020B0806030902050204" pitchFamily="34" charset="0"/>
                <a:ea typeface="宋体" panose="02010600030101010101" pitchFamily="2" charset="-122"/>
                <a:cs typeface="+mn-cs"/>
              </a:rPr>
              <a:t>03</a:t>
            </a:r>
            <a:endParaRPr kumimoji="0" lang="zh-CN" altLang="en-US" sz="4000" b="0" i="0" u="none" strike="noStrike" kern="1200" cap="none" spc="0" normalizeH="0" baseline="0" noProof="0" dirty="0">
              <a:ln>
                <a:noFill/>
              </a:ln>
              <a:solidFill>
                <a:srgbClr val="2272AB"/>
              </a:solidFill>
              <a:effectLst/>
              <a:uLnTx/>
              <a:uFillTx/>
              <a:latin typeface="Impact" panose="020B0806030902050204" pitchFamily="34" charset="0"/>
              <a:ea typeface="宋体" panose="02010600030101010101" pitchFamily="2" charset="-122"/>
              <a:cs typeface="+mn-cs"/>
            </a:endParaRPr>
          </a:p>
        </p:txBody>
      </p:sp>
      <p:sp>
        <p:nvSpPr>
          <p:cNvPr id="19" name="TextBox 18"/>
          <p:cNvSpPr txBox="1"/>
          <p:nvPr/>
        </p:nvSpPr>
        <p:spPr>
          <a:xfrm>
            <a:off x="4260933" y="3602072"/>
            <a:ext cx="71686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4000" b="0" i="0" u="none" strike="noStrike" kern="1200" cap="none" spc="0" normalizeH="0" baseline="0" noProof="0" dirty="0" smtClean="0">
                <a:ln>
                  <a:noFill/>
                </a:ln>
                <a:solidFill>
                  <a:srgbClr val="2272AB"/>
                </a:solidFill>
                <a:effectLst/>
                <a:uLnTx/>
                <a:uFillTx/>
                <a:latin typeface="Impact" panose="020B0806030902050204" pitchFamily="34" charset="0"/>
                <a:ea typeface="宋体" panose="02010600030101010101" pitchFamily="2" charset="-122"/>
                <a:cs typeface="+mn-cs"/>
              </a:rPr>
              <a:t>04</a:t>
            </a:r>
            <a:endParaRPr kumimoji="0" lang="zh-CN" altLang="en-US" sz="4000" b="0" i="0" u="none" strike="noStrike" kern="1200" cap="none" spc="0" normalizeH="0" baseline="0" noProof="0" dirty="0">
              <a:ln>
                <a:noFill/>
              </a:ln>
              <a:solidFill>
                <a:srgbClr val="2272AB"/>
              </a:solidFill>
              <a:effectLst/>
              <a:uLnTx/>
              <a:uFillTx/>
              <a:latin typeface="Impact" panose="020B0806030902050204" pitchFamily="34" charset="0"/>
              <a:ea typeface="宋体" panose="02010600030101010101" pitchFamily="2" charset="-122"/>
              <a:cs typeface="+mn-cs"/>
            </a:endParaRPr>
          </a:p>
        </p:txBody>
      </p:sp>
      <p:sp>
        <p:nvSpPr>
          <p:cNvPr id="20" name="矩形 34"/>
          <p:cNvSpPr/>
          <p:nvPr/>
        </p:nvSpPr>
        <p:spPr bwMode="auto">
          <a:xfrm>
            <a:off x="6987340" y="1954918"/>
            <a:ext cx="2170177" cy="1287555"/>
          </a:xfrm>
          <a:custGeom>
            <a:avLst/>
            <a:gdLst>
              <a:gd name="connsiteX0" fmla="*/ 0 w 1055077"/>
              <a:gd name="connsiteY0" fmla="*/ 0 h 1283968"/>
              <a:gd name="connsiteX1" fmla="*/ 1055077 w 1055077"/>
              <a:gd name="connsiteY1" fmla="*/ 0 h 1283968"/>
              <a:gd name="connsiteX2" fmla="*/ 1055077 w 1055077"/>
              <a:gd name="connsiteY2" fmla="*/ 1283968 h 1283968"/>
              <a:gd name="connsiteX3" fmla="*/ 0 w 1055077"/>
              <a:gd name="connsiteY3" fmla="*/ 1283968 h 1283968"/>
              <a:gd name="connsiteX4" fmla="*/ 0 w 1055077"/>
              <a:gd name="connsiteY4" fmla="*/ 0 h 1283968"/>
              <a:gd name="connsiteX0" fmla="*/ 0 w 1606620"/>
              <a:gd name="connsiteY0" fmla="*/ 0 h 1283968"/>
              <a:gd name="connsiteX1" fmla="*/ 1606620 w 1606620"/>
              <a:gd name="connsiteY1" fmla="*/ 0 h 1283968"/>
              <a:gd name="connsiteX2" fmla="*/ 1606620 w 1606620"/>
              <a:gd name="connsiteY2" fmla="*/ 1283968 h 1283968"/>
              <a:gd name="connsiteX3" fmla="*/ 551543 w 1606620"/>
              <a:gd name="connsiteY3" fmla="*/ 1283968 h 1283968"/>
              <a:gd name="connsiteX4" fmla="*/ 0 w 1606620"/>
              <a:gd name="connsiteY4" fmla="*/ 0 h 1283968"/>
              <a:gd name="connsiteX0" fmla="*/ 0 w 1833140"/>
              <a:gd name="connsiteY0" fmla="*/ 9525 h 1293493"/>
              <a:gd name="connsiteX1" fmla="*/ 1833140 w 1833140"/>
              <a:gd name="connsiteY1" fmla="*/ 0 h 1293493"/>
              <a:gd name="connsiteX2" fmla="*/ 1606620 w 1833140"/>
              <a:gd name="connsiteY2" fmla="*/ 1293493 h 1293493"/>
              <a:gd name="connsiteX3" fmla="*/ 551543 w 1833140"/>
              <a:gd name="connsiteY3" fmla="*/ 1293493 h 1293493"/>
              <a:gd name="connsiteX4" fmla="*/ 0 w 1833140"/>
              <a:gd name="connsiteY4" fmla="*/ 9525 h 1293493"/>
              <a:gd name="connsiteX0" fmla="*/ 0 w 1833140"/>
              <a:gd name="connsiteY0" fmla="*/ 9525 h 1293493"/>
              <a:gd name="connsiteX1" fmla="*/ 1833140 w 1833140"/>
              <a:gd name="connsiteY1" fmla="*/ 0 h 1293493"/>
              <a:gd name="connsiteX2" fmla="*/ 1833140 w 1833140"/>
              <a:gd name="connsiteY2" fmla="*/ 1293493 h 1293493"/>
              <a:gd name="connsiteX3" fmla="*/ 551543 w 1833140"/>
              <a:gd name="connsiteY3" fmla="*/ 1293493 h 1293493"/>
              <a:gd name="connsiteX4" fmla="*/ 0 w 1833140"/>
              <a:gd name="connsiteY4" fmla="*/ 9525 h 1293493"/>
              <a:gd name="connsiteX0" fmla="*/ 0 w 1833140"/>
              <a:gd name="connsiteY0" fmla="*/ 0 h 1283968"/>
              <a:gd name="connsiteX1" fmla="*/ 1833140 w 1833140"/>
              <a:gd name="connsiteY1" fmla="*/ 8288 h 1283968"/>
              <a:gd name="connsiteX2" fmla="*/ 1833140 w 1833140"/>
              <a:gd name="connsiteY2" fmla="*/ 1283968 h 1283968"/>
              <a:gd name="connsiteX3" fmla="*/ 551543 w 1833140"/>
              <a:gd name="connsiteY3" fmla="*/ 1283968 h 1283968"/>
              <a:gd name="connsiteX4" fmla="*/ 0 w 1833140"/>
              <a:gd name="connsiteY4" fmla="*/ 0 h 1283968"/>
              <a:gd name="connsiteX0" fmla="*/ 0 w 1843227"/>
              <a:gd name="connsiteY0" fmla="*/ 3587 h 1287555"/>
              <a:gd name="connsiteX1" fmla="*/ 1843227 w 1843227"/>
              <a:gd name="connsiteY1" fmla="*/ 0 h 1287555"/>
              <a:gd name="connsiteX2" fmla="*/ 1833140 w 1843227"/>
              <a:gd name="connsiteY2" fmla="*/ 1287555 h 1287555"/>
              <a:gd name="connsiteX3" fmla="*/ 551543 w 1843227"/>
              <a:gd name="connsiteY3" fmla="*/ 1287555 h 1287555"/>
              <a:gd name="connsiteX4" fmla="*/ 0 w 1843227"/>
              <a:gd name="connsiteY4" fmla="*/ 3587 h 12875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3227" h="1287555">
                <a:moveTo>
                  <a:pt x="0" y="3587"/>
                </a:moveTo>
                <a:lnTo>
                  <a:pt x="1843227" y="0"/>
                </a:lnTo>
                <a:cubicBezTo>
                  <a:pt x="1839865" y="429185"/>
                  <a:pt x="1836502" y="858370"/>
                  <a:pt x="1833140" y="1287555"/>
                </a:cubicBezTo>
                <a:lnTo>
                  <a:pt x="551543" y="1287555"/>
                </a:lnTo>
                <a:lnTo>
                  <a:pt x="0" y="3587"/>
                </a:lnTo>
                <a:close/>
              </a:path>
            </a:pathLst>
          </a:cu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smtClean="0">
              <a:ln>
                <a:noFill/>
              </a:ln>
              <a:solidFill>
                <a:prstClr val="black"/>
              </a:solidFill>
              <a:effectLst/>
              <a:uLnTx/>
              <a:uFillTx/>
              <a:latin typeface="Arial" pitchFamily="34" charset="0"/>
              <a:ea typeface="宋体" pitchFamily="2" charset="-122"/>
              <a:cs typeface="+mn-cs"/>
            </a:endParaRPr>
          </a:p>
        </p:txBody>
      </p:sp>
      <p:sp>
        <p:nvSpPr>
          <p:cNvPr id="21" name="TextBox 20"/>
          <p:cNvSpPr txBox="1"/>
          <p:nvPr/>
        </p:nvSpPr>
        <p:spPr>
          <a:xfrm>
            <a:off x="7595330" y="2304758"/>
            <a:ext cx="27443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dirty="0" smtClean="0">
                <a:ln>
                  <a:noFill/>
                </a:ln>
                <a:solidFill>
                  <a:prstClr val="white"/>
                </a:solidFill>
                <a:effectLst/>
                <a:uLnTx/>
                <a:uFillTx/>
                <a:latin typeface="Eras Bold ITC" panose="020B0907030504020204" pitchFamily="34" charset="0"/>
                <a:ea typeface="微软雅黑" panose="020B0503020204020204" pitchFamily="34" charset="-122"/>
                <a:cs typeface="+mn-cs"/>
              </a:rPr>
              <a:t> </a:t>
            </a:r>
            <a:endParaRPr kumimoji="0" lang="zh-CN" altLang="en-US" sz="2800" b="0" i="0" u="none" strike="noStrike" kern="1200" cap="none" spc="0" normalizeH="0" baseline="0" noProof="0" dirty="0">
              <a:ln>
                <a:noFill/>
              </a:ln>
              <a:solidFill>
                <a:prstClr val="white"/>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20758344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wipe(right)">
                                      <p:cBhvr>
                                        <p:cTn id="10" dur="500"/>
                                        <p:tgtEl>
                                          <p:spTgt spid="20"/>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anim calcmode="lin" valueType="num">
                                      <p:cBhvr>
                                        <p:cTn id="15" dur="500" fill="hold"/>
                                        <p:tgtEl>
                                          <p:spTgt spid="5"/>
                                        </p:tgtEl>
                                        <p:attrNameLst>
                                          <p:attrName>ppt_x</p:attrName>
                                        </p:attrNameLst>
                                      </p:cBhvr>
                                      <p:tavLst>
                                        <p:tav tm="0">
                                          <p:val>
                                            <p:strVal val="#ppt_x"/>
                                          </p:val>
                                        </p:tav>
                                        <p:tav tm="100000">
                                          <p:val>
                                            <p:strVal val="#ppt_x"/>
                                          </p:val>
                                        </p:tav>
                                      </p:tavLst>
                                    </p:anim>
                                    <p:anim calcmode="lin" valueType="num">
                                      <p:cBhvr>
                                        <p:cTn id="16" dur="500" fill="hold"/>
                                        <p:tgtEl>
                                          <p:spTgt spid="5"/>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5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anim calcmode="lin" valueType="num">
                                      <p:cBhvr>
                                        <p:cTn id="20" dur="500" fill="hold"/>
                                        <p:tgtEl>
                                          <p:spTgt spid="6"/>
                                        </p:tgtEl>
                                        <p:attrNameLst>
                                          <p:attrName>ppt_x</p:attrName>
                                        </p:attrNameLst>
                                      </p:cBhvr>
                                      <p:tavLst>
                                        <p:tav tm="0">
                                          <p:val>
                                            <p:strVal val="#ppt_x"/>
                                          </p:val>
                                        </p:tav>
                                        <p:tav tm="100000">
                                          <p:val>
                                            <p:strVal val="#ppt_x"/>
                                          </p:val>
                                        </p:tav>
                                      </p:tavLst>
                                    </p:anim>
                                    <p:anim calcmode="lin" valueType="num">
                                      <p:cBhvr>
                                        <p:cTn id="21" dur="5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1000"/>
                                        <p:tgtEl>
                                          <p:spTgt spid="21"/>
                                        </p:tgtEl>
                                      </p:cBhvr>
                                    </p:animEffect>
                                    <p:anim calcmode="lin" valueType="num">
                                      <p:cBhvr>
                                        <p:cTn id="26" dur="1000" fill="hold"/>
                                        <p:tgtEl>
                                          <p:spTgt spid="21"/>
                                        </p:tgtEl>
                                        <p:attrNameLst>
                                          <p:attrName>ppt_x</p:attrName>
                                        </p:attrNameLst>
                                      </p:cBhvr>
                                      <p:tavLst>
                                        <p:tav tm="0">
                                          <p:val>
                                            <p:strVal val="#ppt_x"/>
                                          </p:val>
                                        </p:tav>
                                        <p:tav tm="100000">
                                          <p:val>
                                            <p:strVal val="#ppt_x"/>
                                          </p:val>
                                        </p:tav>
                                      </p:tavLst>
                                    </p:anim>
                                    <p:anim calcmode="lin" valueType="num">
                                      <p:cBhvr>
                                        <p:cTn id="27" dur="1000" fill="hold"/>
                                        <p:tgtEl>
                                          <p:spTgt spid="21"/>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9" presetClass="entr" presetSubtype="0" decel="100000"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 calcmode="lin" valueType="num">
                                      <p:cBhvr>
                                        <p:cTn id="33" dur="500" fill="hold"/>
                                        <p:tgtEl>
                                          <p:spTgt spid="16"/>
                                        </p:tgtEl>
                                        <p:attrNameLst>
                                          <p:attrName>style.rotation</p:attrName>
                                        </p:attrNameLst>
                                      </p:cBhvr>
                                      <p:tavLst>
                                        <p:tav tm="0">
                                          <p:val>
                                            <p:fltVal val="360"/>
                                          </p:val>
                                        </p:tav>
                                        <p:tav tm="100000">
                                          <p:val>
                                            <p:fltVal val="0"/>
                                          </p:val>
                                        </p:tav>
                                      </p:tavLst>
                                    </p:anim>
                                    <p:animEffect transition="in" filter="fade">
                                      <p:cBhvr>
                                        <p:cTn id="34" dur="500"/>
                                        <p:tgtEl>
                                          <p:spTgt spid="16"/>
                                        </p:tgtEl>
                                      </p:cBhvr>
                                    </p:animEffect>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500"/>
                                        <p:tgtEl>
                                          <p:spTgt spid="8"/>
                                        </p:tgtEl>
                                      </p:cBhvr>
                                    </p:animEffect>
                                    <p:anim calcmode="lin" valueType="num">
                                      <p:cBhvr>
                                        <p:cTn id="39" dur="500" fill="hold"/>
                                        <p:tgtEl>
                                          <p:spTgt spid="8"/>
                                        </p:tgtEl>
                                        <p:attrNameLst>
                                          <p:attrName>ppt_x</p:attrName>
                                        </p:attrNameLst>
                                      </p:cBhvr>
                                      <p:tavLst>
                                        <p:tav tm="0">
                                          <p:val>
                                            <p:strVal val="#ppt_x"/>
                                          </p:val>
                                        </p:tav>
                                        <p:tav tm="100000">
                                          <p:val>
                                            <p:strVal val="#ppt_x"/>
                                          </p:val>
                                        </p:tav>
                                      </p:tavLst>
                                    </p:anim>
                                    <p:anim calcmode="lin" valueType="num">
                                      <p:cBhvr>
                                        <p:cTn id="40" dur="500" fill="hold"/>
                                        <p:tgtEl>
                                          <p:spTgt spid="8"/>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0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500"/>
                                        <p:tgtEl>
                                          <p:spTgt spid="9"/>
                                        </p:tgtEl>
                                      </p:cBhvr>
                                    </p:animEffect>
                                    <p:anim calcmode="lin" valueType="num">
                                      <p:cBhvr>
                                        <p:cTn id="44" dur="500" fill="hold"/>
                                        <p:tgtEl>
                                          <p:spTgt spid="9"/>
                                        </p:tgtEl>
                                        <p:attrNameLst>
                                          <p:attrName>ppt_x</p:attrName>
                                        </p:attrNameLst>
                                      </p:cBhvr>
                                      <p:tavLst>
                                        <p:tav tm="0">
                                          <p:val>
                                            <p:strVal val="#ppt_x"/>
                                          </p:val>
                                        </p:tav>
                                        <p:tav tm="100000">
                                          <p:val>
                                            <p:strVal val="#ppt_x"/>
                                          </p:val>
                                        </p:tav>
                                      </p:tavLst>
                                    </p:anim>
                                    <p:anim calcmode="lin" valueType="num">
                                      <p:cBhvr>
                                        <p:cTn id="45" dur="500" fill="hold"/>
                                        <p:tgtEl>
                                          <p:spTgt spid="9"/>
                                        </p:tgtEl>
                                        <p:attrNameLst>
                                          <p:attrName>ppt_y</p:attrName>
                                        </p:attrNameLst>
                                      </p:cBhvr>
                                      <p:tavLst>
                                        <p:tav tm="0">
                                          <p:val>
                                            <p:strVal val="#ppt_y+.1"/>
                                          </p:val>
                                        </p:tav>
                                        <p:tav tm="100000">
                                          <p:val>
                                            <p:strVal val="#ppt_y"/>
                                          </p:val>
                                        </p:tav>
                                      </p:tavLst>
                                    </p:anim>
                                  </p:childTnLst>
                                </p:cTn>
                              </p:par>
                            </p:childTnLst>
                          </p:cTn>
                        </p:par>
                        <p:par>
                          <p:cTn id="46" fill="hold">
                            <p:stCondLst>
                              <p:cond delay="3600"/>
                            </p:stCondLst>
                            <p:childTnLst>
                              <p:par>
                                <p:cTn id="47" presetID="49" presetClass="entr" presetSubtype="0" decel="100000"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ppt_w</p:attrName>
                                        </p:attrNameLst>
                                      </p:cBhvr>
                                      <p:tavLst>
                                        <p:tav tm="0">
                                          <p:val>
                                            <p:fltVal val="0"/>
                                          </p:val>
                                        </p:tav>
                                        <p:tav tm="100000">
                                          <p:val>
                                            <p:strVal val="#ppt_w"/>
                                          </p:val>
                                        </p:tav>
                                      </p:tavLst>
                                    </p:anim>
                                    <p:anim calcmode="lin" valueType="num">
                                      <p:cBhvr>
                                        <p:cTn id="50" dur="500" fill="hold"/>
                                        <p:tgtEl>
                                          <p:spTgt spid="17"/>
                                        </p:tgtEl>
                                        <p:attrNameLst>
                                          <p:attrName>ppt_h</p:attrName>
                                        </p:attrNameLst>
                                      </p:cBhvr>
                                      <p:tavLst>
                                        <p:tav tm="0">
                                          <p:val>
                                            <p:fltVal val="0"/>
                                          </p:val>
                                        </p:tav>
                                        <p:tav tm="100000">
                                          <p:val>
                                            <p:strVal val="#ppt_h"/>
                                          </p:val>
                                        </p:tav>
                                      </p:tavLst>
                                    </p:anim>
                                    <p:anim calcmode="lin" valueType="num">
                                      <p:cBhvr>
                                        <p:cTn id="51" dur="500" fill="hold"/>
                                        <p:tgtEl>
                                          <p:spTgt spid="17"/>
                                        </p:tgtEl>
                                        <p:attrNameLst>
                                          <p:attrName>style.rotation</p:attrName>
                                        </p:attrNameLst>
                                      </p:cBhvr>
                                      <p:tavLst>
                                        <p:tav tm="0">
                                          <p:val>
                                            <p:fltVal val="360"/>
                                          </p:val>
                                        </p:tav>
                                        <p:tav tm="100000">
                                          <p:val>
                                            <p:fltVal val="0"/>
                                          </p:val>
                                        </p:tav>
                                      </p:tavLst>
                                    </p:anim>
                                    <p:animEffect transition="in" filter="fade">
                                      <p:cBhvr>
                                        <p:cTn id="52" dur="500"/>
                                        <p:tgtEl>
                                          <p:spTgt spid="17"/>
                                        </p:tgtEl>
                                      </p:cBhvr>
                                    </p:animEffect>
                                  </p:childTnLst>
                                </p:cTn>
                              </p:par>
                              <p:par>
                                <p:cTn id="53" presetID="42" presetClass="entr" presetSubtype="0" fill="hold" grpId="0" nodeType="withEffect">
                                  <p:stCondLst>
                                    <p:cond delay="20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anim calcmode="lin" valueType="num">
                                      <p:cBhvr>
                                        <p:cTn id="56" dur="500" fill="hold"/>
                                        <p:tgtEl>
                                          <p:spTgt spid="12"/>
                                        </p:tgtEl>
                                        <p:attrNameLst>
                                          <p:attrName>ppt_x</p:attrName>
                                        </p:attrNameLst>
                                      </p:cBhvr>
                                      <p:tavLst>
                                        <p:tav tm="0">
                                          <p:val>
                                            <p:strVal val="#ppt_x"/>
                                          </p:val>
                                        </p:tav>
                                        <p:tav tm="100000">
                                          <p:val>
                                            <p:strVal val="#ppt_x"/>
                                          </p:val>
                                        </p:tav>
                                      </p:tavLst>
                                    </p:anim>
                                    <p:anim calcmode="lin" valueType="num">
                                      <p:cBhvr>
                                        <p:cTn id="57" dur="500" fill="hold"/>
                                        <p:tgtEl>
                                          <p:spTgt spid="12"/>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30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500"/>
                                        <p:tgtEl>
                                          <p:spTgt spid="13"/>
                                        </p:tgtEl>
                                      </p:cBhvr>
                                    </p:animEffect>
                                    <p:anim calcmode="lin" valueType="num">
                                      <p:cBhvr>
                                        <p:cTn id="61" dur="500" fill="hold"/>
                                        <p:tgtEl>
                                          <p:spTgt spid="13"/>
                                        </p:tgtEl>
                                        <p:attrNameLst>
                                          <p:attrName>ppt_x</p:attrName>
                                        </p:attrNameLst>
                                      </p:cBhvr>
                                      <p:tavLst>
                                        <p:tav tm="0">
                                          <p:val>
                                            <p:strVal val="#ppt_x"/>
                                          </p:val>
                                        </p:tav>
                                        <p:tav tm="100000">
                                          <p:val>
                                            <p:strVal val="#ppt_x"/>
                                          </p:val>
                                        </p:tav>
                                      </p:tavLst>
                                    </p:anim>
                                    <p:anim calcmode="lin" valueType="num">
                                      <p:cBhvr>
                                        <p:cTn id="62" dur="500" fill="hold"/>
                                        <p:tgtEl>
                                          <p:spTgt spid="13"/>
                                        </p:tgtEl>
                                        <p:attrNameLst>
                                          <p:attrName>ppt_y</p:attrName>
                                        </p:attrNameLst>
                                      </p:cBhvr>
                                      <p:tavLst>
                                        <p:tav tm="0">
                                          <p:val>
                                            <p:strVal val="#ppt_y+.1"/>
                                          </p:val>
                                        </p:tav>
                                        <p:tav tm="100000">
                                          <p:val>
                                            <p:strVal val="#ppt_y"/>
                                          </p:val>
                                        </p:tav>
                                      </p:tavLst>
                                    </p:anim>
                                  </p:childTnLst>
                                </p:cTn>
                              </p:par>
                            </p:childTnLst>
                          </p:cTn>
                        </p:par>
                        <p:par>
                          <p:cTn id="63" fill="hold">
                            <p:stCondLst>
                              <p:cond delay="4400"/>
                            </p:stCondLst>
                            <p:childTnLst>
                              <p:par>
                                <p:cTn id="64" presetID="49" presetClass="entr" presetSubtype="0" decel="100000" fill="hold" grpId="0" nodeType="after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p:cTn id="66" dur="500" fill="hold"/>
                                        <p:tgtEl>
                                          <p:spTgt spid="18"/>
                                        </p:tgtEl>
                                        <p:attrNameLst>
                                          <p:attrName>ppt_w</p:attrName>
                                        </p:attrNameLst>
                                      </p:cBhvr>
                                      <p:tavLst>
                                        <p:tav tm="0">
                                          <p:val>
                                            <p:fltVal val="0"/>
                                          </p:val>
                                        </p:tav>
                                        <p:tav tm="100000">
                                          <p:val>
                                            <p:strVal val="#ppt_w"/>
                                          </p:val>
                                        </p:tav>
                                      </p:tavLst>
                                    </p:anim>
                                    <p:anim calcmode="lin" valueType="num">
                                      <p:cBhvr>
                                        <p:cTn id="67" dur="500" fill="hold"/>
                                        <p:tgtEl>
                                          <p:spTgt spid="18"/>
                                        </p:tgtEl>
                                        <p:attrNameLst>
                                          <p:attrName>ppt_h</p:attrName>
                                        </p:attrNameLst>
                                      </p:cBhvr>
                                      <p:tavLst>
                                        <p:tav tm="0">
                                          <p:val>
                                            <p:fltVal val="0"/>
                                          </p:val>
                                        </p:tav>
                                        <p:tav tm="100000">
                                          <p:val>
                                            <p:strVal val="#ppt_h"/>
                                          </p:val>
                                        </p:tav>
                                      </p:tavLst>
                                    </p:anim>
                                    <p:anim calcmode="lin" valueType="num">
                                      <p:cBhvr>
                                        <p:cTn id="68" dur="500" fill="hold"/>
                                        <p:tgtEl>
                                          <p:spTgt spid="18"/>
                                        </p:tgtEl>
                                        <p:attrNameLst>
                                          <p:attrName>style.rotation</p:attrName>
                                        </p:attrNameLst>
                                      </p:cBhvr>
                                      <p:tavLst>
                                        <p:tav tm="0">
                                          <p:val>
                                            <p:fltVal val="360"/>
                                          </p:val>
                                        </p:tav>
                                        <p:tav tm="100000">
                                          <p:val>
                                            <p:fltVal val="0"/>
                                          </p:val>
                                        </p:tav>
                                      </p:tavLst>
                                    </p:anim>
                                    <p:animEffect transition="in" filter="fade">
                                      <p:cBhvr>
                                        <p:cTn id="69" dur="500"/>
                                        <p:tgtEl>
                                          <p:spTgt spid="18"/>
                                        </p:tgtEl>
                                      </p:cBhvr>
                                    </p:animEffect>
                                  </p:childTnLst>
                                </p:cTn>
                              </p:par>
                              <p:par>
                                <p:cTn id="70" presetID="42" presetClass="entr" presetSubtype="0" fill="hold" grpId="0" nodeType="withEffect">
                                  <p:stCondLst>
                                    <p:cond delay="400"/>
                                  </p:stCondLst>
                                  <p:childTnLst>
                                    <p:set>
                                      <p:cBhvr>
                                        <p:cTn id="71" dur="1" fill="hold">
                                          <p:stCondLst>
                                            <p:cond delay="0"/>
                                          </p:stCondLst>
                                        </p:cTn>
                                        <p:tgtEl>
                                          <p:spTgt spid="10"/>
                                        </p:tgtEl>
                                        <p:attrNameLst>
                                          <p:attrName>style.visibility</p:attrName>
                                        </p:attrNameLst>
                                      </p:cBhvr>
                                      <p:to>
                                        <p:strVal val="visible"/>
                                      </p:to>
                                    </p:set>
                                    <p:animEffect transition="in" filter="fade">
                                      <p:cBhvr>
                                        <p:cTn id="72" dur="500"/>
                                        <p:tgtEl>
                                          <p:spTgt spid="10"/>
                                        </p:tgtEl>
                                      </p:cBhvr>
                                    </p:animEffect>
                                    <p:anim calcmode="lin" valueType="num">
                                      <p:cBhvr>
                                        <p:cTn id="73" dur="500" fill="hold"/>
                                        <p:tgtEl>
                                          <p:spTgt spid="10"/>
                                        </p:tgtEl>
                                        <p:attrNameLst>
                                          <p:attrName>ppt_x</p:attrName>
                                        </p:attrNameLst>
                                      </p:cBhvr>
                                      <p:tavLst>
                                        <p:tav tm="0">
                                          <p:val>
                                            <p:strVal val="#ppt_x"/>
                                          </p:val>
                                        </p:tav>
                                        <p:tav tm="100000">
                                          <p:val>
                                            <p:strVal val="#ppt_x"/>
                                          </p:val>
                                        </p:tav>
                                      </p:tavLst>
                                    </p:anim>
                                    <p:anim calcmode="lin" valueType="num">
                                      <p:cBhvr>
                                        <p:cTn id="74" dur="500" fill="hold"/>
                                        <p:tgtEl>
                                          <p:spTgt spid="10"/>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500"/>
                                  </p:stCondLst>
                                  <p:childTnLst>
                                    <p:set>
                                      <p:cBhvr>
                                        <p:cTn id="76" dur="1" fill="hold">
                                          <p:stCondLst>
                                            <p:cond delay="0"/>
                                          </p:stCondLst>
                                        </p:cTn>
                                        <p:tgtEl>
                                          <p:spTgt spid="11"/>
                                        </p:tgtEl>
                                        <p:attrNameLst>
                                          <p:attrName>style.visibility</p:attrName>
                                        </p:attrNameLst>
                                      </p:cBhvr>
                                      <p:to>
                                        <p:strVal val="visible"/>
                                      </p:to>
                                    </p:set>
                                    <p:animEffect transition="in" filter="fade">
                                      <p:cBhvr>
                                        <p:cTn id="77" dur="500"/>
                                        <p:tgtEl>
                                          <p:spTgt spid="11"/>
                                        </p:tgtEl>
                                      </p:cBhvr>
                                    </p:animEffect>
                                    <p:anim calcmode="lin" valueType="num">
                                      <p:cBhvr>
                                        <p:cTn id="78" dur="500" fill="hold"/>
                                        <p:tgtEl>
                                          <p:spTgt spid="11"/>
                                        </p:tgtEl>
                                        <p:attrNameLst>
                                          <p:attrName>ppt_x</p:attrName>
                                        </p:attrNameLst>
                                      </p:cBhvr>
                                      <p:tavLst>
                                        <p:tav tm="0">
                                          <p:val>
                                            <p:strVal val="#ppt_x"/>
                                          </p:val>
                                        </p:tav>
                                        <p:tav tm="100000">
                                          <p:val>
                                            <p:strVal val="#ppt_x"/>
                                          </p:val>
                                        </p:tav>
                                      </p:tavLst>
                                    </p:anim>
                                    <p:anim calcmode="lin" valueType="num">
                                      <p:cBhvr>
                                        <p:cTn id="79" dur="500" fill="hold"/>
                                        <p:tgtEl>
                                          <p:spTgt spid="11"/>
                                        </p:tgtEl>
                                        <p:attrNameLst>
                                          <p:attrName>ppt_y</p:attrName>
                                        </p:attrNameLst>
                                      </p:cBhvr>
                                      <p:tavLst>
                                        <p:tav tm="0">
                                          <p:val>
                                            <p:strVal val="#ppt_y+.1"/>
                                          </p:val>
                                        </p:tav>
                                        <p:tav tm="100000">
                                          <p:val>
                                            <p:strVal val="#ppt_y"/>
                                          </p:val>
                                        </p:tav>
                                      </p:tavLst>
                                    </p:anim>
                                  </p:childTnLst>
                                </p:cTn>
                              </p:par>
                            </p:childTnLst>
                          </p:cTn>
                        </p:par>
                        <p:par>
                          <p:cTn id="80" fill="hold">
                            <p:stCondLst>
                              <p:cond delay="5400"/>
                            </p:stCondLst>
                            <p:childTnLst>
                              <p:par>
                                <p:cTn id="81" presetID="49" presetClass="entr" presetSubtype="0" decel="100000" fill="hold" grpId="0" nodeType="after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p:cTn id="83" dur="500" fill="hold"/>
                                        <p:tgtEl>
                                          <p:spTgt spid="19"/>
                                        </p:tgtEl>
                                        <p:attrNameLst>
                                          <p:attrName>ppt_w</p:attrName>
                                        </p:attrNameLst>
                                      </p:cBhvr>
                                      <p:tavLst>
                                        <p:tav tm="0">
                                          <p:val>
                                            <p:fltVal val="0"/>
                                          </p:val>
                                        </p:tav>
                                        <p:tav tm="100000">
                                          <p:val>
                                            <p:strVal val="#ppt_w"/>
                                          </p:val>
                                        </p:tav>
                                      </p:tavLst>
                                    </p:anim>
                                    <p:anim calcmode="lin" valueType="num">
                                      <p:cBhvr>
                                        <p:cTn id="84" dur="500" fill="hold"/>
                                        <p:tgtEl>
                                          <p:spTgt spid="19"/>
                                        </p:tgtEl>
                                        <p:attrNameLst>
                                          <p:attrName>ppt_h</p:attrName>
                                        </p:attrNameLst>
                                      </p:cBhvr>
                                      <p:tavLst>
                                        <p:tav tm="0">
                                          <p:val>
                                            <p:fltVal val="0"/>
                                          </p:val>
                                        </p:tav>
                                        <p:tav tm="100000">
                                          <p:val>
                                            <p:strVal val="#ppt_h"/>
                                          </p:val>
                                        </p:tav>
                                      </p:tavLst>
                                    </p:anim>
                                    <p:anim calcmode="lin" valueType="num">
                                      <p:cBhvr>
                                        <p:cTn id="85" dur="500" fill="hold"/>
                                        <p:tgtEl>
                                          <p:spTgt spid="19"/>
                                        </p:tgtEl>
                                        <p:attrNameLst>
                                          <p:attrName>style.rotation</p:attrName>
                                        </p:attrNameLst>
                                      </p:cBhvr>
                                      <p:tavLst>
                                        <p:tav tm="0">
                                          <p:val>
                                            <p:fltVal val="360"/>
                                          </p:val>
                                        </p:tav>
                                        <p:tav tm="100000">
                                          <p:val>
                                            <p:fltVal val="0"/>
                                          </p:val>
                                        </p:tav>
                                      </p:tavLst>
                                    </p:anim>
                                    <p:animEffect transition="in" filter="fade">
                                      <p:cBhvr>
                                        <p:cTn id="86" dur="500"/>
                                        <p:tgtEl>
                                          <p:spTgt spid="19"/>
                                        </p:tgtEl>
                                      </p:cBhvr>
                                    </p:animEffect>
                                  </p:childTnLst>
                                </p:cTn>
                              </p:par>
                              <p:par>
                                <p:cTn id="87" presetID="42" presetClass="entr" presetSubtype="0" fill="hold" grpId="0" nodeType="withEffect">
                                  <p:stCondLst>
                                    <p:cond delay="600"/>
                                  </p:stCondLst>
                                  <p:childTnLst>
                                    <p:set>
                                      <p:cBhvr>
                                        <p:cTn id="88" dur="1" fill="hold">
                                          <p:stCondLst>
                                            <p:cond delay="0"/>
                                          </p:stCondLst>
                                        </p:cTn>
                                        <p:tgtEl>
                                          <p:spTgt spid="14"/>
                                        </p:tgtEl>
                                        <p:attrNameLst>
                                          <p:attrName>style.visibility</p:attrName>
                                        </p:attrNameLst>
                                      </p:cBhvr>
                                      <p:to>
                                        <p:strVal val="visible"/>
                                      </p:to>
                                    </p:set>
                                    <p:animEffect transition="in" filter="fade">
                                      <p:cBhvr>
                                        <p:cTn id="89" dur="500"/>
                                        <p:tgtEl>
                                          <p:spTgt spid="14"/>
                                        </p:tgtEl>
                                      </p:cBhvr>
                                    </p:animEffect>
                                    <p:anim calcmode="lin" valueType="num">
                                      <p:cBhvr>
                                        <p:cTn id="90" dur="500" fill="hold"/>
                                        <p:tgtEl>
                                          <p:spTgt spid="14"/>
                                        </p:tgtEl>
                                        <p:attrNameLst>
                                          <p:attrName>ppt_x</p:attrName>
                                        </p:attrNameLst>
                                      </p:cBhvr>
                                      <p:tavLst>
                                        <p:tav tm="0">
                                          <p:val>
                                            <p:strVal val="#ppt_x"/>
                                          </p:val>
                                        </p:tav>
                                        <p:tav tm="100000">
                                          <p:val>
                                            <p:strVal val="#ppt_x"/>
                                          </p:val>
                                        </p:tav>
                                      </p:tavLst>
                                    </p:anim>
                                    <p:anim calcmode="lin" valueType="num">
                                      <p:cBhvr>
                                        <p:cTn id="91" dur="500" fill="hold"/>
                                        <p:tgtEl>
                                          <p:spTgt spid="14"/>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700"/>
                                  </p:stCondLst>
                                  <p:childTnLst>
                                    <p:set>
                                      <p:cBhvr>
                                        <p:cTn id="93" dur="1" fill="hold">
                                          <p:stCondLst>
                                            <p:cond delay="0"/>
                                          </p:stCondLst>
                                        </p:cTn>
                                        <p:tgtEl>
                                          <p:spTgt spid="15"/>
                                        </p:tgtEl>
                                        <p:attrNameLst>
                                          <p:attrName>style.visibility</p:attrName>
                                        </p:attrNameLst>
                                      </p:cBhvr>
                                      <p:to>
                                        <p:strVal val="visible"/>
                                      </p:to>
                                    </p:set>
                                    <p:animEffect transition="in" filter="fade">
                                      <p:cBhvr>
                                        <p:cTn id="94" dur="500"/>
                                        <p:tgtEl>
                                          <p:spTgt spid="15"/>
                                        </p:tgtEl>
                                      </p:cBhvr>
                                    </p:animEffect>
                                    <p:anim calcmode="lin" valueType="num">
                                      <p:cBhvr>
                                        <p:cTn id="95" dur="500" fill="hold"/>
                                        <p:tgtEl>
                                          <p:spTgt spid="15"/>
                                        </p:tgtEl>
                                        <p:attrNameLst>
                                          <p:attrName>ppt_x</p:attrName>
                                        </p:attrNameLst>
                                      </p:cBhvr>
                                      <p:tavLst>
                                        <p:tav tm="0">
                                          <p:val>
                                            <p:strVal val="#ppt_x"/>
                                          </p:val>
                                        </p:tav>
                                        <p:tav tm="100000">
                                          <p:val>
                                            <p:strVal val="#ppt_x"/>
                                          </p:val>
                                        </p:tav>
                                      </p:tavLst>
                                    </p:anim>
                                    <p:anim calcmode="lin" valueType="num">
                                      <p:cBhvr>
                                        <p:cTn id="96"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8" grpId="0"/>
      <p:bldP spid="9" grpId="0"/>
      <p:bldP spid="10" grpId="0"/>
      <p:bldP spid="11" grpId="0"/>
      <p:bldP spid="12" grpId="0"/>
      <p:bldP spid="13" grpId="0"/>
      <p:bldP spid="14" grpId="0"/>
      <p:bldP spid="15" grpId="0"/>
      <p:bldP spid="16" grpId="0"/>
      <p:bldP spid="17" grpId="0"/>
      <p:bldP spid="18" grpId="0"/>
      <p:bldP spid="19" grpId="0"/>
      <p:bldP spid="20" grpId="0" animBg="1"/>
      <p:bldP spid="2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
          <p:cNvSpPr>
            <a:spLocks noChangeArrowheads="1"/>
          </p:cNvSpPr>
          <p:nvPr/>
        </p:nvSpPr>
        <p:spPr bwMode="auto">
          <a:xfrm>
            <a:off x="2339753" y="1643229"/>
            <a:ext cx="6804248" cy="1648601"/>
          </a:xfrm>
          <a:prstGeom prst="rect">
            <a:avLst/>
          </a:prstGeom>
          <a:solidFill>
            <a:schemeClr val="accent1"/>
          </a:solidFill>
          <a:ln w="9525">
            <a:noFill/>
            <a:miter lim="800000"/>
            <a:headEnd/>
            <a:tailEnd/>
          </a:ln>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black"/>
              </a:solidFill>
              <a:effectLst/>
              <a:uLnTx/>
              <a:uFillTx/>
              <a:latin typeface="Calibri" pitchFamily="34" charset="0"/>
              <a:ea typeface="宋体" panose="02010600030101010101" pitchFamily="2" charset="-122"/>
              <a:cs typeface="+mn-cs"/>
            </a:endParaRPr>
          </a:p>
        </p:txBody>
      </p:sp>
      <p:sp>
        <p:nvSpPr>
          <p:cNvPr id="23" name="矩形 22"/>
          <p:cNvSpPr/>
          <p:nvPr/>
        </p:nvSpPr>
        <p:spPr>
          <a:xfrm>
            <a:off x="1" y="1643229"/>
            <a:ext cx="2339751" cy="16486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105235"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24" name="Text Box 2"/>
          <p:cNvSpPr txBox="1">
            <a:spLocks noChangeArrowheads="1"/>
          </p:cNvSpPr>
          <p:nvPr/>
        </p:nvSpPr>
        <p:spPr bwMode="auto">
          <a:xfrm>
            <a:off x="2699792" y="1923678"/>
            <a:ext cx="4858820" cy="646331"/>
          </a:xfrm>
          <a:prstGeom prst="rect">
            <a:avLst/>
          </a:prstGeom>
          <a:noFill/>
          <a:ln w="9525">
            <a:noFill/>
            <a:miter lim="800000"/>
            <a:headEnd/>
            <a:tailEnd/>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6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cs typeface="+mn-cs"/>
              </a:rPr>
              <a:t>在此输入过渡页标题</a:t>
            </a:r>
            <a:endParaRPr kumimoji="0" lang="zh-CN" altLang="en-US" sz="3600" b="1"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5" name="Text Box 2"/>
          <p:cNvSpPr txBox="1">
            <a:spLocks noChangeArrowheads="1"/>
          </p:cNvSpPr>
          <p:nvPr/>
        </p:nvSpPr>
        <p:spPr bwMode="auto">
          <a:xfrm>
            <a:off x="2749180" y="2643758"/>
            <a:ext cx="4809432" cy="307777"/>
          </a:xfrm>
          <a:prstGeom prst="rect">
            <a:avLst/>
          </a:prstGeom>
          <a:noFill/>
          <a:ln w="9525">
            <a:noFill/>
            <a:miter lim="800000"/>
            <a:headEnd/>
            <a:tailEnd/>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rPr>
              <a:t>点击</a:t>
            </a:r>
            <a:r>
              <a:rPr kumimoji="0" lang="zh-CN" altLang="en-US" sz="1400" b="0" i="0" u="none" strike="noStrike" kern="0" cap="none" spc="0" normalizeH="0" baseline="0" noProof="0" dirty="0" smtClean="0">
                <a:ln>
                  <a:noFill/>
                </a:ln>
                <a:solidFill>
                  <a:prstClr val="white"/>
                </a:solidFill>
                <a:effectLst/>
                <a:uLnTx/>
                <a:uFillTx/>
                <a:latin typeface="微软雅黑" pitchFamily="34" charset="-122"/>
                <a:ea typeface="微软雅黑" pitchFamily="34" charset="-122"/>
                <a:cs typeface="+mn-cs"/>
              </a:rPr>
              <a:t>录入</a:t>
            </a:r>
            <a:r>
              <a:rPr kumimoji="0" lang="zh-CN" altLang="en-US" sz="14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rPr>
              <a:t>此部分的内容及说明，</a:t>
            </a:r>
            <a:r>
              <a:rPr kumimoji="0" lang="zh-CN" altLang="en-US" sz="1400" b="0" i="0" u="none" strike="noStrike" kern="0" cap="none" spc="0" normalizeH="0" baseline="0" noProof="0" dirty="0" smtClean="0">
                <a:ln>
                  <a:noFill/>
                </a:ln>
                <a:solidFill>
                  <a:prstClr val="white"/>
                </a:solidFill>
                <a:effectLst/>
                <a:uLnTx/>
                <a:uFillTx/>
                <a:latin typeface="微软雅黑" pitchFamily="34" charset="-122"/>
                <a:ea typeface="微软雅黑" pitchFamily="34" charset="-122"/>
                <a:cs typeface="+mn-cs"/>
              </a:rPr>
              <a:t>简单扼要。</a:t>
            </a:r>
            <a:endParaRPr kumimoji="0" lang="zh-CN" altLang="en-US" sz="14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6" name="TextBox 5"/>
          <p:cNvSpPr txBox="1"/>
          <p:nvPr/>
        </p:nvSpPr>
        <p:spPr>
          <a:xfrm>
            <a:off x="566852" y="1773272"/>
            <a:ext cx="1218603" cy="144655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800" b="0" i="0" u="none" strike="noStrike" kern="1200" cap="none" spc="0" normalizeH="0" baseline="0" noProof="0" dirty="0" smtClean="0">
                <a:ln>
                  <a:noFill/>
                </a:ln>
                <a:solidFill>
                  <a:prstClr val="white"/>
                </a:solidFill>
                <a:effectLst/>
                <a:uLnTx/>
                <a:uFillTx/>
                <a:latin typeface="Impact" panose="020B0806030902050204" pitchFamily="34" charset="0"/>
                <a:ea typeface="微软雅黑" panose="020B0503020204020204" pitchFamily="34" charset="-122"/>
                <a:cs typeface="+mn-cs"/>
              </a:rPr>
              <a:t>01</a:t>
            </a:r>
            <a:endParaRPr kumimoji="0" lang="zh-CN" altLang="en-US" sz="8800" b="0" i="0" u="none" strike="noStrike" kern="1200" cap="none" spc="0" normalizeH="0" baseline="0" noProof="0" dirty="0">
              <a:ln>
                <a:noFill/>
              </a:ln>
              <a:solidFill>
                <a:prstClr val="white"/>
              </a:solidFill>
              <a:effectLst/>
              <a:uLnTx/>
              <a:uFillTx/>
              <a:latin typeface="Impact" panose="020B0806030902050204" pitchFamily="34" charset="0"/>
              <a:ea typeface="微软雅黑" panose="020B0503020204020204" pitchFamily="34" charset="-122"/>
              <a:cs typeface="+mn-cs"/>
            </a:endParaRPr>
          </a:p>
        </p:txBody>
      </p:sp>
    </p:spTree>
    <p:extLst>
      <p:ext uri="{BB962C8B-B14F-4D97-AF65-F5344CB8AC3E}">
        <p14:creationId xmlns:p14="http://schemas.microsoft.com/office/powerpoint/2010/main" val="24131963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1+#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 calcmode="lin" valueType="num">
                                      <p:cBhvr>
                                        <p:cTn id="18" dur="500" fill="hold"/>
                                        <p:tgtEl>
                                          <p:spTgt spid="6"/>
                                        </p:tgtEl>
                                        <p:attrNameLst>
                                          <p:attrName>style.rotation</p:attrName>
                                        </p:attrNameLst>
                                      </p:cBhvr>
                                      <p:tavLst>
                                        <p:tav tm="0">
                                          <p:val>
                                            <p:fltVal val="360"/>
                                          </p:val>
                                        </p:tav>
                                        <p:tav tm="100000">
                                          <p:val>
                                            <p:fltVal val="0"/>
                                          </p:val>
                                        </p:tav>
                                      </p:tavLst>
                                    </p:anim>
                                    <p:animEffect transition="in" filter="fade">
                                      <p:cBhvr>
                                        <p:cTn id="19" dur="500"/>
                                        <p:tgtEl>
                                          <p:spTgt spid="6"/>
                                        </p:tgtEl>
                                      </p:cBhvr>
                                    </p:animEffect>
                                  </p:childTnLst>
                                </p:cTn>
                              </p:par>
                            </p:childTnLst>
                          </p:cTn>
                        </p:par>
                        <p:par>
                          <p:cTn id="20" fill="hold">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childTnLst>
                          </p:cTn>
                        </p:par>
                        <p:par>
                          <p:cTn id="28" fill="hold">
                            <p:stCondLst>
                              <p:cond delay="2440"/>
                            </p:stCondLst>
                            <p:childTnLst>
                              <p:par>
                                <p:cTn id="29" presetID="22" presetClass="entr" presetSubtype="4"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939606" y="1367050"/>
            <a:ext cx="2881617" cy="1728971"/>
            <a:chOff x="3900264" y="2204864"/>
            <a:chExt cx="4572000" cy="2743200"/>
          </a:xfrm>
        </p:grpSpPr>
        <p:graphicFrame>
          <p:nvGraphicFramePr>
            <p:cNvPr id="4" name="图表 3"/>
            <p:cNvGraphicFramePr>
              <a:graphicFrameLocks/>
            </p:cNvGraphicFramePr>
            <p:nvPr>
              <p:extLst/>
            </p:nvPr>
          </p:nvGraphicFramePr>
          <p:xfrm>
            <a:off x="3900264" y="2204864"/>
            <a:ext cx="4572000"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5" name="矩形 4"/>
            <p:cNvSpPr/>
            <p:nvPr/>
          </p:nvSpPr>
          <p:spPr>
            <a:xfrm>
              <a:off x="5448493" y="3100630"/>
              <a:ext cx="1702003" cy="927809"/>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90%</a:t>
              </a:r>
              <a:endParaRPr kumimoji="0" lang="zh-CN" altLang="en-US" sz="3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6" name="组合 5"/>
          <p:cNvGrpSpPr/>
          <p:nvPr/>
        </p:nvGrpSpPr>
        <p:grpSpPr>
          <a:xfrm>
            <a:off x="1323900" y="1383742"/>
            <a:ext cx="2155756" cy="1728970"/>
            <a:chOff x="695400" y="2132856"/>
            <a:chExt cx="3420342" cy="2743200"/>
          </a:xfrm>
        </p:grpSpPr>
        <p:graphicFrame>
          <p:nvGraphicFramePr>
            <p:cNvPr id="7" name="图表 6"/>
            <p:cNvGraphicFramePr>
              <a:graphicFrameLocks/>
            </p:cNvGraphicFramePr>
            <p:nvPr>
              <p:extLst/>
            </p:nvPr>
          </p:nvGraphicFramePr>
          <p:xfrm>
            <a:off x="695400" y="2132856"/>
            <a:ext cx="3420342" cy="2743200"/>
          </p:xfrm>
          <a:graphic>
            <a:graphicData uri="http://schemas.openxmlformats.org/drawingml/2006/chart">
              <c:chart xmlns:c="http://schemas.openxmlformats.org/drawingml/2006/chart" xmlns:r="http://schemas.openxmlformats.org/officeDocument/2006/relationships" r:id="rId4"/>
            </a:graphicData>
          </a:graphic>
        </p:graphicFrame>
        <p:sp>
          <p:nvSpPr>
            <p:cNvPr id="9" name="矩形 8"/>
            <p:cNvSpPr/>
            <p:nvPr/>
          </p:nvSpPr>
          <p:spPr>
            <a:xfrm>
              <a:off x="1633394" y="3031443"/>
              <a:ext cx="1702003" cy="927809"/>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50%</a:t>
              </a:r>
              <a:endParaRPr kumimoji="0" lang="zh-CN" altLang="en-US" sz="3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0" name="组合 9"/>
          <p:cNvGrpSpPr/>
          <p:nvPr/>
        </p:nvGrpSpPr>
        <p:grpSpPr>
          <a:xfrm>
            <a:off x="5018456" y="1365243"/>
            <a:ext cx="2881617" cy="1728971"/>
            <a:chOff x="7392144" y="2190750"/>
            <a:chExt cx="4572000" cy="2743200"/>
          </a:xfrm>
        </p:grpSpPr>
        <p:graphicFrame>
          <p:nvGraphicFramePr>
            <p:cNvPr id="11" name="图表 10"/>
            <p:cNvGraphicFramePr>
              <a:graphicFrameLocks/>
            </p:cNvGraphicFramePr>
            <p:nvPr>
              <p:extLst/>
            </p:nvPr>
          </p:nvGraphicFramePr>
          <p:xfrm>
            <a:off x="7392144" y="2190750"/>
            <a:ext cx="4572000" cy="2743200"/>
          </p:xfrm>
          <a:graphic>
            <a:graphicData uri="http://schemas.openxmlformats.org/drawingml/2006/chart">
              <c:chart xmlns:c="http://schemas.openxmlformats.org/drawingml/2006/chart" xmlns:r="http://schemas.openxmlformats.org/officeDocument/2006/relationships" r:id="rId5"/>
            </a:graphicData>
          </a:graphic>
        </p:graphicFrame>
        <p:sp>
          <p:nvSpPr>
            <p:cNvPr id="12" name="矩形 11"/>
            <p:cNvSpPr/>
            <p:nvPr/>
          </p:nvSpPr>
          <p:spPr>
            <a:xfrm>
              <a:off x="8902590" y="3068606"/>
              <a:ext cx="1702003" cy="927809"/>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23%</a:t>
              </a:r>
              <a:endParaRPr kumimoji="0" lang="zh-CN" altLang="en-US" sz="3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3" name="组合 12"/>
          <p:cNvGrpSpPr/>
          <p:nvPr/>
        </p:nvGrpSpPr>
        <p:grpSpPr>
          <a:xfrm>
            <a:off x="1494651" y="3169104"/>
            <a:ext cx="1936711" cy="914814"/>
            <a:chOff x="1494651" y="3223483"/>
            <a:chExt cx="1936711" cy="914814"/>
          </a:xfrm>
        </p:grpSpPr>
        <p:sp>
          <p:nvSpPr>
            <p:cNvPr id="14" name="Rectangle 42"/>
            <p:cNvSpPr/>
            <p:nvPr/>
          </p:nvSpPr>
          <p:spPr>
            <a:xfrm>
              <a:off x="1494652" y="3672556"/>
              <a:ext cx="1779491" cy="465741"/>
            </a:xfrm>
            <a:prstGeom prst="rect">
              <a:avLst/>
            </a:prstGeom>
            <a:noFill/>
            <a:ln w="12700" cap="flat" cmpd="sng" algn="ctr">
              <a:noFill/>
              <a:prstDash val="solid"/>
            </a:ln>
            <a:effectLst/>
          </p:spPr>
          <p:txBody>
            <a:bodyPr lIns="68580" tIns="0" rIns="6858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编辑数据比例点击数据，右键，编辑数据，输入数据即可</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endParaRPr>
            </a:p>
          </p:txBody>
        </p:sp>
        <p:sp>
          <p:nvSpPr>
            <p:cNvPr id="15" name="文本框 15"/>
            <p:cNvSpPr txBox="1"/>
            <p:nvPr/>
          </p:nvSpPr>
          <p:spPr>
            <a:xfrm>
              <a:off x="1494651" y="3223483"/>
              <a:ext cx="1936711" cy="284693"/>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销售量全年提高</a:t>
              </a:r>
              <a:r>
                <a:rPr kumimoji="0" lang="en-US" altLang="zh-CN" sz="14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50%</a:t>
              </a:r>
              <a:endPar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grpSp>
      <p:grpSp>
        <p:nvGrpSpPr>
          <p:cNvPr id="16" name="组合 15"/>
          <p:cNvGrpSpPr/>
          <p:nvPr/>
        </p:nvGrpSpPr>
        <p:grpSpPr>
          <a:xfrm>
            <a:off x="3688474" y="3169104"/>
            <a:ext cx="1936711" cy="914814"/>
            <a:chOff x="3688474" y="3223483"/>
            <a:chExt cx="1936711" cy="914814"/>
          </a:xfrm>
        </p:grpSpPr>
        <p:sp>
          <p:nvSpPr>
            <p:cNvPr id="17" name="Rectangle 42"/>
            <p:cNvSpPr/>
            <p:nvPr/>
          </p:nvSpPr>
          <p:spPr>
            <a:xfrm>
              <a:off x="3688474" y="3672556"/>
              <a:ext cx="1779491" cy="465741"/>
            </a:xfrm>
            <a:prstGeom prst="rect">
              <a:avLst/>
            </a:prstGeom>
            <a:noFill/>
            <a:ln w="12700" cap="flat" cmpd="sng" algn="ctr">
              <a:noFill/>
              <a:prstDash val="solid"/>
            </a:ln>
            <a:effectLst/>
          </p:spPr>
          <p:txBody>
            <a:bodyPr lIns="68580" tIns="0" rIns="6858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编辑数据比例点击数据，右键，编辑数据，输入数据即可</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endParaRPr>
            </a:p>
          </p:txBody>
        </p:sp>
        <p:sp>
          <p:nvSpPr>
            <p:cNvPr id="18" name="文本框 17"/>
            <p:cNvSpPr txBox="1"/>
            <p:nvPr/>
          </p:nvSpPr>
          <p:spPr>
            <a:xfrm>
              <a:off x="3688474" y="3223483"/>
              <a:ext cx="1936711" cy="284693"/>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签约成功率达</a:t>
              </a:r>
              <a:r>
                <a:rPr kumimoji="0" lang="en-US" altLang="zh-CN" sz="14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90%</a:t>
              </a:r>
              <a:endPar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grpSp>
      <p:grpSp>
        <p:nvGrpSpPr>
          <p:cNvPr id="19" name="组合 18"/>
          <p:cNvGrpSpPr/>
          <p:nvPr/>
        </p:nvGrpSpPr>
        <p:grpSpPr>
          <a:xfrm>
            <a:off x="5882297" y="3169104"/>
            <a:ext cx="2002071" cy="914814"/>
            <a:chOff x="5882297" y="3223483"/>
            <a:chExt cx="2002071" cy="914814"/>
          </a:xfrm>
        </p:grpSpPr>
        <p:sp>
          <p:nvSpPr>
            <p:cNvPr id="20" name="Rectangle 42"/>
            <p:cNvSpPr/>
            <p:nvPr/>
          </p:nvSpPr>
          <p:spPr>
            <a:xfrm>
              <a:off x="5882297" y="3672556"/>
              <a:ext cx="1779491" cy="465741"/>
            </a:xfrm>
            <a:prstGeom prst="rect">
              <a:avLst/>
            </a:prstGeom>
            <a:noFill/>
            <a:ln w="12700" cap="flat" cmpd="sng" algn="ctr">
              <a:noFill/>
              <a:prstDash val="solid"/>
            </a:ln>
            <a:effectLst/>
          </p:spPr>
          <p:txBody>
            <a:bodyPr lIns="68580" tIns="0" rIns="6858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编辑数据比例点击数据，右键，编辑数据，输入数据即可</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endParaRPr>
            </a:p>
          </p:txBody>
        </p:sp>
        <p:sp>
          <p:nvSpPr>
            <p:cNvPr id="21" name="文本框 19"/>
            <p:cNvSpPr txBox="1"/>
            <p:nvPr/>
          </p:nvSpPr>
          <p:spPr>
            <a:xfrm>
              <a:off x="5882297" y="3223483"/>
              <a:ext cx="2002071" cy="284693"/>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公司利润提高</a:t>
              </a:r>
              <a:r>
                <a:rPr kumimoji="0" lang="en-US" altLang="zh-CN" sz="14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23%</a:t>
              </a:r>
              <a:endPar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grpSp>
      <p:sp>
        <p:nvSpPr>
          <p:cNvPr id="22" name="TextBox 21"/>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23" name="TextBox 22"/>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24146538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4"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2" presetClass="entr" presetSubtype="4"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500" fill="hold"/>
                                        <p:tgtEl>
                                          <p:spTgt spid="16"/>
                                        </p:tgtEl>
                                        <p:attrNameLst>
                                          <p:attrName>ppt_x</p:attrName>
                                        </p:attrNameLst>
                                      </p:cBhvr>
                                      <p:tavLst>
                                        <p:tav tm="0">
                                          <p:val>
                                            <p:strVal val="#ppt_x"/>
                                          </p:val>
                                        </p:tav>
                                        <p:tav tm="100000">
                                          <p:val>
                                            <p:strVal val="#ppt_x"/>
                                          </p:val>
                                        </p:tav>
                                      </p:tavLst>
                                    </p:anim>
                                    <p:anim calcmode="lin" valueType="num">
                                      <p:cBhvr additive="base">
                                        <p:cTn id="29" dur="500" fill="hold"/>
                                        <p:tgtEl>
                                          <p:spTgt spid="16"/>
                                        </p:tgtEl>
                                        <p:attrNameLst>
                                          <p:attrName>ppt_y</p:attrName>
                                        </p:attrNameLst>
                                      </p:cBhvr>
                                      <p:tavLst>
                                        <p:tav tm="0">
                                          <p:val>
                                            <p:strVal val="1+#ppt_h/2"/>
                                          </p:val>
                                        </p:tav>
                                        <p:tav tm="100000">
                                          <p:val>
                                            <p:strVal val="#ppt_y"/>
                                          </p:val>
                                        </p:tav>
                                      </p:tavLst>
                                    </p:anim>
                                  </p:childTnLst>
                                </p:cTn>
                              </p:par>
                            </p:childTnLst>
                          </p:cTn>
                        </p:par>
                        <p:par>
                          <p:cTn id="30" fill="hold">
                            <p:stCondLst>
                              <p:cond delay="2000"/>
                            </p:stCondLst>
                            <p:childTnLst>
                              <p:par>
                                <p:cTn id="31" presetID="2" presetClass="entr" presetSubtype="4"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864500" y="1407910"/>
            <a:ext cx="1918068" cy="680813"/>
            <a:chOff x="3666731" y="1984470"/>
            <a:chExt cx="2636520" cy="1447800"/>
          </a:xfrm>
        </p:grpSpPr>
        <p:sp>
          <p:nvSpPr>
            <p:cNvPr id="4" name="任意多边形 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900" b="1" i="0" u="none" strike="noStrike" kern="1200" cap="none" spc="0" normalizeH="0" baseline="0" noProof="0" dirty="0">
                <a:ln>
                  <a:noFill/>
                </a:ln>
                <a:solidFill>
                  <a:srgbClr val="1F497D">
                    <a:lumMod val="75000"/>
                  </a:srgbClr>
                </a:solidFill>
                <a:effectLst/>
                <a:uLnTx/>
                <a:uFillTx/>
                <a:latin typeface="Arial" panose="020B0604020202020204" pitchFamily="34" charset="0"/>
                <a:ea typeface="微软雅黑" pitchFamily="34" charset="-122"/>
                <a:cs typeface="Arial" panose="020B0604020202020204" pitchFamily="34" charset="0"/>
              </a:endParaRPr>
            </a:p>
          </p:txBody>
        </p:sp>
        <p:sp>
          <p:nvSpPr>
            <p:cNvPr id="5" name="文本框 35"/>
            <p:cNvSpPr txBox="1"/>
            <p:nvPr/>
          </p:nvSpPr>
          <p:spPr>
            <a:xfrm>
              <a:off x="3971726" y="2364755"/>
              <a:ext cx="2230360" cy="687235"/>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lumMod val="95000"/>
                    </a:prstClr>
                  </a:solidFill>
                  <a:effectLst/>
                  <a:uLnTx/>
                  <a:uFillTx/>
                  <a:latin typeface="Arial" panose="020B0604020202020204" pitchFamily="34" charset="0"/>
                  <a:ea typeface="微软雅黑" pitchFamily="34" charset="-122"/>
                  <a:cs typeface="Arial" panose="020B0604020202020204" pitchFamily="34" charset="0"/>
                </a:rPr>
                <a:t>第二季度</a:t>
              </a:r>
              <a:endParaRPr kumimoji="0" lang="zh-CN" altLang="en-US" sz="1500" b="1" i="0" u="none" strike="noStrike" kern="1200" cap="none" spc="0" normalizeH="0" baseline="-3000" noProof="0" dirty="0">
                <a:ln>
                  <a:noFill/>
                </a:ln>
                <a:solidFill>
                  <a:prstClr val="white">
                    <a:lumMod val="95000"/>
                  </a:prstClr>
                </a:solidFill>
                <a:effectLst/>
                <a:uLnTx/>
                <a:uFillTx/>
                <a:latin typeface="Arial" panose="020B0604020202020204" pitchFamily="34" charset="0"/>
                <a:ea typeface="微软雅黑" pitchFamily="34" charset="-122"/>
                <a:cs typeface="Arial" panose="020B0604020202020204" pitchFamily="34" charset="0"/>
              </a:endParaRPr>
            </a:p>
          </p:txBody>
        </p:sp>
      </p:grpSp>
      <p:grpSp>
        <p:nvGrpSpPr>
          <p:cNvPr id="6" name="组合 5"/>
          <p:cNvGrpSpPr/>
          <p:nvPr/>
        </p:nvGrpSpPr>
        <p:grpSpPr>
          <a:xfrm>
            <a:off x="1261360" y="1407910"/>
            <a:ext cx="1918068" cy="680813"/>
            <a:chOff x="1436370" y="1984470"/>
            <a:chExt cx="2636520" cy="1447800"/>
          </a:xfrm>
        </p:grpSpPr>
        <p:sp>
          <p:nvSpPr>
            <p:cNvPr id="7" name="任意多边形 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900" b="1" i="0" u="none" strike="noStrike" kern="1200" cap="none" spc="0" normalizeH="0" baseline="0" noProof="0" dirty="0">
                <a:ln>
                  <a:noFill/>
                </a:ln>
                <a:solidFill>
                  <a:srgbClr val="1F497D">
                    <a:lumMod val="75000"/>
                  </a:srgbClr>
                </a:solidFill>
                <a:effectLst/>
                <a:uLnTx/>
                <a:uFillTx/>
                <a:latin typeface="Arial" panose="020B0604020202020204" pitchFamily="34" charset="0"/>
                <a:ea typeface="微软雅黑" pitchFamily="34" charset="-122"/>
                <a:cs typeface="Arial" panose="020B0604020202020204" pitchFamily="34" charset="0"/>
              </a:endParaRPr>
            </a:p>
          </p:txBody>
        </p:sp>
        <p:sp>
          <p:nvSpPr>
            <p:cNvPr id="9" name="文本框 43"/>
            <p:cNvSpPr txBox="1"/>
            <p:nvPr/>
          </p:nvSpPr>
          <p:spPr>
            <a:xfrm>
              <a:off x="1709209" y="2315665"/>
              <a:ext cx="2293960" cy="785412"/>
            </a:xfrm>
            <a:prstGeom prst="rect">
              <a:avLst/>
            </a:prstGeom>
            <a:noFill/>
          </p:spPr>
          <p:txBody>
            <a:bodyPr wrap="square" rtlCol="0" anchor="ctr">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lumMod val="95000"/>
                    </a:prstClr>
                  </a:solidFill>
                  <a:effectLst/>
                  <a:uLnTx/>
                  <a:uFillTx/>
                  <a:latin typeface="Arial" panose="020B0604020202020204" pitchFamily="34" charset="0"/>
                  <a:ea typeface="微软雅黑" pitchFamily="34" charset="-122"/>
                  <a:cs typeface="Arial" panose="020B0604020202020204" pitchFamily="34" charset="0"/>
                </a:rPr>
                <a:t>第一季度</a:t>
              </a:r>
              <a:endParaRPr kumimoji="0" lang="zh-CN" altLang="en-US" sz="1500" b="1" i="0" u="none" strike="noStrike" kern="1200" cap="none" spc="0" normalizeH="0" baseline="-3000" noProof="0" dirty="0">
                <a:ln>
                  <a:noFill/>
                </a:ln>
                <a:solidFill>
                  <a:prstClr val="white">
                    <a:lumMod val="95000"/>
                  </a:prstClr>
                </a:solidFill>
                <a:effectLst/>
                <a:uLnTx/>
                <a:uFillTx/>
                <a:latin typeface="Arial" panose="020B0604020202020204" pitchFamily="34" charset="0"/>
                <a:ea typeface="微软雅黑" pitchFamily="34" charset="-122"/>
                <a:cs typeface="Arial" panose="020B0604020202020204" pitchFamily="34" charset="0"/>
              </a:endParaRPr>
            </a:p>
          </p:txBody>
        </p:sp>
      </p:grpSp>
      <p:grpSp>
        <p:nvGrpSpPr>
          <p:cNvPr id="10" name="组合 9"/>
          <p:cNvGrpSpPr/>
          <p:nvPr/>
        </p:nvGrpSpPr>
        <p:grpSpPr>
          <a:xfrm>
            <a:off x="6070781" y="1407910"/>
            <a:ext cx="1918068" cy="680813"/>
            <a:chOff x="8127453" y="1984470"/>
            <a:chExt cx="2636520" cy="1447800"/>
          </a:xfrm>
        </p:grpSpPr>
        <p:sp>
          <p:nvSpPr>
            <p:cNvPr id="11" name="任意多边形 10"/>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900" b="1" i="0" u="none" strike="noStrike" kern="1200" cap="none" spc="0" normalizeH="0" baseline="0" noProof="0" dirty="0">
                <a:ln>
                  <a:noFill/>
                </a:ln>
                <a:solidFill>
                  <a:srgbClr val="1F497D">
                    <a:lumMod val="75000"/>
                  </a:srgbClr>
                </a:solidFill>
                <a:effectLst/>
                <a:uLnTx/>
                <a:uFillTx/>
                <a:latin typeface="Arial" panose="020B0604020202020204" pitchFamily="34" charset="0"/>
                <a:ea typeface="微软雅黑" pitchFamily="34" charset="-122"/>
                <a:cs typeface="Arial" panose="020B0604020202020204" pitchFamily="34" charset="0"/>
              </a:endParaRPr>
            </a:p>
          </p:txBody>
        </p:sp>
        <p:sp>
          <p:nvSpPr>
            <p:cNvPr id="12" name="文本框 46"/>
            <p:cNvSpPr txBox="1"/>
            <p:nvPr/>
          </p:nvSpPr>
          <p:spPr>
            <a:xfrm>
              <a:off x="8439016" y="2315665"/>
              <a:ext cx="2230360" cy="785412"/>
            </a:xfrm>
            <a:prstGeom prst="rect">
              <a:avLst/>
            </a:prstGeom>
            <a:noFill/>
          </p:spPr>
          <p:txBody>
            <a:bodyPr wrap="square" rtlCol="0" anchor="ctr">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lumMod val="95000"/>
                    </a:prstClr>
                  </a:solidFill>
                  <a:effectLst/>
                  <a:uLnTx/>
                  <a:uFillTx/>
                  <a:latin typeface="Arial" panose="020B0604020202020204" pitchFamily="34" charset="0"/>
                  <a:ea typeface="微软雅黑" pitchFamily="34" charset="-122"/>
                  <a:cs typeface="Arial" panose="020B0604020202020204" pitchFamily="34" charset="0"/>
                </a:rPr>
                <a:t>第四季度</a:t>
              </a:r>
              <a:endParaRPr kumimoji="0" lang="zh-CN" altLang="en-US" sz="1500" b="1" i="0" u="none" strike="noStrike" kern="1200" cap="none" spc="0" normalizeH="0" baseline="-3000" noProof="0" dirty="0">
                <a:ln>
                  <a:noFill/>
                </a:ln>
                <a:solidFill>
                  <a:prstClr val="white">
                    <a:lumMod val="95000"/>
                  </a:prstClr>
                </a:solidFill>
                <a:effectLst/>
                <a:uLnTx/>
                <a:uFillTx/>
                <a:latin typeface="Arial" panose="020B0604020202020204" pitchFamily="34" charset="0"/>
                <a:ea typeface="微软雅黑" pitchFamily="34" charset="-122"/>
                <a:cs typeface="Arial" panose="020B0604020202020204" pitchFamily="34" charset="0"/>
              </a:endParaRPr>
            </a:p>
          </p:txBody>
        </p:sp>
      </p:grpSp>
      <p:grpSp>
        <p:nvGrpSpPr>
          <p:cNvPr id="13" name="组合 12"/>
          <p:cNvGrpSpPr/>
          <p:nvPr/>
        </p:nvGrpSpPr>
        <p:grpSpPr>
          <a:xfrm>
            <a:off x="4467640" y="1407910"/>
            <a:ext cx="1918068" cy="680813"/>
            <a:chOff x="5897092" y="1984470"/>
            <a:chExt cx="2636520" cy="1447800"/>
          </a:xfrm>
        </p:grpSpPr>
        <p:sp>
          <p:nvSpPr>
            <p:cNvPr id="14" name="任意多边形 1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900" b="1" i="0" u="none" strike="noStrike" kern="1200" cap="none" spc="0" normalizeH="0" baseline="0" noProof="0" dirty="0">
                <a:ln>
                  <a:noFill/>
                </a:ln>
                <a:solidFill>
                  <a:srgbClr val="1F497D">
                    <a:lumMod val="75000"/>
                  </a:srgbClr>
                </a:solidFill>
                <a:effectLst/>
                <a:uLnTx/>
                <a:uFillTx/>
                <a:latin typeface="Arial" panose="020B0604020202020204" pitchFamily="34" charset="0"/>
                <a:ea typeface="微软雅黑" pitchFamily="34" charset="-122"/>
                <a:cs typeface="Arial" panose="020B0604020202020204" pitchFamily="34" charset="0"/>
              </a:endParaRPr>
            </a:p>
          </p:txBody>
        </p:sp>
        <p:sp>
          <p:nvSpPr>
            <p:cNvPr id="15" name="文本框 49"/>
            <p:cNvSpPr txBox="1"/>
            <p:nvPr/>
          </p:nvSpPr>
          <p:spPr>
            <a:xfrm>
              <a:off x="6227711" y="2315669"/>
              <a:ext cx="2205655" cy="785412"/>
            </a:xfrm>
            <a:prstGeom prst="rect">
              <a:avLst/>
            </a:prstGeom>
            <a:noFill/>
          </p:spPr>
          <p:txBody>
            <a:bodyPr wrap="square" rtlCol="0" anchor="ctr">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lumMod val="95000"/>
                    </a:prstClr>
                  </a:solidFill>
                  <a:effectLst/>
                  <a:uLnTx/>
                  <a:uFillTx/>
                  <a:latin typeface="Arial" panose="020B0604020202020204" pitchFamily="34" charset="0"/>
                  <a:ea typeface="微软雅黑" pitchFamily="34" charset="-122"/>
                  <a:cs typeface="Arial" panose="020B0604020202020204" pitchFamily="34" charset="0"/>
                </a:rPr>
                <a:t>第三季度</a:t>
              </a:r>
              <a:endParaRPr kumimoji="0" lang="zh-CN" altLang="en-US" sz="1500" b="1" i="0" u="none" strike="noStrike" kern="1200" cap="none" spc="0" normalizeH="0" baseline="-3000" noProof="0" dirty="0">
                <a:ln>
                  <a:noFill/>
                </a:ln>
                <a:solidFill>
                  <a:prstClr val="white">
                    <a:lumMod val="95000"/>
                  </a:prstClr>
                </a:solidFill>
                <a:effectLst/>
                <a:uLnTx/>
                <a:uFillTx/>
                <a:latin typeface="Arial" panose="020B0604020202020204" pitchFamily="34" charset="0"/>
                <a:ea typeface="微软雅黑" pitchFamily="34" charset="-122"/>
                <a:cs typeface="Arial" panose="020B0604020202020204" pitchFamily="34" charset="0"/>
              </a:endParaRPr>
            </a:p>
          </p:txBody>
        </p:sp>
      </p:grpSp>
      <p:sp>
        <p:nvSpPr>
          <p:cNvPr id="16" name="矩形 47"/>
          <p:cNvSpPr>
            <a:spLocks noChangeArrowheads="1"/>
          </p:cNvSpPr>
          <p:nvPr/>
        </p:nvSpPr>
        <p:spPr bwMode="auto">
          <a:xfrm>
            <a:off x="1061304" y="4105560"/>
            <a:ext cx="7039088" cy="47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9144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并选择只保留文字。在此录入上述图表的综合描述说明，您的内容打在这里，或者通过复制您的文本后，在此框中选择粘贴，并选择只保留文字。</a:t>
            </a:r>
          </a:p>
        </p:txBody>
      </p:sp>
      <p:sp>
        <p:nvSpPr>
          <p:cNvPr id="17" name="矩形 16"/>
          <p:cNvSpPr/>
          <p:nvPr/>
        </p:nvSpPr>
        <p:spPr>
          <a:xfrm>
            <a:off x="1637846" y="2297224"/>
            <a:ext cx="1061816" cy="253910"/>
          </a:xfrm>
          <a:prstGeom prst="rect">
            <a:avLst/>
          </a:prstGeom>
        </p:spPr>
        <p:txBody>
          <a:bodyPr wrap="none" lIns="68573" tIns="34287" rIns="68573" bIns="3428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单击添加标题</a:t>
            </a:r>
            <a:endParaRPr kumimoji="0" lang="en-US" altLang="zh-CN" sz="120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18" name="矩形 47"/>
          <p:cNvSpPr>
            <a:spLocks noChangeArrowheads="1"/>
          </p:cNvSpPr>
          <p:nvPr/>
        </p:nvSpPr>
        <p:spPr bwMode="auto">
          <a:xfrm>
            <a:off x="1455527" y="2656564"/>
            <a:ext cx="1430914"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9144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19" name="矩形 18"/>
          <p:cNvSpPr/>
          <p:nvPr/>
        </p:nvSpPr>
        <p:spPr>
          <a:xfrm>
            <a:off x="3263325" y="2297224"/>
            <a:ext cx="1061816" cy="253910"/>
          </a:xfrm>
          <a:prstGeom prst="rect">
            <a:avLst/>
          </a:prstGeom>
        </p:spPr>
        <p:txBody>
          <a:bodyPr wrap="none" lIns="68573" tIns="34287" rIns="68573" bIns="3428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单击添加标题</a:t>
            </a:r>
            <a:endParaRPr kumimoji="0" lang="en-US" altLang="zh-CN" sz="120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20" name="矩形 47"/>
          <p:cNvSpPr>
            <a:spLocks noChangeArrowheads="1"/>
          </p:cNvSpPr>
          <p:nvPr/>
        </p:nvSpPr>
        <p:spPr bwMode="auto">
          <a:xfrm>
            <a:off x="3113009" y="2656564"/>
            <a:ext cx="1406521"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9144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21" name="矩形 20"/>
          <p:cNvSpPr/>
          <p:nvPr/>
        </p:nvSpPr>
        <p:spPr>
          <a:xfrm>
            <a:off x="4888803" y="2297224"/>
            <a:ext cx="1061816" cy="253910"/>
          </a:xfrm>
          <a:prstGeom prst="rect">
            <a:avLst/>
          </a:prstGeom>
        </p:spPr>
        <p:txBody>
          <a:bodyPr wrap="none" lIns="68573" tIns="34287" rIns="68573" bIns="3428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单击添加标题</a:t>
            </a:r>
            <a:endParaRPr kumimoji="0" lang="en-US" altLang="zh-CN" sz="120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22" name="矩形 47"/>
          <p:cNvSpPr>
            <a:spLocks noChangeArrowheads="1"/>
          </p:cNvSpPr>
          <p:nvPr/>
        </p:nvSpPr>
        <p:spPr bwMode="auto">
          <a:xfrm>
            <a:off x="4746098" y="2656564"/>
            <a:ext cx="1419455"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9144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23" name="矩形 22"/>
          <p:cNvSpPr/>
          <p:nvPr/>
        </p:nvSpPr>
        <p:spPr>
          <a:xfrm>
            <a:off x="6514281" y="2297224"/>
            <a:ext cx="1061816" cy="253910"/>
          </a:xfrm>
          <a:prstGeom prst="rect">
            <a:avLst/>
          </a:prstGeom>
        </p:spPr>
        <p:txBody>
          <a:bodyPr wrap="none" lIns="68573" tIns="34287" rIns="68573" bIns="3428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单击添加标题</a:t>
            </a:r>
            <a:endParaRPr kumimoji="0" lang="en-US" altLang="zh-CN" sz="120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24" name="矩形 47"/>
          <p:cNvSpPr>
            <a:spLocks noChangeArrowheads="1"/>
          </p:cNvSpPr>
          <p:nvPr/>
        </p:nvSpPr>
        <p:spPr bwMode="auto">
          <a:xfrm>
            <a:off x="6392121" y="2656564"/>
            <a:ext cx="1406245"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9144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cxnSp>
        <p:nvCxnSpPr>
          <p:cNvPr id="25" name="直接连接符 8"/>
          <p:cNvCxnSpPr/>
          <p:nvPr/>
        </p:nvCxnSpPr>
        <p:spPr>
          <a:xfrm>
            <a:off x="1070885" y="4013801"/>
            <a:ext cx="7019925"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27" name="TextBox 26"/>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7629122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400"/>
                                        <p:tgtEl>
                                          <p:spTgt spid="17"/>
                                        </p:tgtEl>
                                        <p:attrNameLst>
                                          <p:attrName>ppt_y</p:attrName>
                                        </p:attrNameLst>
                                      </p:cBhvr>
                                      <p:tavLst>
                                        <p:tav tm="0">
                                          <p:val>
                                            <p:strVal val="#ppt_y-#ppt_h*1.125000"/>
                                          </p:val>
                                        </p:tav>
                                        <p:tav tm="100000">
                                          <p:val>
                                            <p:strVal val="#ppt_y"/>
                                          </p:val>
                                        </p:tav>
                                      </p:tavLst>
                                    </p:anim>
                                    <p:animEffect transition="in" filter="wipe(down)">
                                      <p:cBhvr>
                                        <p:cTn id="12" dur="400"/>
                                        <p:tgtEl>
                                          <p:spTgt spid="17"/>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400"/>
                                        <p:tgtEl>
                                          <p:spTgt spid="18"/>
                                        </p:tgtEl>
                                        <p:attrNameLst>
                                          <p:attrName>ppt_y</p:attrName>
                                        </p:attrNameLst>
                                      </p:cBhvr>
                                      <p:tavLst>
                                        <p:tav tm="0">
                                          <p:val>
                                            <p:strVal val="#ppt_y-#ppt_h*1.125000"/>
                                          </p:val>
                                        </p:tav>
                                        <p:tav tm="100000">
                                          <p:val>
                                            <p:strVal val="#ppt_y"/>
                                          </p:val>
                                        </p:tav>
                                      </p:tavLst>
                                    </p:anim>
                                    <p:animEffect transition="in" filter="wipe(down)">
                                      <p:cBhvr>
                                        <p:cTn id="16" dur="400"/>
                                        <p:tgtEl>
                                          <p:spTgt spid="18"/>
                                        </p:tgtEl>
                                      </p:cBhvr>
                                    </p:animEffect>
                                  </p:childTnLst>
                                </p:cTn>
                              </p:par>
                            </p:childTnLst>
                          </p:cTn>
                        </p:par>
                        <p:par>
                          <p:cTn id="17" fill="hold">
                            <p:stCondLst>
                              <p:cond delay="900"/>
                            </p:stCondLst>
                            <p:childTnLst>
                              <p:par>
                                <p:cTn id="18" presetID="1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400"/>
                                        <p:tgtEl>
                                          <p:spTgt spid="3"/>
                                        </p:tgtEl>
                                        <p:attrNameLst>
                                          <p:attrName>ppt_x</p:attrName>
                                        </p:attrNameLst>
                                      </p:cBhvr>
                                      <p:tavLst>
                                        <p:tav tm="0">
                                          <p:val>
                                            <p:strVal val="#ppt_x-#ppt_w*1.125000"/>
                                          </p:val>
                                        </p:tav>
                                        <p:tav tm="100000">
                                          <p:val>
                                            <p:strVal val="#ppt_x"/>
                                          </p:val>
                                        </p:tav>
                                      </p:tavLst>
                                    </p:anim>
                                    <p:animEffect transition="in" filter="wipe(right)">
                                      <p:cBhvr>
                                        <p:cTn id="21" dur="400"/>
                                        <p:tgtEl>
                                          <p:spTgt spid="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400"/>
                                        <p:tgtEl>
                                          <p:spTgt spid="19"/>
                                        </p:tgtEl>
                                        <p:attrNameLst>
                                          <p:attrName>ppt_y</p:attrName>
                                        </p:attrNameLst>
                                      </p:cBhvr>
                                      <p:tavLst>
                                        <p:tav tm="0">
                                          <p:val>
                                            <p:strVal val="#ppt_y-#ppt_h*1.125000"/>
                                          </p:val>
                                        </p:tav>
                                        <p:tav tm="100000">
                                          <p:val>
                                            <p:strVal val="#ppt_y"/>
                                          </p:val>
                                        </p:tav>
                                      </p:tavLst>
                                    </p:anim>
                                    <p:animEffect transition="in" filter="wipe(down)">
                                      <p:cBhvr>
                                        <p:cTn id="25" dur="400"/>
                                        <p:tgtEl>
                                          <p:spTgt spid="19"/>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400"/>
                                        <p:tgtEl>
                                          <p:spTgt spid="20"/>
                                        </p:tgtEl>
                                        <p:attrNameLst>
                                          <p:attrName>ppt_y</p:attrName>
                                        </p:attrNameLst>
                                      </p:cBhvr>
                                      <p:tavLst>
                                        <p:tav tm="0">
                                          <p:val>
                                            <p:strVal val="#ppt_y-#ppt_h*1.125000"/>
                                          </p:val>
                                        </p:tav>
                                        <p:tav tm="100000">
                                          <p:val>
                                            <p:strVal val="#ppt_y"/>
                                          </p:val>
                                        </p:tav>
                                      </p:tavLst>
                                    </p:anim>
                                    <p:animEffect transition="in" filter="wipe(down)">
                                      <p:cBhvr>
                                        <p:cTn id="29" dur="400"/>
                                        <p:tgtEl>
                                          <p:spTgt spid="20"/>
                                        </p:tgtEl>
                                      </p:cBhvr>
                                    </p:animEffect>
                                  </p:childTnLst>
                                </p:cTn>
                              </p:par>
                            </p:childTnLst>
                          </p:cTn>
                        </p:par>
                        <p:par>
                          <p:cTn id="30" fill="hold">
                            <p:stCondLst>
                              <p:cond delay="1800"/>
                            </p:stCondLst>
                            <p:childTnLst>
                              <p:par>
                                <p:cTn id="31" presetID="1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400"/>
                                        <p:tgtEl>
                                          <p:spTgt spid="13"/>
                                        </p:tgtEl>
                                        <p:attrNameLst>
                                          <p:attrName>ppt_x</p:attrName>
                                        </p:attrNameLst>
                                      </p:cBhvr>
                                      <p:tavLst>
                                        <p:tav tm="0">
                                          <p:val>
                                            <p:strVal val="#ppt_x-#ppt_w*1.125000"/>
                                          </p:val>
                                        </p:tav>
                                        <p:tav tm="100000">
                                          <p:val>
                                            <p:strVal val="#ppt_x"/>
                                          </p:val>
                                        </p:tav>
                                      </p:tavLst>
                                    </p:anim>
                                    <p:animEffect transition="in" filter="wipe(right)">
                                      <p:cBhvr>
                                        <p:cTn id="34" dur="400"/>
                                        <p:tgtEl>
                                          <p:spTgt spid="13"/>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400"/>
                                        <p:tgtEl>
                                          <p:spTgt spid="21"/>
                                        </p:tgtEl>
                                        <p:attrNameLst>
                                          <p:attrName>ppt_y</p:attrName>
                                        </p:attrNameLst>
                                      </p:cBhvr>
                                      <p:tavLst>
                                        <p:tav tm="0">
                                          <p:val>
                                            <p:strVal val="#ppt_y-#ppt_h*1.125000"/>
                                          </p:val>
                                        </p:tav>
                                        <p:tav tm="100000">
                                          <p:val>
                                            <p:strVal val="#ppt_y"/>
                                          </p:val>
                                        </p:tav>
                                      </p:tavLst>
                                    </p:anim>
                                    <p:animEffect transition="in" filter="wipe(down)">
                                      <p:cBhvr>
                                        <p:cTn id="38" dur="400"/>
                                        <p:tgtEl>
                                          <p:spTgt spid="21"/>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400"/>
                                        <p:tgtEl>
                                          <p:spTgt spid="22"/>
                                        </p:tgtEl>
                                        <p:attrNameLst>
                                          <p:attrName>ppt_y</p:attrName>
                                        </p:attrNameLst>
                                      </p:cBhvr>
                                      <p:tavLst>
                                        <p:tav tm="0">
                                          <p:val>
                                            <p:strVal val="#ppt_y-#ppt_h*1.125000"/>
                                          </p:val>
                                        </p:tav>
                                        <p:tav tm="100000">
                                          <p:val>
                                            <p:strVal val="#ppt_y"/>
                                          </p:val>
                                        </p:tav>
                                      </p:tavLst>
                                    </p:anim>
                                    <p:animEffect transition="in" filter="wipe(down)">
                                      <p:cBhvr>
                                        <p:cTn id="42" dur="400"/>
                                        <p:tgtEl>
                                          <p:spTgt spid="22"/>
                                        </p:tgtEl>
                                      </p:cBhvr>
                                    </p:animEffect>
                                  </p:childTnLst>
                                </p:cTn>
                              </p:par>
                            </p:childTnLst>
                          </p:cTn>
                        </p:par>
                        <p:par>
                          <p:cTn id="43" fill="hold">
                            <p:stCondLst>
                              <p:cond delay="2700"/>
                            </p:stCondLst>
                            <p:childTnLst>
                              <p:par>
                                <p:cTn id="44" presetID="1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400"/>
                                        <p:tgtEl>
                                          <p:spTgt spid="10"/>
                                        </p:tgtEl>
                                        <p:attrNameLst>
                                          <p:attrName>ppt_x</p:attrName>
                                        </p:attrNameLst>
                                      </p:cBhvr>
                                      <p:tavLst>
                                        <p:tav tm="0">
                                          <p:val>
                                            <p:strVal val="#ppt_x-#ppt_w*1.125000"/>
                                          </p:val>
                                        </p:tav>
                                        <p:tav tm="100000">
                                          <p:val>
                                            <p:strVal val="#ppt_x"/>
                                          </p:val>
                                        </p:tav>
                                      </p:tavLst>
                                    </p:anim>
                                    <p:animEffect transition="in" filter="wipe(right)">
                                      <p:cBhvr>
                                        <p:cTn id="47" dur="400"/>
                                        <p:tgtEl>
                                          <p:spTgt spid="10"/>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400"/>
                                        <p:tgtEl>
                                          <p:spTgt spid="23"/>
                                        </p:tgtEl>
                                        <p:attrNameLst>
                                          <p:attrName>ppt_y</p:attrName>
                                        </p:attrNameLst>
                                      </p:cBhvr>
                                      <p:tavLst>
                                        <p:tav tm="0">
                                          <p:val>
                                            <p:strVal val="#ppt_y-#ppt_h*1.125000"/>
                                          </p:val>
                                        </p:tav>
                                        <p:tav tm="100000">
                                          <p:val>
                                            <p:strVal val="#ppt_y"/>
                                          </p:val>
                                        </p:tav>
                                      </p:tavLst>
                                    </p:anim>
                                    <p:animEffect transition="in" filter="wipe(down)">
                                      <p:cBhvr>
                                        <p:cTn id="51" dur="400"/>
                                        <p:tgtEl>
                                          <p:spTgt spid="23"/>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400"/>
                                        <p:tgtEl>
                                          <p:spTgt spid="24"/>
                                        </p:tgtEl>
                                        <p:attrNameLst>
                                          <p:attrName>ppt_y</p:attrName>
                                        </p:attrNameLst>
                                      </p:cBhvr>
                                      <p:tavLst>
                                        <p:tav tm="0">
                                          <p:val>
                                            <p:strVal val="#ppt_y-#ppt_h*1.125000"/>
                                          </p:val>
                                        </p:tav>
                                        <p:tav tm="100000">
                                          <p:val>
                                            <p:strVal val="#ppt_y"/>
                                          </p:val>
                                        </p:tav>
                                      </p:tavLst>
                                    </p:anim>
                                    <p:animEffect transition="in" filter="wipe(down)">
                                      <p:cBhvr>
                                        <p:cTn id="55" dur="400"/>
                                        <p:tgtEl>
                                          <p:spTgt spid="24"/>
                                        </p:tgtEl>
                                      </p:cBhvr>
                                    </p:animEffect>
                                  </p:childTnLst>
                                </p:cTn>
                              </p:par>
                            </p:childTnLst>
                          </p:cTn>
                        </p:par>
                        <p:par>
                          <p:cTn id="56" fill="hold">
                            <p:stCondLst>
                              <p:cond delay="3600"/>
                            </p:stCondLst>
                            <p:childTnLst>
                              <p:par>
                                <p:cTn id="57" presetID="16" presetClass="entr" presetSubtype="37"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barn(outVertical)">
                                      <p:cBhvr>
                                        <p:cTn id="59" dur="750"/>
                                        <p:tgtEl>
                                          <p:spTgt spid="25"/>
                                        </p:tgtEl>
                                      </p:cBhvr>
                                    </p:animEffect>
                                  </p:childTnLst>
                                </p:cTn>
                              </p:par>
                              <p:par>
                                <p:cTn id="60" presetID="53" presetClass="entr" presetSubtype="16" fill="hold" grpId="0" nodeType="withEffect">
                                  <p:stCondLst>
                                    <p:cond delay="2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17" name="TextBox 16"/>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
        <p:nvSpPr>
          <p:cNvPr id="27" name="箭头3"/>
          <p:cNvSpPr>
            <a:spLocks/>
          </p:cNvSpPr>
          <p:nvPr/>
        </p:nvSpPr>
        <p:spPr bwMode="gray">
          <a:xfrm flipV="1">
            <a:off x="1531850" y="2889667"/>
            <a:ext cx="819764" cy="114053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65000"/>
            </a:schemeClr>
          </a:solidFill>
          <a:ln>
            <a:noFill/>
          </a:ln>
          <a:effectLst/>
          <a:ex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sysClr val="windowText" lastClr="000000"/>
              </a:solidFill>
              <a:effectLst/>
              <a:uLnTx/>
              <a:uFillTx/>
              <a:latin typeface="Calibri"/>
              <a:ea typeface="宋体"/>
              <a:cs typeface="+mn-cs"/>
            </a:endParaRPr>
          </a:p>
        </p:txBody>
      </p:sp>
      <p:sp>
        <p:nvSpPr>
          <p:cNvPr id="28" name="箭头2"/>
          <p:cNvSpPr>
            <a:spLocks/>
          </p:cNvSpPr>
          <p:nvPr/>
        </p:nvSpPr>
        <p:spPr bwMode="gray">
          <a:xfrm rot="16200000">
            <a:off x="1747861" y="2415012"/>
            <a:ext cx="243647" cy="974403"/>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65000"/>
            </a:schemeClr>
          </a:solidFill>
          <a:ln>
            <a:noFill/>
          </a:ln>
          <a:effectLst/>
          <a:ex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sysClr val="windowText" lastClr="000000"/>
              </a:solidFill>
              <a:effectLst/>
              <a:uLnTx/>
              <a:uFillTx/>
              <a:latin typeface="Calibri"/>
              <a:ea typeface="宋体"/>
              <a:cs typeface="+mn-cs"/>
            </a:endParaRPr>
          </a:p>
        </p:txBody>
      </p:sp>
      <p:sp>
        <p:nvSpPr>
          <p:cNvPr id="29" name="箭头1"/>
          <p:cNvSpPr>
            <a:spLocks/>
          </p:cNvSpPr>
          <p:nvPr/>
        </p:nvSpPr>
        <p:spPr bwMode="gray">
          <a:xfrm>
            <a:off x="1526579" y="1643759"/>
            <a:ext cx="819764" cy="132119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65000"/>
            </a:schemeClr>
          </a:solidFill>
          <a:ln>
            <a:noFill/>
          </a:ln>
          <a:effectLst/>
          <a:ex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sysClr val="windowText" lastClr="000000"/>
              </a:solidFill>
              <a:effectLst/>
              <a:uLnTx/>
              <a:uFillTx/>
              <a:latin typeface="Calibri"/>
              <a:ea typeface="宋体"/>
              <a:cs typeface="+mn-cs"/>
            </a:endParaRPr>
          </a:p>
        </p:txBody>
      </p:sp>
      <p:sp>
        <p:nvSpPr>
          <p:cNvPr id="30" name="文本1"/>
          <p:cNvSpPr>
            <a:spLocks noChangeArrowheads="1"/>
          </p:cNvSpPr>
          <p:nvPr/>
        </p:nvSpPr>
        <p:spPr bwMode="gray">
          <a:xfrm>
            <a:off x="3378267" y="1352205"/>
            <a:ext cx="4434093" cy="896993"/>
          </a:xfrm>
          <a:prstGeom prst="roundRect">
            <a:avLst>
              <a:gd name="adj" fmla="val 11505"/>
            </a:avLst>
          </a:prstGeom>
          <a:noFill/>
          <a:ln w="15875" cap="flat" cmpd="sng" algn="ctr">
            <a:solidFill>
              <a:schemeClr val="accent1"/>
            </a:solidFill>
            <a:prstDash val="solid"/>
          </a:ln>
          <a:effectLst/>
          <a:ex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2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您的内容打在这里，或者通过复制您的文本后，在此框中选择粘贴，并选择只保留文字。在此录入上述图表的综合描述说明。</a:t>
            </a:r>
            <a:endParaRPr kumimoji="0" lang="zh-CN"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1" name="标题1"/>
          <p:cNvSpPr>
            <a:spLocks noChangeArrowheads="1"/>
          </p:cNvSpPr>
          <p:nvPr/>
        </p:nvSpPr>
        <p:spPr bwMode="gray">
          <a:xfrm>
            <a:off x="2446313" y="1347614"/>
            <a:ext cx="931954" cy="901585"/>
          </a:xfrm>
          <a:prstGeom prst="roundRect">
            <a:avLst>
              <a:gd name="adj" fmla="val 11921"/>
            </a:avLst>
          </a:prstGeom>
          <a:solidFill>
            <a:schemeClr val="accent1"/>
          </a:solidFill>
          <a:ln w="25400" cap="flat" cmpd="sng" algn="ctr">
            <a:no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cs typeface="+mn-cs"/>
              </a:rPr>
              <a:t>添加标题</a:t>
            </a:r>
            <a:endParaRPr kumimoji="0" lang="zh-CN" altLang="zh-CN" sz="1400"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cs typeface="+mn-cs"/>
            </a:endParaRPr>
          </a:p>
        </p:txBody>
      </p:sp>
      <p:sp>
        <p:nvSpPr>
          <p:cNvPr id="32" name="文本2"/>
          <p:cNvSpPr>
            <a:spLocks noChangeArrowheads="1"/>
          </p:cNvSpPr>
          <p:nvPr/>
        </p:nvSpPr>
        <p:spPr bwMode="gray">
          <a:xfrm>
            <a:off x="3378267" y="2442238"/>
            <a:ext cx="4434093" cy="894027"/>
          </a:xfrm>
          <a:prstGeom prst="roundRect">
            <a:avLst>
              <a:gd name="adj" fmla="val 11505"/>
            </a:avLst>
          </a:prstGeom>
          <a:noFill/>
          <a:ln w="15875" cap="flat" cmpd="sng" algn="ctr">
            <a:solidFill>
              <a:schemeClr val="accent1"/>
            </a:solidFill>
            <a:prstDash val="solid"/>
          </a:ln>
          <a:effectLst/>
          <a:ex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2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a:t>
            </a:r>
            <a:endParaRPr kumimoji="0" lang="zh-CN"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3" name="标题2"/>
          <p:cNvSpPr>
            <a:spLocks noChangeArrowheads="1"/>
          </p:cNvSpPr>
          <p:nvPr/>
        </p:nvSpPr>
        <p:spPr bwMode="gray">
          <a:xfrm>
            <a:off x="2446313" y="2442238"/>
            <a:ext cx="931955" cy="894027"/>
          </a:xfrm>
          <a:prstGeom prst="roundRect">
            <a:avLst>
              <a:gd name="adj" fmla="val 11921"/>
            </a:avLst>
          </a:prstGeom>
          <a:solidFill>
            <a:schemeClr val="accent1"/>
          </a:solidFill>
          <a:ln w="25400" cap="flat" cmpd="sng" algn="ctr">
            <a:no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cs typeface="+mn-cs"/>
              </a:rPr>
              <a:t>添加标题</a:t>
            </a:r>
            <a:endParaRPr kumimoji="0" lang="zh-CN" altLang="zh-CN" sz="1400"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cs typeface="+mn-cs"/>
            </a:endParaRPr>
          </a:p>
        </p:txBody>
      </p:sp>
      <p:sp>
        <p:nvSpPr>
          <p:cNvPr id="34" name="文本3"/>
          <p:cNvSpPr>
            <a:spLocks noChangeArrowheads="1"/>
          </p:cNvSpPr>
          <p:nvPr/>
        </p:nvSpPr>
        <p:spPr bwMode="ltGray">
          <a:xfrm>
            <a:off x="3378267" y="3523042"/>
            <a:ext cx="4434093" cy="886051"/>
          </a:xfrm>
          <a:prstGeom prst="roundRect">
            <a:avLst>
              <a:gd name="adj" fmla="val 11505"/>
            </a:avLst>
          </a:prstGeom>
          <a:noFill/>
          <a:ln w="15875" cap="flat" cmpd="sng" algn="ctr">
            <a:solidFill>
              <a:schemeClr val="accent1"/>
            </a:solidFill>
            <a:prstDash val="solid"/>
          </a:ln>
          <a:effectLst/>
          <a:ex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2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您的内容打在这里，或者通过复制您的文本后，在此框中选择粘贴，并选择只保留文字。在此录入上述图表的综合描述说明。</a:t>
            </a:r>
            <a:endParaRPr kumimoji="0" lang="zh-CN"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5" name="标题3"/>
          <p:cNvSpPr>
            <a:spLocks noChangeArrowheads="1"/>
          </p:cNvSpPr>
          <p:nvPr/>
        </p:nvSpPr>
        <p:spPr bwMode="gray">
          <a:xfrm>
            <a:off x="2446313" y="3523042"/>
            <a:ext cx="931954" cy="886051"/>
          </a:xfrm>
          <a:prstGeom prst="roundRect">
            <a:avLst>
              <a:gd name="adj" fmla="val 11921"/>
            </a:avLst>
          </a:prstGeom>
          <a:solidFill>
            <a:schemeClr val="accent1"/>
          </a:solidFill>
          <a:ln w="25400" cap="flat" cmpd="sng" algn="ctr">
            <a:no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cs typeface="+mn-cs"/>
              </a:rPr>
              <a:t>添加标题</a:t>
            </a:r>
            <a:endParaRPr kumimoji="0" lang="zh-CN" altLang="zh-CN" sz="1400"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cs typeface="+mn-cs"/>
            </a:endParaRPr>
          </a:p>
        </p:txBody>
      </p:sp>
      <p:sp>
        <p:nvSpPr>
          <p:cNvPr id="36" name="Oval 19"/>
          <p:cNvSpPr>
            <a:spLocks noChangeArrowheads="1"/>
          </p:cNvSpPr>
          <p:nvPr/>
        </p:nvSpPr>
        <p:spPr bwMode="auto">
          <a:xfrm>
            <a:off x="1111928" y="2442238"/>
            <a:ext cx="892911" cy="894027"/>
          </a:xfrm>
          <a:prstGeom prst="ellipse">
            <a:avLst/>
          </a:prstGeom>
          <a:solidFill>
            <a:schemeClr val="accent1"/>
          </a:solidFill>
          <a:ln w="9525">
            <a:noFill/>
            <a:round/>
            <a:headEnd/>
            <a:tailEnd/>
          </a:ln>
          <a:effectLst/>
        </p:spPr>
        <p:txBody>
          <a:bodyPr lIns="62118" tIns="31058" rIns="62118" bIns="31058" anchor="ct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900" b="1" i="0" u="none" strike="noStrike" kern="0" cap="none" spc="0" normalizeH="0" baseline="0" noProof="0" dirty="0">
                <a:ln>
                  <a:noFill/>
                </a:ln>
                <a:solidFill>
                  <a:prstClr val="white"/>
                </a:solidFill>
                <a:effectLst/>
                <a:uLnTx/>
                <a:uFillTx/>
                <a:latin typeface="Arial" pitchFamily="34" charset="0"/>
                <a:ea typeface="微软雅黑" pitchFamily="34" charset="-122"/>
                <a:cs typeface="+mn-cs"/>
              </a:rPr>
              <a:t>工作</a:t>
            </a:r>
            <a:endParaRPr kumimoji="0" lang="en-US" altLang="zh-CN" sz="1900" b="1" i="0" u="none" strike="noStrike" kern="0" cap="none" spc="0" normalizeH="0" baseline="0" noProof="0" dirty="0">
              <a:ln>
                <a:noFill/>
              </a:ln>
              <a:solidFill>
                <a:prstClr val="white"/>
              </a:solidFill>
              <a:effectLst/>
              <a:uLnTx/>
              <a:uFillTx/>
              <a:latin typeface="Arial" pitchFamily="34" charset="0"/>
              <a:ea typeface="微软雅黑" pitchFamily="34" charset="-122"/>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900" b="1" i="0" u="none" strike="noStrike" kern="0" cap="none" spc="0" normalizeH="0" baseline="0" noProof="0" dirty="0">
                <a:ln>
                  <a:noFill/>
                </a:ln>
                <a:solidFill>
                  <a:prstClr val="white"/>
                </a:solidFill>
                <a:effectLst/>
                <a:uLnTx/>
                <a:uFillTx/>
                <a:latin typeface="Arial" pitchFamily="34" charset="0"/>
                <a:ea typeface="微软雅黑" pitchFamily="34" charset="-122"/>
                <a:cs typeface="+mn-cs"/>
              </a:rPr>
              <a:t>概述</a:t>
            </a:r>
          </a:p>
        </p:txBody>
      </p:sp>
    </p:spTree>
    <p:extLst>
      <p:ext uri="{BB962C8B-B14F-4D97-AF65-F5344CB8AC3E}">
        <p14:creationId xmlns:p14="http://schemas.microsoft.com/office/powerpoint/2010/main" val="35371699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wipe(left)">
                                      <p:cBhvr>
                                        <p:cTn id="13" dur="500"/>
                                        <p:tgtEl>
                                          <p:spTgt spid="29"/>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left)">
                                      <p:cBhvr>
                                        <p:cTn id="17" dur="500"/>
                                        <p:tgtEl>
                                          <p:spTgt spid="31"/>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wipe(left)">
                                      <p:cBhvr>
                                        <p:cTn id="21" dur="500"/>
                                        <p:tgtEl>
                                          <p:spTgt spid="30"/>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left)">
                                      <p:cBhvr>
                                        <p:cTn id="29" dur="500"/>
                                        <p:tgtEl>
                                          <p:spTgt spid="33"/>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wipe(left)">
                                      <p:cBhvr>
                                        <p:cTn id="33" dur="500"/>
                                        <p:tgtEl>
                                          <p:spTgt spid="32"/>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wipe(left)">
                                      <p:cBhvr>
                                        <p:cTn id="37" dur="500"/>
                                        <p:tgtEl>
                                          <p:spTgt spid="27"/>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left)">
                                      <p:cBhvr>
                                        <p:cTn id="4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五边形 2"/>
          <p:cNvSpPr/>
          <p:nvPr/>
        </p:nvSpPr>
        <p:spPr>
          <a:xfrm flipH="1">
            <a:off x="1980408" y="2837406"/>
            <a:ext cx="2252381" cy="383018"/>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4" name="五边形 3"/>
          <p:cNvSpPr/>
          <p:nvPr/>
        </p:nvSpPr>
        <p:spPr>
          <a:xfrm flipH="1">
            <a:off x="2847579" y="3292213"/>
            <a:ext cx="1385210" cy="383018"/>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5" name="五边形 4"/>
          <p:cNvSpPr/>
          <p:nvPr/>
        </p:nvSpPr>
        <p:spPr>
          <a:xfrm flipH="1">
            <a:off x="2320612" y="3747020"/>
            <a:ext cx="1912176" cy="383018"/>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6" name="五边形 5"/>
          <p:cNvSpPr/>
          <p:nvPr/>
        </p:nvSpPr>
        <p:spPr>
          <a:xfrm flipH="1">
            <a:off x="1475656" y="4201827"/>
            <a:ext cx="2757132" cy="383018"/>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7" name="TextBox 159"/>
          <p:cNvSpPr txBox="1"/>
          <p:nvPr/>
        </p:nvSpPr>
        <p:spPr>
          <a:xfrm>
            <a:off x="3602427" y="2875317"/>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73%</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9" name="TextBox 160"/>
          <p:cNvSpPr txBox="1"/>
          <p:nvPr/>
        </p:nvSpPr>
        <p:spPr>
          <a:xfrm>
            <a:off x="3595213" y="3333742"/>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30%</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0" name="TextBox 161"/>
          <p:cNvSpPr txBox="1"/>
          <p:nvPr/>
        </p:nvSpPr>
        <p:spPr>
          <a:xfrm>
            <a:off x="3595214" y="3788609"/>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50%</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1" name="TextBox 162"/>
          <p:cNvSpPr txBox="1"/>
          <p:nvPr/>
        </p:nvSpPr>
        <p:spPr>
          <a:xfrm>
            <a:off x="3614451" y="4247864"/>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75%</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2" name="五边形 11"/>
          <p:cNvSpPr/>
          <p:nvPr/>
        </p:nvSpPr>
        <p:spPr>
          <a:xfrm>
            <a:off x="4959426" y="2839397"/>
            <a:ext cx="1149664" cy="383018"/>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3" name="五边形 12"/>
          <p:cNvSpPr/>
          <p:nvPr/>
        </p:nvSpPr>
        <p:spPr>
          <a:xfrm>
            <a:off x="4959427" y="3294204"/>
            <a:ext cx="2170277" cy="383018"/>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4" name="五边形 13"/>
          <p:cNvSpPr/>
          <p:nvPr/>
        </p:nvSpPr>
        <p:spPr>
          <a:xfrm>
            <a:off x="4959426" y="3749012"/>
            <a:ext cx="1360817" cy="383018"/>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5" name="五边形 14"/>
          <p:cNvSpPr/>
          <p:nvPr/>
        </p:nvSpPr>
        <p:spPr>
          <a:xfrm>
            <a:off x="4959426" y="4203818"/>
            <a:ext cx="2900981" cy="383018"/>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6" name="TextBox 173"/>
          <p:cNvSpPr txBox="1"/>
          <p:nvPr/>
        </p:nvSpPr>
        <p:spPr>
          <a:xfrm>
            <a:off x="5029504" y="2881787"/>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20%</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7" name="TextBox 174"/>
          <p:cNvSpPr txBox="1"/>
          <p:nvPr/>
        </p:nvSpPr>
        <p:spPr>
          <a:xfrm>
            <a:off x="5029503" y="3329205"/>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56%</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8" name="TextBox 175"/>
          <p:cNvSpPr txBox="1"/>
          <p:nvPr/>
        </p:nvSpPr>
        <p:spPr>
          <a:xfrm>
            <a:off x="5029505" y="3788607"/>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29%</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9" name="TextBox 176"/>
          <p:cNvSpPr txBox="1"/>
          <p:nvPr/>
        </p:nvSpPr>
        <p:spPr>
          <a:xfrm>
            <a:off x="5042237" y="4245407"/>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77%</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0" name="TextBox 180"/>
          <p:cNvSpPr txBox="1"/>
          <p:nvPr/>
        </p:nvSpPr>
        <p:spPr>
          <a:xfrm>
            <a:off x="4310732" y="2916721"/>
            <a:ext cx="571310" cy="242374"/>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项目一</a:t>
            </a:r>
          </a:p>
        </p:txBody>
      </p:sp>
      <p:sp>
        <p:nvSpPr>
          <p:cNvPr id="21" name="TextBox 181"/>
          <p:cNvSpPr txBox="1"/>
          <p:nvPr/>
        </p:nvSpPr>
        <p:spPr>
          <a:xfrm>
            <a:off x="4310732" y="3368305"/>
            <a:ext cx="571310" cy="242374"/>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项目二</a:t>
            </a:r>
          </a:p>
        </p:txBody>
      </p:sp>
      <p:sp>
        <p:nvSpPr>
          <p:cNvPr id="22" name="TextBox 182"/>
          <p:cNvSpPr txBox="1"/>
          <p:nvPr/>
        </p:nvSpPr>
        <p:spPr>
          <a:xfrm>
            <a:off x="4310906" y="3823112"/>
            <a:ext cx="571310" cy="242374"/>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项目三</a:t>
            </a:r>
          </a:p>
        </p:txBody>
      </p:sp>
      <p:sp>
        <p:nvSpPr>
          <p:cNvPr id="23" name="TextBox 183"/>
          <p:cNvSpPr txBox="1"/>
          <p:nvPr/>
        </p:nvSpPr>
        <p:spPr>
          <a:xfrm>
            <a:off x="4310906" y="4279911"/>
            <a:ext cx="571310" cy="242374"/>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项目四</a:t>
            </a:r>
          </a:p>
        </p:txBody>
      </p:sp>
      <p:sp>
        <p:nvSpPr>
          <p:cNvPr id="24" name="Oval 4"/>
          <p:cNvSpPr/>
          <p:nvPr/>
        </p:nvSpPr>
        <p:spPr>
          <a:xfrm>
            <a:off x="4957546" y="1131590"/>
            <a:ext cx="838590" cy="790950"/>
          </a:xfrm>
          <a:prstGeom prst="ellipse">
            <a:avLst/>
          </a:prstGeom>
          <a:solidFill>
            <a:schemeClr val="accent2"/>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20XX</a:t>
            </a:r>
            <a:endParaRPr kumimoji="0" 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5" name="Oval 5"/>
          <p:cNvSpPr/>
          <p:nvPr/>
        </p:nvSpPr>
        <p:spPr>
          <a:xfrm>
            <a:off x="3411117" y="1131590"/>
            <a:ext cx="838590" cy="790950"/>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2015</a:t>
            </a:r>
            <a:endParaRPr kumimoji="0" 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6" name="Text Box 10"/>
          <p:cNvSpPr txBox="1">
            <a:spLocks noChangeArrowheads="1"/>
          </p:cNvSpPr>
          <p:nvPr/>
        </p:nvSpPr>
        <p:spPr bwMode="auto">
          <a:xfrm>
            <a:off x="4959426" y="2019822"/>
            <a:ext cx="3717030" cy="754822"/>
          </a:xfrm>
          <a:prstGeom prst="rect">
            <a:avLst/>
          </a:prstGeom>
          <a:noFill/>
          <a:ln w="9525">
            <a:noFill/>
            <a:miter lim="800000"/>
            <a:headEnd/>
            <a:tailEnd/>
          </a:ln>
        </p:spPr>
        <p:txBody>
          <a:bodyPr wrap="square" lIns="34290" tIns="17145" rIns="34290" bIns="17145">
            <a:spAutoFit/>
          </a:bodyPr>
          <a:lstStyle/>
          <a:p>
            <a:pPr marL="0" marR="0" lvl="0" indent="0" algn="l" defTabSz="816174" rtl="0" eaLnBrk="1" fontAlgn="auto" latinLnBrk="0" hangingPunct="1">
              <a:lnSpc>
                <a:spcPct val="13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rPr>
              <a:t>单击此处添加标题</a:t>
            </a:r>
            <a:endParaRPr kumimoji="0" lang="en-US" altLang="zh-CN"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endParaRPr>
          </a:p>
          <a:p>
            <a:pPr marL="0" marR="0" lvl="0" indent="0" algn="l" defTabSz="816174"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rPr>
              <a:t>您的内容打在这里，或者通过复制您的文本后，在此框中选择粘贴，并选择只保留文字。</a:t>
            </a:r>
            <a:endParaRPr kumimoji="0" 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endParaRPr>
          </a:p>
        </p:txBody>
      </p:sp>
      <p:sp>
        <p:nvSpPr>
          <p:cNvPr id="27" name="Text Box 10"/>
          <p:cNvSpPr txBox="1">
            <a:spLocks noChangeArrowheads="1"/>
          </p:cNvSpPr>
          <p:nvPr/>
        </p:nvSpPr>
        <p:spPr bwMode="auto">
          <a:xfrm>
            <a:off x="611560" y="2019821"/>
            <a:ext cx="3631847" cy="754822"/>
          </a:xfrm>
          <a:prstGeom prst="rect">
            <a:avLst/>
          </a:prstGeom>
          <a:noFill/>
          <a:ln w="9525">
            <a:noFill/>
            <a:miter lim="800000"/>
            <a:headEnd/>
            <a:tailEnd/>
          </a:ln>
        </p:spPr>
        <p:txBody>
          <a:bodyPr wrap="square" lIns="34290" tIns="17145" rIns="34290" bIns="17145">
            <a:spAutoFit/>
          </a:bodyPr>
          <a:lstStyle/>
          <a:p>
            <a:pPr marL="0" marR="0" lvl="0" indent="0" algn="r" defTabSz="816174" rtl="0" eaLnBrk="1" fontAlgn="auto" latinLnBrk="0" hangingPunct="1">
              <a:lnSpc>
                <a:spcPct val="13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rPr>
              <a:t>单击此处添加标题</a:t>
            </a:r>
            <a:endParaRPr kumimoji="0" lang="en-US" altLang="zh-CN"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endParaRPr>
          </a:p>
          <a:p>
            <a:pPr marL="0" marR="0" lvl="0" indent="0" algn="r" defTabSz="816174"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rPr>
              <a:t>您的内容打在这里，或者通过复制您的文本后，在此框中选择粘贴，并选择只保留文字。</a:t>
            </a:r>
            <a:endParaRPr kumimoji="0" 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endParaRPr>
          </a:p>
        </p:txBody>
      </p:sp>
      <p:sp>
        <p:nvSpPr>
          <p:cNvPr id="28" name="TextBox 27"/>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29" name="TextBox 28"/>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1969878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500" fill="hold"/>
                                        <p:tgtEl>
                                          <p:spTgt spid="24"/>
                                        </p:tgtEl>
                                        <p:attrNameLst>
                                          <p:attrName>ppt_x</p:attrName>
                                        </p:attrNameLst>
                                      </p:cBhvr>
                                      <p:tavLst>
                                        <p:tav tm="0">
                                          <p:val>
                                            <p:strVal val="1+#ppt_w/2"/>
                                          </p:val>
                                        </p:tav>
                                        <p:tav tm="100000">
                                          <p:val>
                                            <p:strVal val="#ppt_x"/>
                                          </p:val>
                                        </p:tav>
                                      </p:tavLst>
                                    </p:anim>
                                    <p:anim calcmode="lin" valueType="num">
                                      <p:cBhvr additive="base">
                                        <p:cTn id="13" dur="500" fill="hold"/>
                                        <p:tgtEl>
                                          <p:spTgt spid="2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500"/>
                                        <p:tgtEl>
                                          <p:spTgt spid="26"/>
                                        </p:tgtEl>
                                      </p:cBhvr>
                                    </p:animEffect>
                                  </p:childTnLst>
                                </p:cTn>
                              </p:par>
                            </p:childTnLst>
                          </p:cTn>
                        </p:par>
                        <p:par>
                          <p:cTn id="22" fill="hold">
                            <p:stCondLst>
                              <p:cond delay="2000"/>
                            </p:stCondLst>
                            <p:childTnLst>
                              <p:par>
                                <p:cTn id="23" presetID="2" presetClass="entr" presetSubtype="4" decel="100000"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4" decel="10000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ppt_x"/>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decel="10000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500" fill="hold"/>
                                        <p:tgtEl>
                                          <p:spTgt spid="23"/>
                                        </p:tgtEl>
                                        <p:attrNameLst>
                                          <p:attrName>ppt_x</p:attrName>
                                        </p:attrNameLst>
                                      </p:cBhvr>
                                      <p:tavLst>
                                        <p:tav tm="0">
                                          <p:val>
                                            <p:strVal val="#ppt_x"/>
                                          </p:val>
                                        </p:tav>
                                        <p:tav tm="100000">
                                          <p:val>
                                            <p:strVal val="#ppt_x"/>
                                          </p:val>
                                        </p:tav>
                                      </p:tavLst>
                                    </p:anim>
                                    <p:anim calcmode="lin" valueType="num">
                                      <p:cBhvr additive="base">
                                        <p:cTn id="38" dur="500" fill="hold"/>
                                        <p:tgtEl>
                                          <p:spTgt spid="23"/>
                                        </p:tgtEl>
                                        <p:attrNameLst>
                                          <p:attrName>ppt_y</p:attrName>
                                        </p:attrNameLst>
                                      </p:cBhvr>
                                      <p:tavLst>
                                        <p:tav tm="0">
                                          <p:val>
                                            <p:strVal val="1+#ppt_h/2"/>
                                          </p:val>
                                        </p:tav>
                                        <p:tav tm="100000">
                                          <p:val>
                                            <p:strVal val="#ppt_y"/>
                                          </p:val>
                                        </p:tav>
                                      </p:tavLst>
                                    </p:anim>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left)">
                                      <p:cBhvr>
                                        <p:cTn id="42" dur="500"/>
                                        <p:tgtEl>
                                          <p:spTgt spid="12"/>
                                        </p:tgtEl>
                                      </p:cBhvr>
                                    </p:animEffect>
                                  </p:childTnLst>
                                </p:cTn>
                              </p:par>
                              <p:par>
                                <p:cTn id="43" presetID="22" presetClass="entr" presetSubtype="8" fill="hold" grpId="0" nodeType="withEffect">
                                  <p:stCondLst>
                                    <p:cond delay="10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500"/>
                                        <p:tgtEl>
                                          <p:spTgt spid="13"/>
                                        </p:tgtEl>
                                      </p:cBhvr>
                                    </p:animEffect>
                                  </p:childTnLst>
                                </p:cTn>
                              </p:par>
                              <p:par>
                                <p:cTn id="46" presetID="22" presetClass="entr" presetSubtype="8" fill="hold" grpId="0" nodeType="withEffect">
                                  <p:stCondLst>
                                    <p:cond delay="200"/>
                                  </p:stCondLst>
                                  <p:childTnLst>
                                    <p:set>
                                      <p:cBhvr>
                                        <p:cTn id="47" dur="1" fill="hold">
                                          <p:stCondLst>
                                            <p:cond delay="0"/>
                                          </p:stCondLst>
                                        </p:cTn>
                                        <p:tgtEl>
                                          <p:spTgt spid="14"/>
                                        </p:tgtEl>
                                        <p:attrNameLst>
                                          <p:attrName>style.visibility</p:attrName>
                                        </p:attrNameLst>
                                      </p:cBhvr>
                                      <p:to>
                                        <p:strVal val="visible"/>
                                      </p:to>
                                    </p:set>
                                    <p:animEffect transition="in" filter="wipe(left)">
                                      <p:cBhvr>
                                        <p:cTn id="48" dur="500"/>
                                        <p:tgtEl>
                                          <p:spTgt spid="14"/>
                                        </p:tgtEl>
                                      </p:cBhvr>
                                    </p:animEffect>
                                  </p:childTnLst>
                                </p:cTn>
                              </p:par>
                              <p:par>
                                <p:cTn id="49" presetID="22" presetClass="entr" presetSubtype="8" fill="hold" grpId="0" nodeType="withEffect">
                                  <p:stCondLst>
                                    <p:cond delay="300"/>
                                  </p:stCondLst>
                                  <p:childTnLst>
                                    <p:set>
                                      <p:cBhvr>
                                        <p:cTn id="50" dur="1" fill="hold">
                                          <p:stCondLst>
                                            <p:cond delay="0"/>
                                          </p:stCondLst>
                                        </p:cTn>
                                        <p:tgtEl>
                                          <p:spTgt spid="15"/>
                                        </p:tgtEl>
                                        <p:attrNameLst>
                                          <p:attrName>style.visibility</p:attrName>
                                        </p:attrNameLst>
                                      </p:cBhvr>
                                      <p:to>
                                        <p:strVal val="visible"/>
                                      </p:to>
                                    </p:set>
                                    <p:animEffect transition="in" filter="wipe(left)">
                                      <p:cBhvr>
                                        <p:cTn id="51" dur="500"/>
                                        <p:tgtEl>
                                          <p:spTgt spid="15"/>
                                        </p:tgtEl>
                                      </p:cBhvr>
                                    </p:animEffect>
                                  </p:childTnLst>
                                </p:cTn>
                              </p:par>
                              <p:par>
                                <p:cTn id="52" presetID="22" presetClass="entr" presetSubtype="2" fill="hold" grpId="0" nodeType="with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wipe(right)">
                                      <p:cBhvr>
                                        <p:cTn id="54" dur="500"/>
                                        <p:tgtEl>
                                          <p:spTgt spid="3"/>
                                        </p:tgtEl>
                                      </p:cBhvr>
                                    </p:animEffect>
                                  </p:childTnLst>
                                </p:cTn>
                              </p:par>
                              <p:par>
                                <p:cTn id="55" presetID="22" presetClass="entr" presetSubtype="2" fill="hold" grpId="0" nodeType="withEffect">
                                  <p:stCondLst>
                                    <p:cond delay="100"/>
                                  </p:stCondLst>
                                  <p:childTnLst>
                                    <p:set>
                                      <p:cBhvr>
                                        <p:cTn id="56" dur="1" fill="hold">
                                          <p:stCondLst>
                                            <p:cond delay="0"/>
                                          </p:stCondLst>
                                        </p:cTn>
                                        <p:tgtEl>
                                          <p:spTgt spid="4"/>
                                        </p:tgtEl>
                                        <p:attrNameLst>
                                          <p:attrName>style.visibility</p:attrName>
                                        </p:attrNameLst>
                                      </p:cBhvr>
                                      <p:to>
                                        <p:strVal val="visible"/>
                                      </p:to>
                                    </p:set>
                                    <p:animEffect transition="in" filter="wipe(right)">
                                      <p:cBhvr>
                                        <p:cTn id="57" dur="500"/>
                                        <p:tgtEl>
                                          <p:spTgt spid="4"/>
                                        </p:tgtEl>
                                      </p:cBhvr>
                                    </p:animEffect>
                                  </p:childTnLst>
                                </p:cTn>
                              </p:par>
                              <p:par>
                                <p:cTn id="58" presetID="22" presetClass="entr" presetSubtype="2" fill="hold" grpId="0" nodeType="withEffect">
                                  <p:stCondLst>
                                    <p:cond delay="200"/>
                                  </p:stCondLst>
                                  <p:childTnLst>
                                    <p:set>
                                      <p:cBhvr>
                                        <p:cTn id="59" dur="1" fill="hold">
                                          <p:stCondLst>
                                            <p:cond delay="0"/>
                                          </p:stCondLst>
                                        </p:cTn>
                                        <p:tgtEl>
                                          <p:spTgt spid="5"/>
                                        </p:tgtEl>
                                        <p:attrNameLst>
                                          <p:attrName>style.visibility</p:attrName>
                                        </p:attrNameLst>
                                      </p:cBhvr>
                                      <p:to>
                                        <p:strVal val="visible"/>
                                      </p:to>
                                    </p:set>
                                    <p:animEffect transition="in" filter="wipe(right)">
                                      <p:cBhvr>
                                        <p:cTn id="60" dur="500"/>
                                        <p:tgtEl>
                                          <p:spTgt spid="5"/>
                                        </p:tgtEl>
                                      </p:cBhvr>
                                    </p:animEffect>
                                  </p:childTnLst>
                                </p:cTn>
                              </p:par>
                              <p:par>
                                <p:cTn id="61" presetID="22" presetClass="entr" presetSubtype="2" fill="hold" grpId="0" nodeType="withEffect">
                                  <p:stCondLst>
                                    <p:cond delay="300"/>
                                  </p:stCondLst>
                                  <p:childTnLst>
                                    <p:set>
                                      <p:cBhvr>
                                        <p:cTn id="62" dur="1" fill="hold">
                                          <p:stCondLst>
                                            <p:cond delay="0"/>
                                          </p:stCondLst>
                                        </p:cTn>
                                        <p:tgtEl>
                                          <p:spTgt spid="6"/>
                                        </p:tgtEl>
                                        <p:attrNameLst>
                                          <p:attrName>style.visibility</p:attrName>
                                        </p:attrNameLst>
                                      </p:cBhvr>
                                      <p:to>
                                        <p:strVal val="visible"/>
                                      </p:to>
                                    </p:set>
                                    <p:animEffect transition="in" filter="wipe(right)">
                                      <p:cBhvr>
                                        <p:cTn id="63" dur="500"/>
                                        <p:tgtEl>
                                          <p:spTgt spid="6"/>
                                        </p:tgtEl>
                                      </p:cBhvr>
                                    </p:animEffect>
                                  </p:childTnLst>
                                </p:cTn>
                              </p:par>
                            </p:childTnLst>
                          </p:cTn>
                        </p:par>
                        <p:par>
                          <p:cTn id="64" fill="hold">
                            <p:stCondLst>
                              <p:cond delay="3300"/>
                            </p:stCondLst>
                            <p:childTnLst>
                              <p:par>
                                <p:cTn id="65" presetID="22" presetClass="entr" presetSubtype="8"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left)">
                                      <p:cBhvr>
                                        <p:cTn id="67" dur="500"/>
                                        <p:tgtEl>
                                          <p:spTgt spid="16"/>
                                        </p:tgtEl>
                                      </p:cBhvr>
                                    </p:animEffect>
                                  </p:childTnLst>
                                </p:cTn>
                              </p:par>
                              <p:par>
                                <p:cTn id="68" presetID="22" presetClass="entr" presetSubtype="8" fill="hold" grpId="0" nodeType="withEffect">
                                  <p:stCondLst>
                                    <p:cond delay="150"/>
                                  </p:stCondLst>
                                  <p:childTnLst>
                                    <p:set>
                                      <p:cBhvr>
                                        <p:cTn id="69" dur="1" fill="hold">
                                          <p:stCondLst>
                                            <p:cond delay="0"/>
                                          </p:stCondLst>
                                        </p:cTn>
                                        <p:tgtEl>
                                          <p:spTgt spid="17"/>
                                        </p:tgtEl>
                                        <p:attrNameLst>
                                          <p:attrName>style.visibility</p:attrName>
                                        </p:attrNameLst>
                                      </p:cBhvr>
                                      <p:to>
                                        <p:strVal val="visible"/>
                                      </p:to>
                                    </p:set>
                                    <p:animEffect transition="in" filter="wipe(left)">
                                      <p:cBhvr>
                                        <p:cTn id="70" dur="500"/>
                                        <p:tgtEl>
                                          <p:spTgt spid="17"/>
                                        </p:tgtEl>
                                      </p:cBhvr>
                                    </p:animEffect>
                                  </p:childTnLst>
                                </p:cTn>
                              </p:par>
                              <p:par>
                                <p:cTn id="71" presetID="22" presetClass="entr" presetSubtype="8" fill="hold" grpId="0" nodeType="withEffect">
                                  <p:stCondLst>
                                    <p:cond delay="300"/>
                                  </p:stCondLst>
                                  <p:childTnLst>
                                    <p:set>
                                      <p:cBhvr>
                                        <p:cTn id="72" dur="1" fill="hold">
                                          <p:stCondLst>
                                            <p:cond delay="0"/>
                                          </p:stCondLst>
                                        </p:cTn>
                                        <p:tgtEl>
                                          <p:spTgt spid="18"/>
                                        </p:tgtEl>
                                        <p:attrNameLst>
                                          <p:attrName>style.visibility</p:attrName>
                                        </p:attrNameLst>
                                      </p:cBhvr>
                                      <p:to>
                                        <p:strVal val="visible"/>
                                      </p:to>
                                    </p:set>
                                    <p:animEffect transition="in" filter="wipe(left)">
                                      <p:cBhvr>
                                        <p:cTn id="73" dur="500"/>
                                        <p:tgtEl>
                                          <p:spTgt spid="18"/>
                                        </p:tgtEl>
                                      </p:cBhvr>
                                    </p:animEffect>
                                  </p:childTnLst>
                                </p:cTn>
                              </p:par>
                              <p:par>
                                <p:cTn id="74" presetID="22" presetClass="entr" presetSubtype="8" fill="hold" grpId="0" nodeType="withEffect">
                                  <p:stCondLst>
                                    <p:cond delay="450"/>
                                  </p:stCondLst>
                                  <p:childTnLst>
                                    <p:set>
                                      <p:cBhvr>
                                        <p:cTn id="75" dur="1" fill="hold">
                                          <p:stCondLst>
                                            <p:cond delay="0"/>
                                          </p:stCondLst>
                                        </p:cTn>
                                        <p:tgtEl>
                                          <p:spTgt spid="19"/>
                                        </p:tgtEl>
                                        <p:attrNameLst>
                                          <p:attrName>style.visibility</p:attrName>
                                        </p:attrNameLst>
                                      </p:cBhvr>
                                      <p:to>
                                        <p:strVal val="visible"/>
                                      </p:to>
                                    </p:set>
                                    <p:animEffect transition="in" filter="wipe(left)">
                                      <p:cBhvr>
                                        <p:cTn id="76" dur="500"/>
                                        <p:tgtEl>
                                          <p:spTgt spid="19"/>
                                        </p:tgtEl>
                                      </p:cBhvr>
                                    </p:animEffect>
                                  </p:childTnLst>
                                </p:cTn>
                              </p:par>
                              <p:par>
                                <p:cTn id="77" presetID="22" presetClass="entr" presetSubtype="2" fill="hold" grpId="0" nodeType="withEffect">
                                  <p:stCondLst>
                                    <p:cond delay="0"/>
                                  </p:stCondLst>
                                  <p:childTnLst>
                                    <p:set>
                                      <p:cBhvr>
                                        <p:cTn id="78" dur="1" fill="hold">
                                          <p:stCondLst>
                                            <p:cond delay="0"/>
                                          </p:stCondLst>
                                        </p:cTn>
                                        <p:tgtEl>
                                          <p:spTgt spid="7"/>
                                        </p:tgtEl>
                                        <p:attrNameLst>
                                          <p:attrName>style.visibility</p:attrName>
                                        </p:attrNameLst>
                                      </p:cBhvr>
                                      <p:to>
                                        <p:strVal val="visible"/>
                                      </p:to>
                                    </p:set>
                                    <p:animEffect transition="in" filter="wipe(right)">
                                      <p:cBhvr>
                                        <p:cTn id="79" dur="500"/>
                                        <p:tgtEl>
                                          <p:spTgt spid="7"/>
                                        </p:tgtEl>
                                      </p:cBhvr>
                                    </p:animEffect>
                                  </p:childTnLst>
                                </p:cTn>
                              </p:par>
                              <p:par>
                                <p:cTn id="80" presetID="22" presetClass="entr" presetSubtype="2" fill="hold" grpId="0" nodeType="withEffect">
                                  <p:stCondLst>
                                    <p:cond delay="150"/>
                                  </p:stCondLst>
                                  <p:childTnLst>
                                    <p:set>
                                      <p:cBhvr>
                                        <p:cTn id="81" dur="1" fill="hold">
                                          <p:stCondLst>
                                            <p:cond delay="0"/>
                                          </p:stCondLst>
                                        </p:cTn>
                                        <p:tgtEl>
                                          <p:spTgt spid="9"/>
                                        </p:tgtEl>
                                        <p:attrNameLst>
                                          <p:attrName>style.visibility</p:attrName>
                                        </p:attrNameLst>
                                      </p:cBhvr>
                                      <p:to>
                                        <p:strVal val="visible"/>
                                      </p:to>
                                    </p:set>
                                    <p:animEffect transition="in" filter="wipe(right)">
                                      <p:cBhvr>
                                        <p:cTn id="82" dur="500"/>
                                        <p:tgtEl>
                                          <p:spTgt spid="9"/>
                                        </p:tgtEl>
                                      </p:cBhvr>
                                    </p:animEffect>
                                  </p:childTnLst>
                                </p:cTn>
                              </p:par>
                              <p:par>
                                <p:cTn id="83" presetID="22" presetClass="entr" presetSubtype="2" fill="hold" grpId="0" nodeType="withEffect">
                                  <p:stCondLst>
                                    <p:cond delay="300"/>
                                  </p:stCondLst>
                                  <p:childTnLst>
                                    <p:set>
                                      <p:cBhvr>
                                        <p:cTn id="84" dur="1" fill="hold">
                                          <p:stCondLst>
                                            <p:cond delay="0"/>
                                          </p:stCondLst>
                                        </p:cTn>
                                        <p:tgtEl>
                                          <p:spTgt spid="10"/>
                                        </p:tgtEl>
                                        <p:attrNameLst>
                                          <p:attrName>style.visibility</p:attrName>
                                        </p:attrNameLst>
                                      </p:cBhvr>
                                      <p:to>
                                        <p:strVal val="visible"/>
                                      </p:to>
                                    </p:set>
                                    <p:animEffect transition="in" filter="wipe(right)">
                                      <p:cBhvr>
                                        <p:cTn id="85" dur="500"/>
                                        <p:tgtEl>
                                          <p:spTgt spid="10"/>
                                        </p:tgtEl>
                                      </p:cBhvr>
                                    </p:animEffect>
                                  </p:childTnLst>
                                </p:cTn>
                              </p:par>
                              <p:par>
                                <p:cTn id="86" presetID="22" presetClass="entr" presetSubtype="2" fill="hold" grpId="0" nodeType="withEffect">
                                  <p:stCondLst>
                                    <p:cond delay="450"/>
                                  </p:stCondLst>
                                  <p:childTnLst>
                                    <p:set>
                                      <p:cBhvr>
                                        <p:cTn id="87" dur="1" fill="hold">
                                          <p:stCondLst>
                                            <p:cond delay="0"/>
                                          </p:stCondLst>
                                        </p:cTn>
                                        <p:tgtEl>
                                          <p:spTgt spid="11"/>
                                        </p:tgtEl>
                                        <p:attrNameLst>
                                          <p:attrName>style.visibility</p:attrName>
                                        </p:attrNameLst>
                                      </p:cBhvr>
                                      <p:to>
                                        <p:strVal val="visible"/>
                                      </p:to>
                                    </p:set>
                                    <p:animEffect transition="in" filter="wipe(right)">
                                      <p:cBhvr>
                                        <p:cTn id="8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p:bldP spid="10" grpId="0"/>
      <p:bldP spid="11" grpId="0"/>
      <p:bldP spid="12" grpId="0" animBg="1"/>
      <p:bldP spid="13" grpId="0" animBg="1"/>
      <p:bldP spid="14" grpId="0" animBg="1"/>
      <p:bldP spid="15" grpId="0" animBg="1"/>
      <p:bldP spid="16" grpId="0"/>
      <p:bldP spid="17" grpId="0"/>
      <p:bldP spid="18" grpId="0"/>
      <p:bldP spid="19" grpId="0"/>
      <p:bldP spid="20" grpId="0"/>
      <p:bldP spid="21" grpId="0"/>
      <p:bldP spid="22" grpId="0"/>
      <p:bldP spid="23" grpId="0"/>
      <p:bldP spid="24" grpId="0" animBg="1"/>
      <p:bldP spid="25" grpId="0" animBg="1"/>
      <p:bldP spid="26" grpId="0"/>
      <p:bldP spid="2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730854" y="1283610"/>
            <a:ext cx="5153514" cy="348839"/>
            <a:chOff x="3002037" y="1465798"/>
            <a:chExt cx="7067433" cy="369332"/>
          </a:xfrm>
          <a:solidFill>
            <a:schemeClr val="accent2">
              <a:lumMod val="75000"/>
            </a:schemeClr>
          </a:solidFill>
        </p:grpSpPr>
        <p:sp>
          <p:nvSpPr>
            <p:cNvPr id="4" name="矩形 3"/>
            <p:cNvSpPr/>
            <p:nvPr/>
          </p:nvSpPr>
          <p:spPr bwMode="auto">
            <a:xfrm>
              <a:off x="3002037" y="1465798"/>
              <a:ext cx="7067433" cy="369332"/>
            </a:xfrm>
            <a:prstGeom prst="rect">
              <a:avLst/>
            </a:prstGeom>
            <a:solidFill>
              <a:schemeClr val="accent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60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endParaRPr>
            </a:p>
          </p:txBody>
        </p:sp>
        <p:sp>
          <p:nvSpPr>
            <p:cNvPr id="5" name="TextBox 4"/>
            <p:cNvSpPr txBox="1"/>
            <p:nvPr/>
          </p:nvSpPr>
          <p:spPr>
            <a:xfrm>
              <a:off x="3033222" y="1474123"/>
              <a:ext cx="5688632" cy="358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单击此处添加标题</a:t>
              </a:r>
            </a:p>
          </p:txBody>
        </p:sp>
      </p:grpSp>
      <p:grpSp>
        <p:nvGrpSpPr>
          <p:cNvPr id="6" name="组合 5"/>
          <p:cNvGrpSpPr/>
          <p:nvPr/>
        </p:nvGrpSpPr>
        <p:grpSpPr>
          <a:xfrm>
            <a:off x="2730854" y="2981927"/>
            <a:ext cx="5153514" cy="354849"/>
            <a:chOff x="3002037" y="3922395"/>
            <a:chExt cx="7067433" cy="375695"/>
          </a:xfrm>
          <a:solidFill>
            <a:schemeClr val="accent2">
              <a:lumMod val="75000"/>
            </a:schemeClr>
          </a:solidFill>
        </p:grpSpPr>
        <p:sp>
          <p:nvSpPr>
            <p:cNvPr id="7" name="矩形 6"/>
            <p:cNvSpPr/>
            <p:nvPr/>
          </p:nvSpPr>
          <p:spPr bwMode="auto">
            <a:xfrm>
              <a:off x="3002037" y="3922395"/>
              <a:ext cx="7067433" cy="369332"/>
            </a:xfrm>
            <a:prstGeom prst="rect">
              <a:avLst/>
            </a:prstGeom>
            <a:solidFill>
              <a:schemeClr val="accent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60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endParaRPr>
            </a:p>
          </p:txBody>
        </p:sp>
        <p:sp>
          <p:nvSpPr>
            <p:cNvPr id="9" name="TextBox 8"/>
            <p:cNvSpPr txBox="1"/>
            <p:nvPr/>
          </p:nvSpPr>
          <p:spPr>
            <a:xfrm>
              <a:off x="3023808" y="3939647"/>
              <a:ext cx="4085844" cy="358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单击此处添加标题</a:t>
              </a:r>
            </a:p>
          </p:txBody>
        </p:sp>
      </p:grpSp>
      <p:sp>
        <p:nvSpPr>
          <p:cNvPr id="10" name="TextBox 9"/>
          <p:cNvSpPr txBox="1"/>
          <p:nvPr/>
        </p:nvSpPr>
        <p:spPr>
          <a:xfrm>
            <a:off x="2730854" y="1815365"/>
            <a:ext cx="5153514" cy="1029513"/>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r>
              <a:rPr kumimoji="0" lang="zh-CN" altLang="en-US" sz="12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a:t>
            </a:r>
            <a:endPar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11" name="TextBox 10"/>
          <p:cNvSpPr txBox="1"/>
          <p:nvPr/>
        </p:nvSpPr>
        <p:spPr>
          <a:xfrm>
            <a:off x="2730854" y="3486453"/>
            <a:ext cx="5153514" cy="1029513"/>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r>
              <a:rPr kumimoji="0" lang="zh-CN" altLang="en-US" sz="12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a:t>
            </a:r>
            <a:endPar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12" name="等腰三角形 2"/>
          <p:cNvSpPr/>
          <p:nvPr/>
        </p:nvSpPr>
        <p:spPr bwMode="auto">
          <a:xfrm rot="2747878">
            <a:off x="1522002" y="1241247"/>
            <a:ext cx="992271" cy="114810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solidFill>
          <a:ln>
            <a:noFill/>
          </a:ln>
          <a:extLst/>
        </p:spPr>
        <p:txBody>
          <a:bodyPr wrap="none"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3" name="TextBox 12"/>
          <p:cNvSpPr txBox="1"/>
          <p:nvPr/>
        </p:nvSpPr>
        <p:spPr>
          <a:xfrm>
            <a:off x="1628226" y="1682507"/>
            <a:ext cx="643835" cy="369258"/>
          </a:xfrm>
          <a:prstGeom prst="rect">
            <a:avLst/>
          </a:prstGeom>
          <a:noFill/>
          <a:ln>
            <a:noFill/>
          </a:ln>
        </p:spPr>
        <p:txBody>
          <a:bodyPr wrap="none" lIns="68580" tIns="34290" rIns="68580" bIns="34290" anchor="ctr"/>
          <a:lstStyle>
            <a:defPPr>
              <a:defRPr lang="zh-CN"/>
            </a:defPPr>
            <a:lvl1pPr algn="ctr">
              <a:defRPr sz="2000" kern="0">
                <a:solidFill>
                  <a:srgbClr val="FFFFFF"/>
                </a:solidFill>
                <a:latin typeface="微软雅黑" pitchFamily="34" charset="-122"/>
                <a:ea typeface="微软雅黑"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正面</a:t>
            </a:r>
            <a:endParaRPr kumimoji="0" lang="en-US" altLang="zh-CN" sz="20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观点</a:t>
            </a:r>
            <a:endParaRPr kumimoji="0" lang="zh-CN" altLang="en-US" sz="2000" b="1"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4" name="等腰三角形 2"/>
          <p:cNvSpPr/>
          <p:nvPr/>
        </p:nvSpPr>
        <p:spPr bwMode="auto">
          <a:xfrm rot="3036074">
            <a:off x="1522001" y="2986140"/>
            <a:ext cx="992273" cy="1148112"/>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2"/>
          </a:solidFill>
          <a:ln>
            <a:noFill/>
          </a:ln>
          <a:extLst/>
        </p:spPr>
        <p:txBody>
          <a:bodyPr wrap="none"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15" name="TextBox 14"/>
          <p:cNvSpPr txBox="1"/>
          <p:nvPr/>
        </p:nvSpPr>
        <p:spPr>
          <a:xfrm>
            <a:off x="1628228" y="3421201"/>
            <a:ext cx="643835" cy="369258"/>
          </a:xfrm>
          <a:prstGeom prst="rect">
            <a:avLst/>
          </a:prstGeom>
          <a:noFill/>
          <a:ln>
            <a:noFill/>
          </a:ln>
        </p:spPr>
        <p:txBody>
          <a:bodyPr wrap="none" lIns="68580" tIns="34290" rIns="68580" bIns="34290" anchor="ctr"/>
          <a:lstStyle>
            <a:defPPr>
              <a:defRPr lang="zh-CN"/>
            </a:defPPr>
            <a:lvl1pPr algn="ctr">
              <a:defRPr sz="2000" kern="0">
                <a:solidFill>
                  <a:srgbClr val="FFFFFF"/>
                </a:solidFill>
                <a:latin typeface="微软雅黑" pitchFamily="34" charset="-122"/>
                <a:ea typeface="微软雅黑"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负面</a:t>
            </a:r>
            <a:endParaRPr kumimoji="0" lang="en-US" altLang="zh-CN" sz="20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观点</a:t>
            </a:r>
            <a:endParaRPr kumimoji="0" lang="zh-CN" altLang="en-US" sz="2000" b="1"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6" name="TextBox 15"/>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17" name="TextBox 16"/>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25519295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290">
                                          <p:stCondLst>
                                            <p:cond delay="0"/>
                                          </p:stCondLst>
                                        </p:cTn>
                                        <p:tgtEl>
                                          <p:spTgt spid="13"/>
                                        </p:tgtEl>
                                      </p:cBhvr>
                                    </p:animEffect>
                                    <p:anim calcmode="lin" valueType="num">
                                      <p:cBhvr>
                                        <p:cTn id="8" dur="911"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3"/>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3"/>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3"/>
                                        </p:tgtEl>
                                        <p:attrNameLst>
                                          <p:attrName>ppt_y</p:attrName>
                                        </p:attrNameLst>
                                      </p:cBhvr>
                                      <p:tavLst>
                                        <p:tav tm="0" fmla="#ppt_y-sin(pi*$)/81">
                                          <p:val>
                                            <p:fltVal val="0"/>
                                          </p:val>
                                        </p:tav>
                                        <p:tav tm="100000">
                                          <p:val>
                                            <p:fltVal val="1"/>
                                          </p:val>
                                        </p:tav>
                                      </p:tavLst>
                                    </p:anim>
                                    <p:animScale>
                                      <p:cBhvr>
                                        <p:cTn id="13" dur="13">
                                          <p:stCondLst>
                                            <p:cond delay="325"/>
                                          </p:stCondLst>
                                        </p:cTn>
                                        <p:tgtEl>
                                          <p:spTgt spid="13"/>
                                        </p:tgtEl>
                                      </p:cBhvr>
                                      <p:to x="100000" y="60000"/>
                                    </p:animScale>
                                    <p:animScale>
                                      <p:cBhvr>
                                        <p:cTn id="14" dur="83" decel="50000">
                                          <p:stCondLst>
                                            <p:cond delay="338"/>
                                          </p:stCondLst>
                                        </p:cTn>
                                        <p:tgtEl>
                                          <p:spTgt spid="13"/>
                                        </p:tgtEl>
                                      </p:cBhvr>
                                      <p:to x="100000" y="100000"/>
                                    </p:animScale>
                                    <p:animScale>
                                      <p:cBhvr>
                                        <p:cTn id="15" dur="13">
                                          <p:stCondLst>
                                            <p:cond delay="656"/>
                                          </p:stCondLst>
                                        </p:cTn>
                                        <p:tgtEl>
                                          <p:spTgt spid="13"/>
                                        </p:tgtEl>
                                      </p:cBhvr>
                                      <p:to x="100000" y="80000"/>
                                    </p:animScale>
                                    <p:animScale>
                                      <p:cBhvr>
                                        <p:cTn id="16" dur="83" decel="50000">
                                          <p:stCondLst>
                                            <p:cond delay="669"/>
                                          </p:stCondLst>
                                        </p:cTn>
                                        <p:tgtEl>
                                          <p:spTgt spid="13"/>
                                        </p:tgtEl>
                                      </p:cBhvr>
                                      <p:to x="100000" y="100000"/>
                                    </p:animScale>
                                    <p:animScale>
                                      <p:cBhvr>
                                        <p:cTn id="17" dur="13">
                                          <p:stCondLst>
                                            <p:cond delay="821"/>
                                          </p:stCondLst>
                                        </p:cTn>
                                        <p:tgtEl>
                                          <p:spTgt spid="13"/>
                                        </p:tgtEl>
                                      </p:cBhvr>
                                      <p:to x="100000" y="90000"/>
                                    </p:animScale>
                                    <p:animScale>
                                      <p:cBhvr>
                                        <p:cTn id="18" dur="83" decel="50000">
                                          <p:stCondLst>
                                            <p:cond delay="834"/>
                                          </p:stCondLst>
                                        </p:cTn>
                                        <p:tgtEl>
                                          <p:spTgt spid="13"/>
                                        </p:tgtEl>
                                      </p:cBhvr>
                                      <p:to x="100000" y="100000"/>
                                    </p:animScale>
                                    <p:animScale>
                                      <p:cBhvr>
                                        <p:cTn id="19" dur="13">
                                          <p:stCondLst>
                                            <p:cond delay="904"/>
                                          </p:stCondLst>
                                        </p:cTn>
                                        <p:tgtEl>
                                          <p:spTgt spid="13"/>
                                        </p:tgtEl>
                                      </p:cBhvr>
                                      <p:to x="100000" y="95000"/>
                                    </p:animScale>
                                    <p:animScale>
                                      <p:cBhvr>
                                        <p:cTn id="20" dur="83" decel="50000">
                                          <p:stCondLst>
                                            <p:cond delay="917"/>
                                          </p:stCondLst>
                                        </p:cTn>
                                        <p:tgtEl>
                                          <p:spTgt spid="13"/>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down)">
                                      <p:cBhvr>
                                        <p:cTn id="23" dur="290">
                                          <p:stCondLst>
                                            <p:cond delay="0"/>
                                          </p:stCondLst>
                                        </p:cTn>
                                        <p:tgtEl>
                                          <p:spTgt spid="12"/>
                                        </p:tgtEl>
                                      </p:cBhvr>
                                    </p:animEffect>
                                    <p:anim calcmode="lin" valueType="num">
                                      <p:cBhvr>
                                        <p:cTn id="24"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5"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6"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27"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28"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29" dur="13">
                                          <p:stCondLst>
                                            <p:cond delay="325"/>
                                          </p:stCondLst>
                                        </p:cTn>
                                        <p:tgtEl>
                                          <p:spTgt spid="12"/>
                                        </p:tgtEl>
                                      </p:cBhvr>
                                      <p:to x="100000" y="60000"/>
                                    </p:animScale>
                                    <p:animScale>
                                      <p:cBhvr>
                                        <p:cTn id="30" dur="83" decel="50000">
                                          <p:stCondLst>
                                            <p:cond delay="338"/>
                                          </p:stCondLst>
                                        </p:cTn>
                                        <p:tgtEl>
                                          <p:spTgt spid="12"/>
                                        </p:tgtEl>
                                      </p:cBhvr>
                                      <p:to x="100000" y="100000"/>
                                    </p:animScale>
                                    <p:animScale>
                                      <p:cBhvr>
                                        <p:cTn id="31" dur="13">
                                          <p:stCondLst>
                                            <p:cond delay="656"/>
                                          </p:stCondLst>
                                        </p:cTn>
                                        <p:tgtEl>
                                          <p:spTgt spid="12"/>
                                        </p:tgtEl>
                                      </p:cBhvr>
                                      <p:to x="100000" y="80000"/>
                                    </p:animScale>
                                    <p:animScale>
                                      <p:cBhvr>
                                        <p:cTn id="32" dur="83" decel="50000">
                                          <p:stCondLst>
                                            <p:cond delay="669"/>
                                          </p:stCondLst>
                                        </p:cTn>
                                        <p:tgtEl>
                                          <p:spTgt spid="12"/>
                                        </p:tgtEl>
                                      </p:cBhvr>
                                      <p:to x="100000" y="100000"/>
                                    </p:animScale>
                                    <p:animScale>
                                      <p:cBhvr>
                                        <p:cTn id="33" dur="13">
                                          <p:stCondLst>
                                            <p:cond delay="821"/>
                                          </p:stCondLst>
                                        </p:cTn>
                                        <p:tgtEl>
                                          <p:spTgt spid="12"/>
                                        </p:tgtEl>
                                      </p:cBhvr>
                                      <p:to x="100000" y="90000"/>
                                    </p:animScale>
                                    <p:animScale>
                                      <p:cBhvr>
                                        <p:cTn id="34" dur="83" decel="50000">
                                          <p:stCondLst>
                                            <p:cond delay="834"/>
                                          </p:stCondLst>
                                        </p:cTn>
                                        <p:tgtEl>
                                          <p:spTgt spid="12"/>
                                        </p:tgtEl>
                                      </p:cBhvr>
                                      <p:to x="100000" y="100000"/>
                                    </p:animScale>
                                    <p:animScale>
                                      <p:cBhvr>
                                        <p:cTn id="35" dur="13">
                                          <p:stCondLst>
                                            <p:cond delay="904"/>
                                          </p:stCondLst>
                                        </p:cTn>
                                        <p:tgtEl>
                                          <p:spTgt spid="12"/>
                                        </p:tgtEl>
                                      </p:cBhvr>
                                      <p:to x="100000" y="95000"/>
                                    </p:animScale>
                                    <p:animScale>
                                      <p:cBhvr>
                                        <p:cTn id="36" dur="83" decel="50000">
                                          <p:stCondLst>
                                            <p:cond delay="917"/>
                                          </p:stCondLst>
                                        </p:cTn>
                                        <p:tgtEl>
                                          <p:spTgt spid="12"/>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down)">
                                      <p:cBhvr>
                                        <p:cTn id="39" dur="290">
                                          <p:stCondLst>
                                            <p:cond delay="0"/>
                                          </p:stCondLst>
                                        </p:cTn>
                                        <p:tgtEl>
                                          <p:spTgt spid="14"/>
                                        </p:tgtEl>
                                      </p:cBhvr>
                                    </p:animEffect>
                                    <p:anim calcmode="lin" valueType="num">
                                      <p:cBhvr>
                                        <p:cTn id="40" dur="911"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1" dur="332"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2" dur="332" tmFilter="0, 0; 0.125,0.2665; 0.25,0.4; 0.375,0.465; 0.5,0.5;  0.625,0.535; 0.75,0.6; 0.875,0.7335; 1,1">
                                          <p:stCondLst>
                                            <p:cond delay="332"/>
                                          </p:stCondLst>
                                        </p:cTn>
                                        <p:tgtEl>
                                          <p:spTgt spid="14"/>
                                        </p:tgtEl>
                                        <p:attrNameLst>
                                          <p:attrName>ppt_y</p:attrName>
                                        </p:attrNameLst>
                                      </p:cBhvr>
                                      <p:tavLst>
                                        <p:tav tm="0" fmla="#ppt_y-sin(pi*$)/9">
                                          <p:val>
                                            <p:fltVal val="0"/>
                                          </p:val>
                                        </p:tav>
                                        <p:tav tm="100000">
                                          <p:val>
                                            <p:fltVal val="1"/>
                                          </p:val>
                                        </p:tav>
                                      </p:tavLst>
                                    </p:anim>
                                    <p:anim calcmode="lin" valueType="num">
                                      <p:cBhvr>
                                        <p:cTn id="43" dur="166" tmFilter="0, 0; 0.125,0.2665; 0.25,0.4; 0.375,0.465; 0.5,0.5;  0.625,0.535; 0.75,0.6; 0.875,0.7335; 1,1">
                                          <p:stCondLst>
                                            <p:cond delay="662"/>
                                          </p:stCondLst>
                                        </p:cTn>
                                        <p:tgtEl>
                                          <p:spTgt spid="14"/>
                                        </p:tgtEl>
                                        <p:attrNameLst>
                                          <p:attrName>ppt_y</p:attrName>
                                        </p:attrNameLst>
                                      </p:cBhvr>
                                      <p:tavLst>
                                        <p:tav tm="0" fmla="#ppt_y-sin(pi*$)/27">
                                          <p:val>
                                            <p:fltVal val="0"/>
                                          </p:val>
                                        </p:tav>
                                        <p:tav tm="100000">
                                          <p:val>
                                            <p:fltVal val="1"/>
                                          </p:val>
                                        </p:tav>
                                      </p:tavLst>
                                    </p:anim>
                                    <p:anim calcmode="lin" valueType="num">
                                      <p:cBhvr>
                                        <p:cTn id="44" dur="82" tmFilter="0, 0; 0.125,0.2665; 0.25,0.4; 0.375,0.465; 0.5,0.5;  0.625,0.535; 0.75,0.6; 0.875,0.7335; 1,1">
                                          <p:stCondLst>
                                            <p:cond delay="828"/>
                                          </p:stCondLst>
                                        </p:cTn>
                                        <p:tgtEl>
                                          <p:spTgt spid="14"/>
                                        </p:tgtEl>
                                        <p:attrNameLst>
                                          <p:attrName>ppt_y</p:attrName>
                                        </p:attrNameLst>
                                      </p:cBhvr>
                                      <p:tavLst>
                                        <p:tav tm="0" fmla="#ppt_y-sin(pi*$)/81">
                                          <p:val>
                                            <p:fltVal val="0"/>
                                          </p:val>
                                        </p:tav>
                                        <p:tav tm="100000">
                                          <p:val>
                                            <p:fltVal val="1"/>
                                          </p:val>
                                        </p:tav>
                                      </p:tavLst>
                                    </p:anim>
                                    <p:animScale>
                                      <p:cBhvr>
                                        <p:cTn id="45" dur="13">
                                          <p:stCondLst>
                                            <p:cond delay="325"/>
                                          </p:stCondLst>
                                        </p:cTn>
                                        <p:tgtEl>
                                          <p:spTgt spid="14"/>
                                        </p:tgtEl>
                                      </p:cBhvr>
                                      <p:to x="100000" y="60000"/>
                                    </p:animScale>
                                    <p:animScale>
                                      <p:cBhvr>
                                        <p:cTn id="46" dur="83" decel="50000">
                                          <p:stCondLst>
                                            <p:cond delay="338"/>
                                          </p:stCondLst>
                                        </p:cTn>
                                        <p:tgtEl>
                                          <p:spTgt spid="14"/>
                                        </p:tgtEl>
                                      </p:cBhvr>
                                      <p:to x="100000" y="100000"/>
                                    </p:animScale>
                                    <p:animScale>
                                      <p:cBhvr>
                                        <p:cTn id="47" dur="13">
                                          <p:stCondLst>
                                            <p:cond delay="656"/>
                                          </p:stCondLst>
                                        </p:cTn>
                                        <p:tgtEl>
                                          <p:spTgt spid="14"/>
                                        </p:tgtEl>
                                      </p:cBhvr>
                                      <p:to x="100000" y="80000"/>
                                    </p:animScale>
                                    <p:animScale>
                                      <p:cBhvr>
                                        <p:cTn id="48" dur="83" decel="50000">
                                          <p:stCondLst>
                                            <p:cond delay="669"/>
                                          </p:stCondLst>
                                        </p:cTn>
                                        <p:tgtEl>
                                          <p:spTgt spid="14"/>
                                        </p:tgtEl>
                                      </p:cBhvr>
                                      <p:to x="100000" y="100000"/>
                                    </p:animScale>
                                    <p:animScale>
                                      <p:cBhvr>
                                        <p:cTn id="49" dur="13">
                                          <p:stCondLst>
                                            <p:cond delay="821"/>
                                          </p:stCondLst>
                                        </p:cTn>
                                        <p:tgtEl>
                                          <p:spTgt spid="14"/>
                                        </p:tgtEl>
                                      </p:cBhvr>
                                      <p:to x="100000" y="90000"/>
                                    </p:animScale>
                                    <p:animScale>
                                      <p:cBhvr>
                                        <p:cTn id="50" dur="83" decel="50000">
                                          <p:stCondLst>
                                            <p:cond delay="834"/>
                                          </p:stCondLst>
                                        </p:cTn>
                                        <p:tgtEl>
                                          <p:spTgt spid="14"/>
                                        </p:tgtEl>
                                      </p:cBhvr>
                                      <p:to x="100000" y="100000"/>
                                    </p:animScale>
                                    <p:animScale>
                                      <p:cBhvr>
                                        <p:cTn id="51" dur="13">
                                          <p:stCondLst>
                                            <p:cond delay="904"/>
                                          </p:stCondLst>
                                        </p:cTn>
                                        <p:tgtEl>
                                          <p:spTgt spid="14"/>
                                        </p:tgtEl>
                                      </p:cBhvr>
                                      <p:to x="100000" y="95000"/>
                                    </p:animScale>
                                    <p:animScale>
                                      <p:cBhvr>
                                        <p:cTn id="52" dur="83" decel="50000">
                                          <p:stCondLst>
                                            <p:cond delay="917"/>
                                          </p:stCondLst>
                                        </p:cTn>
                                        <p:tgtEl>
                                          <p:spTgt spid="14"/>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wipe(down)">
                                      <p:cBhvr>
                                        <p:cTn id="55" dur="290">
                                          <p:stCondLst>
                                            <p:cond delay="0"/>
                                          </p:stCondLst>
                                        </p:cTn>
                                        <p:tgtEl>
                                          <p:spTgt spid="15"/>
                                        </p:tgtEl>
                                      </p:cBhvr>
                                    </p:animEffect>
                                    <p:anim calcmode="lin" valueType="num">
                                      <p:cBhvr>
                                        <p:cTn id="56" dur="911"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57" dur="332"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58" dur="332" tmFilter="0, 0; 0.125,0.2665; 0.25,0.4; 0.375,0.465; 0.5,0.5;  0.625,0.535; 0.75,0.6; 0.875,0.7335; 1,1">
                                          <p:stCondLst>
                                            <p:cond delay="332"/>
                                          </p:stCondLst>
                                        </p:cTn>
                                        <p:tgtEl>
                                          <p:spTgt spid="15"/>
                                        </p:tgtEl>
                                        <p:attrNameLst>
                                          <p:attrName>ppt_y</p:attrName>
                                        </p:attrNameLst>
                                      </p:cBhvr>
                                      <p:tavLst>
                                        <p:tav tm="0" fmla="#ppt_y-sin(pi*$)/9">
                                          <p:val>
                                            <p:fltVal val="0"/>
                                          </p:val>
                                        </p:tav>
                                        <p:tav tm="100000">
                                          <p:val>
                                            <p:fltVal val="1"/>
                                          </p:val>
                                        </p:tav>
                                      </p:tavLst>
                                    </p:anim>
                                    <p:anim calcmode="lin" valueType="num">
                                      <p:cBhvr>
                                        <p:cTn id="59" dur="166" tmFilter="0, 0; 0.125,0.2665; 0.25,0.4; 0.375,0.465; 0.5,0.5;  0.625,0.535; 0.75,0.6; 0.875,0.7335; 1,1">
                                          <p:stCondLst>
                                            <p:cond delay="662"/>
                                          </p:stCondLst>
                                        </p:cTn>
                                        <p:tgtEl>
                                          <p:spTgt spid="15"/>
                                        </p:tgtEl>
                                        <p:attrNameLst>
                                          <p:attrName>ppt_y</p:attrName>
                                        </p:attrNameLst>
                                      </p:cBhvr>
                                      <p:tavLst>
                                        <p:tav tm="0" fmla="#ppt_y-sin(pi*$)/27">
                                          <p:val>
                                            <p:fltVal val="0"/>
                                          </p:val>
                                        </p:tav>
                                        <p:tav tm="100000">
                                          <p:val>
                                            <p:fltVal val="1"/>
                                          </p:val>
                                        </p:tav>
                                      </p:tavLst>
                                    </p:anim>
                                    <p:anim calcmode="lin" valueType="num">
                                      <p:cBhvr>
                                        <p:cTn id="60" dur="82" tmFilter="0, 0; 0.125,0.2665; 0.25,0.4; 0.375,0.465; 0.5,0.5;  0.625,0.535; 0.75,0.6; 0.875,0.7335; 1,1">
                                          <p:stCondLst>
                                            <p:cond delay="828"/>
                                          </p:stCondLst>
                                        </p:cTn>
                                        <p:tgtEl>
                                          <p:spTgt spid="15"/>
                                        </p:tgtEl>
                                        <p:attrNameLst>
                                          <p:attrName>ppt_y</p:attrName>
                                        </p:attrNameLst>
                                      </p:cBhvr>
                                      <p:tavLst>
                                        <p:tav tm="0" fmla="#ppt_y-sin(pi*$)/81">
                                          <p:val>
                                            <p:fltVal val="0"/>
                                          </p:val>
                                        </p:tav>
                                        <p:tav tm="100000">
                                          <p:val>
                                            <p:fltVal val="1"/>
                                          </p:val>
                                        </p:tav>
                                      </p:tavLst>
                                    </p:anim>
                                    <p:animScale>
                                      <p:cBhvr>
                                        <p:cTn id="61" dur="13">
                                          <p:stCondLst>
                                            <p:cond delay="325"/>
                                          </p:stCondLst>
                                        </p:cTn>
                                        <p:tgtEl>
                                          <p:spTgt spid="15"/>
                                        </p:tgtEl>
                                      </p:cBhvr>
                                      <p:to x="100000" y="60000"/>
                                    </p:animScale>
                                    <p:animScale>
                                      <p:cBhvr>
                                        <p:cTn id="62" dur="83" decel="50000">
                                          <p:stCondLst>
                                            <p:cond delay="338"/>
                                          </p:stCondLst>
                                        </p:cTn>
                                        <p:tgtEl>
                                          <p:spTgt spid="15"/>
                                        </p:tgtEl>
                                      </p:cBhvr>
                                      <p:to x="100000" y="100000"/>
                                    </p:animScale>
                                    <p:animScale>
                                      <p:cBhvr>
                                        <p:cTn id="63" dur="13">
                                          <p:stCondLst>
                                            <p:cond delay="656"/>
                                          </p:stCondLst>
                                        </p:cTn>
                                        <p:tgtEl>
                                          <p:spTgt spid="15"/>
                                        </p:tgtEl>
                                      </p:cBhvr>
                                      <p:to x="100000" y="80000"/>
                                    </p:animScale>
                                    <p:animScale>
                                      <p:cBhvr>
                                        <p:cTn id="64" dur="83" decel="50000">
                                          <p:stCondLst>
                                            <p:cond delay="669"/>
                                          </p:stCondLst>
                                        </p:cTn>
                                        <p:tgtEl>
                                          <p:spTgt spid="15"/>
                                        </p:tgtEl>
                                      </p:cBhvr>
                                      <p:to x="100000" y="100000"/>
                                    </p:animScale>
                                    <p:animScale>
                                      <p:cBhvr>
                                        <p:cTn id="65" dur="13">
                                          <p:stCondLst>
                                            <p:cond delay="821"/>
                                          </p:stCondLst>
                                        </p:cTn>
                                        <p:tgtEl>
                                          <p:spTgt spid="15"/>
                                        </p:tgtEl>
                                      </p:cBhvr>
                                      <p:to x="100000" y="90000"/>
                                    </p:animScale>
                                    <p:animScale>
                                      <p:cBhvr>
                                        <p:cTn id="66" dur="83" decel="50000">
                                          <p:stCondLst>
                                            <p:cond delay="834"/>
                                          </p:stCondLst>
                                        </p:cTn>
                                        <p:tgtEl>
                                          <p:spTgt spid="15"/>
                                        </p:tgtEl>
                                      </p:cBhvr>
                                      <p:to x="100000" y="100000"/>
                                    </p:animScale>
                                    <p:animScale>
                                      <p:cBhvr>
                                        <p:cTn id="67" dur="13">
                                          <p:stCondLst>
                                            <p:cond delay="904"/>
                                          </p:stCondLst>
                                        </p:cTn>
                                        <p:tgtEl>
                                          <p:spTgt spid="15"/>
                                        </p:tgtEl>
                                      </p:cBhvr>
                                      <p:to x="100000" y="95000"/>
                                    </p:animScale>
                                    <p:animScale>
                                      <p:cBhvr>
                                        <p:cTn id="68" dur="83" decel="50000">
                                          <p:stCondLst>
                                            <p:cond delay="917"/>
                                          </p:stCondLst>
                                        </p:cTn>
                                        <p:tgtEl>
                                          <p:spTgt spid="15"/>
                                        </p:tgtEl>
                                      </p:cBhvr>
                                      <p:to x="100000" y="100000"/>
                                    </p:animScale>
                                  </p:childTnLst>
                                </p:cTn>
                              </p:par>
                            </p:childTnLst>
                          </p:cTn>
                        </p:par>
                        <p:par>
                          <p:cTn id="69" fill="hold">
                            <p:stCondLst>
                              <p:cond delay="1000"/>
                            </p:stCondLst>
                            <p:childTnLst>
                              <p:par>
                                <p:cTn id="70" presetID="22" presetClass="entr" presetSubtype="8" fill="hold" nodeType="afterEffect">
                                  <p:stCondLst>
                                    <p:cond delay="0"/>
                                  </p:stCondLst>
                                  <p:childTnLst>
                                    <p:set>
                                      <p:cBhvr>
                                        <p:cTn id="71" dur="1" fill="hold">
                                          <p:stCondLst>
                                            <p:cond delay="0"/>
                                          </p:stCondLst>
                                        </p:cTn>
                                        <p:tgtEl>
                                          <p:spTgt spid="3"/>
                                        </p:tgtEl>
                                        <p:attrNameLst>
                                          <p:attrName>style.visibility</p:attrName>
                                        </p:attrNameLst>
                                      </p:cBhvr>
                                      <p:to>
                                        <p:strVal val="visible"/>
                                      </p:to>
                                    </p:set>
                                    <p:animEffect transition="in" filter="wipe(left)">
                                      <p:cBhvr>
                                        <p:cTn id="72" dur="1000"/>
                                        <p:tgtEl>
                                          <p:spTgt spid="3"/>
                                        </p:tgtEl>
                                      </p:cBhvr>
                                    </p:animEffect>
                                  </p:childTnLst>
                                </p:cTn>
                              </p:par>
                              <p:par>
                                <p:cTn id="73" presetID="12" presetClass="entr" presetSubtype="4" fill="hold" grpId="0" nodeType="withEffect">
                                  <p:stCondLst>
                                    <p:cond delay="0"/>
                                  </p:stCondLst>
                                  <p:iterate type="lt">
                                    <p:tmPct val="5983"/>
                                  </p:iterate>
                                  <p:childTnLst>
                                    <p:set>
                                      <p:cBhvr>
                                        <p:cTn id="74" dur="1" fill="hold">
                                          <p:stCondLst>
                                            <p:cond delay="0"/>
                                          </p:stCondLst>
                                        </p:cTn>
                                        <p:tgtEl>
                                          <p:spTgt spid="10"/>
                                        </p:tgtEl>
                                        <p:attrNameLst>
                                          <p:attrName>style.visibility</p:attrName>
                                        </p:attrNameLst>
                                      </p:cBhvr>
                                      <p:to>
                                        <p:strVal val="visible"/>
                                      </p:to>
                                    </p:set>
                                    <p:anim calcmode="lin" valueType="num">
                                      <p:cBhvr additive="base">
                                        <p:cTn id="75" dur="300"/>
                                        <p:tgtEl>
                                          <p:spTgt spid="10"/>
                                        </p:tgtEl>
                                        <p:attrNameLst>
                                          <p:attrName>ppt_y</p:attrName>
                                        </p:attrNameLst>
                                      </p:cBhvr>
                                      <p:tavLst>
                                        <p:tav tm="0">
                                          <p:val>
                                            <p:strVal val="#ppt_y+#ppt_h*1.125000"/>
                                          </p:val>
                                        </p:tav>
                                        <p:tav tm="100000">
                                          <p:val>
                                            <p:strVal val="#ppt_y"/>
                                          </p:val>
                                        </p:tav>
                                      </p:tavLst>
                                    </p:anim>
                                    <p:animEffect transition="in" filter="wipe(up)">
                                      <p:cBhvr>
                                        <p:cTn id="76" dur="300"/>
                                        <p:tgtEl>
                                          <p:spTgt spid="10"/>
                                        </p:tgtEl>
                                      </p:cBhvr>
                                    </p:animEffect>
                                  </p:childTnLst>
                                </p:cTn>
                              </p:par>
                              <p:par>
                                <p:cTn id="77" presetID="22" presetClass="entr" presetSubtype="8" fill="hold" nodeType="withEffect">
                                  <p:stCondLst>
                                    <p:cond delay="1000"/>
                                  </p:stCondLst>
                                  <p:childTnLst>
                                    <p:set>
                                      <p:cBhvr>
                                        <p:cTn id="78" dur="1" fill="hold">
                                          <p:stCondLst>
                                            <p:cond delay="0"/>
                                          </p:stCondLst>
                                        </p:cTn>
                                        <p:tgtEl>
                                          <p:spTgt spid="6"/>
                                        </p:tgtEl>
                                        <p:attrNameLst>
                                          <p:attrName>style.visibility</p:attrName>
                                        </p:attrNameLst>
                                      </p:cBhvr>
                                      <p:to>
                                        <p:strVal val="visible"/>
                                      </p:to>
                                    </p:set>
                                    <p:animEffect transition="in" filter="wipe(left)">
                                      <p:cBhvr>
                                        <p:cTn id="79" dur="1000"/>
                                        <p:tgtEl>
                                          <p:spTgt spid="6"/>
                                        </p:tgtEl>
                                      </p:cBhvr>
                                    </p:animEffect>
                                  </p:childTnLst>
                                </p:cTn>
                              </p:par>
                              <p:par>
                                <p:cTn id="80" presetID="12" presetClass="entr" presetSubtype="4" fill="hold" grpId="0" nodeType="withEffect">
                                  <p:stCondLst>
                                    <p:cond delay="1000"/>
                                  </p:stCondLst>
                                  <p:iterate type="lt">
                                    <p:tmPct val="5983"/>
                                  </p:iterate>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300"/>
                                        <p:tgtEl>
                                          <p:spTgt spid="11"/>
                                        </p:tgtEl>
                                        <p:attrNameLst>
                                          <p:attrName>ppt_y</p:attrName>
                                        </p:attrNameLst>
                                      </p:cBhvr>
                                      <p:tavLst>
                                        <p:tav tm="0">
                                          <p:val>
                                            <p:strVal val="#ppt_y+#ppt_h*1.125000"/>
                                          </p:val>
                                        </p:tav>
                                        <p:tav tm="100000">
                                          <p:val>
                                            <p:strVal val="#ppt_y"/>
                                          </p:val>
                                        </p:tav>
                                      </p:tavLst>
                                    </p:anim>
                                    <p:animEffect transition="in" filter="wipe(up)">
                                      <p:cBhvr>
                                        <p:cTn id="83" dur="3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animBg="1"/>
      <p:bldP spid="13" grpId="0"/>
      <p:bldP spid="14" grpId="0" animBg="1"/>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
          <p:cNvSpPr>
            <a:spLocks noChangeArrowheads="1"/>
          </p:cNvSpPr>
          <p:nvPr/>
        </p:nvSpPr>
        <p:spPr bwMode="auto">
          <a:xfrm>
            <a:off x="2339753" y="1643229"/>
            <a:ext cx="6804248" cy="1648601"/>
          </a:xfrm>
          <a:prstGeom prst="rect">
            <a:avLst/>
          </a:prstGeom>
          <a:solidFill>
            <a:schemeClr val="accent1"/>
          </a:solidFill>
          <a:ln w="9525">
            <a:noFill/>
            <a:miter lim="800000"/>
            <a:headEnd/>
            <a:tailEnd/>
          </a:ln>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black"/>
              </a:solidFill>
              <a:effectLst/>
              <a:uLnTx/>
              <a:uFillTx/>
              <a:latin typeface="Calibri" pitchFamily="34" charset="0"/>
              <a:ea typeface="宋体" panose="02010600030101010101" pitchFamily="2" charset="-122"/>
              <a:cs typeface="+mn-cs"/>
            </a:endParaRPr>
          </a:p>
        </p:txBody>
      </p:sp>
      <p:sp>
        <p:nvSpPr>
          <p:cNvPr id="23" name="矩形 22"/>
          <p:cNvSpPr/>
          <p:nvPr/>
        </p:nvSpPr>
        <p:spPr>
          <a:xfrm>
            <a:off x="1" y="1643229"/>
            <a:ext cx="2339751" cy="16486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105235"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24" name="Text Box 2"/>
          <p:cNvSpPr txBox="1">
            <a:spLocks noChangeArrowheads="1"/>
          </p:cNvSpPr>
          <p:nvPr/>
        </p:nvSpPr>
        <p:spPr bwMode="auto">
          <a:xfrm>
            <a:off x="2699792" y="1923678"/>
            <a:ext cx="4858820" cy="646331"/>
          </a:xfrm>
          <a:prstGeom prst="rect">
            <a:avLst/>
          </a:prstGeom>
          <a:noFill/>
          <a:ln w="9525">
            <a:noFill/>
            <a:miter lim="800000"/>
            <a:headEnd/>
            <a:tailEnd/>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6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cs typeface="+mn-cs"/>
              </a:rPr>
              <a:t>在此输入过渡页标题</a:t>
            </a:r>
            <a:endParaRPr kumimoji="0" lang="zh-CN" altLang="en-US" sz="3600" b="1"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5" name="Text Box 2"/>
          <p:cNvSpPr txBox="1">
            <a:spLocks noChangeArrowheads="1"/>
          </p:cNvSpPr>
          <p:nvPr/>
        </p:nvSpPr>
        <p:spPr bwMode="auto">
          <a:xfrm>
            <a:off x="2749180" y="2643758"/>
            <a:ext cx="4809432" cy="307777"/>
          </a:xfrm>
          <a:prstGeom prst="rect">
            <a:avLst/>
          </a:prstGeom>
          <a:noFill/>
          <a:ln w="9525">
            <a:noFill/>
            <a:miter lim="800000"/>
            <a:headEnd/>
            <a:tailEnd/>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rPr>
              <a:t>点击</a:t>
            </a:r>
            <a:r>
              <a:rPr kumimoji="0" lang="zh-CN" altLang="en-US" sz="1400" b="0" i="0" u="none" strike="noStrike" kern="0" cap="none" spc="0" normalizeH="0" baseline="0" noProof="0" dirty="0" smtClean="0">
                <a:ln>
                  <a:noFill/>
                </a:ln>
                <a:solidFill>
                  <a:prstClr val="white"/>
                </a:solidFill>
                <a:effectLst/>
                <a:uLnTx/>
                <a:uFillTx/>
                <a:latin typeface="微软雅黑" pitchFamily="34" charset="-122"/>
                <a:ea typeface="微软雅黑" pitchFamily="34" charset="-122"/>
                <a:cs typeface="+mn-cs"/>
              </a:rPr>
              <a:t>录入</a:t>
            </a:r>
            <a:r>
              <a:rPr kumimoji="0" lang="zh-CN" altLang="en-US" sz="14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rPr>
              <a:t>此部分的内容及说明，</a:t>
            </a:r>
            <a:r>
              <a:rPr kumimoji="0" lang="zh-CN" altLang="en-US" sz="1400" b="0" i="0" u="none" strike="noStrike" kern="0" cap="none" spc="0" normalizeH="0" baseline="0" noProof="0" dirty="0" smtClean="0">
                <a:ln>
                  <a:noFill/>
                </a:ln>
                <a:solidFill>
                  <a:prstClr val="white"/>
                </a:solidFill>
                <a:effectLst/>
                <a:uLnTx/>
                <a:uFillTx/>
                <a:latin typeface="微软雅黑" pitchFamily="34" charset="-122"/>
                <a:ea typeface="微软雅黑" pitchFamily="34" charset="-122"/>
                <a:cs typeface="+mn-cs"/>
              </a:rPr>
              <a:t>简单扼要。</a:t>
            </a:r>
            <a:endParaRPr kumimoji="0" lang="zh-CN" altLang="en-US" sz="14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7" name="TextBox 6"/>
          <p:cNvSpPr txBox="1"/>
          <p:nvPr/>
        </p:nvSpPr>
        <p:spPr>
          <a:xfrm>
            <a:off x="498725" y="1773272"/>
            <a:ext cx="1354858" cy="144655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800" b="0" i="0" u="none" strike="noStrike" kern="1200" cap="none" spc="0" normalizeH="0" baseline="0" noProof="0" dirty="0" smtClean="0">
                <a:ln>
                  <a:noFill/>
                </a:ln>
                <a:solidFill>
                  <a:prstClr val="white"/>
                </a:solidFill>
                <a:effectLst/>
                <a:uLnTx/>
                <a:uFillTx/>
                <a:latin typeface="Impact" panose="020B0806030902050204" pitchFamily="34" charset="0"/>
                <a:ea typeface="微软雅黑" panose="020B0503020204020204" pitchFamily="34" charset="-122"/>
                <a:cs typeface="+mn-cs"/>
              </a:rPr>
              <a:t>02</a:t>
            </a:r>
            <a:endParaRPr kumimoji="0" lang="zh-CN" altLang="en-US" sz="8800" b="0" i="0" u="none" strike="noStrike" kern="1200" cap="none" spc="0" normalizeH="0" baseline="0" noProof="0" dirty="0">
              <a:ln>
                <a:noFill/>
              </a:ln>
              <a:solidFill>
                <a:prstClr val="white"/>
              </a:solidFill>
              <a:effectLst/>
              <a:uLnTx/>
              <a:uFillTx/>
              <a:latin typeface="Impact" panose="020B0806030902050204" pitchFamily="34" charset="0"/>
              <a:ea typeface="微软雅黑" panose="020B0503020204020204" pitchFamily="34" charset="-122"/>
              <a:cs typeface="+mn-cs"/>
            </a:endParaRPr>
          </a:p>
        </p:txBody>
      </p:sp>
    </p:spTree>
    <p:extLst>
      <p:ext uri="{BB962C8B-B14F-4D97-AF65-F5344CB8AC3E}">
        <p14:creationId xmlns:p14="http://schemas.microsoft.com/office/powerpoint/2010/main" val="22739745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1+#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style.rotation</p:attrName>
                                        </p:attrNameLst>
                                      </p:cBhvr>
                                      <p:tavLst>
                                        <p:tav tm="0">
                                          <p:val>
                                            <p:fltVal val="360"/>
                                          </p:val>
                                        </p:tav>
                                        <p:tav tm="100000">
                                          <p:val>
                                            <p:fltVal val="0"/>
                                          </p:val>
                                        </p:tav>
                                      </p:tavLst>
                                    </p:anim>
                                    <p:animEffect transition="in" filter="fade">
                                      <p:cBhvr>
                                        <p:cTn id="19" dur="500"/>
                                        <p:tgtEl>
                                          <p:spTgt spid="7"/>
                                        </p:tgtEl>
                                      </p:cBhvr>
                                    </p:animEffect>
                                  </p:childTnLst>
                                </p:cTn>
                              </p:par>
                            </p:childTnLst>
                          </p:cTn>
                        </p:par>
                        <p:par>
                          <p:cTn id="20" fill="hold">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childTnLst>
                          </p:cTn>
                        </p:par>
                        <p:par>
                          <p:cTn id="28" fill="hold">
                            <p:stCondLst>
                              <p:cond delay="2440"/>
                            </p:stCondLst>
                            <p:childTnLst>
                              <p:par>
                                <p:cTn id="29" presetID="22" presetClass="entr" presetSubtype="4"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1142899" y="1359345"/>
            <a:ext cx="1501663" cy="671415"/>
            <a:chOff x="465719" y="1295954"/>
            <a:chExt cx="1658494" cy="740511"/>
          </a:xfrm>
        </p:grpSpPr>
        <p:sp>
          <p:nvSpPr>
            <p:cNvPr id="38" name="Freeform 1"/>
            <p:cNvSpPr>
              <a:spLocks noChangeArrowheads="1"/>
            </p:cNvSpPr>
            <p:nvPr/>
          </p:nvSpPr>
          <p:spPr bwMode="auto">
            <a:xfrm rot="10800000">
              <a:off x="465719" y="1295954"/>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1"/>
            </a:soli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9" name="Freeform 41"/>
            <p:cNvSpPr>
              <a:spLocks noEditPoints="1"/>
            </p:cNvSpPr>
            <p:nvPr/>
          </p:nvSpPr>
          <p:spPr bwMode="auto">
            <a:xfrm>
              <a:off x="1089592" y="1430439"/>
              <a:ext cx="458072" cy="416658"/>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sp>
        <p:nvSpPr>
          <p:cNvPr id="40" name="TextBox 39"/>
          <p:cNvSpPr txBox="1"/>
          <p:nvPr/>
        </p:nvSpPr>
        <p:spPr>
          <a:xfrm>
            <a:off x="2804740" y="1515478"/>
            <a:ext cx="5511676" cy="539396"/>
          </a:xfrm>
          <a:prstGeom prst="rect">
            <a:avLst/>
          </a:prstGeom>
          <a:noFill/>
        </p:spPr>
        <p:txBody>
          <a:bodyPr wrap="square" lIns="78230" tIns="39115" rIns="78230" bIns="39115"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单击此处添加文本单击此处添加文本 单击此处添加文本单击此处添加文本单击此处添加文本</a:t>
            </a:r>
            <a:endParaRPr kumimoji="0" lang="en-US" altLang="zh-CN"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 单击此处添加文本单击此处添加文本</a:t>
            </a:r>
            <a:endParaRPr kumimoji="0" lang="en-US" altLang="zh-CN"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
        <p:nvSpPr>
          <p:cNvPr id="41" name="TextBox 40"/>
          <p:cNvSpPr txBox="1"/>
          <p:nvPr/>
        </p:nvSpPr>
        <p:spPr>
          <a:xfrm>
            <a:off x="2698744" y="1275606"/>
            <a:ext cx="2412353" cy="275570"/>
          </a:xfrm>
          <a:prstGeom prst="rect">
            <a:avLst/>
          </a:prstGeom>
          <a:noFill/>
        </p:spPr>
        <p:txBody>
          <a:bodyPr wrap="square" lIns="51764" tIns="25882" rIns="51764" bIns="25882"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zh-CN"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（一）</a:t>
            </a: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单击填加标题</a:t>
            </a:r>
          </a:p>
        </p:txBody>
      </p:sp>
      <p:grpSp>
        <p:nvGrpSpPr>
          <p:cNvPr id="42" name="组合 41"/>
          <p:cNvGrpSpPr/>
          <p:nvPr/>
        </p:nvGrpSpPr>
        <p:grpSpPr>
          <a:xfrm>
            <a:off x="1142899" y="3641919"/>
            <a:ext cx="1501663" cy="703527"/>
            <a:chOff x="465719" y="3291830"/>
            <a:chExt cx="1658494" cy="740511"/>
          </a:xfrm>
        </p:grpSpPr>
        <p:sp>
          <p:nvSpPr>
            <p:cNvPr id="43" name="Freeform 1"/>
            <p:cNvSpPr>
              <a:spLocks noChangeArrowheads="1"/>
            </p:cNvSpPr>
            <p:nvPr/>
          </p:nvSpPr>
          <p:spPr bwMode="auto">
            <a:xfrm rot="10800000">
              <a:off x="465719" y="3291830"/>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1"/>
            </a:soli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44"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171134" y="3488771"/>
              <a:ext cx="346674" cy="346630"/>
            </a:xfrm>
            <a:prstGeom prst="rect">
              <a:avLst/>
            </a:prstGeom>
            <a:noFill/>
            <a:extLst>
              <a:ext uri="{909E8E84-426E-40DD-AFC4-6F175D3DCCD1}">
                <a14:hiddenFill xmlns:a14="http://schemas.microsoft.com/office/drawing/2010/main">
                  <a:solidFill>
                    <a:srgbClr val="FFFFFF"/>
                  </a:solidFill>
                </a14:hiddenFill>
              </a:ext>
            </a:extLst>
          </p:spPr>
        </p:pic>
      </p:grpSp>
      <p:sp>
        <p:nvSpPr>
          <p:cNvPr id="45" name="TextBox 44"/>
          <p:cNvSpPr txBox="1"/>
          <p:nvPr/>
        </p:nvSpPr>
        <p:spPr>
          <a:xfrm>
            <a:off x="2804740" y="2694790"/>
            <a:ext cx="5511676" cy="539396"/>
          </a:xfrm>
          <a:prstGeom prst="rect">
            <a:avLst/>
          </a:prstGeom>
          <a:noFill/>
        </p:spPr>
        <p:txBody>
          <a:bodyPr wrap="square" lIns="78230" tIns="39115" rIns="78230" bIns="39115"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单击此处添加文本单击此处添加文本 单击此处添加文本单击此处添加文本单击此处添加</a:t>
            </a:r>
            <a:r>
              <a:rPr kumimoji="0" lang="zh-CN" altLang="en-US" sz="1000" b="0" i="0" u="none" strike="noStrike" kern="1200" cap="none" spc="0" normalizeH="0" baseline="0" noProof="0" dirty="0" smtClean="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文本</a:t>
            </a:r>
            <a:endParaRPr kumimoji="0" lang="en-US" altLang="zh-CN" sz="1000" b="0" i="0" u="none" strike="noStrike" kern="1200" cap="none" spc="0" normalizeH="0" baseline="0" noProof="0" dirty="0" smtClean="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 单击此处添加文本单击此处添加文本</a:t>
            </a:r>
            <a:endParaRPr kumimoji="0" lang="en-US" altLang="zh-CN"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
        <p:nvSpPr>
          <p:cNvPr id="46" name="TextBox 45"/>
          <p:cNvSpPr txBox="1"/>
          <p:nvPr/>
        </p:nvSpPr>
        <p:spPr>
          <a:xfrm>
            <a:off x="2698744" y="2454920"/>
            <a:ext cx="2412353" cy="275570"/>
          </a:xfrm>
          <a:prstGeom prst="rect">
            <a:avLst/>
          </a:prstGeom>
          <a:noFill/>
        </p:spPr>
        <p:txBody>
          <a:bodyPr wrap="square" lIns="51764" tIns="25882" rIns="51764" bIns="25882"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zh-CN"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二</a:t>
            </a:r>
            <a:r>
              <a:rPr kumimoji="0" lang="zh-CN" altLang="zh-CN"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单击填加标题</a:t>
            </a:r>
          </a:p>
        </p:txBody>
      </p:sp>
      <p:sp>
        <p:nvSpPr>
          <p:cNvPr id="47" name="TextBox 46"/>
          <p:cNvSpPr txBox="1"/>
          <p:nvPr/>
        </p:nvSpPr>
        <p:spPr>
          <a:xfrm>
            <a:off x="2804740" y="3832554"/>
            <a:ext cx="5511676" cy="539396"/>
          </a:xfrm>
          <a:prstGeom prst="rect">
            <a:avLst/>
          </a:prstGeom>
          <a:noFill/>
        </p:spPr>
        <p:txBody>
          <a:bodyPr wrap="square" lIns="78230" tIns="39115" rIns="78230" bIns="39115"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单击此处添加文本单击此处添加文本 单击此处添加文本单击此处添加文本单击此处添加文本</a:t>
            </a:r>
            <a:endParaRPr kumimoji="0" lang="en-US" altLang="zh-CN"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 单击此处添加文本单击此处添加文本</a:t>
            </a:r>
            <a:endParaRPr kumimoji="0" lang="en-US" altLang="zh-CN"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
        <p:nvSpPr>
          <p:cNvPr id="48" name="TextBox 47"/>
          <p:cNvSpPr txBox="1"/>
          <p:nvPr/>
        </p:nvSpPr>
        <p:spPr>
          <a:xfrm>
            <a:off x="2698744" y="3592685"/>
            <a:ext cx="2412353" cy="275570"/>
          </a:xfrm>
          <a:prstGeom prst="rect">
            <a:avLst/>
          </a:prstGeom>
          <a:noFill/>
        </p:spPr>
        <p:txBody>
          <a:bodyPr wrap="square" lIns="51764" tIns="25882" rIns="51764" bIns="25882"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zh-CN"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三</a:t>
            </a:r>
            <a:r>
              <a:rPr kumimoji="0" lang="zh-CN" altLang="zh-CN"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单击填加标题</a:t>
            </a:r>
          </a:p>
        </p:txBody>
      </p:sp>
      <p:grpSp>
        <p:nvGrpSpPr>
          <p:cNvPr id="49" name="Group 4"/>
          <p:cNvGrpSpPr/>
          <p:nvPr/>
        </p:nvGrpSpPr>
        <p:grpSpPr>
          <a:xfrm>
            <a:off x="1142899" y="2503790"/>
            <a:ext cx="1501663" cy="702856"/>
            <a:chOff x="1372486" y="3793072"/>
            <a:chExt cx="6146978" cy="2804667"/>
          </a:xfrm>
        </p:grpSpPr>
        <p:sp>
          <p:nvSpPr>
            <p:cNvPr id="50" name="Freeform 1"/>
            <p:cNvSpPr>
              <a:spLocks noChangeArrowheads="1"/>
            </p:cNvSpPr>
            <p:nvPr/>
          </p:nvSpPr>
          <p:spPr bwMode="auto">
            <a:xfrm rot="10800000">
              <a:off x="1372486" y="3793072"/>
              <a:ext cx="6146978" cy="2804667"/>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2"/>
            </a:soli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51" name="Group 2"/>
            <p:cNvGrpSpPr>
              <a:grpSpLocks/>
            </p:cNvGrpSpPr>
            <p:nvPr/>
          </p:nvGrpSpPr>
          <p:grpSpPr bwMode="auto">
            <a:xfrm>
              <a:off x="3531959" y="4060393"/>
              <a:ext cx="1906518" cy="1888205"/>
              <a:chOff x="1569458" y="688424"/>
              <a:chExt cx="334962" cy="331788"/>
            </a:xfrm>
            <a:solidFill>
              <a:schemeClr val="bg1"/>
            </a:solidFill>
          </p:grpSpPr>
          <p:sp>
            <p:nvSpPr>
              <p:cNvPr id="52" name="Freeform 11"/>
              <p:cNvSpPr>
                <a:spLocks noChangeArrowheads="1"/>
              </p:cNvSpPr>
              <p:nvPr/>
            </p:nvSpPr>
            <p:spPr bwMode="auto">
              <a:xfrm>
                <a:off x="1587500" y="901699"/>
                <a:ext cx="42863" cy="77788"/>
              </a:xfrm>
              <a:custGeom>
                <a:avLst/>
                <a:gdLst>
                  <a:gd name="T0" fmla="*/ 0 w 118"/>
                  <a:gd name="T1" fmla="*/ 183 h 218"/>
                  <a:gd name="T2" fmla="*/ 25 w 118"/>
                  <a:gd name="T3" fmla="*/ 217 h 218"/>
                  <a:gd name="T4" fmla="*/ 84 w 118"/>
                  <a:gd name="T5" fmla="*/ 217 h 218"/>
                  <a:gd name="T6" fmla="*/ 117 w 118"/>
                  <a:gd name="T7" fmla="*/ 183 h 218"/>
                  <a:gd name="T8" fmla="*/ 117 w 118"/>
                  <a:gd name="T9" fmla="*/ 0 h 218"/>
                  <a:gd name="T10" fmla="*/ 17 w 118"/>
                  <a:gd name="T11" fmla="*/ 91 h 218"/>
                  <a:gd name="T12" fmla="*/ 0 w 118"/>
                  <a:gd name="T13" fmla="*/ 75 h 218"/>
                  <a:gd name="T14" fmla="*/ 0 w 118"/>
                  <a:gd name="T15" fmla="*/ 183 h 218"/>
                  <a:gd name="T16" fmla="*/ 0 w 118"/>
                  <a:gd name="T17" fmla="*/ 183 h 218"/>
                  <a:gd name="T18" fmla="*/ 0 w 118"/>
                  <a:gd name="T19" fmla="*/ 18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218">
                    <a:moveTo>
                      <a:pt x="0" y="183"/>
                    </a:moveTo>
                    <a:cubicBezTo>
                      <a:pt x="0" y="200"/>
                      <a:pt x="8" y="217"/>
                      <a:pt x="25" y="217"/>
                    </a:cubicBezTo>
                    <a:cubicBezTo>
                      <a:pt x="84" y="217"/>
                      <a:pt x="84" y="217"/>
                      <a:pt x="84" y="217"/>
                    </a:cubicBezTo>
                    <a:cubicBezTo>
                      <a:pt x="100" y="217"/>
                      <a:pt x="117" y="200"/>
                      <a:pt x="117" y="183"/>
                    </a:cubicBezTo>
                    <a:cubicBezTo>
                      <a:pt x="117" y="0"/>
                      <a:pt x="117" y="0"/>
                      <a:pt x="117" y="0"/>
                    </a:cubicBezTo>
                    <a:cubicBezTo>
                      <a:pt x="17" y="91"/>
                      <a:pt x="17" y="91"/>
                      <a:pt x="17" y="91"/>
                    </a:cubicBezTo>
                    <a:cubicBezTo>
                      <a:pt x="0" y="75"/>
                      <a:pt x="0" y="75"/>
                      <a:pt x="0" y="75"/>
                    </a:cubicBezTo>
                    <a:lnTo>
                      <a:pt x="0" y="183"/>
                    </a:lnTo>
                    <a:close/>
                    <a:moveTo>
                      <a:pt x="0" y="183"/>
                    </a:moveTo>
                    <a:lnTo>
                      <a:pt x="0" y="183"/>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3" name="Freeform 12"/>
              <p:cNvSpPr>
                <a:spLocks noChangeArrowheads="1"/>
              </p:cNvSpPr>
              <p:nvPr/>
            </p:nvSpPr>
            <p:spPr bwMode="auto">
              <a:xfrm>
                <a:off x="1657350" y="858837"/>
                <a:ext cx="42863" cy="120650"/>
              </a:xfrm>
              <a:custGeom>
                <a:avLst/>
                <a:gdLst>
                  <a:gd name="T0" fmla="*/ 0 w 118"/>
                  <a:gd name="T1" fmla="*/ 301 h 336"/>
                  <a:gd name="T2" fmla="*/ 34 w 118"/>
                  <a:gd name="T3" fmla="*/ 335 h 336"/>
                  <a:gd name="T4" fmla="*/ 84 w 118"/>
                  <a:gd name="T5" fmla="*/ 335 h 336"/>
                  <a:gd name="T6" fmla="*/ 117 w 118"/>
                  <a:gd name="T7" fmla="*/ 301 h 336"/>
                  <a:gd name="T8" fmla="*/ 117 w 118"/>
                  <a:gd name="T9" fmla="*/ 76 h 336"/>
                  <a:gd name="T10" fmla="*/ 42 w 118"/>
                  <a:gd name="T11" fmla="*/ 0 h 336"/>
                  <a:gd name="T12" fmla="*/ 0 w 118"/>
                  <a:gd name="T13" fmla="*/ 42 h 336"/>
                  <a:gd name="T14" fmla="*/ 0 w 118"/>
                  <a:gd name="T15" fmla="*/ 301 h 336"/>
                  <a:gd name="T16" fmla="*/ 0 w 118"/>
                  <a:gd name="T17" fmla="*/ 301 h 336"/>
                  <a:gd name="T18" fmla="*/ 0 w 118"/>
                  <a:gd name="T19" fmla="*/ 30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336">
                    <a:moveTo>
                      <a:pt x="0" y="301"/>
                    </a:moveTo>
                    <a:cubicBezTo>
                      <a:pt x="0" y="318"/>
                      <a:pt x="17" y="335"/>
                      <a:pt x="34" y="335"/>
                    </a:cubicBezTo>
                    <a:cubicBezTo>
                      <a:pt x="84" y="335"/>
                      <a:pt x="84" y="335"/>
                      <a:pt x="84" y="335"/>
                    </a:cubicBezTo>
                    <a:cubicBezTo>
                      <a:pt x="101" y="335"/>
                      <a:pt x="117" y="318"/>
                      <a:pt x="117" y="301"/>
                    </a:cubicBezTo>
                    <a:cubicBezTo>
                      <a:pt x="117" y="76"/>
                      <a:pt x="117" y="76"/>
                      <a:pt x="117" y="76"/>
                    </a:cubicBezTo>
                    <a:cubicBezTo>
                      <a:pt x="42" y="0"/>
                      <a:pt x="42" y="0"/>
                      <a:pt x="42" y="0"/>
                    </a:cubicBezTo>
                    <a:cubicBezTo>
                      <a:pt x="0" y="42"/>
                      <a:pt x="0" y="42"/>
                      <a:pt x="0" y="42"/>
                    </a:cubicBezTo>
                    <a:lnTo>
                      <a:pt x="0" y="301"/>
                    </a:lnTo>
                    <a:close/>
                    <a:moveTo>
                      <a:pt x="0" y="301"/>
                    </a:moveTo>
                    <a:lnTo>
                      <a:pt x="0" y="30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4" name="Freeform 13"/>
              <p:cNvSpPr>
                <a:spLocks noChangeArrowheads="1"/>
              </p:cNvSpPr>
              <p:nvPr/>
            </p:nvSpPr>
            <p:spPr bwMode="auto">
              <a:xfrm>
                <a:off x="1727200" y="858837"/>
                <a:ext cx="42863" cy="120650"/>
              </a:xfrm>
              <a:custGeom>
                <a:avLst/>
                <a:gdLst>
                  <a:gd name="T0" fmla="*/ 92 w 118"/>
                  <a:gd name="T1" fmla="*/ 335 h 336"/>
                  <a:gd name="T2" fmla="*/ 117 w 118"/>
                  <a:gd name="T3" fmla="*/ 301 h 336"/>
                  <a:gd name="T4" fmla="*/ 117 w 118"/>
                  <a:gd name="T5" fmla="*/ 0 h 336"/>
                  <a:gd name="T6" fmla="*/ 0 w 118"/>
                  <a:gd name="T7" fmla="*/ 118 h 336"/>
                  <a:gd name="T8" fmla="*/ 0 w 118"/>
                  <a:gd name="T9" fmla="*/ 301 h 336"/>
                  <a:gd name="T10" fmla="*/ 33 w 118"/>
                  <a:gd name="T11" fmla="*/ 335 h 336"/>
                  <a:gd name="T12" fmla="*/ 92 w 118"/>
                  <a:gd name="T13" fmla="*/ 335 h 336"/>
                  <a:gd name="T14" fmla="*/ 92 w 118"/>
                  <a:gd name="T15" fmla="*/ 335 h 336"/>
                  <a:gd name="T16" fmla="*/ 92 w 118"/>
                  <a:gd name="T17" fmla="*/ 335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336">
                    <a:moveTo>
                      <a:pt x="92" y="335"/>
                    </a:moveTo>
                    <a:cubicBezTo>
                      <a:pt x="108" y="335"/>
                      <a:pt x="117" y="318"/>
                      <a:pt x="117" y="301"/>
                    </a:cubicBezTo>
                    <a:cubicBezTo>
                      <a:pt x="117" y="0"/>
                      <a:pt x="117" y="0"/>
                      <a:pt x="117" y="0"/>
                    </a:cubicBezTo>
                    <a:cubicBezTo>
                      <a:pt x="0" y="118"/>
                      <a:pt x="0" y="118"/>
                      <a:pt x="0" y="118"/>
                    </a:cubicBezTo>
                    <a:cubicBezTo>
                      <a:pt x="0" y="301"/>
                      <a:pt x="0" y="301"/>
                      <a:pt x="0" y="301"/>
                    </a:cubicBezTo>
                    <a:cubicBezTo>
                      <a:pt x="0" y="318"/>
                      <a:pt x="16" y="335"/>
                      <a:pt x="33" y="335"/>
                    </a:cubicBezTo>
                    <a:lnTo>
                      <a:pt x="92" y="335"/>
                    </a:lnTo>
                    <a:close/>
                    <a:moveTo>
                      <a:pt x="92" y="335"/>
                    </a:moveTo>
                    <a:lnTo>
                      <a:pt x="92" y="335"/>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5" name="Freeform 14"/>
              <p:cNvSpPr>
                <a:spLocks noChangeArrowheads="1"/>
              </p:cNvSpPr>
              <p:nvPr/>
            </p:nvSpPr>
            <p:spPr bwMode="auto">
              <a:xfrm>
                <a:off x="1795463" y="817562"/>
                <a:ext cx="46037" cy="163512"/>
              </a:xfrm>
              <a:custGeom>
                <a:avLst/>
                <a:gdLst>
                  <a:gd name="T0" fmla="*/ 0 w 126"/>
                  <a:gd name="T1" fmla="*/ 41 h 452"/>
                  <a:gd name="T2" fmla="*/ 0 w 126"/>
                  <a:gd name="T3" fmla="*/ 417 h 452"/>
                  <a:gd name="T4" fmla="*/ 33 w 126"/>
                  <a:gd name="T5" fmla="*/ 451 h 452"/>
                  <a:gd name="T6" fmla="*/ 92 w 126"/>
                  <a:gd name="T7" fmla="*/ 451 h 452"/>
                  <a:gd name="T8" fmla="*/ 125 w 126"/>
                  <a:gd name="T9" fmla="*/ 417 h 452"/>
                  <a:gd name="T10" fmla="*/ 125 w 126"/>
                  <a:gd name="T11" fmla="*/ 66 h 452"/>
                  <a:gd name="T12" fmla="*/ 50 w 126"/>
                  <a:gd name="T13" fmla="*/ 0 h 452"/>
                  <a:gd name="T14" fmla="*/ 0 w 126"/>
                  <a:gd name="T15" fmla="*/ 41 h 452"/>
                  <a:gd name="T16" fmla="*/ 0 w 126"/>
                  <a:gd name="T17" fmla="*/ 41 h 452"/>
                  <a:gd name="T18" fmla="*/ 0 w 126"/>
                  <a:gd name="T19" fmla="*/ 4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52">
                    <a:moveTo>
                      <a:pt x="0" y="41"/>
                    </a:moveTo>
                    <a:cubicBezTo>
                      <a:pt x="0" y="417"/>
                      <a:pt x="0" y="417"/>
                      <a:pt x="0" y="417"/>
                    </a:cubicBezTo>
                    <a:cubicBezTo>
                      <a:pt x="0" y="434"/>
                      <a:pt x="17" y="451"/>
                      <a:pt x="33" y="451"/>
                    </a:cubicBezTo>
                    <a:cubicBezTo>
                      <a:pt x="92" y="451"/>
                      <a:pt x="92" y="451"/>
                      <a:pt x="92" y="451"/>
                    </a:cubicBezTo>
                    <a:cubicBezTo>
                      <a:pt x="109" y="451"/>
                      <a:pt x="125" y="434"/>
                      <a:pt x="125" y="417"/>
                    </a:cubicBezTo>
                    <a:cubicBezTo>
                      <a:pt x="125" y="66"/>
                      <a:pt x="125" y="66"/>
                      <a:pt x="125" y="66"/>
                    </a:cubicBezTo>
                    <a:cubicBezTo>
                      <a:pt x="50" y="0"/>
                      <a:pt x="50" y="0"/>
                      <a:pt x="50" y="0"/>
                    </a:cubicBezTo>
                    <a:lnTo>
                      <a:pt x="0" y="41"/>
                    </a:lnTo>
                    <a:close/>
                    <a:moveTo>
                      <a:pt x="0" y="41"/>
                    </a:moveTo>
                    <a:lnTo>
                      <a:pt x="0" y="4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6" name="Freeform 15"/>
              <p:cNvSpPr>
                <a:spLocks noChangeArrowheads="1"/>
              </p:cNvSpPr>
              <p:nvPr/>
            </p:nvSpPr>
            <p:spPr bwMode="auto">
              <a:xfrm>
                <a:off x="1576388" y="744537"/>
                <a:ext cx="261937" cy="163512"/>
              </a:xfrm>
              <a:custGeom>
                <a:avLst/>
                <a:gdLst>
                  <a:gd name="T0" fmla="*/ 234 w 728"/>
                  <a:gd name="T1" fmla="*/ 284 h 452"/>
                  <a:gd name="T2" fmla="*/ 292 w 728"/>
                  <a:gd name="T3" fmla="*/ 284 h 452"/>
                  <a:gd name="T4" fmla="*/ 359 w 728"/>
                  <a:gd name="T5" fmla="*/ 351 h 452"/>
                  <a:gd name="T6" fmla="*/ 401 w 728"/>
                  <a:gd name="T7" fmla="*/ 368 h 452"/>
                  <a:gd name="T8" fmla="*/ 434 w 728"/>
                  <a:gd name="T9" fmla="*/ 351 h 452"/>
                  <a:gd name="T10" fmla="*/ 660 w 728"/>
                  <a:gd name="T11" fmla="*/ 134 h 452"/>
                  <a:gd name="T12" fmla="*/ 694 w 728"/>
                  <a:gd name="T13" fmla="*/ 167 h 452"/>
                  <a:gd name="T14" fmla="*/ 710 w 728"/>
                  <a:gd name="T15" fmla="*/ 175 h 452"/>
                  <a:gd name="T16" fmla="*/ 727 w 728"/>
                  <a:gd name="T17" fmla="*/ 159 h 452"/>
                  <a:gd name="T18" fmla="*/ 727 w 728"/>
                  <a:gd name="T19" fmla="*/ 33 h 452"/>
                  <a:gd name="T20" fmla="*/ 719 w 728"/>
                  <a:gd name="T21" fmla="*/ 8 h 452"/>
                  <a:gd name="T22" fmla="*/ 694 w 728"/>
                  <a:gd name="T23" fmla="*/ 0 h 452"/>
                  <a:gd name="T24" fmla="*/ 568 w 728"/>
                  <a:gd name="T25" fmla="*/ 0 h 452"/>
                  <a:gd name="T26" fmla="*/ 551 w 728"/>
                  <a:gd name="T27" fmla="*/ 8 h 452"/>
                  <a:gd name="T28" fmla="*/ 551 w 728"/>
                  <a:gd name="T29" fmla="*/ 33 h 452"/>
                  <a:gd name="T30" fmla="*/ 585 w 728"/>
                  <a:gd name="T31" fmla="*/ 58 h 452"/>
                  <a:gd name="T32" fmla="*/ 426 w 728"/>
                  <a:gd name="T33" fmla="*/ 217 h 452"/>
                  <a:gd name="T34" fmla="*/ 401 w 728"/>
                  <a:gd name="T35" fmla="*/ 225 h 452"/>
                  <a:gd name="T36" fmla="*/ 368 w 728"/>
                  <a:gd name="T37" fmla="*/ 217 h 452"/>
                  <a:gd name="T38" fmla="*/ 292 w 728"/>
                  <a:gd name="T39" fmla="*/ 142 h 452"/>
                  <a:gd name="T40" fmla="*/ 234 w 728"/>
                  <a:gd name="T41" fmla="*/ 142 h 452"/>
                  <a:gd name="T42" fmla="*/ 8 w 728"/>
                  <a:gd name="T43" fmla="*/ 359 h 452"/>
                  <a:gd name="T44" fmla="*/ 0 w 728"/>
                  <a:gd name="T45" fmla="*/ 393 h 452"/>
                  <a:gd name="T46" fmla="*/ 8 w 728"/>
                  <a:gd name="T47" fmla="*/ 426 h 452"/>
                  <a:gd name="T48" fmla="*/ 25 w 728"/>
                  <a:gd name="T49" fmla="*/ 435 h 452"/>
                  <a:gd name="T50" fmla="*/ 83 w 728"/>
                  <a:gd name="T51" fmla="*/ 435 h 452"/>
                  <a:gd name="T52" fmla="*/ 234 w 728"/>
                  <a:gd name="T53" fmla="*/ 284 h 452"/>
                  <a:gd name="T54" fmla="*/ 234 w 728"/>
                  <a:gd name="T55" fmla="*/ 284 h 452"/>
                  <a:gd name="T56" fmla="*/ 234 w 728"/>
                  <a:gd name="T57" fmla="*/ 284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28" h="452">
                    <a:moveTo>
                      <a:pt x="234" y="284"/>
                    </a:moveTo>
                    <a:cubicBezTo>
                      <a:pt x="250" y="267"/>
                      <a:pt x="276" y="267"/>
                      <a:pt x="292" y="284"/>
                    </a:cubicBezTo>
                    <a:cubicBezTo>
                      <a:pt x="359" y="351"/>
                      <a:pt x="359" y="351"/>
                      <a:pt x="359" y="351"/>
                    </a:cubicBezTo>
                    <a:cubicBezTo>
                      <a:pt x="376" y="368"/>
                      <a:pt x="384" y="368"/>
                      <a:pt x="401" y="368"/>
                    </a:cubicBezTo>
                    <a:cubicBezTo>
                      <a:pt x="418" y="368"/>
                      <a:pt x="426" y="368"/>
                      <a:pt x="434" y="351"/>
                    </a:cubicBezTo>
                    <a:cubicBezTo>
                      <a:pt x="660" y="134"/>
                      <a:pt x="660" y="134"/>
                      <a:pt x="660" y="134"/>
                    </a:cubicBezTo>
                    <a:cubicBezTo>
                      <a:pt x="694" y="167"/>
                      <a:pt x="694" y="167"/>
                      <a:pt x="694" y="167"/>
                    </a:cubicBezTo>
                    <a:cubicBezTo>
                      <a:pt x="702" y="175"/>
                      <a:pt x="710" y="175"/>
                      <a:pt x="710" y="175"/>
                    </a:cubicBezTo>
                    <a:cubicBezTo>
                      <a:pt x="719" y="175"/>
                      <a:pt x="727" y="167"/>
                      <a:pt x="727" y="159"/>
                    </a:cubicBezTo>
                    <a:cubicBezTo>
                      <a:pt x="727" y="33"/>
                      <a:pt x="727" y="33"/>
                      <a:pt x="727" y="33"/>
                    </a:cubicBezTo>
                    <a:cubicBezTo>
                      <a:pt x="727" y="25"/>
                      <a:pt x="727" y="16"/>
                      <a:pt x="719" y="8"/>
                    </a:cubicBezTo>
                    <a:cubicBezTo>
                      <a:pt x="710" y="0"/>
                      <a:pt x="702" y="0"/>
                      <a:pt x="694" y="0"/>
                    </a:cubicBezTo>
                    <a:cubicBezTo>
                      <a:pt x="568" y="0"/>
                      <a:pt x="568" y="0"/>
                      <a:pt x="568" y="0"/>
                    </a:cubicBezTo>
                    <a:cubicBezTo>
                      <a:pt x="560" y="0"/>
                      <a:pt x="551" y="0"/>
                      <a:pt x="551" y="8"/>
                    </a:cubicBezTo>
                    <a:cubicBezTo>
                      <a:pt x="543" y="16"/>
                      <a:pt x="551" y="25"/>
                      <a:pt x="551" y="33"/>
                    </a:cubicBezTo>
                    <a:cubicBezTo>
                      <a:pt x="585" y="58"/>
                      <a:pt x="585" y="58"/>
                      <a:pt x="585" y="58"/>
                    </a:cubicBezTo>
                    <a:cubicBezTo>
                      <a:pt x="426" y="217"/>
                      <a:pt x="426" y="217"/>
                      <a:pt x="426" y="217"/>
                    </a:cubicBezTo>
                    <a:cubicBezTo>
                      <a:pt x="426" y="225"/>
                      <a:pt x="409" y="225"/>
                      <a:pt x="401" y="225"/>
                    </a:cubicBezTo>
                    <a:cubicBezTo>
                      <a:pt x="393" y="225"/>
                      <a:pt x="376" y="225"/>
                      <a:pt x="368" y="217"/>
                    </a:cubicBezTo>
                    <a:cubicBezTo>
                      <a:pt x="292" y="142"/>
                      <a:pt x="292" y="142"/>
                      <a:pt x="292" y="142"/>
                    </a:cubicBezTo>
                    <a:cubicBezTo>
                      <a:pt x="276" y="125"/>
                      <a:pt x="250" y="125"/>
                      <a:pt x="234" y="142"/>
                    </a:cubicBezTo>
                    <a:cubicBezTo>
                      <a:pt x="8" y="359"/>
                      <a:pt x="8" y="359"/>
                      <a:pt x="8" y="359"/>
                    </a:cubicBezTo>
                    <a:cubicBezTo>
                      <a:pt x="0" y="368"/>
                      <a:pt x="0" y="384"/>
                      <a:pt x="0" y="393"/>
                    </a:cubicBezTo>
                    <a:cubicBezTo>
                      <a:pt x="0" y="410"/>
                      <a:pt x="0" y="418"/>
                      <a:pt x="8" y="426"/>
                    </a:cubicBezTo>
                    <a:cubicBezTo>
                      <a:pt x="25" y="435"/>
                      <a:pt x="25" y="435"/>
                      <a:pt x="25" y="435"/>
                    </a:cubicBezTo>
                    <a:cubicBezTo>
                      <a:pt x="41" y="451"/>
                      <a:pt x="67" y="451"/>
                      <a:pt x="83" y="435"/>
                    </a:cubicBezTo>
                    <a:lnTo>
                      <a:pt x="234" y="284"/>
                    </a:lnTo>
                    <a:close/>
                    <a:moveTo>
                      <a:pt x="234" y="284"/>
                    </a:moveTo>
                    <a:lnTo>
                      <a:pt x="234" y="284"/>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7" name="Freeform 16"/>
              <p:cNvSpPr>
                <a:spLocks noChangeArrowheads="1"/>
              </p:cNvSpPr>
              <p:nvPr/>
            </p:nvSpPr>
            <p:spPr bwMode="auto">
              <a:xfrm>
                <a:off x="1569458" y="688424"/>
                <a:ext cx="334962" cy="331788"/>
              </a:xfrm>
              <a:custGeom>
                <a:avLst/>
                <a:gdLst>
                  <a:gd name="T0" fmla="*/ 887 w 929"/>
                  <a:gd name="T1" fmla="*/ 0 h 921"/>
                  <a:gd name="T2" fmla="*/ 836 w 929"/>
                  <a:gd name="T3" fmla="*/ 50 h 921"/>
                  <a:gd name="T4" fmla="*/ 836 w 929"/>
                  <a:gd name="T5" fmla="*/ 837 h 921"/>
                  <a:gd name="T6" fmla="*/ 51 w 929"/>
                  <a:gd name="T7" fmla="*/ 837 h 921"/>
                  <a:gd name="T8" fmla="*/ 0 w 929"/>
                  <a:gd name="T9" fmla="*/ 878 h 921"/>
                  <a:gd name="T10" fmla="*/ 51 w 929"/>
                  <a:gd name="T11" fmla="*/ 920 h 921"/>
                  <a:gd name="T12" fmla="*/ 887 w 929"/>
                  <a:gd name="T13" fmla="*/ 920 h 921"/>
                  <a:gd name="T14" fmla="*/ 928 w 929"/>
                  <a:gd name="T15" fmla="*/ 878 h 921"/>
                  <a:gd name="T16" fmla="*/ 928 w 929"/>
                  <a:gd name="T17" fmla="*/ 50 h 921"/>
                  <a:gd name="T18" fmla="*/ 887 w 929"/>
                  <a:gd name="T19" fmla="*/ 0 h 921"/>
                  <a:gd name="T20" fmla="*/ 887 w 929"/>
                  <a:gd name="T21" fmla="*/ 0 h 921"/>
                  <a:gd name="T22" fmla="*/ 887 w 929"/>
                  <a:gd name="T23" fmla="*/ 0 h 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9" h="921">
                    <a:moveTo>
                      <a:pt x="887" y="0"/>
                    </a:moveTo>
                    <a:cubicBezTo>
                      <a:pt x="862" y="0"/>
                      <a:pt x="836" y="26"/>
                      <a:pt x="836" y="50"/>
                    </a:cubicBezTo>
                    <a:cubicBezTo>
                      <a:pt x="836" y="837"/>
                      <a:pt x="836" y="837"/>
                      <a:pt x="836" y="837"/>
                    </a:cubicBezTo>
                    <a:cubicBezTo>
                      <a:pt x="51" y="837"/>
                      <a:pt x="51" y="837"/>
                      <a:pt x="51" y="837"/>
                    </a:cubicBezTo>
                    <a:cubicBezTo>
                      <a:pt x="26" y="837"/>
                      <a:pt x="0" y="853"/>
                      <a:pt x="0" y="878"/>
                    </a:cubicBezTo>
                    <a:cubicBezTo>
                      <a:pt x="0" y="903"/>
                      <a:pt x="26" y="920"/>
                      <a:pt x="51" y="920"/>
                    </a:cubicBezTo>
                    <a:cubicBezTo>
                      <a:pt x="887" y="920"/>
                      <a:pt x="887" y="920"/>
                      <a:pt x="887" y="920"/>
                    </a:cubicBezTo>
                    <a:cubicBezTo>
                      <a:pt x="912" y="920"/>
                      <a:pt x="928" y="903"/>
                      <a:pt x="928" y="878"/>
                    </a:cubicBezTo>
                    <a:cubicBezTo>
                      <a:pt x="928" y="50"/>
                      <a:pt x="928" y="50"/>
                      <a:pt x="928" y="50"/>
                    </a:cubicBezTo>
                    <a:cubicBezTo>
                      <a:pt x="928" y="26"/>
                      <a:pt x="903" y="0"/>
                      <a:pt x="887" y="0"/>
                    </a:cubicBezTo>
                    <a:close/>
                    <a:moveTo>
                      <a:pt x="887" y="0"/>
                    </a:moveTo>
                    <a:lnTo>
                      <a:pt x="887" y="0"/>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sp>
        <p:nvSpPr>
          <p:cNvPr id="23" name="TextBox 22"/>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24" name="TextBox 23"/>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35127066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0-#ppt_w/2"/>
                                          </p:val>
                                        </p:tav>
                                        <p:tav tm="100000">
                                          <p:val>
                                            <p:strVal val="#ppt_x"/>
                                          </p:val>
                                        </p:tav>
                                      </p:tavLst>
                                    </p:anim>
                                    <p:anim calcmode="lin" valueType="num">
                                      <p:cBhvr additive="base">
                                        <p:cTn id="8" dur="500" fill="hold"/>
                                        <p:tgtEl>
                                          <p:spTgt spid="3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500"/>
                                        <p:tgtEl>
                                          <p:spTgt spid="41"/>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wipe(left)">
                                      <p:cBhvr>
                                        <p:cTn id="16" dur="750"/>
                                        <p:tgtEl>
                                          <p:spTgt spid="40"/>
                                        </p:tgtEl>
                                      </p:cBhvr>
                                    </p:animEffect>
                                  </p:childTnLst>
                                </p:cTn>
                              </p:par>
                            </p:childTnLst>
                          </p:cTn>
                        </p:par>
                        <p:par>
                          <p:cTn id="17" fill="hold">
                            <p:stCondLst>
                              <p:cond delay="1750"/>
                            </p:stCondLst>
                            <p:childTnLst>
                              <p:par>
                                <p:cTn id="18" presetID="2" presetClass="entr" presetSubtype="8" decel="100000" fill="hold" nodeType="afterEffect">
                                  <p:stCondLst>
                                    <p:cond delay="0"/>
                                  </p:stCondLst>
                                  <p:childTnLst>
                                    <p:set>
                                      <p:cBhvr>
                                        <p:cTn id="19" dur="1" fill="hold">
                                          <p:stCondLst>
                                            <p:cond delay="0"/>
                                          </p:stCondLst>
                                        </p:cTn>
                                        <p:tgtEl>
                                          <p:spTgt spid="49"/>
                                        </p:tgtEl>
                                        <p:attrNameLst>
                                          <p:attrName>style.visibility</p:attrName>
                                        </p:attrNameLst>
                                      </p:cBhvr>
                                      <p:to>
                                        <p:strVal val="visible"/>
                                      </p:to>
                                    </p:set>
                                    <p:anim calcmode="lin" valueType="num">
                                      <p:cBhvr additive="base">
                                        <p:cTn id="20" dur="500" fill="hold"/>
                                        <p:tgtEl>
                                          <p:spTgt spid="49"/>
                                        </p:tgtEl>
                                        <p:attrNameLst>
                                          <p:attrName>ppt_x</p:attrName>
                                        </p:attrNameLst>
                                      </p:cBhvr>
                                      <p:tavLst>
                                        <p:tav tm="0">
                                          <p:val>
                                            <p:strVal val="0-#ppt_w/2"/>
                                          </p:val>
                                        </p:tav>
                                        <p:tav tm="100000">
                                          <p:val>
                                            <p:strVal val="#ppt_x"/>
                                          </p:val>
                                        </p:tav>
                                      </p:tavLst>
                                    </p:anim>
                                    <p:anim calcmode="lin" valueType="num">
                                      <p:cBhvr additive="base">
                                        <p:cTn id="21" dur="500" fill="hold"/>
                                        <p:tgtEl>
                                          <p:spTgt spid="49"/>
                                        </p:tgtEl>
                                        <p:attrNameLst>
                                          <p:attrName>ppt_y</p:attrName>
                                        </p:attrNameLst>
                                      </p:cBhvr>
                                      <p:tavLst>
                                        <p:tav tm="0">
                                          <p:val>
                                            <p:strVal val="#ppt_y"/>
                                          </p:val>
                                        </p:tav>
                                        <p:tav tm="100000">
                                          <p:val>
                                            <p:strVal val="#ppt_y"/>
                                          </p:val>
                                        </p:tav>
                                      </p:tavLst>
                                    </p:anim>
                                  </p:childTnLst>
                                </p:cTn>
                              </p:par>
                            </p:childTnLst>
                          </p:cTn>
                        </p:par>
                        <p:par>
                          <p:cTn id="22" fill="hold">
                            <p:stCondLst>
                              <p:cond delay="2250"/>
                            </p:stCondLst>
                            <p:childTnLst>
                              <p:par>
                                <p:cTn id="23" presetID="10" presetClass="entr" presetSubtype="0" fill="hold" grpId="0" nodeType="after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fade">
                                      <p:cBhvr>
                                        <p:cTn id="25" dur="500"/>
                                        <p:tgtEl>
                                          <p:spTgt spid="46"/>
                                        </p:tgtEl>
                                      </p:cBhvr>
                                    </p:animEffect>
                                  </p:childTnLst>
                                </p:cTn>
                              </p:par>
                            </p:childTnLst>
                          </p:cTn>
                        </p:par>
                        <p:par>
                          <p:cTn id="26" fill="hold">
                            <p:stCondLst>
                              <p:cond delay="2750"/>
                            </p:stCondLst>
                            <p:childTnLst>
                              <p:par>
                                <p:cTn id="27" presetID="22" presetClass="entr" presetSubtype="8" fill="hold" grpId="0" nodeType="afterEffect">
                                  <p:stCondLst>
                                    <p:cond delay="0"/>
                                  </p:stCondLst>
                                  <p:childTnLst>
                                    <p:set>
                                      <p:cBhvr>
                                        <p:cTn id="28" dur="1" fill="hold">
                                          <p:stCondLst>
                                            <p:cond delay="0"/>
                                          </p:stCondLst>
                                        </p:cTn>
                                        <p:tgtEl>
                                          <p:spTgt spid="45"/>
                                        </p:tgtEl>
                                        <p:attrNameLst>
                                          <p:attrName>style.visibility</p:attrName>
                                        </p:attrNameLst>
                                      </p:cBhvr>
                                      <p:to>
                                        <p:strVal val="visible"/>
                                      </p:to>
                                    </p:set>
                                    <p:animEffect transition="in" filter="wipe(left)">
                                      <p:cBhvr>
                                        <p:cTn id="29" dur="750"/>
                                        <p:tgtEl>
                                          <p:spTgt spid="45"/>
                                        </p:tgtEl>
                                      </p:cBhvr>
                                    </p:animEffect>
                                  </p:childTnLst>
                                </p:cTn>
                              </p:par>
                            </p:childTnLst>
                          </p:cTn>
                        </p:par>
                        <p:par>
                          <p:cTn id="30" fill="hold">
                            <p:stCondLst>
                              <p:cond delay="3500"/>
                            </p:stCondLst>
                            <p:childTnLst>
                              <p:par>
                                <p:cTn id="31" presetID="2" presetClass="entr" presetSubtype="8" decel="100000" fill="hold" nodeType="afterEffect">
                                  <p:stCondLst>
                                    <p:cond delay="0"/>
                                  </p:stCondLst>
                                  <p:childTnLst>
                                    <p:set>
                                      <p:cBhvr>
                                        <p:cTn id="32" dur="1" fill="hold">
                                          <p:stCondLst>
                                            <p:cond delay="0"/>
                                          </p:stCondLst>
                                        </p:cTn>
                                        <p:tgtEl>
                                          <p:spTgt spid="42"/>
                                        </p:tgtEl>
                                        <p:attrNameLst>
                                          <p:attrName>style.visibility</p:attrName>
                                        </p:attrNameLst>
                                      </p:cBhvr>
                                      <p:to>
                                        <p:strVal val="visible"/>
                                      </p:to>
                                    </p:set>
                                    <p:anim calcmode="lin" valueType="num">
                                      <p:cBhvr additive="base">
                                        <p:cTn id="33" dur="500" fill="hold"/>
                                        <p:tgtEl>
                                          <p:spTgt spid="42"/>
                                        </p:tgtEl>
                                        <p:attrNameLst>
                                          <p:attrName>ppt_x</p:attrName>
                                        </p:attrNameLst>
                                      </p:cBhvr>
                                      <p:tavLst>
                                        <p:tav tm="0">
                                          <p:val>
                                            <p:strVal val="0-#ppt_w/2"/>
                                          </p:val>
                                        </p:tav>
                                        <p:tav tm="100000">
                                          <p:val>
                                            <p:strVal val="#ppt_x"/>
                                          </p:val>
                                        </p:tav>
                                      </p:tavLst>
                                    </p:anim>
                                    <p:anim calcmode="lin" valueType="num">
                                      <p:cBhvr additive="base">
                                        <p:cTn id="34" dur="500" fill="hold"/>
                                        <p:tgtEl>
                                          <p:spTgt spid="42"/>
                                        </p:tgtEl>
                                        <p:attrNameLst>
                                          <p:attrName>ppt_y</p:attrName>
                                        </p:attrNameLst>
                                      </p:cBhvr>
                                      <p:tavLst>
                                        <p:tav tm="0">
                                          <p:val>
                                            <p:strVal val="#ppt_y"/>
                                          </p:val>
                                        </p:tav>
                                        <p:tav tm="100000">
                                          <p:val>
                                            <p:strVal val="#ppt_y"/>
                                          </p:val>
                                        </p:tav>
                                      </p:tavLst>
                                    </p:anim>
                                  </p:childTnLst>
                                </p:cTn>
                              </p:par>
                            </p:childTnLst>
                          </p:cTn>
                        </p:par>
                        <p:par>
                          <p:cTn id="35" fill="hold">
                            <p:stCondLst>
                              <p:cond delay="4000"/>
                            </p:stCondLst>
                            <p:childTnLst>
                              <p:par>
                                <p:cTn id="36" presetID="10" presetClass="entr" presetSubtype="0" fill="hold" grpId="0" nodeType="afterEffect">
                                  <p:stCondLst>
                                    <p:cond delay="0"/>
                                  </p:stCondLst>
                                  <p:childTnLst>
                                    <p:set>
                                      <p:cBhvr>
                                        <p:cTn id="37" dur="1" fill="hold">
                                          <p:stCondLst>
                                            <p:cond delay="0"/>
                                          </p:stCondLst>
                                        </p:cTn>
                                        <p:tgtEl>
                                          <p:spTgt spid="48"/>
                                        </p:tgtEl>
                                        <p:attrNameLst>
                                          <p:attrName>style.visibility</p:attrName>
                                        </p:attrNameLst>
                                      </p:cBhvr>
                                      <p:to>
                                        <p:strVal val="visible"/>
                                      </p:to>
                                    </p:set>
                                    <p:animEffect transition="in" filter="fade">
                                      <p:cBhvr>
                                        <p:cTn id="38" dur="500"/>
                                        <p:tgtEl>
                                          <p:spTgt spid="48"/>
                                        </p:tgtEl>
                                      </p:cBhvr>
                                    </p:animEffect>
                                  </p:childTnLst>
                                </p:cTn>
                              </p:par>
                            </p:childTnLst>
                          </p:cTn>
                        </p:par>
                        <p:par>
                          <p:cTn id="39" fill="hold">
                            <p:stCondLst>
                              <p:cond delay="4500"/>
                            </p:stCondLst>
                            <p:childTnLst>
                              <p:par>
                                <p:cTn id="40" presetID="22" presetClass="entr" presetSubtype="8" fill="hold" grpId="0" nodeType="after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wipe(left)">
                                      <p:cBhvr>
                                        <p:cTn id="42" dur="75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5" grpId="0"/>
      <p:bldP spid="46" grpId="0"/>
      <p:bldP spid="47" grpId="0"/>
      <p:bldP spid="4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Group 23"/>
          <p:cNvGrpSpPr/>
          <p:nvPr/>
        </p:nvGrpSpPr>
        <p:grpSpPr>
          <a:xfrm rot="16200000">
            <a:off x="4783889" y="1729091"/>
            <a:ext cx="3569708" cy="2436089"/>
            <a:chOff x="260426" y="2358606"/>
            <a:chExt cx="4159174" cy="2194345"/>
          </a:xfrm>
          <a:solidFill>
            <a:schemeClr val="accent2">
              <a:lumMod val="75000"/>
            </a:schemeClr>
          </a:solidFill>
        </p:grpSpPr>
        <p:sp>
          <p:nvSpPr>
            <p:cNvPr id="59" name="Rectangle 21"/>
            <p:cNvSpPr/>
            <p:nvPr/>
          </p:nvSpPr>
          <p:spPr>
            <a:xfrm>
              <a:off x="260426" y="2610463"/>
              <a:ext cx="4159174" cy="19424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0" name="Right Triangle 22"/>
            <p:cNvSpPr/>
            <p:nvPr/>
          </p:nvSpPr>
          <p:spPr>
            <a:xfrm flipH="1">
              <a:off x="2107958" y="2358606"/>
              <a:ext cx="556445" cy="646088"/>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grpSp>
        <p:nvGrpSpPr>
          <p:cNvPr id="61" name="组合 60"/>
          <p:cNvGrpSpPr/>
          <p:nvPr/>
        </p:nvGrpSpPr>
        <p:grpSpPr>
          <a:xfrm>
            <a:off x="1340028" y="1447230"/>
            <a:ext cx="3138671" cy="2769043"/>
            <a:chOff x="2209559" y="721211"/>
            <a:chExt cx="4369160" cy="3684607"/>
          </a:xfrm>
          <a:solidFill>
            <a:schemeClr val="bg1">
              <a:lumMod val="75000"/>
            </a:schemeClr>
          </a:solidFill>
        </p:grpSpPr>
        <p:sp>
          <p:nvSpPr>
            <p:cNvPr id="62" name="Freeform 6"/>
            <p:cNvSpPr>
              <a:spLocks/>
            </p:cNvSpPr>
            <p:nvPr/>
          </p:nvSpPr>
          <p:spPr bwMode="auto">
            <a:xfrm>
              <a:off x="5901001" y="3569840"/>
              <a:ext cx="292326" cy="452166"/>
            </a:xfrm>
            <a:custGeom>
              <a:avLst/>
              <a:gdLst>
                <a:gd name="T0" fmla="*/ 242 w 501"/>
                <a:gd name="T1" fmla="*/ 1207 h 1207"/>
                <a:gd name="T2" fmla="*/ 150 w 501"/>
                <a:gd name="T3" fmla="*/ 1064 h 1207"/>
                <a:gd name="T4" fmla="*/ 93 w 501"/>
                <a:gd name="T5" fmla="*/ 1046 h 1207"/>
                <a:gd name="T6" fmla="*/ 14 w 501"/>
                <a:gd name="T7" fmla="*/ 904 h 1207"/>
                <a:gd name="T8" fmla="*/ 11 w 501"/>
                <a:gd name="T9" fmla="*/ 835 h 1207"/>
                <a:gd name="T10" fmla="*/ 38 w 501"/>
                <a:gd name="T11" fmla="*/ 662 h 1207"/>
                <a:gd name="T12" fmla="*/ 109 w 501"/>
                <a:gd name="T13" fmla="*/ 434 h 1207"/>
                <a:gd name="T14" fmla="*/ 129 w 501"/>
                <a:gd name="T15" fmla="*/ 327 h 1207"/>
                <a:gd name="T16" fmla="*/ 271 w 501"/>
                <a:gd name="T17" fmla="*/ 82 h 1207"/>
                <a:gd name="T18" fmla="*/ 367 w 501"/>
                <a:gd name="T19" fmla="*/ 2 h 1207"/>
                <a:gd name="T20" fmla="*/ 473 w 501"/>
                <a:gd name="T21" fmla="*/ 2 h 1207"/>
                <a:gd name="T22" fmla="*/ 491 w 501"/>
                <a:gd name="T23" fmla="*/ 136 h 1207"/>
                <a:gd name="T24" fmla="*/ 457 w 501"/>
                <a:gd name="T25" fmla="*/ 541 h 1207"/>
                <a:gd name="T26" fmla="*/ 324 w 501"/>
                <a:gd name="T27" fmla="*/ 839 h 1207"/>
                <a:gd name="T28" fmla="*/ 301 w 501"/>
                <a:gd name="T29" fmla="*/ 898 h 1207"/>
                <a:gd name="T30" fmla="*/ 268 w 501"/>
                <a:gd name="T31" fmla="*/ 1185 h 1207"/>
                <a:gd name="T32" fmla="*/ 242 w 501"/>
                <a:gd name="T33" fmla="*/ 1207 h 1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63" name="Freeform 7"/>
            <p:cNvSpPr>
              <a:spLocks/>
            </p:cNvSpPr>
            <p:nvPr/>
          </p:nvSpPr>
          <p:spPr bwMode="auto">
            <a:xfrm>
              <a:off x="4902561" y="4228107"/>
              <a:ext cx="222927" cy="177711"/>
            </a:xfrm>
            <a:custGeom>
              <a:avLst/>
              <a:gdLst>
                <a:gd name="T0" fmla="*/ 277 w 776"/>
                <a:gd name="T1" fmla="*/ 619 h 619"/>
                <a:gd name="T2" fmla="*/ 98 w 776"/>
                <a:gd name="T3" fmla="*/ 552 h 619"/>
                <a:gd name="T4" fmla="*/ 33 w 776"/>
                <a:gd name="T5" fmla="*/ 337 h 619"/>
                <a:gd name="T6" fmla="*/ 126 w 776"/>
                <a:gd name="T7" fmla="*/ 228 h 619"/>
                <a:gd name="T8" fmla="*/ 161 w 776"/>
                <a:gd name="T9" fmla="*/ 200 h 619"/>
                <a:gd name="T10" fmla="*/ 168 w 776"/>
                <a:gd name="T11" fmla="*/ 85 h 619"/>
                <a:gd name="T12" fmla="*/ 181 w 776"/>
                <a:gd name="T13" fmla="*/ 82 h 619"/>
                <a:gd name="T14" fmla="*/ 290 w 776"/>
                <a:gd name="T15" fmla="*/ 95 h 619"/>
                <a:gd name="T16" fmla="*/ 443 w 776"/>
                <a:gd name="T17" fmla="*/ 10 h 619"/>
                <a:gd name="T18" fmla="*/ 696 w 776"/>
                <a:gd name="T19" fmla="*/ 0 h 619"/>
                <a:gd name="T20" fmla="*/ 775 w 776"/>
                <a:gd name="T21" fmla="*/ 114 h 619"/>
                <a:gd name="T22" fmla="*/ 691 w 776"/>
                <a:gd name="T23" fmla="*/ 233 h 619"/>
                <a:gd name="T24" fmla="*/ 604 w 776"/>
                <a:gd name="T25" fmla="*/ 437 h 619"/>
                <a:gd name="T26" fmla="*/ 331 w 776"/>
                <a:gd name="T27" fmla="*/ 607 h 619"/>
                <a:gd name="T28" fmla="*/ 277 w 776"/>
                <a:gd name="T2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64" name="Freeform 8"/>
            <p:cNvSpPr>
              <a:spLocks/>
            </p:cNvSpPr>
            <p:nvPr/>
          </p:nvSpPr>
          <p:spPr bwMode="auto">
            <a:xfrm>
              <a:off x="3913059" y="3247015"/>
              <a:ext cx="767627" cy="846494"/>
            </a:xfrm>
            <a:custGeom>
              <a:avLst/>
              <a:gdLst>
                <a:gd name="T0" fmla="*/ 1076 w 2678"/>
                <a:gd name="T1" fmla="*/ 2846 h 2954"/>
                <a:gd name="T2" fmla="*/ 1033 w 2678"/>
                <a:gd name="T3" fmla="*/ 2648 h 2954"/>
                <a:gd name="T4" fmla="*/ 783 w 2678"/>
                <a:gd name="T5" fmla="*/ 2721 h 2954"/>
                <a:gd name="T6" fmla="*/ 519 w 2678"/>
                <a:gd name="T7" fmla="*/ 2517 h 2954"/>
                <a:gd name="T8" fmla="*/ 486 w 2678"/>
                <a:gd name="T9" fmla="*/ 2160 h 2954"/>
                <a:gd name="T10" fmla="*/ 340 w 2678"/>
                <a:gd name="T11" fmla="*/ 1946 h 2954"/>
                <a:gd name="T12" fmla="*/ 172 w 2678"/>
                <a:gd name="T13" fmla="*/ 1759 h 2954"/>
                <a:gd name="T14" fmla="*/ 2 w 2678"/>
                <a:gd name="T15" fmla="*/ 1817 h 2954"/>
                <a:gd name="T16" fmla="*/ 46 w 2678"/>
                <a:gd name="T17" fmla="*/ 1438 h 2954"/>
                <a:gd name="T18" fmla="*/ 329 w 2678"/>
                <a:gd name="T19" fmla="*/ 1183 h 2954"/>
                <a:gd name="T20" fmla="*/ 368 w 2678"/>
                <a:gd name="T21" fmla="*/ 994 h 2954"/>
                <a:gd name="T22" fmla="*/ 390 w 2678"/>
                <a:gd name="T23" fmla="*/ 585 h 2954"/>
                <a:gd name="T24" fmla="*/ 263 w 2678"/>
                <a:gd name="T25" fmla="*/ 369 h 2954"/>
                <a:gd name="T26" fmla="*/ 367 w 2678"/>
                <a:gd name="T27" fmla="*/ 68 h 2954"/>
                <a:gd name="T28" fmla="*/ 564 w 2678"/>
                <a:gd name="T29" fmla="*/ 315 h 2954"/>
                <a:gd name="T30" fmla="*/ 670 w 2678"/>
                <a:gd name="T31" fmla="*/ 173 h 2954"/>
                <a:gd name="T32" fmla="*/ 775 w 2678"/>
                <a:gd name="T33" fmla="*/ 310 h 2954"/>
                <a:gd name="T34" fmla="*/ 1013 w 2678"/>
                <a:gd name="T35" fmla="*/ 506 h 2954"/>
                <a:gd name="T36" fmla="*/ 1232 w 2678"/>
                <a:gd name="T37" fmla="*/ 872 h 2954"/>
                <a:gd name="T38" fmla="*/ 1189 w 2678"/>
                <a:gd name="T39" fmla="*/ 1058 h 2954"/>
                <a:gd name="T40" fmla="*/ 1437 w 2678"/>
                <a:gd name="T41" fmla="*/ 1241 h 2954"/>
                <a:gd name="T42" fmla="*/ 1744 w 2678"/>
                <a:gd name="T43" fmla="*/ 1140 h 2954"/>
                <a:gd name="T44" fmla="*/ 1698 w 2678"/>
                <a:gd name="T45" fmla="*/ 877 h 2954"/>
                <a:gd name="T46" fmla="*/ 1888 w 2678"/>
                <a:gd name="T47" fmla="*/ 620 h 2954"/>
                <a:gd name="T48" fmla="*/ 1829 w 2678"/>
                <a:gd name="T49" fmla="*/ 425 h 2954"/>
                <a:gd name="T50" fmla="*/ 1873 w 2678"/>
                <a:gd name="T51" fmla="*/ 394 h 2954"/>
                <a:gd name="T52" fmla="*/ 2116 w 2678"/>
                <a:gd name="T53" fmla="*/ 459 h 2954"/>
                <a:gd name="T54" fmla="*/ 2307 w 2678"/>
                <a:gd name="T55" fmla="*/ 549 h 2954"/>
                <a:gd name="T56" fmla="*/ 2426 w 2678"/>
                <a:gd name="T57" fmla="*/ 509 h 2954"/>
                <a:gd name="T58" fmla="*/ 2293 w 2678"/>
                <a:gd name="T59" fmla="*/ 728 h 2954"/>
                <a:gd name="T60" fmla="*/ 1954 w 2678"/>
                <a:gd name="T61" fmla="*/ 746 h 2954"/>
                <a:gd name="T62" fmla="*/ 1934 w 2678"/>
                <a:gd name="T63" fmla="*/ 939 h 2954"/>
                <a:gd name="T64" fmla="*/ 2182 w 2678"/>
                <a:gd name="T65" fmla="*/ 1106 h 2954"/>
                <a:gd name="T66" fmla="*/ 2231 w 2678"/>
                <a:gd name="T67" fmla="*/ 1460 h 2954"/>
                <a:gd name="T68" fmla="*/ 2217 w 2678"/>
                <a:gd name="T69" fmla="*/ 1748 h 2954"/>
                <a:gd name="T70" fmla="*/ 2513 w 2678"/>
                <a:gd name="T71" fmla="*/ 1919 h 2954"/>
                <a:gd name="T72" fmla="*/ 2663 w 2678"/>
                <a:gd name="T73" fmla="*/ 1976 h 2954"/>
                <a:gd name="T74" fmla="*/ 2646 w 2678"/>
                <a:gd name="T75" fmla="*/ 2096 h 2954"/>
                <a:gd name="T76" fmla="*/ 2259 w 2678"/>
                <a:gd name="T77" fmla="*/ 2257 h 2954"/>
                <a:gd name="T78" fmla="*/ 2066 w 2678"/>
                <a:gd name="T79" fmla="*/ 2360 h 2954"/>
                <a:gd name="T80" fmla="*/ 1737 w 2678"/>
                <a:gd name="T81" fmla="*/ 2427 h 2954"/>
                <a:gd name="T82" fmla="*/ 1433 w 2678"/>
                <a:gd name="T83" fmla="*/ 2439 h 2954"/>
                <a:gd name="T84" fmla="*/ 1255 w 2678"/>
                <a:gd name="T85" fmla="*/ 2408 h 2954"/>
                <a:gd name="T86" fmla="*/ 1237 w 2678"/>
                <a:gd name="T87" fmla="*/ 2732 h 2954"/>
                <a:gd name="T88" fmla="*/ 1223 w 2678"/>
                <a:gd name="T89" fmla="*/ 2954 h 2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65" name="Freeform 9"/>
            <p:cNvSpPr>
              <a:spLocks/>
            </p:cNvSpPr>
            <p:nvPr/>
          </p:nvSpPr>
          <p:spPr bwMode="auto">
            <a:xfrm>
              <a:off x="4559756" y="3580356"/>
              <a:ext cx="653009" cy="496329"/>
            </a:xfrm>
            <a:custGeom>
              <a:avLst/>
              <a:gdLst>
                <a:gd name="T0" fmla="*/ 1361 w 2275"/>
                <a:gd name="T1" fmla="*/ 1675 h 1731"/>
                <a:gd name="T2" fmla="*/ 1298 w 2275"/>
                <a:gd name="T3" fmla="*/ 1637 h 1731"/>
                <a:gd name="T4" fmla="*/ 1179 w 2275"/>
                <a:gd name="T5" fmla="*/ 1654 h 1731"/>
                <a:gd name="T6" fmla="*/ 844 w 2275"/>
                <a:gd name="T7" fmla="*/ 1632 h 1731"/>
                <a:gd name="T8" fmla="*/ 659 w 2275"/>
                <a:gd name="T9" fmla="*/ 1523 h 1731"/>
                <a:gd name="T10" fmla="*/ 615 w 2275"/>
                <a:gd name="T11" fmla="*/ 1463 h 1731"/>
                <a:gd name="T12" fmla="*/ 642 w 2275"/>
                <a:gd name="T13" fmla="*/ 1234 h 1731"/>
                <a:gd name="T14" fmla="*/ 566 w 2275"/>
                <a:gd name="T15" fmla="*/ 1167 h 1731"/>
                <a:gd name="T16" fmla="*/ 246 w 2275"/>
                <a:gd name="T17" fmla="*/ 1110 h 1731"/>
                <a:gd name="T18" fmla="*/ 311 w 2275"/>
                <a:gd name="T19" fmla="*/ 1026 h 1731"/>
                <a:gd name="T20" fmla="*/ 427 w 2275"/>
                <a:gd name="T21" fmla="*/ 784 h 1731"/>
                <a:gd name="T22" fmla="*/ 57 w 2275"/>
                <a:gd name="T23" fmla="*/ 650 h 1731"/>
                <a:gd name="T24" fmla="*/ 186 w 2275"/>
                <a:gd name="T25" fmla="*/ 437 h 1731"/>
                <a:gd name="T26" fmla="*/ 362 w 2275"/>
                <a:gd name="T27" fmla="*/ 553 h 1731"/>
                <a:gd name="T28" fmla="*/ 727 w 2275"/>
                <a:gd name="T29" fmla="*/ 346 h 1731"/>
                <a:gd name="T30" fmla="*/ 804 w 2275"/>
                <a:gd name="T31" fmla="*/ 272 h 1731"/>
                <a:gd name="T32" fmla="*/ 985 w 2275"/>
                <a:gd name="T33" fmla="*/ 398 h 1731"/>
                <a:gd name="T34" fmla="*/ 1171 w 2275"/>
                <a:gd name="T35" fmla="*/ 360 h 1731"/>
                <a:gd name="T36" fmla="*/ 1370 w 2275"/>
                <a:gd name="T37" fmla="*/ 215 h 1731"/>
                <a:gd name="T38" fmla="*/ 1677 w 2275"/>
                <a:gd name="T39" fmla="*/ 111 h 1731"/>
                <a:gd name="T40" fmla="*/ 1990 w 2275"/>
                <a:gd name="T41" fmla="*/ 119 h 1731"/>
                <a:gd name="T42" fmla="*/ 1944 w 2275"/>
                <a:gd name="T43" fmla="*/ 350 h 1731"/>
                <a:gd name="T44" fmla="*/ 2043 w 2275"/>
                <a:gd name="T45" fmla="*/ 451 h 1731"/>
                <a:gd name="T46" fmla="*/ 2099 w 2275"/>
                <a:gd name="T47" fmla="*/ 583 h 1731"/>
                <a:gd name="T48" fmla="*/ 2274 w 2275"/>
                <a:gd name="T49" fmla="*/ 755 h 1731"/>
                <a:gd name="T50" fmla="*/ 2181 w 2275"/>
                <a:gd name="T51" fmla="*/ 838 h 1731"/>
                <a:gd name="T52" fmla="*/ 2125 w 2275"/>
                <a:gd name="T53" fmla="*/ 1062 h 1731"/>
                <a:gd name="T54" fmla="*/ 1871 w 2275"/>
                <a:gd name="T55" fmla="*/ 1311 h 1731"/>
                <a:gd name="T56" fmla="*/ 1733 w 2275"/>
                <a:gd name="T57" fmla="*/ 1442 h 1731"/>
                <a:gd name="T58" fmla="*/ 1714 w 2275"/>
                <a:gd name="T59" fmla="*/ 1458 h 1731"/>
                <a:gd name="T60" fmla="*/ 1614 w 2275"/>
                <a:gd name="T61" fmla="*/ 1554 h 1731"/>
                <a:gd name="T62" fmla="*/ 1412 w 2275"/>
                <a:gd name="T63" fmla="*/ 1729 h 1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66" name="Freeform 10"/>
            <p:cNvSpPr>
              <a:spLocks/>
            </p:cNvSpPr>
            <p:nvPr/>
          </p:nvSpPr>
          <p:spPr bwMode="auto">
            <a:xfrm>
              <a:off x="5577651" y="3329036"/>
              <a:ext cx="365937" cy="481607"/>
            </a:xfrm>
            <a:custGeom>
              <a:avLst/>
              <a:gdLst>
                <a:gd name="T0" fmla="*/ 422 w 1277"/>
                <a:gd name="T1" fmla="*/ 1680 h 1680"/>
                <a:gd name="T2" fmla="*/ 362 w 1277"/>
                <a:gd name="T3" fmla="*/ 1571 h 1680"/>
                <a:gd name="T4" fmla="*/ 359 w 1277"/>
                <a:gd name="T5" fmla="*/ 1554 h 1680"/>
                <a:gd name="T6" fmla="*/ 188 w 1277"/>
                <a:gd name="T7" fmla="*/ 1321 h 1680"/>
                <a:gd name="T8" fmla="*/ 16 w 1277"/>
                <a:gd name="T9" fmla="*/ 1297 h 1680"/>
                <a:gd name="T10" fmla="*/ 30 w 1277"/>
                <a:gd name="T11" fmla="*/ 1114 h 1680"/>
                <a:gd name="T12" fmla="*/ 37 w 1277"/>
                <a:gd name="T13" fmla="*/ 947 h 1680"/>
                <a:gd name="T14" fmla="*/ 133 w 1277"/>
                <a:gd name="T15" fmla="*/ 835 h 1680"/>
                <a:gd name="T16" fmla="*/ 150 w 1277"/>
                <a:gd name="T17" fmla="*/ 760 h 1680"/>
                <a:gd name="T18" fmla="*/ 157 w 1277"/>
                <a:gd name="T19" fmla="*/ 590 h 1680"/>
                <a:gd name="T20" fmla="*/ 241 w 1277"/>
                <a:gd name="T21" fmla="*/ 539 h 1680"/>
                <a:gd name="T22" fmla="*/ 302 w 1277"/>
                <a:gd name="T23" fmla="*/ 472 h 1680"/>
                <a:gd name="T24" fmla="*/ 328 w 1277"/>
                <a:gd name="T25" fmla="*/ 414 h 1680"/>
                <a:gd name="T26" fmla="*/ 325 w 1277"/>
                <a:gd name="T27" fmla="*/ 358 h 1680"/>
                <a:gd name="T28" fmla="*/ 380 w 1277"/>
                <a:gd name="T29" fmla="*/ 189 h 1680"/>
                <a:gd name="T30" fmla="*/ 540 w 1277"/>
                <a:gd name="T31" fmla="*/ 154 h 1680"/>
                <a:gd name="T32" fmla="*/ 640 w 1277"/>
                <a:gd name="T33" fmla="*/ 12 h 1680"/>
                <a:gd name="T34" fmla="*/ 723 w 1277"/>
                <a:gd name="T35" fmla="*/ 31 h 1680"/>
                <a:gd name="T36" fmla="*/ 868 w 1277"/>
                <a:gd name="T37" fmla="*/ 310 h 1680"/>
                <a:gd name="T38" fmla="*/ 1037 w 1277"/>
                <a:gd name="T39" fmla="*/ 327 h 1680"/>
                <a:gd name="T40" fmla="*/ 1245 w 1277"/>
                <a:gd name="T41" fmla="*/ 286 h 1680"/>
                <a:gd name="T42" fmla="*/ 1277 w 1277"/>
                <a:gd name="T43" fmla="*/ 304 h 1680"/>
                <a:gd name="T44" fmla="*/ 1184 w 1277"/>
                <a:gd name="T45" fmla="*/ 406 h 1680"/>
                <a:gd name="T46" fmla="*/ 1180 w 1277"/>
                <a:gd name="T47" fmla="*/ 504 h 1680"/>
                <a:gd name="T48" fmla="*/ 1010 w 1277"/>
                <a:gd name="T49" fmla="*/ 575 h 1680"/>
                <a:gd name="T50" fmla="*/ 1074 w 1277"/>
                <a:gd name="T51" fmla="*/ 636 h 1680"/>
                <a:gd name="T52" fmla="*/ 1122 w 1277"/>
                <a:gd name="T53" fmla="*/ 670 h 1680"/>
                <a:gd name="T54" fmla="*/ 1080 w 1277"/>
                <a:gd name="T55" fmla="*/ 708 h 1680"/>
                <a:gd name="T56" fmla="*/ 1066 w 1277"/>
                <a:gd name="T57" fmla="*/ 940 h 1680"/>
                <a:gd name="T58" fmla="*/ 1098 w 1277"/>
                <a:gd name="T59" fmla="*/ 967 h 1680"/>
                <a:gd name="T60" fmla="*/ 1098 w 1277"/>
                <a:gd name="T61" fmla="*/ 977 h 1680"/>
                <a:gd name="T62" fmla="*/ 1078 w 1277"/>
                <a:gd name="T63" fmla="*/ 970 h 1680"/>
                <a:gd name="T64" fmla="*/ 992 w 1277"/>
                <a:gd name="T65" fmla="*/ 971 h 1680"/>
                <a:gd name="T66" fmla="*/ 982 w 1277"/>
                <a:gd name="T67" fmla="*/ 1062 h 1680"/>
                <a:gd name="T68" fmla="*/ 888 w 1277"/>
                <a:gd name="T69" fmla="*/ 1211 h 1680"/>
                <a:gd name="T70" fmla="*/ 824 w 1277"/>
                <a:gd name="T71" fmla="*/ 1281 h 1680"/>
                <a:gd name="T72" fmla="*/ 719 w 1277"/>
                <a:gd name="T73" fmla="*/ 1285 h 1680"/>
                <a:gd name="T74" fmla="*/ 741 w 1277"/>
                <a:gd name="T75" fmla="*/ 1380 h 1680"/>
                <a:gd name="T76" fmla="*/ 522 w 1277"/>
                <a:gd name="T77" fmla="*/ 1562 h 1680"/>
                <a:gd name="T78" fmla="*/ 512 w 1277"/>
                <a:gd name="T79" fmla="*/ 1607 h 1680"/>
                <a:gd name="T80" fmla="*/ 422 w 1277"/>
                <a:gd name="T81" fmla="*/ 1680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67" name="Freeform 11"/>
            <p:cNvSpPr>
              <a:spLocks/>
            </p:cNvSpPr>
            <p:nvPr/>
          </p:nvSpPr>
          <p:spPr bwMode="auto">
            <a:xfrm>
              <a:off x="4472480" y="3260688"/>
              <a:ext cx="526823" cy="473194"/>
            </a:xfrm>
            <a:custGeom>
              <a:avLst/>
              <a:gdLst>
                <a:gd name="T0" fmla="*/ 724 w 1839"/>
                <a:gd name="T1" fmla="*/ 1648 h 1648"/>
                <a:gd name="T2" fmla="*/ 584 w 1839"/>
                <a:gd name="T3" fmla="*/ 1546 h 1648"/>
                <a:gd name="T4" fmla="*/ 520 w 1839"/>
                <a:gd name="T5" fmla="*/ 1521 h 1648"/>
                <a:gd name="T6" fmla="*/ 335 w 1839"/>
                <a:gd name="T7" fmla="*/ 1562 h 1648"/>
                <a:gd name="T8" fmla="*/ 287 w 1839"/>
                <a:gd name="T9" fmla="*/ 1627 h 1648"/>
                <a:gd name="T10" fmla="*/ 310 w 1839"/>
                <a:gd name="T11" fmla="*/ 1516 h 1648"/>
                <a:gd name="T12" fmla="*/ 317 w 1839"/>
                <a:gd name="T13" fmla="*/ 1388 h 1648"/>
                <a:gd name="T14" fmla="*/ 183 w 1839"/>
                <a:gd name="T15" fmla="*/ 1323 h 1648"/>
                <a:gd name="T16" fmla="*/ 206 w 1839"/>
                <a:gd name="T17" fmla="*/ 1255 h 1648"/>
                <a:gd name="T18" fmla="*/ 255 w 1839"/>
                <a:gd name="T19" fmla="*/ 1086 h 1648"/>
                <a:gd name="T20" fmla="*/ 255 w 1839"/>
                <a:gd name="T21" fmla="*/ 971 h 1648"/>
                <a:gd name="T22" fmla="*/ 214 w 1839"/>
                <a:gd name="T23" fmla="*/ 924 h 1648"/>
                <a:gd name="T24" fmla="*/ 60 w 1839"/>
                <a:gd name="T25" fmla="*/ 950 h 1648"/>
                <a:gd name="T26" fmla="*/ 16 w 1839"/>
                <a:gd name="T27" fmla="*/ 873 h 1648"/>
                <a:gd name="T28" fmla="*/ 0 w 1839"/>
                <a:gd name="T29" fmla="*/ 837 h 1648"/>
                <a:gd name="T30" fmla="*/ 180 w 1839"/>
                <a:gd name="T31" fmla="*/ 651 h 1648"/>
                <a:gd name="T32" fmla="*/ 228 w 1839"/>
                <a:gd name="T33" fmla="*/ 653 h 1648"/>
                <a:gd name="T34" fmla="*/ 439 w 1839"/>
                <a:gd name="T35" fmla="*/ 697 h 1648"/>
                <a:gd name="T36" fmla="*/ 481 w 1839"/>
                <a:gd name="T37" fmla="*/ 649 h 1648"/>
                <a:gd name="T38" fmla="*/ 497 w 1839"/>
                <a:gd name="T39" fmla="*/ 591 h 1648"/>
                <a:gd name="T40" fmla="*/ 529 w 1839"/>
                <a:gd name="T41" fmla="*/ 588 h 1648"/>
                <a:gd name="T42" fmla="*/ 765 w 1839"/>
                <a:gd name="T43" fmla="*/ 624 h 1648"/>
                <a:gd name="T44" fmla="*/ 811 w 1839"/>
                <a:gd name="T45" fmla="*/ 441 h 1648"/>
                <a:gd name="T46" fmla="*/ 601 w 1839"/>
                <a:gd name="T47" fmla="*/ 318 h 1648"/>
                <a:gd name="T48" fmla="*/ 659 w 1839"/>
                <a:gd name="T49" fmla="*/ 231 h 1648"/>
                <a:gd name="T50" fmla="*/ 726 w 1839"/>
                <a:gd name="T51" fmla="*/ 279 h 1648"/>
                <a:gd name="T52" fmla="*/ 850 w 1839"/>
                <a:gd name="T53" fmla="*/ 308 h 1648"/>
                <a:gd name="T54" fmla="*/ 1181 w 1839"/>
                <a:gd name="T55" fmla="*/ 94 h 1648"/>
                <a:gd name="T56" fmla="*/ 1315 w 1839"/>
                <a:gd name="T57" fmla="*/ 2 h 1648"/>
                <a:gd name="T58" fmla="*/ 1429 w 1839"/>
                <a:gd name="T59" fmla="*/ 211 h 1648"/>
                <a:gd name="T60" fmla="*/ 1604 w 1839"/>
                <a:gd name="T61" fmla="*/ 416 h 1648"/>
                <a:gd name="T62" fmla="*/ 1699 w 1839"/>
                <a:gd name="T63" fmla="*/ 454 h 1648"/>
                <a:gd name="T64" fmla="*/ 1698 w 1839"/>
                <a:gd name="T65" fmla="*/ 647 h 1648"/>
                <a:gd name="T66" fmla="*/ 1537 w 1839"/>
                <a:gd name="T67" fmla="*/ 827 h 1648"/>
                <a:gd name="T68" fmla="*/ 1617 w 1839"/>
                <a:gd name="T69" fmla="*/ 812 h 1648"/>
                <a:gd name="T70" fmla="*/ 1742 w 1839"/>
                <a:gd name="T71" fmla="*/ 812 h 1648"/>
                <a:gd name="T72" fmla="*/ 1728 w 1839"/>
                <a:gd name="T73" fmla="*/ 1031 h 1648"/>
                <a:gd name="T74" fmla="*/ 1801 w 1839"/>
                <a:gd name="T75" fmla="*/ 1121 h 1648"/>
                <a:gd name="T76" fmla="*/ 1839 w 1839"/>
                <a:gd name="T77" fmla="*/ 1191 h 1648"/>
                <a:gd name="T78" fmla="*/ 1682 w 1839"/>
                <a:gd name="T79" fmla="*/ 1253 h 1648"/>
                <a:gd name="T80" fmla="*/ 1460 w 1839"/>
                <a:gd name="T81" fmla="*/ 1437 h 1648"/>
                <a:gd name="T82" fmla="*/ 1272 w 1839"/>
                <a:gd name="T83" fmla="*/ 1471 h 1648"/>
                <a:gd name="T84" fmla="*/ 1186 w 1839"/>
                <a:gd name="T85" fmla="*/ 1420 h 1648"/>
                <a:gd name="T86" fmla="*/ 1039 w 1839"/>
                <a:gd name="T87" fmla="*/ 1351 h 1648"/>
                <a:gd name="T88" fmla="*/ 1004 w 1839"/>
                <a:gd name="T89" fmla="*/ 1373 h 1648"/>
                <a:gd name="T90" fmla="*/ 997 w 1839"/>
                <a:gd name="T91" fmla="*/ 1442 h 1648"/>
                <a:gd name="T92" fmla="*/ 843 w 1839"/>
                <a:gd name="T93" fmla="*/ 1618 h 1648"/>
                <a:gd name="T94" fmla="*/ 724 w 1839"/>
                <a:gd name="T95" fmla="*/ 1648 h 1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68" name="Freeform 12"/>
            <p:cNvSpPr>
              <a:spLocks/>
            </p:cNvSpPr>
            <p:nvPr/>
          </p:nvSpPr>
          <p:spPr bwMode="auto">
            <a:xfrm>
              <a:off x="4921487" y="3161840"/>
              <a:ext cx="467937" cy="580453"/>
            </a:xfrm>
            <a:custGeom>
              <a:avLst/>
              <a:gdLst>
                <a:gd name="T0" fmla="*/ 1005 w 1633"/>
                <a:gd name="T1" fmla="*/ 2024 h 2024"/>
                <a:gd name="T2" fmla="*/ 858 w 1633"/>
                <a:gd name="T3" fmla="*/ 2014 h 2024"/>
                <a:gd name="T4" fmla="*/ 829 w 1633"/>
                <a:gd name="T5" fmla="*/ 1964 h 2024"/>
                <a:gd name="T6" fmla="*/ 708 w 1633"/>
                <a:gd name="T7" fmla="*/ 1879 h 2024"/>
                <a:gd name="T8" fmla="*/ 709 w 1633"/>
                <a:gd name="T9" fmla="*/ 1836 h 2024"/>
                <a:gd name="T10" fmla="*/ 815 w 1633"/>
                <a:gd name="T11" fmla="*/ 1613 h 2024"/>
                <a:gd name="T12" fmla="*/ 717 w 1633"/>
                <a:gd name="T13" fmla="*/ 1470 h 2024"/>
                <a:gd name="T14" fmla="*/ 622 w 1633"/>
                <a:gd name="T15" fmla="*/ 1425 h 2024"/>
                <a:gd name="T16" fmla="*/ 526 w 1633"/>
                <a:gd name="T17" fmla="*/ 1445 h 2024"/>
                <a:gd name="T18" fmla="*/ 401 w 1633"/>
                <a:gd name="T19" fmla="*/ 1534 h 2024"/>
                <a:gd name="T20" fmla="*/ 301 w 1633"/>
                <a:gd name="T21" fmla="*/ 1538 h 2024"/>
                <a:gd name="T22" fmla="*/ 210 w 1633"/>
                <a:gd name="T23" fmla="*/ 1395 h 2024"/>
                <a:gd name="T24" fmla="*/ 194 w 1633"/>
                <a:gd name="T25" fmla="*/ 1365 h 2024"/>
                <a:gd name="T26" fmla="*/ 198 w 1633"/>
                <a:gd name="T27" fmla="*/ 1119 h 2024"/>
                <a:gd name="T28" fmla="*/ 0 w 1633"/>
                <a:gd name="T29" fmla="*/ 1137 h 2024"/>
                <a:gd name="T30" fmla="*/ 100 w 1633"/>
                <a:gd name="T31" fmla="*/ 1058 h 2024"/>
                <a:gd name="T32" fmla="*/ 193 w 1633"/>
                <a:gd name="T33" fmla="*/ 900 h 2024"/>
                <a:gd name="T34" fmla="*/ 150 w 1633"/>
                <a:gd name="T35" fmla="*/ 715 h 2024"/>
                <a:gd name="T36" fmla="*/ 145 w 1633"/>
                <a:gd name="T37" fmla="*/ 496 h 2024"/>
                <a:gd name="T38" fmla="*/ 126 w 1633"/>
                <a:gd name="T39" fmla="*/ 420 h 2024"/>
                <a:gd name="T40" fmla="*/ 251 w 1633"/>
                <a:gd name="T41" fmla="*/ 259 h 2024"/>
                <a:gd name="T42" fmla="*/ 440 w 1633"/>
                <a:gd name="T43" fmla="*/ 202 h 2024"/>
                <a:gd name="T44" fmla="*/ 520 w 1633"/>
                <a:gd name="T45" fmla="*/ 158 h 2024"/>
                <a:gd name="T46" fmla="*/ 473 w 1633"/>
                <a:gd name="T47" fmla="*/ 52 h 2024"/>
                <a:gd name="T48" fmla="*/ 646 w 1633"/>
                <a:gd name="T49" fmla="*/ 66 h 2024"/>
                <a:gd name="T50" fmla="*/ 735 w 1633"/>
                <a:gd name="T51" fmla="*/ 78 h 2024"/>
                <a:gd name="T52" fmla="*/ 955 w 1633"/>
                <a:gd name="T53" fmla="*/ 212 h 2024"/>
                <a:gd name="T54" fmla="*/ 1047 w 1633"/>
                <a:gd name="T55" fmla="*/ 247 h 2024"/>
                <a:gd name="T56" fmla="*/ 1137 w 1633"/>
                <a:gd name="T57" fmla="*/ 252 h 2024"/>
                <a:gd name="T58" fmla="*/ 1201 w 1633"/>
                <a:gd name="T59" fmla="*/ 179 h 2024"/>
                <a:gd name="T60" fmla="*/ 1319 w 1633"/>
                <a:gd name="T61" fmla="*/ 270 h 2024"/>
                <a:gd name="T62" fmla="*/ 1379 w 1633"/>
                <a:gd name="T63" fmla="*/ 304 h 2024"/>
                <a:gd name="T64" fmla="*/ 1573 w 1633"/>
                <a:gd name="T65" fmla="*/ 470 h 2024"/>
                <a:gd name="T66" fmla="*/ 1575 w 1633"/>
                <a:gd name="T67" fmla="*/ 715 h 2024"/>
                <a:gd name="T68" fmla="*/ 1506 w 1633"/>
                <a:gd name="T69" fmla="*/ 1044 h 2024"/>
                <a:gd name="T70" fmla="*/ 1521 w 1633"/>
                <a:gd name="T71" fmla="*/ 1107 h 2024"/>
                <a:gd name="T72" fmla="*/ 1587 w 1633"/>
                <a:gd name="T73" fmla="*/ 1344 h 2024"/>
                <a:gd name="T74" fmla="*/ 1605 w 1633"/>
                <a:gd name="T75" fmla="*/ 1525 h 2024"/>
                <a:gd name="T76" fmla="*/ 1633 w 1633"/>
                <a:gd name="T77" fmla="*/ 1722 h 2024"/>
                <a:gd name="T78" fmla="*/ 1297 w 1633"/>
                <a:gd name="T79" fmla="*/ 1727 h 2024"/>
                <a:gd name="T80" fmla="*/ 1357 w 1633"/>
                <a:gd name="T81" fmla="*/ 1856 h 2024"/>
                <a:gd name="T82" fmla="*/ 1341 w 1633"/>
                <a:gd name="T83" fmla="*/ 1911 h 2024"/>
                <a:gd name="T84" fmla="*/ 1223 w 1633"/>
                <a:gd name="T85" fmla="*/ 1810 h 2024"/>
                <a:gd name="T86" fmla="*/ 1121 w 1633"/>
                <a:gd name="T87" fmla="*/ 1804 h 2024"/>
                <a:gd name="T88" fmla="*/ 1063 w 1633"/>
                <a:gd name="T89" fmla="*/ 1891 h 2024"/>
                <a:gd name="T90" fmla="*/ 1005 w 1633"/>
                <a:gd name="T91" fmla="*/ 2024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69" name="Freeform 13"/>
            <p:cNvSpPr>
              <a:spLocks/>
            </p:cNvSpPr>
            <p:nvPr/>
          </p:nvSpPr>
          <p:spPr bwMode="auto">
            <a:xfrm>
              <a:off x="5344209" y="3148171"/>
              <a:ext cx="412205" cy="593071"/>
            </a:xfrm>
            <a:custGeom>
              <a:avLst/>
              <a:gdLst>
                <a:gd name="T0" fmla="*/ 373 w 1437"/>
                <a:gd name="T1" fmla="*/ 2065 h 2065"/>
                <a:gd name="T2" fmla="*/ 300 w 1437"/>
                <a:gd name="T3" fmla="*/ 2034 h 2065"/>
                <a:gd name="T4" fmla="*/ 297 w 1437"/>
                <a:gd name="T5" fmla="*/ 2014 h 2065"/>
                <a:gd name="T6" fmla="*/ 422 w 1437"/>
                <a:gd name="T7" fmla="*/ 1860 h 2065"/>
                <a:gd name="T8" fmla="*/ 404 w 1437"/>
                <a:gd name="T9" fmla="*/ 1755 h 2065"/>
                <a:gd name="T10" fmla="*/ 282 w 1437"/>
                <a:gd name="T11" fmla="*/ 1784 h 2065"/>
                <a:gd name="T12" fmla="*/ 196 w 1437"/>
                <a:gd name="T13" fmla="*/ 1785 h 2065"/>
                <a:gd name="T14" fmla="*/ 162 w 1437"/>
                <a:gd name="T15" fmla="*/ 1660 h 2065"/>
                <a:gd name="T16" fmla="*/ 173 w 1437"/>
                <a:gd name="T17" fmla="*/ 1408 h 2065"/>
                <a:gd name="T18" fmla="*/ 144 w 1437"/>
                <a:gd name="T19" fmla="*/ 1378 h 2065"/>
                <a:gd name="T20" fmla="*/ 69 w 1437"/>
                <a:gd name="T21" fmla="*/ 1094 h 2065"/>
                <a:gd name="T22" fmla="*/ 54 w 1437"/>
                <a:gd name="T23" fmla="*/ 865 h 2065"/>
                <a:gd name="T24" fmla="*/ 151 w 1437"/>
                <a:gd name="T25" fmla="*/ 736 h 2065"/>
                <a:gd name="T26" fmla="*/ 152 w 1437"/>
                <a:gd name="T27" fmla="*/ 569 h 2065"/>
                <a:gd name="T28" fmla="*/ 114 w 1437"/>
                <a:gd name="T29" fmla="*/ 470 h 2065"/>
                <a:gd name="T30" fmla="*/ 89 w 1437"/>
                <a:gd name="T31" fmla="*/ 440 h 2065"/>
                <a:gd name="T32" fmla="*/ 163 w 1437"/>
                <a:gd name="T33" fmla="*/ 376 h 2065"/>
                <a:gd name="T34" fmla="*/ 268 w 1437"/>
                <a:gd name="T35" fmla="*/ 346 h 2065"/>
                <a:gd name="T36" fmla="*/ 291 w 1437"/>
                <a:gd name="T37" fmla="*/ 344 h 2065"/>
                <a:gd name="T38" fmla="*/ 512 w 1437"/>
                <a:gd name="T39" fmla="*/ 182 h 2065"/>
                <a:gd name="T40" fmla="*/ 784 w 1437"/>
                <a:gd name="T41" fmla="*/ 68 h 2065"/>
                <a:gd name="T42" fmla="*/ 890 w 1437"/>
                <a:gd name="T43" fmla="*/ 2 h 2065"/>
                <a:gd name="T44" fmla="*/ 896 w 1437"/>
                <a:gd name="T45" fmla="*/ 153 h 2065"/>
                <a:gd name="T46" fmla="*/ 979 w 1437"/>
                <a:gd name="T47" fmla="*/ 181 h 2065"/>
                <a:gd name="T48" fmla="*/ 1040 w 1437"/>
                <a:gd name="T49" fmla="*/ 55 h 2065"/>
                <a:gd name="T50" fmla="*/ 1151 w 1437"/>
                <a:gd name="T51" fmla="*/ 179 h 2065"/>
                <a:gd name="T52" fmla="*/ 1314 w 1437"/>
                <a:gd name="T53" fmla="*/ 144 h 2065"/>
                <a:gd name="T54" fmla="*/ 1369 w 1437"/>
                <a:gd name="T55" fmla="*/ 145 h 2065"/>
                <a:gd name="T56" fmla="*/ 1285 w 1437"/>
                <a:gd name="T57" fmla="*/ 316 h 2065"/>
                <a:gd name="T58" fmla="*/ 1437 w 1437"/>
                <a:gd name="T59" fmla="*/ 540 h 2065"/>
                <a:gd name="T60" fmla="*/ 1433 w 1437"/>
                <a:gd name="T61" fmla="*/ 615 h 2065"/>
                <a:gd name="T62" fmla="*/ 1388 w 1437"/>
                <a:gd name="T63" fmla="*/ 699 h 2065"/>
                <a:gd name="T64" fmla="*/ 1167 w 1437"/>
                <a:gd name="T65" fmla="*/ 791 h 2065"/>
                <a:gd name="T66" fmla="*/ 1079 w 1437"/>
                <a:gd name="T67" fmla="*/ 956 h 2065"/>
                <a:gd name="T68" fmla="*/ 1082 w 1437"/>
                <a:gd name="T69" fmla="*/ 1084 h 2065"/>
                <a:gd name="T70" fmla="*/ 1018 w 1437"/>
                <a:gd name="T71" fmla="*/ 1151 h 2065"/>
                <a:gd name="T72" fmla="*/ 930 w 1437"/>
                <a:gd name="T73" fmla="*/ 1375 h 2065"/>
                <a:gd name="T74" fmla="*/ 907 w 1437"/>
                <a:gd name="T75" fmla="*/ 1463 h 2065"/>
                <a:gd name="T76" fmla="*/ 817 w 1437"/>
                <a:gd name="T77" fmla="*/ 1631 h 2065"/>
                <a:gd name="T78" fmla="*/ 826 w 1437"/>
                <a:gd name="T79" fmla="*/ 1703 h 2065"/>
                <a:gd name="T80" fmla="*/ 786 w 1437"/>
                <a:gd name="T81" fmla="*/ 1918 h 2065"/>
                <a:gd name="T82" fmla="*/ 805 w 1437"/>
                <a:gd name="T83" fmla="*/ 1964 h 2065"/>
                <a:gd name="T84" fmla="*/ 696 w 1437"/>
                <a:gd name="T85" fmla="*/ 2024 h 2065"/>
                <a:gd name="T86" fmla="*/ 466 w 1437"/>
                <a:gd name="T87" fmla="*/ 2034 h 2065"/>
                <a:gd name="T88" fmla="*/ 373 w 1437"/>
                <a:gd name="T89" fmla="*/ 2065 h 2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0" name="Freeform 14"/>
            <p:cNvSpPr>
              <a:spLocks/>
            </p:cNvSpPr>
            <p:nvPr/>
          </p:nvSpPr>
          <p:spPr bwMode="auto">
            <a:xfrm>
              <a:off x="3956172" y="2732812"/>
              <a:ext cx="849647" cy="862266"/>
            </a:xfrm>
            <a:custGeom>
              <a:avLst/>
              <a:gdLst>
                <a:gd name="T0" fmla="*/ 1276 w 2963"/>
                <a:gd name="T1" fmla="*/ 2996 h 3007"/>
                <a:gd name="T2" fmla="*/ 1069 w 2963"/>
                <a:gd name="T3" fmla="*/ 2837 h 3007"/>
                <a:gd name="T4" fmla="*/ 1061 w 2963"/>
                <a:gd name="T5" fmla="*/ 2565 h 3007"/>
                <a:gd name="T6" fmla="*/ 804 w 2963"/>
                <a:gd name="T7" fmla="*/ 2257 h 3007"/>
                <a:gd name="T8" fmla="*/ 677 w 2963"/>
                <a:gd name="T9" fmla="*/ 2123 h 3007"/>
                <a:gd name="T10" fmla="*/ 579 w 2963"/>
                <a:gd name="T11" fmla="*/ 1901 h 3007"/>
                <a:gd name="T12" fmla="*/ 447 w 2963"/>
                <a:gd name="T13" fmla="*/ 2095 h 3007"/>
                <a:gd name="T14" fmla="*/ 420 w 2963"/>
                <a:gd name="T15" fmla="*/ 1802 h 3007"/>
                <a:gd name="T16" fmla="*/ 396 w 2963"/>
                <a:gd name="T17" fmla="*/ 1458 h 3007"/>
                <a:gd name="T18" fmla="*/ 446 w 2963"/>
                <a:gd name="T19" fmla="*/ 1240 h 3007"/>
                <a:gd name="T20" fmla="*/ 320 w 2963"/>
                <a:gd name="T21" fmla="*/ 935 h 3007"/>
                <a:gd name="T22" fmla="*/ 41 w 2963"/>
                <a:gd name="T23" fmla="*/ 581 h 3007"/>
                <a:gd name="T24" fmla="*/ 9 w 2963"/>
                <a:gd name="T25" fmla="*/ 551 h 3007"/>
                <a:gd name="T26" fmla="*/ 84 w 2963"/>
                <a:gd name="T27" fmla="*/ 248 h 3007"/>
                <a:gd name="T28" fmla="*/ 12 w 2963"/>
                <a:gd name="T29" fmla="*/ 83 h 3007"/>
                <a:gd name="T30" fmla="*/ 346 w 2963"/>
                <a:gd name="T31" fmla="*/ 206 h 3007"/>
                <a:gd name="T32" fmla="*/ 613 w 2963"/>
                <a:gd name="T33" fmla="*/ 543 h 3007"/>
                <a:gd name="T34" fmla="*/ 744 w 2963"/>
                <a:gd name="T35" fmla="*/ 504 h 3007"/>
                <a:gd name="T36" fmla="*/ 865 w 2963"/>
                <a:gd name="T37" fmla="*/ 573 h 3007"/>
                <a:gd name="T38" fmla="*/ 951 w 2963"/>
                <a:gd name="T39" fmla="*/ 608 h 3007"/>
                <a:gd name="T40" fmla="*/ 1146 w 2963"/>
                <a:gd name="T41" fmla="*/ 540 h 3007"/>
                <a:gd name="T42" fmla="*/ 1135 w 2963"/>
                <a:gd name="T43" fmla="*/ 229 h 3007"/>
                <a:gd name="T44" fmla="*/ 1263 w 2963"/>
                <a:gd name="T45" fmla="*/ 337 h 3007"/>
                <a:gd name="T46" fmla="*/ 1480 w 2963"/>
                <a:gd name="T47" fmla="*/ 293 h 3007"/>
                <a:gd name="T48" fmla="*/ 1606 w 2963"/>
                <a:gd name="T49" fmla="*/ 48 h 3007"/>
                <a:gd name="T50" fmla="*/ 1794 w 2963"/>
                <a:gd name="T51" fmla="*/ 226 h 3007"/>
                <a:gd name="T52" fmla="*/ 1984 w 2963"/>
                <a:gd name="T53" fmla="*/ 476 h 3007"/>
                <a:gd name="T54" fmla="*/ 2328 w 2963"/>
                <a:gd name="T55" fmla="*/ 626 h 3007"/>
                <a:gd name="T56" fmla="*/ 2612 w 2963"/>
                <a:gd name="T57" fmla="*/ 633 h 3007"/>
                <a:gd name="T58" fmla="*/ 2899 w 2963"/>
                <a:gd name="T59" fmla="*/ 725 h 3007"/>
                <a:gd name="T60" fmla="*/ 2962 w 2963"/>
                <a:gd name="T61" fmla="*/ 937 h 3007"/>
                <a:gd name="T62" fmla="*/ 2678 w 2963"/>
                <a:gd name="T63" fmla="*/ 1368 h 3007"/>
                <a:gd name="T64" fmla="*/ 2340 w 2963"/>
                <a:gd name="T65" fmla="*/ 1222 h 3007"/>
                <a:gd name="T66" fmla="*/ 2324 w 2963"/>
                <a:gd name="T67" fmla="*/ 1366 h 3007"/>
                <a:gd name="T68" fmla="*/ 2337 w 2963"/>
                <a:gd name="T69" fmla="*/ 1759 h 3007"/>
                <a:gd name="T70" fmla="*/ 2432 w 2963"/>
                <a:gd name="T71" fmla="*/ 2027 h 3007"/>
                <a:gd name="T72" fmla="*/ 2580 w 2963"/>
                <a:gd name="T73" fmla="*/ 2299 h 3007"/>
                <a:gd name="T74" fmla="*/ 2318 w 2963"/>
                <a:gd name="T75" fmla="*/ 2387 h 3007"/>
                <a:gd name="T76" fmla="*/ 2142 w 2963"/>
                <a:gd name="T77" fmla="*/ 2308 h 3007"/>
                <a:gd name="T78" fmla="*/ 1949 w 2963"/>
                <a:gd name="T79" fmla="*/ 2073 h 3007"/>
                <a:gd name="T80" fmla="*/ 1734 w 2963"/>
                <a:gd name="T81" fmla="*/ 2127 h 3007"/>
                <a:gd name="T82" fmla="*/ 1648 w 2963"/>
                <a:gd name="T83" fmla="*/ 2230 h 3007"/>
                <a:gd name="T84" fmla="*/ 1537 w 2963"/>
                <a:gd name="T85" fmla="*/ 2528 h 3007"/>
                <a:gd name="T86" fmla="*/ 1517 w 2963"/>
                <a:gd name="T87" fmla="*/ 2681 h 3007"/>
                <a:gd name="T88" fmla="*/ 1580 w 2963"/>
                <a:gd name="T89" fmla="*/ 2896 h 3007"/>
                <a:gd name="T90" fmla="*/ 1304 w 2963"/>
                <a:gd name="T91" fmla="*/ 3007 h 3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chemeClr val="accent1"/>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1" name="Freeform 15"/>
            <p:cNvSpPr>
              <a:spLocks/>
            </p:cNvSpPr>
            <p:nvPr/>
          </p:nvSpPr>
          <p:spPr bwMode="auto">
            <a:xfrm>
              <a:off x="2370443" y="2326917"/>
              <a:ext cx="1708758" cy="1091502"/>
            </a:xfrm>
            <a:custGeom>
              <a:avLst/>
              <a:gdLst>
                <a:gd name="T0" fmla="*/ 3842 w 5957"/>
                <a:gd name="T1" fmla="*/ 3778 h 3807"/>
                <a:gd name="T2" fmla="*/ 3757 w 5957"/>
                <a:gd name="T3" fmla="*/ 3615 h 3807"/>
                <a:gd name="T4" fmla="*/ 3627 w 5957"/>
                <a:gd name="T5" fmla="*/ 3399 h 3807"/>
                <a:gd name="T6" fmla="*/ 3452 w 5957"/>
                <a:gd name="T7" fmla="*/ 3349 h 3807"/>
                <a:gd name="T8" fmla="*/ 3216 w 5957"/>
                <a:gd name="T9" fmla="*/ 3179 h 3807"/>
                <a:gd name="T10" fmla="*/ 3070 w 5957"/>
                <a:gd name="T11" fmla="*/ 3159 h 3807"/>
                <a:gd name="T12" fmla="*/ 2890 w 5957"/>
                <a:gd name="T13" fmla="*/ 3298 h 3807"/>
                <a:gd name="T14" fmla="*/ 2844 w 5957"/>
                <a:gd name="T15" fmla="*/ 3471 h 3807"/>
                <a:gd name="T16" fmla="*/ 2782 w 5957"/>
                <a:gd name="T17" fmla="*/ 3181 h 3807"/>
                <a:gd name="T18" fmla="*/ 2401 w 5957"/>
                <a:gd name="T19" fmla="*/ 3214 h 3807"/>
                <a:gd name="T20" fmla="*/ 2195 w 5957"/>
                <a:gd name="T21" fmla="*/ 3048 h 3807"/>
                <a:gd name="T22" fmla="*/ 1851 w 5957"/>
                <a:gd name="T23" fmla="*/ 2860 h 3807"/>
                <a:gd name="T24" fmla="*/ 1711 w 5957"/>
                <a:gd name="T25" fmla="*/ 2758 h 3807"/>
                <a:gd name="T26" fmla="*/ 1479 w 5957"/>
                <a:gd name="T27" fmla="*/ 2461 h 3807"/>
                <a:gd name="T28" fmla="*/ 1314 w 5957"/>
                <a:gd name="T29" fmla="*/ 2401 h 3807"/>
                <a:gd name="T30" fmla="*/ 1117 w 5957"/>
                <a:gd name="T31" fmla="*/ 2193 h 3807"/>
                <a:gd name="T32" fmla="*/ 892 w 5957"/>
                <a:gd name="T33" fmla="*/ 1902 h 3807"/>
                <a:gd name="T34" fmla="*/ 693 w 5957"/>
                <a:gd name="T35" fmla="*/ 1959 h 3807"/>
                <a:gd name="T36" fmla="*/ 461 w 5957"/>
                <a:gd name="T37" fmla="*/ 1715 h 3807"/>
                <a:gd name="T38" fmla="*/ 67 w 5957"/>
                <a:gd name="T39" fmla="*/ 1397 h 3807"/>
                <a:gd name="T40" fmla="*/ 103 w 5957"/>
                <a:gd name="T41" fmla="*/ 1195 h 3807"/>
                <a:gd name="T42" fmla="*/ 147 w 5957"/>
                <a:gd name="T43" fmla="*/ 858 h 3807"/>
                <a:gd name="T44" fmla="*/ 322 w 5957"/>
                <a:gd name="T45" fmla="*/ 951 h 3807"/>
                <a:gd name="T46" fmla="*/ 337 w 5957"/>
                <a:gd name="T47" fmla="*/ 660 h 3807"/>
                <a:gd name="T48" fmla="*/ 336 w 5957"/>
                <a:gd name="T49" fmla="*/ 297 h 3807"/>
                <a:gd name="T50" fmla="*/ 486 w 5957"/>
                <a:gd name="T51" fmla="*/ 301 h 3807"/>
                <a:gd name="T52" fmla="*/ 694 w 5957"/>
                <a:gd name="T53" fmla="*/ 221 h 3807"/>
                <a:gd name="T54" fmla="*/ 967 w 5957"/>
                <a:gd name="T55" fmla="*/ 21 h 3807"/>
                <a:gd name="T56" fmla="*/ 1263 w 5957"/>
                <a:gd name="T57" fmla="*/ 143 h 3807"/>
                <a:gd name="T58" fmla="*/ 1551 w 5957"/>
                <a:gd name="T59" fmla="*/ 88 h 3807"/>
                <a:gd name="T60" fmla="*/ 1754 w 5957"/>
                <a:gd name="T61" fmla="*/ 283 h 3807"/>
                <a:gd name="T62" fmla="*/ 2039 w 5957"/>
                <a:gd name="T63" fmla="*/ 235 h 3807"/>
                <a:gd name="T64" fmla="*/ 2400 w 5957"/>
                <a:gd name="T65" fmla="*/ 254 h 3807"/>
                <a:gd name="T66" fmla="*/ 2771 w 5957"/>
                <a:gd name="T67" fmla="*/ 145 h 3807"/>
                <a:gd name="T68" fmla="*/ 3221 w 5957"/>
                <a:gd name="T69" fmla="*/ 180 h 3807"/>
                <a:gd name="T70" fmla="*/ 3345 w 5957"/>
                <a:gd name="T71" fmla="*/ 343 h 3807"/>
                <a:gd name="T72" fmla="*/ 3359 w 5957"/>
                <a:gd name="T73" fmla="*/ 635 h 3807"/>
                <a:gd name="T74" fmla="*/ 3515 w 5957"/>
                <a:gd name="T75" fmla="*/ 1356 h 3807"/>
                <a:gd name="T76" fmla="*/ 3792 w 5957"/>
                <a:gd name="T77" fmla="*/ 1468 h 3807"/>
                <a:gd name="T78" fmla="*/ 4349 w 5957"/>
                <a:gd name="T79" fmla="*/ 1799 h 3807"/>
                <a:gd name="T80" fmla="*/ 4748 w 5957"/>
                <a:gd name="T81" fmla="*/ 1829 h 3807"/>
                <a:gd name="T82" fmla="*/ 4913 w 5957"/>
                <a:gd name="T83" fmla="*/ 2046 h 3807"/>
                <a:gd name="T84" fmla="*/ 5094 w 5957"/>
                <a:gd name="T85" fmla="*/ 2237 h 3807"/>
                <a:gd name="T86" fmla="*/ 5187 w 5957"/>
                <a:gd name="T87" fmla="*/ 2174 h 3807"/>
                <a:gd name="T88" fmla="*/ 5395 w 5957"/>
                <a:gd name="T89" fmla="*/ 2173 h 3807"/>
                <a:gd name="T90" fmla="*/ 5530 w 5957"/>
                <a:gd name="T91" fmla="*/ 2000 h 3807"/>
                <a:gd name="T92" fmla="*/ 5825 w 5957"/>
                <a:gd name="T93" fmla="*/ 2377 h 3807"/>
                <a:gd name="T94" fmla="*/ 5957 w 5957"/>
                <a:gd name="T95" fmla="*/ 2783 h 3807"/>
                <a:gd name="T96" fmla="*/ 5916 w 5957"/>
                <a:gd name="T97" fmla="*/ 3205 h 3807"/>
                <a:gd name="T98" fmla="*/ 5900 w 5957"/>
                <a:gd name="T99" fmla="*/ 3270 h 3807"/>
                <a:gd name="T100" fmla="*/ 5714 w 5957"/>
                <a:gd name="T101" fmla="*/ 3258 h 3807"/>
                <a:gd name="T102" fmla="*/ 5735 w 5957"/>
                <a:gd name="T103" fmla="*/ 3527 h 3807"/>
                <a:gd name="T104" fmla="*/ 5623 w 5957"/>
                <a:gd name="T105" fmla="*/ 3541 h 3807"/>
                <a:gd name="T106" fmla="*/ 5352 w 5957"/>
                <a:gd name="T107" fmla="*/ 3567 h 3807"/>
                <a:gd name="T108" fmla="*/ 5192 w 5957"/>
                <a:gd name="T109" fmla="*/ 3566 h 3807"/>
                <a:gd name="T110" fmla="*/ 4985 w 5957"/>
                <a:gd name="T111" fmla="*/ 3410 h 3807"/>
                <a:gd name="T112" fmla="*/ 4780 w 5957"/>
                <a:gd name="T113" fmla="*/ 3438 h 3807"/>
                <a:gd name="T114" fmla="*/ 4505 w 5957"/>
                <a:gd name="T115" fmla="*/ 3621 h 3807"/>
                <a:gd name="T116" fmla="*/ 4277 w 5957"/>
                <a:gd name="T117" fmla="*/ 3762 h 3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2" name="Freeform 16"/>
            <p:cNvSpPr>
              <a:spLocks/>
            </p:cNvSpPr>
            <p:nvPr/>
          </p:nvSpPr>
          <p:spPr bwMode="auto">
            <a:xfrm>
              <a:off x="5721712" y="3086131"/>
              <a:ext cx="321773" cy="329133"/>
            </a:xfrm>
            <a:custGeom>
              <a:avLst/>
              <a:gdLst>
                <a:gd name="T0" fmla="*/ 478 w 1119"/>
                <a:gd name="T1" fmla="*/ 1150 h 1150"/>
                <a:gd name="T2" fmla="*/ 325 w 1119"/>
                <a:gd name="T3" fmla="*/ 1080 h 1150"/>
                <a:gd name="T4" fmla="*/ 259 w 1119"/>
                <a:gd name="T5" fmla="*/ 876 h 1150"/>
                <a:gd name="T6" fmla="*/ 202 w 1119"/>
                <a:gd name="T7" fmla="*/ 822 h 1150"/>
                <a:gd name="T8" fmla="*/ 145 w 1119"/>
                <a:gd name="T9" fmla="*/ 814 h 1150"/>
                <a:gd name="T10" fmla="*/ 0 w 1119"/>
                <a:gd name="T11" fmla="*/ 519 h 1150"/>
                <a:gd name="T12" fmla="*/ 80 w 1119"/>
                <a:gd name="T13" fmla="*/ 396 h 1150"/>
                <a:gd name="T14" fmla="*/ 180 w 1119"/>
                <a:gd name="T15" fmla="*/ 294 h 1150"/>
                <a:gd name="T16" fmla="*/ 219 w 1119"/>
                <a:gd name="T17" fmla="*/ 233 h 1150"/>
                <a:gd name="T18" fmla="*/ 226 w 1119"/>
                <a:gd name="T19" fmla="*/ 73 h 1150"/>
                <a:gd name="T20" fmla="*/ 347 w 1119"/>
                <a:gd name="T21" fmla="*/ 56 h 1150"/>
                <a:gd name="T22" fmla="*/ 430 w 1119"/>
                <a:gd name="T23" fmla="*/ 58 h 1150"/>
                <a:gd name="T24" fmla="*/ 622 w 1119"/>
                <a:gd name="T25" fmla="*/ 53 h 1150"/>
                <a:gd name="T26" fmla="*/ 778 w 1119"/>
                <a:gd name="T27" fmla="*/ 103 h 1150"/>
                <a:gd name="T28" fmla="*/ 916 w 1119"/>
                <a:gd name="T29" fmla="*/ 64 h 1150"/>
                <a:gd name="T30" fmla="*/ 993 w 1119"/>
                <a:gd name="T31" fmla="*/ 98 h 1150"/>
                <a:gd name="T32" fmla="*/ 1114 w 1119"/>
                <a:gd name="T33" fmla="*/ 115 h 1150"/>
                <a:gd name="T34" fmla="*/ 975 w 1119"/>
                <a:gd name="T35" fmla="*/ 301 h 1150"/>
                <a:gd name="T36" fmla="*/ 1068 w 1119"/>
                <a:gd name="T37" fmla="*/ 303 h 1150"/>
                <a:gd name="T38" fmla="*/ 1107 w 1119"/>
                <a:gd name="T39" fmla="*/ 265 h 1150"/>
                <a:gd name="T40" fmla="*/ 1097 w 1119"/>
                <a:gd name="T41" fmla="*/ 343 h 1150"/>
                <a:gd name="T42" fmla="*/ 981 w 1119"/>
                <a:gd name="T43" fmla="*/ 390 h 1150"/>
                <a:gd name="T44" fmla="*/ 987 w 1119"/>
                <a:gd name="T45" fmla="*/ 449 h 1150"/>
                <a:gd name="T46" fmla="*/ 1048 w 1119"/>
                <a:gd name="T47" fmla="*/ 483 h 1150"/>
                <a:gd name="T48" fmla="*/ 1034 w 1119"/>
                <a:gd name="T49" fmla="*/ 650 h 1150"/>
                <a:gd name="T50" fmla="*/ 1027 w 1119"/>
                <a:gd name="T51" fmla="*/ 780 h 1150"/>
                <a:gd name="T52" fmla="*/ 1001 w 1119"/>
                <a:gd name="T53" fmla="*/ 786 h 1150"/>
                <a:gd name="T54" fmla="*/ 998 w 1119"/>
                <a:gd name="T55" fmla="*/ 747 h 1150"/>
                <a:gd name="T56" fmla="*/ 822 w 1119"/>
                <a:gd name="T57" fmla="*/ 873 h 1150"/>
                <a:gd name="T58" fmla="*/ 799 w 1119"/>
                <a:gd name="T59" fmla="*/ 929 h 1150"/>
                <a:gd name="T60" fmla="*/ 792 w 1119"/>
                <a:gd name="T61" fmla="*/ 1109 h 1150"/>
                <a:gd name="T62" fmla="*/ 760 w 1119"/>
                <a:gd name="T63" fmla="*/ 1101 h 1150"/>
                <a:gd name="T64" fmla="*/ 478 w 1119"/>
                <a:gd name="T65" fmla="*/ 1150 h 1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chemeClr val="accent1"/>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3" name="Freeform 17"/>
            <p:cNvSpPr>
              <a:spLocks/>
            </p:cNvSpPr>
            <p:nvPr/>
          </p:nvSpPr>
          <p:spPr bwMode="auto">
            <a:xfrm>
              <a:off x="4629160" y="2943122"/>
              <a:ext cx="404845" cy="437442"/>
            </a:xfrm>
            <a:custGeom>
              <a:avLst/>
              <a:gdLst>
                <a:gd name="T0" fmla="*/ 1136 w 1411"/>
                <a:gd name="T1" fmla="*/ 1526 h 1526"/>
                <a:gd name="T2" fmla="*/ 913 w 1411"/>
                <a:gd name="T3" fmla="*/ 1307 h 1526"/>
                <a:gd name="T4" fmla="*/ 656 w 1411"/>
                <a:gd name="T5" fmla="*/ 1094 h 1526"/>
                <a:gd name="T6" fmla="*/ 601 w 1411"/>
                <a:gd name="T7" fmla="*/ 1188 h 1526"/>
                <a:gd name="T8" fmla="*/ 463 w 1411"/>
                <a:gd name="T9" fmla="*/ 1332 h 1526"/>
                <a:gd name="T10" fmla="*/ 462 w 1411"/>
                <a:gd name="T11" fmla="*/ 1345 h 1526"/>
                <a:gd name="T12" fmla="*/ 427 w 1411"/>
                <a:gd name="T13" fmla="*/ 1360 h 1526"/>
                <a:gd name="T14" fmla="*/ 360 w 1411"/>
                <a:gd name="T15" fmla="*/ 1385 h 1526"/>
                <a:gd name="T16" fmla="*/ 121 w 1411"/>
                <a:gd name="T17" fmla="*/ 1300 h 1526"/>
                <a:gd name="T18" fmla="*/ 128 w 1411"/>
                <a:gd name="T19" fmla="*/ 1127 h 1526"/>
                <a:gd name="T20" fmla="*/ 11 w 1411"/>
                <a:gd name="T21" fmla="*/ 973 h 1526"/>
                <a:gd name="T22" fmla="*/ 35 w 1411"/>
                <a:gd name="T23" fmla="*/ 712 h 1526"/>
                <a:gd name="T24" fmla="*/ 7 w 1411"/>
                <a:gd name="T25" fmla="*/ 525 h 1526"/>
                <a:gd name="T26" fmla="*/ 17 w 1411"/>
                <a:gd name="T27" fmla="*/ 518 h 1526"/>
                <a:gd name="T28" fmla="*/ 122 w 1411"/>
                <a:gd name="T29" fmla="*/ 590 h 1526"/>
                <a:gd name="T30" fmla="*/ 198 w 1411"/>
                <a:gd name="T31" fmla="*/ 667 h 1526"/>
                <a:gd name="T32" fmla="*/ 542 w 1411"/>
                <a:gd name="T33" fmla="*/ 378 h 1526"/>
                <a:gd name="T34" fmla="*/ 648 w 1411"/>
                <a:gd name="T35" fmla="*/ 207 h 1526"/>
                <a:gd name="T36" fmla="*/ 649 w 1411"/>
                <a:gd name="T37" fmla="*/ 66 h 1526"/>
                <a:gd name="T38" fmla="*/ 713 w 1411"/>
                <a:gd name="T39" fmla="*/ 28 h 1526"/>
                <a:gd name="T40" fmla="*/ 975 w 1411"/>
                <a:gd name="T41" fmla="*/ 81 h 1526"/>
                <a:gd name="T42" fmla="*/ 1080 w 1411"/>
                <a:gd name="T43" fmla="*/ 182 h 1526"/>
                <a:gd name="T44" fmla="*/ 1207 w 1411"/>
                <a:gd name="T45" fmla="*/ 218 h 1526"/>
                <a:gd name="T46" fmla="*/ 1410 w 1411"/>
                <a:gd name="T47" fmla="*/ 452 h 1526"/>
                <a:gd name="T48" fmla="*/ 1227 w 1411"/>
                <a:gd name="T49" fmla="*/ 595 h 1526"/>
                <a:gd name="T50" fmla="*/ 860 w 1411"/>
                <a:gd name="T51" fmla="*/ 638 h 1526"/>
                <a:gd name="T52" fmla="*/ 869 w 1411"/>
                <a:gd name="T53" fmla="*/ 704 h 1526"/>
                <a:gd name="T54" fmla="*/ 928 w 1411"/>
                <a:gd name="T55" fmla="*/ 947 h 1526"/>
                <a:gd name="T56" fmla="*/ 1017 w 1411"/>
                <a:gd name="T57" fmla="*/ 1038 h 1526"/>
                <a:gd name="T58" fmla="*/ 1103 w 1411"/>
                <a:gd name="T59" fmla="*/ 1161 h 1526"/>
                <a:gd name="T60" fmla="*/ 1134 w 1411"/>
                <a:gd name="T61" fmla="*/ 1277 h 1526"/>
                <a:gd name="T62" fmla="*/ 1136 w 1411"/>
                <a:gd name="T63" fmla="*/ 1526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4" name="Freeform 18"/>
            <p:cNvSpPr>
              <a:spLocks/>
            </p:cNvSpPr>
            <p:nvPr/>
          </p:nvSpPr>
          <p:spPr bwMode="auto">
            <a:xfrm>
              <a:off x="4884685" y="2855844"/>
              <a:ext cx="658266" cy="416411"/>
            </a:xfrm>
            <a:custGeom>
              <a:avLst/>
              <a:gdLst>
                <a:gd name="T0" fmla="*/ 244 w 2294"/>
                <a:gd name="T1" fmla="*/ 1452 h 1452"/>
                <a:gd name="T2" fmla="*/ 15 w 2294"/>
                <a:gd name="T3" fmla="*/ 1178 h 1452"/>
                <a:gd name="T4" fmla="*/ 22 w 2294"/>
                <a:gd name="T5" fmla="*/ 1083 h 1452"/>
                <a:gd name="T6" fmla="*/ 26 w 2294"/>
                <a:gd name="T7" fmla="*/ 1018 h 1452"/>
                <a:gd name="T8" fmla="*/ 0 w 2294"/>
                <a:gd name="T9" fmla="*/ 961 h 1452"/>
                <a:gd name="T10" fmla="*/ 294 w 2294"/>
                <a:gd name="T11" fmla="*/ 949 h 1452"/>
                <a:gd name="T12" fmla="*/ 464 w 2294"/>
                <a:gd name="T13" fmla="*/ 829 h 1452"/>
                <a:gd name="T14" fmla="*/ 548 w 2294"/>
                <a:gd name="T15" fmla="*/ 772 h 1452"/>
                <a:gd name="T16" fmla="*/ 551 w 2294"/>
                <a:gd name="T17" fmla="*/ 710 h 1452"/>
                <a:gd name="T18" fmla="*/ 329 w 2294"/>
                <a:gd name="T19" fmla="*/ 488 h 1452"/>
                <a:gd name="T20" fmla="*/ 313 w 2294"/>
                <a:gd name="T21" fmla="*/ 448 h 1452"/>
                <a:gd name="T22" fmla="*/ 308 w 2294"/>
                <a:gd name="T23" fmla="*/ 301 h 1452"/>
                <a:gd name="T24" fmla="*/ 423 w 2294"/>
                <a:gd name="T25" fmla="*/ 212 h 1452"/>
                <a:gd name="T26" fmla="*/ 415 w 2294"/>
                <a:gd name="T27" fmla="*/ 71 h 1452"/>
                <a:gd name="T28" fmla="*/ 335 w 2294"/>
                <a:gd name="T29" fmla="*/ 0 h 1452"/>
                <a:gd name="T30" fmla="*/ 607 w 2294"/>
                <a:gd name="T31" fmla="*/ 7 h 1452"/>
                <a:gd name="T32" fmla="*/ 718 w 2294"/>
                <a:gd name="T33" fmla="*/ 30 h 1452"/>
                <a:gd name="T34" fmla="*/ 963 w 2294"/>
                <a:gd name="T35" fmla="*/ 213 h 1452"/>
                <a:gd name="T36" fmla="*/ 1037 w 2294"/>
                <a:gd name="T37" fmla="*/ 247 h 1452"/>
                <a:gd name="T38" fmla="*/ 1394 w 2294"/>
                <a:gd name="T39" fmla="*/ 263 h 1452"/>
                <a:gd name="T40" fmla="*/ 1512 w 2294"/>
                <a:gd name="T41" fmla="*/ 344 h 1452"/>
                <a:gd name="T42" fmla="*/ 1601 w 2294"/>
                <a:gd name="T43" fmla="*/ 458 h 1452"/>
                <a:gd name="T44" fmla="*/ 1767 w 2294"/>
                <a:gd name="T45" fmla="*/ 479 h 1452"/>
                <a:gd name="T46" fmla="*/ 1888 w 2294"/>
                <a:gd name="T47" fmla="*/ 537 h 1452"/>
                <a:gd name="T48" fmla="*/ 2038 w 2294"/>
                <a:gd name="T49" fmla="*/ 574 h 1452"/>
                <a:gd name="T50" fmla="*/ 2085 w 2294"/>
                <a:gd name="T51" fmla="*/ 647 h 1452"/>
                <a:gd name="T52" fmla="*/ 2194 w 2294"/>
                <a:gd name="T53" fmla="*/ 715 h 1452"/>
                <a:gd name="T54" fmla="*/ 2142 w 2294"/>
                <a:gd name="T55" fmla="*/ 825 h 1452"/>
                <a:gd name="T56" fmla="*/ 2227 w 2294"/>
                <a:gd name="T57" fmla="*/ 952 h 1452"/>
                <a:gd name="T58" fmla="*/ 2294 w 2294"/>
                <a:gd name="T59" fmla="*/ 1081 h 1452"/>
                <a:gd name="T60" fmla="*/ 2294 w 2294"/>
                <a:gd name="T61" fmla="*/ 1094 h 1452"/>
                <a:gd name="T62" fmla="*/ 1951 w 2294"/>
                <a:gd name="T63" fmla="*/ 1266 h 1452"/>
                <a:gd name="T64" fmla="*/ 1874 w 2294"/>
                <a:gd name="T65" fmla="*/ 1329 h 1452"/>
                <a:gd name="T66" fmla="*/ 1691 w 2294"/>
                <a:gd name="T67" fmla="*/ 1416 h 1452"/>
                <a:gd name="T68" fmla="*/ 1656 w 2294"/>
                <a:gd name="T69" fmla="*/ 1435 h 1452"/>
                <a:gd name="T70" fmla="*/ 1561 w 2294"/>
                <a:gd name="T71" fmla="*/ 1348 h 1452"/>
                <a:gd name="T72" fmla="*/ 1370 w 2294"/>
                <a:gd name="T73" fmla="*/ 1215 h 1452"/>
                <a:gd name="T74" fmla="*/ 1251 w 2294"/>
                <a:gd name="T75" fmla="*/ 1284 h 1452"/>
                <a:gd name="T76" fmla="*/ 875 w 2294"/>
                <a:gd name="T77" fmla="*/ 1111 h 1452"/>
                <a:gd name="T78" fmla="*/ 696 w 2294"/>
                <a:gd name="T79" fmla="*/ 1064 h 1452"/>
                <a:gd name="T80" fmla="*/ 619 w 2294"/>
                <a:gd name="T81" fmla="*/ 1196 h 1452"/>
                <a:gd name="T82" fmla="*/ 599 w 2294"/>
                <a:gd name="T83" fmla="*/ 1232 h 1452"/>
                <a:gd name="T84" fmla="*/ 555 w 2294"/>
                <a:gd name="T85" fmla="*/ 1224 h 1452"/>
                <a:gd name="T86" fmla="*/ 295 w 2294"/>
                <a:gd name="T87" fmla="*/ 1417 h 1452"/>
                <a:gd name="T88" fmla="*/ 244 w 2294"/>
                <a:gd name="T89" fmla="*/ 1452 h 1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5" name="Freeform 19"/>
            <p:cNvSpPr>
              <a:spLocks/>
            </p:cNvSpPr>
            <p:nvPr/>
          </p:nvSpPr>
          <p:spPr bwMode="auto">
            <a:xfrm>
              <a:off x="5429384" y="2677081"/>
              <a:ext cx="404845" cy="516309"/>
            </a:xfrm>
            <a:custGeom>
              <a:avLst/>
              <a:gdLst>
                <a:gd name="T0" fmla="*/ 648 w 1411"/>
                <a:gd name="T1" fmla="*/ 1792 h 1801"/>
                <a:gd name="T2" fmla="*/ 632 w 1411"/>
                <a:gd name="T3" fmla="*/ 1779 h 1801"/>
                <a:gd name="T4" fmla="*/ 636 w 1411"/>
                <a:gd name="T5" fmla="*/ 1641 h 1801"/>
                <a:gd name="T6" fmla="*/ 607 w 1411"/>
                <a:gd name="T7" fmla="*/ 1614 h 1801"/>
                <a:gd name="T8" fmla="*/ 460 w 1411"/>
                <a:gd name="T9" fmla="*/ 1693 h 1801"/>
                <a:gd name="T10" fmla="*/ 428 w 1411"/>
                <a:gd name="T11" fmla="*/ 1708 h 1801"/>
                <a:gd name="T12" fmla="*/ 383 w 1411"/>
                <a:gd name="T13" fmla="*/ 1655 h 1801"/>
                <a:gd name="T14" fmla="*/ 364 w 1411"/>
                <a:gd name="T15" fmla="*/ 1621 h 1801"/>
                <a:gd name="T16" fmla="*/ 301 w 1411"/>
                <a:gd name="T17" fmla="*/ 1459 h 1801"/>
                <a:gd name="T18" fmla="*/ 276 w 1411"/>
                <a:gd name="T19" fmla="*/ 1439 h 1801"/>
                <a:gd name="T20" fmla="*/ 331 w 1411"/>
                <a:gd name="T21" fmla="*/ 1355 h 1801"/>
                <a:gd name="T22" fmla="*/ 178 w 1411"/>
                <a:gd name="T23" fmla="*/ 1220 h 1801"/>
                <a:gd name="T24" fmla="*/ 172 w 1411"/>
                <a:gd name="T25" fmla="*/ 1178 h 1801"/>
                <a:gd name="T26" fmla="*/ 156 w 1411"/>
                <a:gd name="T27" fmla="*/ 1168 h 1801"/>
                <a:gd name="T28" fmla="*/ 256 w 1411"/>
                <a:gd name="T29" fmla="*/ 1072 h 1801"/>
                <a:gd name="T30" fmla="*/ 304 w 1411"/>
                <a:gd name="T31" fmla="*/ 1011 h 1801"/>
                <a:gd name="T32" fmla="*/ 235 w 1411"/>
                <a:gd name="T33" fmla="*/ 783 h 1801"/>
                <a:gd name="T34" fmla="*/ 165 w 1411"/>
                <a:gd name="T35" fmla="*/ 781 h 1801"/>
                <a:gd name="T36" fmla="*/ 139 w 1411"/>
                <a:gd name="T37" fmla="*/ 810 h 1801"/>
                <a:gd name="T38" fmla="*/ 117 w 1411"/>
                <a:gd name="T39" fmla="*/ 813 h 1801"/>
                <a:gd name="T40" fmla="*/ 57 w 1411"/>
                <a:gd name="T41" fmla="*/ 661 h 1801"/>
                <a:gd name="T42" fmla="*/ 0 w 1411"/>
                <a:gd name="T43" fmla="*/ 617 h 1801"/>
                <a:gd name="T44" fmla="*/ 128 w 1411"/>
                <a:gd name="T45" fmla="*/ 456 h 1801"/>
                <a:gd name="T46" fmla="*/ 133 w 1411"/>
                <a:gd name="T47" fmla="*/ 217 h 1801"/>
                <a:gd name="T48" fmla="*/ 143 w 1411"/>
                <a:gd name="T49" fmla="*/ 211 h 1801"/>
                <a:gd name="T50" fmla="*/ 174 w 1411"/>
                <a:gd name="T51" fmla="*/ 225 h 1801"/>
                <a:gd name="T52" fmla="*/ 273 w 1411"/>
                <a:gd name="T53" fmla="*/ 368 h 1801"/>
                <a:gd name="T54" fmla="*/ 333 w 1411"/>
                <a:gd name="T55" fmla="*/ 370 h 1801"/>
                <a:gd name="T56" fmla="*/ 401 w 1411"/>
                <a:gd name="T57" fmla="*/ 204 h 1801"/>
                <a:gd name="T58" fmla="*/ 405 w 1411"/>
                <a:gd name="T59" fmla="*/ 165 h 1801"/>
                <a:gd name="T60" fmla="*/ 291 w 1411"/>
                <a:gd name="T61" fmla="*/ 51 h 1801"/>
                <a:gd name="T62" fmla="*/ 342 w 1411"/>
                <a:gd name="T63" fmla="*/ 0 h 1801"/>
                <a:gd name="T64" fmla="*/ 358 w 1411"/>
                <a:gd name="T65" fmla="*/ 0 h 1801"/>
                <a:gd name="T66" fmla="*/ 485 w 1411"/>
                <a:gd name="T67" fmla="*/ 187 h 1801"/>
                <a:gd name="T68" fmla="*/ 535 w 1411"/>
                <a:gd name="T69" fmla="*/ 250 h 1801"/>
                <a:gd name="T70" fmla="*/ 756 w 1411"/>
                <a:gd name="T71" fmla="*/ 302 h 1801"/>
                <a:gd name="T72" fmla="*/ 800 w 1411"/>
                <a:gd name="T73" fmla="*/ 339 h 1801"/>
                <a:gd name="T74" fmla="*/ 952 w 1411"/>
                <a:gd name="T75" fmla="*/ 618 h 1801"/>
                <a:gd name="T76" fmla="*/ 964 w 1411"/>
                <a:gd name="T77" fmla="*/ 641 h 1801"/>
                <a:gd name="T78" fmla="*/ 1086 w 1411"/>
                <a:gd name="T79" fmla="*/ 621 h 1801"/>
                <a:gd name="T80" fmla="*/ 1150 w 1411"/>
                <a:gd name="T81" fmla="*/ 577 h 1801"/>
                <a:gd name="T82" fmla="*/ 1194 w 1411"/>
                <a:gd name="T83" fmla="*/ 703 h 1801"/>
                <a:gd name="T84" fmla="*/ 1057 w 1411"/>
                <a:gd name="T85" fmla="*/ 719 h 1801"/>
                <a:gd name="T86" fmla="*/ 1021 w 1411"/>
                <a:gd name="T87" fmla="*/ 796 h 1801"/>
                <a:gd name="T88" fmla="*/ 1014 w 1411"/>
                <a:gd name="T89" fmla="*/ 872 h 1801"/>
                <a:gd name="T90" fmla="*/ 985 w 1411"/>
                <a:gd name="T91" fmla="*/ 956 h 1801"/>
                <a:gd name="T92" fmla="*/ 1112 w 1411"/>
                <a:gd name="T93" fmla="*/ 1084 h 1801"/>
                <a:gd name="T94" fmla="*/ 1188 w 1411"/>
                <a:gd name="T95" fmla="*/ 1141 h 1801"/>
                <a:gd name="T96" fmla="*/ 1236 w 1411"/>
                <a:gd name="T97" fmla="*/ 1185 h 1801"/>
                <a:gd name="T98" fmla="*/ 1380 w 1411"/>
                <a:gd name="T99" fmla="*/ 1205 h 1801"/>
                <a:gd name="T100" fmla="*/ 1408 w 1411"/>
                <a:gd name="T101" fmla="*/ 1229 h 1801"/>
                <a:gd name="T102" fmla="*/ 1411 w 1411"/>
                <a:gd name="T103" fmla="*/ 1274 h 1801"/>
                <a:gd name="T104" fmla="*/ 1260 w 1411"/>
                <a:gd name="T105" fmla="*/ 1395 h 1801"/>
                <a:gd name="T106" fmla="*/ 1266 w 1411"/>
                <a:gd name="T107" fmla="*/ 1457 h 1801"/>
                <a:gd name="T108" fmla="*/ 1209 w 1411"/>
                <a:gd name="T109" fmla="*/ 1489 h 1801"/>
                <a:gd name="T110" fmla="*/ 1208 w 1411"/>
                <a:gd name="T111" fmla="*/ 1646 h 1801"/>
                <a:gd name="T112" fmla="*/ 996 w 1411"/>
                <a:gd name="T113" fmla="*/ 1762 h 1801"/>
                <a:gd name="T114" fmla="*/ 833 w 1411"/>
                <a:gd name="T115" fmla="*/ 1777 h 1801"/>
                <a:gd name="T116" fmla="*/ 751 w 1411"/>
                <a:gd name="T117" fmla="*/ 1657 h 1801"/>
                <a:gd name="T118" fmla="*/ 699 w 1411"/>
                <a:gd name="T119" fmla="*/ 1699 h 1801"/>
                <a:gd name="T120" fmla="*/ 680 w 1411"/>
                <a:gd name="T121" fmla="*/ 1793 h 1801"/>
                <a:gd name="T122" fmla="*/ 648 w 1411"/>
                <a:gd name="T123" fmla="*/ 1792 h 1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6" name="Freeform 20"/>
            <p:cNvSpPr>
              <a:spLocks/>
            </p:cNvSpPr>
            <p:nvPr/>
          </p:nvSpPr>
          <p:spPr bwMode="auto">
            <a:xfrm>
              <a:off x="5531382" y="2610833"/>
              <a:ext cx="478453" cy="484762"/>
            </a:xfrm>
            <a:custGeom>
              <a:avLst/>
              <a:gdLst>
                <a:gd name="T0" fmla="*/ 1054 w 1669"/>
                <a:gd name="T1" fmla="*/ 1690 h 1690"/>
                <a:gd name="T2" fmla="*/ 952 w 1669"/>
                <a:gd name="T3" fmla="*/ 1665 h 1690"/>
                <a:gd name="T4" fmla="*/ 952 w 1669"/>
                <a:gd name="T5" fmla="*/ 1625 h 1690"/>
                <a:gd name="T6" fmla="*/ 1061 w 1669"/>
                <a:gd name="T7" fmla="*/ 1556 h 1690"/>
                <a:gd name="T8" fmla="*/ 1090 w 1669"/>
                <a:gd name="T9" fmla="*/ 1517 h 1690"/>
                <a:gd name="T10" fmla="*/ 918 w 1669"/>
                <a:gd name="T11" fmla="*/ 1389 h 1690"/>
                <a:gd name="T12" fmla="*/ 842 w 1669"/>
                <a:gd name="T13" fmla="*/ 1315 h 1690"/>
                <a:gd name="T14" fmla="*/ 728 w 1669"/>
                <a:gd name="T15" fmla="*/ 1230 h 1690"/>
                <a:gd name="T16" fmla="*/ 658 w 1669"/>
                <a:gd name="T17" fmla="*/ 1146 h 1690"/>
                <a:gd name="T18" fmla="*/ 697 w 1669"/>
                <a:gd name="T19" fmla="*/ 1043 h 1690"/>
                <a:gd name="T20" fmla="*/ 720 w 1669"/>
                <a:gd name="T21" fmla="*/ 981 h 1690"/>
                <a:gd name="T22" fmla="*/ 870 w 1669"/>
                <a:gd name="T23" fmla="*/ 952 h 1690"/>
                <a:gd name="T24" fmla="*/ 810 w 1669"/>
                <a:gd name="T25" fmla="*/ 774 h 1690"/>
                <a:gd name="T26" fmla="*/ 711 w 1669"/>
                <a:gd name="T27" fmla="*/ 784 h 1690"/>
                <a:gd name="T28" fmla="*/ 701 w 1669"/>
                <a:gd name="T29" fmla="*/ 836 h 1690"/>
                <a:gd name="T30" fmla="*/ 634 w 1669"/>
                <a:gd name="T31" fmla="*/ 845 h 1690"/>
                <a:gd name="T32" fmla="*/ 583 w 1669"/>
                <a:gd name="T33" fmla="*/ 794 h 1690"/>
                <a:gd name="T34" fmla="*/ 448 w 1669"/>
                <a:gd name="T35" fmla="*/ 519 h 1690"/>
                <a:gd name="T36" fmla="*/ 310 w 1669"/>
                <a:gd name="T37" fmla="*/ 483 h 1690"/>
                <a:gd name="T38" fmla="*/ 196 w 1669"/>
                <a:gd name="T39" fmla="*/ 444 h 1690"/>
                <a:gd name="T40" fmla="*/ 170 w 1669"/>
                <a:gd name="T41" fmla="*/ 414 h 1690"/>
                <a:gd name="T42" fmla="*/ 21 w 1669"/>
                <a:gd name="T43" fmla="*/ 200 h 1690"/>
                <a:gd name="T44" fmla="*/ 76 w 1669"/>
                <a:gd name="T45" fmla="*/ 113 h 1690"/>
                <a:gd name="T46" fmla="*/ 111 w 1669"/>
                <a:gd name="T47" fmla="*/ 150 h 1690"/>
                <a:gd name="T48" fmla="*/ 111 w 1669"/>
                <a:gd name="T49" fmla="*/ 160 h 1690"/>
                <a:gd name="T50" fmla="*/ 203 w 1669"/>
                <a:gd name="T51" fmla="*/ 267 h 1690"/>
                <a:gd name="T52" fmla="*/ 359 w 1669"/>
                <a:gd name="T53" fmla="*/ 301 h 1690"/>
                <a:gd name="T54" fmla="*/ 510 w 1669"/>
                <a:gd name="T55" fmla="*/ 236 h 1690"/>
                <a:gd name="T56" fmla="*/ 561 w 1669"/>
                <a:gd name="T57" fmla="*/ 240 h 1690"/>
                <a:gd name="T58" fmla="*/ 629 w 1669"/>
                <a:gd name="T59" fmla="*/ 157 h 1690"/>
                <a:gd name="T60" fmla="*/ 738 w 1669"/>
                <a:gd name="T61" fmla="*/ 2 h 1690"/>
                <a:gd name="T62" fmla="*/ 741 w 1669"/>
                <a:gd name="T63" fmla="*/ 84 h 1690"/>
                <a:gd name="T64" fmla="*/ 839 w 1669"/>
                <a:gd name="T65" fmla="*/ 165 h 1690"/>
                <a:gd name="T66" fmla="*/ 1050 w 1669"/>
                <a:gd name="T67" fmla="*/ 285 h 1690"/>
                <a:gd name="T68" fmla="*/ 1274 w 1669"/>
                <a:gd name="T69" fmla="*/ 697 h 1690"/>
                <a:gd name="T70" fmla="*/ 1334 w 1669"/>
                <a:gd name="T71" fmla="*/ 869 h 1690"/>
                <a:gd name="T72" fmla="*/ 1617 w 1669"/>
                <a:gd name="T73" fmla="*/ 1053 h 1690"/>
                <a:gd name="T74" fmla="*/ 1617 w 1669"/>
                <a:gd name="T75" fmla="*/ 1072 h 1690"/>
                <a:gd name="T76" fmla="*/ 1444 w 1669"/>
                <a:gd name="T77" fmla="*/ 1081 h 1690"/>
                <a:gd name="T78" fmla="*/ 1444 w 1669"/>
                <a:gd name="T79" fmla="*/ 1147 h 1690"/>
                <a:gd name="T80" fmla="*/ 1546 w 1669"/>
                <a:gd name="T81" fmla="*/ 1188 h 1690"/>
                <a:gd name="T82" fmla="*/ 1539 w 1669"/>
                <a:gd name="T83" fmla="*/ 1270 h 1690"/>
                <a:gd name="T84" fmla="*/ 1660 w 1669"/>
                <a:gd name="T85" fmla="*/ 1332 h 1690"/>
                <a:gd name="T86" fmla="*/ 1669 w 1669"/>
                <a:gd name="T87" fmla="*/ 1352 h 1690"/>
                <a:gd name="T88" fmla="*/ 1541 w 1669"/>
                <a:gd name="T89" fmla="*/ 1480 h 1690"/>
                <a:gd name="T90" fmla="*/ 1541 w 1669"/>
                <a:gd name="T91" fmla="*/ 1496 h 1690"/>
                <a:gd name="T92" fmla="*/ 1390 w 1669"/>
                <a:gd name="T93" fmla="*/ 1620 h 1690"/>
                <a:gd name="T94" fmla="*/ 1284 w 1669"/>
                <a:gd name="T95" fmla="*/ 1653 h 1690"/>
                <a:gd name="T96" fmla="*/ 1278 w 1669"/>
                <a:gd name="T97" fmla="*/ 1670 h 1690"/>
                <a:gd name="T98" fmla="*/ 1125 w 1669"/>
                <a:gd name="T99" fmla="*/ 1656 h 1690"/>
                <a:gd name="T100" fmla="*/ 1054 w 1669"/>
                <a:gd name="T101" fmla="*/ 1690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7" name="Freeform 21"/>
            <p:cNvSpPr>
              <a:spLocks/>
            </p:cNvSpPr>
            <p:nvPr/>
          </p:nvSpPr>
          <p:spPr bwMode="auto">
            <a:xfrm>
              <a:off x="5047674" y="2518299"/>
              <a:ext cx="487916" cy="487916"/>
            </a:xfrm>
            <a:custGeom>
              <a:avLst/>
              <a:gdLst>
                <a:gd name="T0" fmla="*/ 1448 w 1700"/>
                <a:gd name="T1" fmla="*/ 1701 h 1701"/>
                <a:gd name="T2" fmla="*/ 1314 w 1700"/>
                <a:gd name="T3" fmla="*/ 1678 h 1701"/>
                <a:gd name="T4" fmla="*/ 1209 w 1700"/>
                <a:gd name="T5" fmla="*/ 1620 h 1701"/>
                <a:gd name="T6" fmla="*/ 1008 w 1700"/>
                <a:gd name="T7" fmla="*/ 1569 h 1701"/>
                <a:gd name="T8" fmla="*/ 954 w 1700"/>
                <a:gd name="T9" fmla="*/ 1482 h 1701"/>
                <a:gd name="T10" fmla="*/ 852 w 1700"/>
                <a:gd name="T11" fmla="*/ 1414 h 1701"/>
                <a:gd name="T12" fmla="*/ 485 w 1700"/>
                <a:gd name="T13" fmla="*/ 1395 h 1701"/>
                <a:gd name="T14" fmla="*/ 252 w 1700"/>
                <a:gd name="T15" fmla="*/ 1268 h 1701"/>
                <a:gd name="T16" fmla="*/ 179 w 1700"/>
                <a:gd name="T17" fmla="*/ 1185 h 1701"/>
                <a:gd name="T18" fmla="*/ 53 w 1700"/>
                <a:gd name="T19" fmla="*/ 890 h 1701"/>
                <a:gd name="T20" fmla="*/ 3 w 1700"/>
                <a:gd name="T21" fmla="*/ 741 h 1701"/>
                <a:gd name="T22" fmla="*/ 1 w 1700"/>
                <a:gd name="T23" fmla="*/ 623 h 1701"/>
                <a:gd name="T24" fmla="*/ 151 w 1700"/>
                <a:gd name="T25" fmla="*/ 545 h 1701"/>
                <a:gd name="T26" fmla="*/ 202 w 1700"/>
                <a:gd name="T27" fmla="*/ 520 h 1701"/>
                <a:gd name="T28" fmla="*/ 417 w 1700"/>
                <a:gd name="T29" fmla="*/ 437 h 1701"/>
                <a:gd name="T30" fmla="*/ 631 w 1700"/>
                <a:gd name="T31" fmla="*/ 390 h 1701"/>
                <a:gd name="T32" fmla="*/ 786 w 1700"/>
                <a:gd name="T33" fmla="*/ 250 h 1701"/>
                <a:gd name="T34" fmla="*/ 867 w 1700"/>
                <a:gd name="T35" fmla="*/ 0 h 1701"/>
                <a:gd name="T36" fmla="*/ 1026 w 1700"/>
                <a:gd name="T37" fmla="*/ 40 h 1701"/>
                <a:gd name="T38" fmla="*/ 1263 w 1700"/>
                <a:gd name="T39" fmla="*/ 46 h 1701"/>
                <a:gd name="T40" fmla="*/ 1301 w 1700"/>
                <a:gd name="T41" fmla="*/ 106 h 1701"/>
                <a:gd name="T42" fmla="*/ 1335 w 1700"/>
                <a:gd name="T43" fmla="*/ 264 h 1701"/>
                <a:gd name="T44" fmla="*/ 1238 w 1700"/>
                <a:gd name="T45" fmla="*/ 376 h 1701"/>
                <a:gd name="T46" fmla="*/ 1203 w 1700"/>
                <a:gd name="T47" fmla="*/ 388 h 1701"/>
                <a:gd name="T48" fmla="*/ 1203 w 1700"/>
                <a:gd name="T49" fmla="*/ 411 h 1701"/>
                <a:gd name="T50" fmla="*/ 1311 w 1700"/>
                <a:gd name="T51" fmla="*/ 496 h 1701"/>
                <a:gd name="T52" fmla="*/ 1318 w 1700"/>
                <a:gd name="T53" fmla="*/ 513 h 1701"/>
                <a:gd name="T54" fmla="*/ 1550 w 1700"/>
                <a:gd name="T55" fmla="*/ 597 h 1701"/>
                <a:gd name="T56" fmla="*/ 1617 w 1700"/>
                <a:gd name="T57" fmla="*/ 654 h 1701"/>
                <a:gd name="T58" fmla="*/ 1700 w 1700"/>
                <a:gd name="T59" fmla="*/ 722 h 1701"/>
                <a:gd name="T60" fmla="*/ 1696 w 1700"/>
                <a:gd name="T61" fmla="*/ 751 h 1701"/>
                <a:gd name="T62" fmla="*/ 1651 w 1700"/>
                <a:gd name="T63" fmla="*/ 894 h 1701"/>
                <a:gd name="T64" fmla="*/ 1600 w 1700"/>
                <a:gd name="T65" fmla="*/ 880 h 1701"/>
                <a:gd name="T66" fmla="*/ 1434 w 1700"/>
                <a:gd name="T67" fmla="*/ 738 h 1701"/>
                <a:gd name="T68" fmla="*/ 1440 w 1700"/>
                <a:gd name="T69" fmla="*/ 954 h 1701"/>
                <a:gd name="T70" fmla="*/ 1298 w 1700"/>
                <a:gd name="T71" fmla="*/ 1115 h 1701"/>
                <a:gd name="T72" fmla="*/ 1298 w 1700"/>
                <a:gd name="T73" fmla="*/ 1183 h 1701"/>
                <a:gd name="T74" fmla="*/ 1361 w 1700"/>
                <a:gd name="T75" fmla="*/ 1234 h 1701"/>
                <a:gd name="T76" fmla="*/ 1392 w 1700"/>
                <a:gd name="T77" fmla="*/ 1349 h 1701"/>
                <a:gd name="T78" fmla="*/ 1472 w 1700"/>
                <a:gd name="T79" fmla="*/ 1404 h 1701"/>
                <a:gd name="T80" fmla="*/ 1555 w 1700"/>
                <a:gd name="T81" fmla="*/ 1373 h 1701"/>
                <a:gd name="T82" fmla="*/ 1592 w 1700"/>
                <a:gd name="T83" fmla="*/ 1580 h 1701"/>
                <a:gd name="T84" fmla="*/ 1487 w 1700"/>
                <a:gd name="T85" fmla="*/ 1640 h 1701"/>
                <a:gd name="T86" fmla="*/ 1448 w 1700"/>
                <a:gd name="T87" fmla="*/ 1701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8" name="Freeform 22"/>
            <p:cNvSpPr>
              <a:spLocks/>
            </p:cNvSpPr>
            <p:nvPr/>
          </p:nvSpPr>
          <p:spPr bwMode="auto">
            <a:xfrm>
              <a:off x="4658603" y="2199680"/>
              <a:ext cx="430081" cy="791813"/>
            </a:xfrm>
            <a:custGeom>
              <a:avLst/>
              <a:gdLst>
                <a:gd name="T0" fmla="*/ 1048 w 1498"/>
                <a:gd name="T1" fmla="*/ 2760 h 2761"/>
                <a:gd name="T2" fmla="*/ 851 w 1498"/>
                <a:gd name="T3" fmla="*/ 2611 h 2761"/>
                <a:gd name="T4" fmla="*/ 774 w 1498"/>
                <a:gd name="T5" fmla="*/ 2583 h 2761"/>
                <a:gd name="T6" fmla="*/ 554 w 1498"/>
                <a:gd name="T7" fmla="*/ 2610 h 2761"/>
                <a:gd name="T8" fmla="*/ 452 w 1498"/>
                <a:gd name="T9" fmla="*/ 2548 h 2761"/>
                <a:gd name="T10" fmla="*/ 305 w 1498"/>
                <a:gd name="T11" fmla="*/ 2463 h 2761"/>
                <a:gd name="T12" fmla="*/ 174 w 1498"/>
                <a:gd name="T13" fmla="*/ 2460 h 2761"/>
                <a:gd name="T14" fmla="*/ 40 w 1498"/>
                <a:gd name="T15" fmla="*/ 2410 h 2761"/>
                <a:gd name="T16" fmla="*/ 66 w 1498"/>
                <a:gd name="T17" fmla="*/ 2329 h 2761"/>
                <a:gd name="T18" fmla="*/ 32 w 1498"/>
                <a:gd name="T19" fmla="*/ 2227 h 2761"/>
                <a:gd name="T20" fmla="*/ 10 w 1498"/>
                <a:gd name="T21" fmla="*/ 2164 h 2761"/>
                <a:gd name="T22" fmla="*/ 182 w 1498"/>
                <a:gd name="T23" fmla="*/ 2165 h 2761"/>
                <a:gd name="T24" fmla="*/ 206 w 1498"/>
                <a:gd name="T25" fmla="*/ 1937 h 2761"/>
                <a:gd name="T26" fmla="*/ 165 w 1498"/>
                <a:gd name="T27" fmla="*/ 1847 h 2761"/>
                <a:gd name="T28" fmla="*/ 329 w 1498"/>
                <a:gd name="T29" fmla="*/ 1622 h 2761"/>
                <a:gd name="T30" fmla="*/ 470 w 1498"/>
                <a:gd name="T31" fmla="*/ 1698 h 2761"/>
                <a:gd name="T32" fmla="*/ 534 w 1498"/>
                <a:gd name="T33" fmla="*/ 1680 h 2761"/>
                <a:gd name="T34" fmla="*/ 534 w 1498"/>
                <a:gd name="T35" fmla="*/ 1549 h 2761"/>
                <a:gd name="T36" fmla="*/ 665 w 1498"/>
                <a:gd name="T37" fmla="*/ 1539 h 2761"/>
                <a:gd name="T38" fmla="*/ 745 w 1498"/>
                <a:gd name="T39" fmla="*/ 1541 h 2761"/>
                <a:gd name="T40" fmla="*/ 760 w 1498"/>
                <a:gd name="T41" fmla="*/ 1279 h 2761"/>
                <a:gd name="T42" fmla="*/ 795 w 1498"/>
                <a:gd name="T43" fmla="*/ 1182 h 2761"/>
                <a:gd name="T44" fmla="*/ 796 w 1498"/>
                <a:gd name="T45" fmla="*/ 1120 h 2761"/>
                <a:gd name="T46" fmla="*/ 741 w 1498"/>
                <a:gd name="T47" fmla="*/ 1112 h 2761"/>
                <a:gd name="T48" fmla="*/ 589 w 1498"/>
                <a:gd name="T49" fmla="*/ 1000 h 2761"/>
                <a:gd name="T50" fmla="*/ 397 w 1498"/>
                <a:gd name="T51" fmla="*/ 926 h 2761"/>
                <a:gd name="T52" fmla="*/ 427 w 1498"/>
                <a:gd name="T53" fmla="*/ 848 h 2761"/>
                <a:gd name="T54" fmla="*/ 411 w 1498"/>
                <a:gd name="T55" fmla="*/ 737 h 2761"/>
                <a:gd name="T56" fmla="*/ 469 w 1498"/>
                <a:gd name="T57" fmla="*/ 666 h 2761"/>
                <a:gd name="T58" fmla="*/ 575 w 1498"/>
                <a:gd name="T59" fmla="*/ 685 h 2761"/>
                <a:gd name="T60" fmla="*/ 817 w 1498"/>
                <a:gd name="T61" fmla="*/ 701 h 2761"/>
                <a:gd name="T62" fmla="*/ 864 w 1498"/>
                <a:gd name="T63" fmla="*/ 434 h 2761"/>
                <a:gd name="T64" fmla="*/ 941 w 1498"/>
                <a:gd name="T65" fmla="*/ 315 h 2761"/>
                <a:gd name="T66" fmla="*/ 1038 w 1498"/>
                <a:gd name="T67" fmla="*/ 179 h 2761"/>
                <a:gd name="T68" fmla="*/ 1127 w 1498"/>
                <a:gd name="T69" fmla="*/ 113 h 2761"/>
                <a:gd name="T70" fmla="*/ 1185 w 1498"/>
                <a:gd name="T71" fmla="*/ 29 h 2761"/>
                <a:gd name="T72" fmla="*/ 1249 w 1498"/>
                <a:gd name="T73" fmla="*/ 80 h 2761"/>
                <a:gd name="T74" fmla="*/ 1268 w 1498"/>
                <a:gd name="T75" fmla="*/ 80 h 2761"/>
                <a:gd name="T76" fmla="*/ 1329 w 1498"/>
                <a:gd name="T77" fmla="*/ 0 h 2761"/>
                <a:gd name="T78" fmla="*/ 1431 w 1498"/>
                <a:gd name="T79" fmla="*/ 88 h 2761"/>
                <a:gd name="T80" fmla="*/ 1392 w 1498"/>
                <a:gd name="T81" fmla="*/ 159 h 2761"/>
                <a:gd name="T82" fmla="*/ 1308 w 1498"/>
                <a:gd name="T83" fmla="*/ 393 h 2761"/>
                <a:gd name="T84" fmla="*/ 1325 w 1498"/>
                <a:gd name="T85" fmla="*/ 707 h 2761"/>
                <a:gd name="T86" fmla="*/ 1228 w 1498"/>
                <a:gd name="T87" fmla="*/ 931 h 2761"/>
                <a:gd name="T88" fmla="*/ 1227 w 1498"/>
                <a:gd name="T89" fmla="*/ 1189 h 2761"/>
                <a:gd name="T90" fmla="*/ 1286 w 1498"/>
                <a:gd name="T91" fmla="*/ 1410 h 2761"/>
                <a:gd name="T92" fmla="*/ 1272 w 1498"/>
                <a:gd name="T93" fmla="*/ 1672 h 2761"/>
                <a:gd name="T94" fmla="*/ 1332 w 1498"/>
                <a:gd name="T95" fmla="*/ 1765 h 2761"/>
                <a:gd name="T96" fmla="*/ 1325 w 1498"/>
                <a:gd name="T97" fmla="*/ 1870 h 2761"/>
                <a:gd name="T98" fmla="*/ 1397 w 1498"/>
                <a:gd name="T99" fmla="*/ 2055 h 2761"/>
                <a:gd name="T100" fmla="*/ 1498 w 1498"/>
                <a:gd name="T101" fmla="*/ 2283 h 2761"/>
                <a:gd name="T102" fmla="*/ 1412 w 1498"/>
                <a:gd name="T103" fmla="*/ 2265 h 2761"/>
                <a:gd name="T104" fmla="*/ 1089 w 1498"/>
                <a:gd name="T105" fmla="*/ 2273 h 2761"/>
                <a:gd name="T106" fmla="*/ 1086 w 1498"/>
                <a:gd name="T107" fmla="*/ 2309 h 2761"/>
                <a:gd name="T108" fmla="*/ 1203 w 1498"/>
                <a:gd name="T109" fmla="*/ 2414 h 2761"/>
                <a:gd name="T110" fmla="*/ 1216 w 1498"/>
                <a:gd name="T111" fmla="*/ 2463 h 2761"/>
                <a:gd name="T112" fmla="*/ 1068 w 1498"/>
                <a:gd name="T113" fmla="*/ 2571 h 2761"/>
                <a:gd name="T114" fmla="*/ 1070 w 1498"/>
                <a:gd name="T115" fmla="*/ 2761 h 2761"/>
                <a:gd name="T116" fmla="*/ 1048 w 1498"/>
                <a:gd name="T117" fmla="*/ 2760 h 2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9" name="Freeform 23"/>
            <p:cNvSpPr>
              <a:spLocks/>
            </p:cNvSpPr>
            <p:nvPr/>
          </p:nvSpPr>
          <p:spPr bwMode="auto">
            <a:xfrm>
              <a:off x="3343121" y="2150257"/>
              <a:ext cx="1086244" cy="809688"/>
            </a:xfrm>
            <a:custGeom>
              <a:avLst/>
              <a:gdLst>
                <a:gd name="T0" fmla="*/ 1579 w 3788"/>
                <a:gd name="T1" fmla="*/ 2739 h 2823"/>
                <a:gd name="T2" fmla="*/ 1297 w 3788"/>
                <a:gd name="T3" fmla="*/ 2382 h 2823"/>
                <a:gd name="T4" fmla="*/ 745 w 3788"/>
                <a:gd name="T5" fmla="*/ 2253 h 2823"/>
                <a:gd name="T6" fmla="*/ 443 w 3788"/>
                <a:gd name="T7" fmla="*/ 2075 h 2823"/>
                <a:gd name="T8" fmla="*/ 204 w 3788"/>
                <a:gd name="T9" fmla="*/ 1978 h 2823"/>
                <a:gd name="T10" fmla="*/ 0 w 3788"/>
                <a:gd name="T11" fmla="*/ 1262 h 2823"/>
                <a:gd name="T12" fmla="*/ 30 w 3788"/>
                <a:gd name="T13" fmla="*/ 997 h 2823"/>
                <a:gd name="T14" fmla="*/ 129 w 3788"/>
                <a:gd name="T15" fmla="*/ 1006 h 2823"/>
                <a:gd name="T16" fmla="*/ 327 w 3788"/>
                <a:gd name="T17" fmla="*/ 1047 h 2823"/>
                <a:gd name="T18" fmla="*/ 481 w 3788"/>
                <a:gd name="T19" fmla="*/ 1006 h 2823"/>
                <a:gd name="T20" fmla="*/ 425 w 3788"/>
                <a:gd name="T21" fmla="*/ 772 h 2823"/>
                <a:gd name="T22" fmla="*/ 547 w 3788"/>
                <a:gd name="T23" fmla="*/ 690 h 2823"/>
                <a:gd name="T24" fmla="*/ 373 w 3788"/>
                <a:gd name="T25" fmla="*/ 374 h 2823"/>
                <a:gd name="T26" fmla="*/ 323 w 3788"/>
                <a:gd name="T27" fmla="*/ 186 h 2823"/>
                <a:gd name="T28" fmla="*/ 771 w 3788"/>
                <a:gd name="T29" fmla="*/ 116 h 2823"/>
                <a:gd name="T30" fmla="*/ 1221 w 3788"/>
                <a:gd name="T31" fmla="*/ 35 h 2823"/>
                <a:gd name="T32" fmla="*/ 1840 w 3788"/>
                <a:gd name="T33" fmla="*/ 247 h 2823"/>
                <a:gd name="T34" fmla="*/ 2056 w 3788"/>
                <a:gd name="T35" fmla="*/ 410 h 2823"/>
                <a:gd name="T36" fmla="*/ 2191 w 3788"/>
                <a:gd name="T37" fmla="*/ 371 h 2823"/>
                <a:gd name="T38" fmla="*/ 2320 w 3788"/>
                <a:gd name="T39" fmla="*/ 197 h 2823"/>
                <a:gd name="T40" fmla="*/ 2610 w 3788"/>
                <a:gd name="T41" fmla="*/ 303 h 2823"/>
                <a:gd name="T42" fmla="*/ 2829 w 3788"/>
                <a:gd name="T43" fmla="*/ 446 h 2823"/>
                <a:gd name="T44" fmla="*/ 2861 w 3788"/>
                <a:gd name="T45" fmla="*/ 483 h 2823"/>
                <a:gd name="T46" fmla="*/ 3138 w 3788"/>
                <a:gd name="T47" fmla="*/ 627 h 2823"/>
                <a:gd name="T48" fmla="*/ 3393 w 3788"/>
                <a:gd name="T49" fmla="*/ 804 h 2823"/>
                <a:gd name="T50" fmla="*/ 3628 w 3788"/>
                <a:gd name="T51" fmla="*/ 1052 h 2823"/>
                <a:gd name="T52" fmla="*/ 3709 w 3788"/>
                <a:gd name="T53" fmla="*/ 1355 h 2823"/>
                <a:gd name="T54" fmla="*/ 3509 w 3788"/>
                <a:gd name="T55" fmla="*/ 1750 h 2823"/>
                <a:gd name="T56" fmla="*/ 3399 w 3788"/>
                <a:gd name="T57" fmla="*/ 1881 h 2823"/>
                <a:gd name="T58" fmla="*/ 3402 w 3788"/>
                <a:gd name="T59" fmla="*/ 2016 h 2823"/>
                <a:gd name="T60" fmla="*/ 3124 w 3788"/>
                <a:gd name="T61" fmla="*/ 1946 h 2823"/>
                <a:gd name="T62" fmla="*/ 3227 w 3788"/>
                <a:gd name="T63" fmla="*/ 2332 h 2823"/>
                <a:gd name="T64" fmla="*/ 3168 w 3788"/>
                <a:gd name="T65" fmla="*/ 2550 h 2823"/>
                <a:gd name="T66" fmla="*/ 3040 w 3788"/>
                <a:gd name="T67" fmla="*/ 2603 h 2823"/>
                <a:gd name="T68" fmla="*/ 2935 w 3788"/>
                <a:gd name="T69" fmla="*/ 2554 h 2823"/>
                <a:gd name="T70" fmla="*/ 2840 w 3788"/>
                <a:gd name="T71" fmla="*/ 2499 h 2823"/>
                <a:gd name="T72" fmla="*/ 2750 w 3788"/>
                <a:gd name="T73" fmla="*/ 2497 h 2823"/>
                <a:gd name="T74" fmla="*/ 2534 w 3788"/>
                <a:gd name="T75" fmla="*/ 2321 h 2823"/>
                <a:gd name="T76" fmla="*/ 2414 w 3788"/>
                <a:gd name="T77" fmla="*/ 2086 h 2823"/>
                <a:gd name="T78" fmla="*/ 2116 w 3788"/>
                <a:gd name="T79" fmla="*/ 2193 h 2823"/>
                <a:gd name="T80" fmla="*/ 2189 w 3788"/>
                <a:gd name="T81" fmla="*/ 2355 h 2823"/>
                <a:gd name="T82" fmla="*/ 2008 w 3788"/>
                <a:gd name="T83" fmla="*/ 2711 h 2823"/>
                <a:gd name="T84" fmla="*/ 1886 w 3788"/>
                <a:gd name="T85" fmla="*/ 2819 h 2823"/>
                <a:gd name="T86" fmla="*/ 1717 w 3788"/>
                <a:gd name="T87" fmla="*/ 2762 h 2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0" name="Freeform 24"/>
            <p:cNvSpPr>
              <a:spLocks/>
            </p:cNvSpPr>
            <p:nvPr/>
          </p:nvSpPr>
          <p:spPr bwMode="auto">
            <a:xfrm>
              <a:off x="5020332" y="2082960"/>
              <a:ext cx="298638" cy="605689"/>
            </a:xfrm>
            <a:custGeom>
              <a:avLst/>
              <a:gdLst>
                <a:gd name="T0" fmla="*/ 99 w 1042"/>
                <a:gd name="T1" fmla="*/ 2109 h 2109"/>
                <a:gd name="T2" fmla="*/ 30 w 1042"/>
                <a:gd name="T3" fmla="*/ 1923 h 2109"/>
                <a:gd name="T4" fmla="*/ 59 w 1042"/>
                <a:gd name="T5" fmla="*/ 1833 h 2109"/>
                <a:gd name="T6" fmla="*/ 53 w 1042"/>
                <a:gd name="T7" fmla="*/ 1721 h 2109"/>
                <a:gd name="T8" fmla="*/ 0 w 1042"/>
                <a:gd name="T9" fmla="*/ 1582 h 2109"/>
                <a:gd name="T10" fmla="*/ 1 w 1042"/>
                <a:gd name="T11" fmla="*/ 1350 h 2109"/>
                <a:gd name="T12" fmla="*/ 95 w 1042"/>
                <a:gd name="T13" fmla="*/ 1182 h 2109"/>
                <a:gd name="T14" fmla="*/ 98 w 1042"/>
                <a:gd name="T15" fmla="*/ 1097 h 2109"/>
                <a:gd name="T16" fmla="*/ 139 w 1042"/>
                <a:gd name="T17" fmla="*/ 754 h 2109"/>
                <a:gd name="T18" fmla="*/ 165 w 1042"/>
                <a:gd name="T19" fmla="*/ 578 h 2109"/>
                <a:gd name="T20" fmla="*/ 201 w 1042"/>
                <a:gd name="T21" fmla="*/ 510 h 2109"/>
                <a:gd name="T22" fmla="*/ 342 w 1042"/>
                <a:gd name="T23" fmla="*/ 330 h 2109"/>
                <a:gd name="T24" fmla="*/ 471 w 1042"/>
                <a:gd name="T25" fmla="*/ 170 h 2109"/>
                <a:gd name="T26" fmla="*/ 529 w 1042"/>
                <a:gd name="T27" fmla="*/ 115 h 2109"/>
                <a:gd name="T28" fmla="*/ 737 w 1042"/>
                <a:gd name="T29" fmla="*/ 98 h 2109"/>
                <a:gd name="T30" fmla="*/ 868 w 1042"/>
                <a:gd name="T31" fmla="*/ 32 h 2109"/>
                <a:gd name="T32" fmla="*/ 891 w 1042"/>
                <a:gd name="T33" fmla="*/ 0 h 2109"/>
                <a:gd name="T34" fmla="*/ 948 w 1042"/>
                <a:gd name="T35" fmla="*/ 41 h 2109"/>
                <a:gd name="T36" fmla="*/ 854 w 1042"/>
                <a:gd name="T37" fmla="*/ 189 h 2109"/>
                <a:gd name="T38" fmla="*/ 1042 w 1042"/>
                <a:gd name="T39" fmla="*/ 387 h 2109"/>
                <a:gd name="T40" fmla="*/ 1041 w 1042"/>
                <a:gd name="T41" fmla="*/ 446 h 2109"/>
                <a:gd name="T42" fmla="*/ 887 w 1042"/>
                <a:gd name="T43" fmla="*/ 576 h 2109"/>
                <a:gd name="T44" fmla="*/ 838 w 1042"/>
                <a:gd name="T45" fmla="*/ 798 h 2109"/>
                <a:gd name="T46" fmla="*/ 918 w 1042"/>
                <a:gd name="T47" fmla="*/ 865 h 2109"/>
                <a:gd name="T48" fmla="*/ 999 w 1042"/>
                <a:gd name="T49" fmla="*/ 1077 h 2109"/>
                <a:gd name="T50" fmla="*/ 967 w 1042"/>
                <a:gd name="T51" fmla="*/ 1201 h 2109"/>
                <a:gd name="T52" fmla="*/ 841 w 1042"/>
                <a:gd name="T53" fmla="*/ 1358 h 2109"/>
                <a:gd name="T54" fmla="*/ 838 w 1042"/>
                <a:gd name="T55" fmla="*/ 1397 h 2109"/>
                <a:gd name="T56" fmla="*/ 911 w 1042"/>
                <a:gd name="T57" fmla="*/ 1477 h 2109"/>
                <a:gd name="T58" fmla="*/ 903 w 1042"/>
                <a:gd name="T59" fmla="*/ 1693 h 2109"/>
                <a:gd name="T60" fmla="*/ 717 w 1042"/>
                <a:gd name="T61" fmla="*/ 1872 h 2109"/>
                <a:gd name="T62" fmla="*/ 496 w 1042"/>
                <a:gd name="T63" fmla="*/ 1922 h 2109"/>
                <a:gd name="T64" fmla="*/ 281 w 1042"/>
                <a:gd name="T65" fmla="*/ 2005 h 2109"/>
                <a:gd name="T66" fmla="*/ 198 w 1042"/>
                <a:gd name="T67" fmla="*/ 2052 h 2109"/>
                <a:gd name="T68" fmla="*/ 99 w 1042"/>
                <a:gd name="T69" fmla="*/ 2109 h 2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1" name="Freeform 25"/>
            <p:cNvSpPr>
              <a:spLocks/>
            </p:cNvSpPr>
            <p:nvPr/>
          </p:nvSpPr>
          <p:spPr bwMode="auto">
            <a:xfrm>
              <a:off x="5408354" y="2307990"/>
              <a:ext cx="559421" cy="380659"/>
            </a:xfrm>
            <a:custGeom>
              <a:avLst/>
              <a:gdLst>
                <a:gd name="T0" fmla="*/ 213 w 1952"/>
                <a:gd name="T1" fmla="*/ 1322 h 1326"/>
                <a:gd name="T2" fmla="*/ 131 w 1952"/>
                <a:gd name="T3" fmla="*/ 1261 h 1326"/>
                <a:gd name="T4" fmla="*/ 0 w 1952"/>
                <a:gd name="T5" fmla="*/ 1143 h 1326"/>
                <a:gd name="T6" fmla="*/ 30 w 1952"/>
                <a:gd name="T7" fmla="*/ 1079 h 1326"/>
                <a:gd name="T8" fmla="*/ 120 w 1952"/>
                <a:gd name="T9" fmla="*/ 989 h 1326"/>
                <a:gd name="T10" fmla="*/ 120 w 1952"/>
                <a:gd name="T11" fmla="*/ 885 h 1326"/>
                <a:gd name="T12" fmla="*/ 42 w 1952"/>
                <a:gd name="T13" fmla="*/ 630 h 1326"/>
                <a:gd name="T14" fmla="*/ 65 w 1952"/>
                <a:gd name="T15" fmla="*/ 523 h 1326"/>
                <a:gd name="T16" fmla="*/ 213 w 1952"/>
                <a:gd name="T17" fmla="*/ 356 h 1326"/>
                <a:gd name="T18" fmla="*/ 463 w 1952"/>
                <a:gd name="T19" fmla="*/ 156 h 1326"/>
                <a:gd name="T20" fmla="*/ 621 w 1952"/>
                <a:gd name="T21" fmla="*/ 0 h 1326"/>
                <a:gd name="T22" fmla="*/ 649 w 1952"/>
                <a:gd name="T23" fmla="*/ 115 h 1326"/>
                <a:gd name="T24" fmla="*/ 725 w 1952"/>
                <a:gd name="T25" fmla="*/ 117 h 1326"/>
                <a:gd name="T26" fmla="*/ 764 w 1952"/>
                <a:gd name="T27" fmla="*/ 53 h 1326"/>
                <a:gd name="T28" fmla="*/ 902 w 1952"/>
                <a:gd name="T29" fmla="*/ 40 h 1326"/>
                <a:gd name="T30" fmla="*/ 946 w 1952"/>
                <a:gd name="T31" fmla="*/ 116 h 1326"/>
                <a:gd name="T32" fmla="*/ 942 w 1952"/>
                <a:gd name="T33" fmla="*/ 254 h 1326"/>
                <a:gd name="T34" fmla="*/ 1174 w 1952"/>
                <a:gd name="T35" fmla="*/ 354 h 1326"/>
                <a:gd name="T36" fmla="*/ 1297 w 1952"/>
                <a:gd name="T37" fmla="*/ 161 h 1326"/>
                <a:gd name="T38" fmla="*/ 1348 w 1952"/>
                <a:gd name="T39" fmla="*/ 107 h 1326"/>
                <a:gd name="T40" fmla="*/ 1505 w 1952"/>
                <a:gd name="T41" fmla="*/ 71 h 1326"/>
                <a:gd name="T42" fmla="*/ 1636 w 1952"/>
                <a:gd name="T43" fmla="*/ 130 h 1326"/>
                <a:gd name="T44" fmla="*/ 1930 w 1952"/>
                <a:gd name="T45" fmla="*/ 131 h 1326"/>
                <a:gd name="T46" fmla="*/ 1952 w 1952"/>
                <a:gd name="T47" fmla="*/ 145 h 1326"/>
                <a:gd name="T48" fmla="*/ 1939 w 1952"/>
                <a:gd name="T49" fmla="*/ 171 h 1326"/>
                <a:gd name="T50" fmla="*/ 1929 w 1952"/>
                <a:gd name="T51" fmla="*/ 269 h 1326"/>
                <a:gd name="T52" fmla="*/ 1824 w 1952"/>
                <a:gd name="T53" fmla="*/ 276 h 1326"/>
                <a:gd name="T54" fmla="*/ 1528 w 1952"/>
                <a:gd name="T55" fmla="*/ 521 h 1326"/>
                <a:gd name="T56" fmla="*/ 1461 w 1952"/>
                <a:gd name="T57" fmla="*/ 548 h 1326"/>
                <a:gd name="T58" fmla="*/ 1362 w 1952"/>
                <a:gd name="T59" fmla="*/ 601 h 1326"/>
                <a:gd name="T60" fmla="*/ 1345 w 1952"/>
                <a:gd name="T61" fmla="*/ 621 h 1326"/>
                <a:gd name="T62" fmla="*/ 1335 w 1952"/>
                <a:gd name="T63" fmla="*/ 729 h 1326"/>
                <a:gd name="T64" fmla="*/ 1223 w 1952"/>
                <a:gd name="T65" fmla="*/ 873 h 1326"/>
                <a:gd name="T66" fmla="*/ 1190 w 1952"/>
                <a:gd name="T67" fmla="*/ 1020 h 1326"/>
                <a:gd name="T68" fmla="*/ 1039 w 1952"/>
                <a:gd name="T69" fmla="*/ 1107 h 1326"/>
                <a:gd name="T70" fmla="*/ 958 w 1952"/>
                <a:gd name="T71" fmla="*/ 1266 h 1326"/>
                <a:gd name="T72" fmla="*/ 955 w 1952"/>
                <a:gd name="T73" fmla="*/ 1253 h 1326"/>
                <a:gd name="T74" fmla="*/ 923 w 1952"/>
                <a:gd name="T75" fmla="*/ 1226 h 1326"/>
                <a:gd name="T76" fmla="*/ 872 w 1952"/>
                <a:gd name="T77" fmla="*/ 1221 h 1326"/>
                <a:gd name="T78" fmla="*/ 798 w 1952"/>
                <a:gd name="T79" fmla="*/ 1311 h 1326"/>
                <a:gd name="T80" fmla="*/ 651 w 1952"/>
                <a:gd name="T81" fmla="*/ 1294 h 1326"/>
                <a:gd name="T82" fmla="*/ 636 w 1952"/>
                <a:gd name="T83" fmla="*/ 1254 h 1326"/>
                <a:gd name="T84" fmla="*/ 512 w 1952"/>
                <a:gd name="T85" fmla="*/ 1127 h 1326"/>
                <a:gd name="T86" fmla="*/ 435 w 1952"/>
                <a:gd name="T87" fmla="*/ 1122 h 1326"/>
                <a:gd name="T88" fmla="*/ 415 w 1952"/>
                <a:gd name="T89" fmla="*/ 1252 h 1326"/>
                <a:gd name="T90" fmla="*/ 332 w 1952"/>
                <a:gd name="T91" fmla="*/ 1293 h 1326"/>
                <a:gd name="T92" fmla="*/ 213 w 1952"/>
                <a:gd name="T93" fmla="*/ 1322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chemeClr val="accent1"/>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2" name="Freeform 26"/>
            <p:cNvSpPr>
              <a:spLocks/>
            </p:cNvSpPr>
            <p:nvPr/>
          </p:nvSpPr>
          <p:spPr bwMode="auto">
            <a:xfrm>
              <a:off x="4542933" y="2219659"/>
              <a:ext cx="240803" cy="401690"/>
            </a:xfrm>
            <a:custGeom>
              <a:avLst/>
              <a:gdLst>
                <a:gd name="T0" fmla="*/ 319 w 840"/>
                <a:gd name="T1" fmla="*/ 1263 h 1400"/>
                <a:gd name="T2" fmla="*/ 294 w 840"/>
                <a:gd name="T3" fmla="*/ 1158 h 1400"/>
                <a:gd name="T4" fmla="*/ 257 w 840"/>
                <a:gd name="T5" fmla="*/ 892 h 1400"/>
                <a:gd name="T6" fmla="*/ 79 w 840"/>
                <a:gd name="T7" fmla="*/ 681 h 1400"/>
                <a:gd name="T8" fmla="*/ 0 w 840"/>
                <a:gd name="T9" fmla="*/ 636 h 1400"/>
                <a:gd name="T10" fmla="*/ 205 w 840"/>
                <a:gd name="T11" fmla="*/ 579 h 1400"/>
                <a:gd name="T12" fmla="*/ 339 w 840"/>
                <a:gd name="T13" fmla="*/ 520 h 1400"/>
                <a:gd name="T14" fmla="*/ 394 w 840"/>
                <a:gd name="T15" fmla="*/ 453 h 1400"/>
                <a:gd name="T16" fmla="*/ 388 w 840"/>
                <a:gd name="T17" fmla="*/ 328 h 1400"/>
                <a:gd name="T18" fmla="*/ 482 w 840"/>
                <a:gd name="T19" fmla="*/ 157 h 1400"/>
                <a:gd name="T20" fmla="*/ 498 w 840"/>
                <a:gd name="T21" fmla="*/ 63 h 1400"/>
                <a:gd name="T22" fmla="*/ 674 w 840"/>
                <a:gd name="T23" fmla="*/ 51 h 1400"/>
                <a:gd name="T24" fmla="*/ 690 w 840"/>
                <a:gd name="T25" fmla="*/ 104 h 1400"/>
                <a:gd name="T26" fmla="*/ 644 w 840"/>
                <a:gd name="T27" fmla="*/ 214 h 1400"/>
                <a:gd name="T28" fmla="*/ 592 w 840"/>
                <a:gd name="T29" fmla="*/ 442 h 1400"/>
                <a:gd name="T30" fmla="*/ 707 w 840"/>
                <a:gd name="T31" fmla="*/ 461 h 1400"/>
                <a:gd name="T32" fmla="*/ 840 w 840"/>
                <a:gd name="T33" fmla="*/ 566 h 1400"/>
                <a:gd name="T34" fmla="*/ 782 w 840"/>
                <a:gd name="T35" fmla="*/ 649 h 1400"/>
                <a:gd name="T36" fmla="*/ 696 w 840"/>
                <a:gd name="T37" fmla="*/ 739 h 1400"/>
                <a:gd name="T38" fmla="*/ 602 w 840"/>
                <a:gd name="T39" fmla="*/ 871 h 1400"/>
                <a:gd name="T40" fmla="*/ 540 w 840"/>
                <a:gd name="T41" fmla="*/ 1063 h 1400"/>
                <a:gd name="T42" fmla="*/ 585 w 840"/>
                <a:gd name="T43" fmla="*/ 1106 h 1400"/>
                <a:gd name="T44" fmla="*/ 674 w 840"/>
                <a:gd name="T45" fmla="*/ 1220 h 1400"/>
                <a:gd name="T46" fmla="*/ 654 w 840"/>
                <a:gd name="T47" fmla="*/ 1262 h 1400"/>
                <a:gd name="T48" fmla="*/ 555 w 840"/>
                <a:gd name="T49" fmla="*/ 1295 h 1400"/>
                <a:gd name="T50" fmla="*/ 319 w 840"/>
                <a:gd name="T51" fmla="*/ 1263 h 1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3" name="Freeform 27"/>
            <p:cNvSpPr>
              <a:spLocks/>
            </p:cNvSpPr>
            <p:nvPr/>
          </p:nvSpPr>
          <p:spPr bwMode="auto">
            <a:xfrm>
              <a:off x="5261137" y="1837949"/>
              <a:ext cx="465834" cy="698225"/>
            </a:xfrm>
            <a:custGeom>
              <a:avLst/>
              <a:gdLst>
                <a:gd name="T0" fmla="*/ 533 w 1625"/>
                <a:gd name="T1" fmla="*/ 2387 h 2434"/>
                <a:gd name="T2" fmla="*/ 121 w 1625"/>
                <a:gd name="T3" fmla="*/ 2334 h 2434"/>
                <a:gd name="T4" fmla="*/ 148 w 1625"/>
                <a:gd name="T5" fmla="*/ 2099 h 2434"/>
                <a:gd name="T6" fmla="*/ 10 w 1625"/>
                <a:gd name="T7" fmla="*/ 1611 h 2434"/>
                <a:gd name="T8" fmla="*/ 232 w 1625"/>
                <a:gd name="T9" fmla="*/ 1315 h 2434"/>
                <a:gd name="T10" fmla="*/ 77 w 1625"/>
                <a:gd name="T11" fmla="*/ 1029 h 2434"/>
                <a:gd name="T12" fmla="*/ 52 w 1625"/>
                <a:gd name="T13" fmla="*/ 1012 h 2434"/>
                <a:gd name="T14" fmla="*/ 142 w 1625"/>
                <a:gd name="T15" fmla="*/ 890 h 2434"/>
                <a:gd name="T16" fmla="*/ 69 w 1625"/>
                <a:gd name="T17" fmla="*/ 761 h 2434"/>
                <a:gd name="T18" fmla="*/ 1 w 1625"/>
                <a:gd name="T19" fmla="*/ 536 h 2434"/>
                <a:gd name="T20" fmla="*/ 103 w 1625"/>
                <a:gd name="T21" fmla="*/ 460 h 2434"/>
                <a:gd name="T22" fmla="*/ 175 w 1625"/>
                <a:gd name="T23" fmla="*/ 272 h 2434"/>
                <a:gd name="T24" fmla="*/ 298 w 1625"/>
                <a:gd name="T25" fmla="*/ 540 h 2434"/>
                <a:gd name="T26" fmla="*/ 374 w 1625"/>
                <a:gd name="T27" fmla="*/ 516 h 2434"/>
                <a:gd name="T28" fmla="*/ 765 w 1625"/>
                <a:gd name="T29" fmla="*/ 330 h 2434"/>
                <a:gd name="T30" fmla="*/ 879 w 1625"/>
                <a:gd name="T31" fmla="*/ 74 h 2434"/>
                <a:gd name="T32" fmla="*/ 1126 w 1625"/>
                <a:gd name="T33" fmla="*/ 365 h 2434"/>
                <a:gd name="T34" fmla="*/ 1394 w 1625"/>
                <a:gd name="T35" fmla="*/ 493 h 2434"/>
                <a:gd name="T36" fmla="*/ 1364 w 1625"/>
                <a:gd name="T37" fmla="*/ 711 h 2434"/>
                <a:gd name="T38" fmla="*/ 1625 w 1625"/>
                <a:gd name="T39" fmla="*/ 888 h 2434"/>
                <a:gd name="T40" fmla="*/ 1319 w 1625"/>
                <a:gd name="T41" fmla="*/ 1231 h 2434"/>
                <a:gd name="T42" fmla="*/ 1058 w 1625"/>
                <a:gd name="T43" fmla="*/ 1110 h 2434"/>
                <a:gd name="T44" fmla="*/ 941 w 1625"/>
                <a:gd name="T45" fmla="*/ 897 h 2434"/>
                <a:gd name="T46" fmla="*/ 783 w 1625"/>
                <a:gd name="T47" fmla="*/ 615 h 2434"/>
                <a:gd name="T48" fmla="*/ 523 w 1625"/>
                <a:gd name="T49" fmla="*/ 795 h 2434"/>
                <a:gd name="T50" fmla="*/ 429 w 1625"/>
                <a:gd name="T51" fmla="*/ 1015 h 2434"/>
                <a:gd name="T52" fmla="*/ 620 w 1625"/>
                <a:gd name="T53" fmla="*/ 1164 h 2434"/>
                <a:gd name="T54" fmla="*/ 827 w 1625"/>
                <a:gd name="T55" fmla="*/ 1169 h 2434"/>
                <a:gd name="T56" fmla="*/ 874 w 1625"/>
                <a:gd name="T57" fmla="*/ 1364 h 2434"/>
                <a:gd name="T58" fmla="*/ 1125 w 1625"/>
                <a:gd name="T59" fmla="*/ 1616 h 2434"/>
                <a:gd name="T60" fmla="*/ 843 w 1625"/>
                <a:gd name="T61" fmla="*/ 1825 h 2434"/>
                <a:gd name="T62" fmla="*/ 565 w 1625"/>
                <a:gd name="T63" fmla="*/ 239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4" name="Freeform 28"/>
            <p:cNvSpPr>
              <a:spLocks/>
            </p:cNvSpPr>
            <p:nvPr/>
          </p:nvSpPr>
          <p:spPr bwMode="auto">
            <a:xfrm>
              <a:off x="2209559" y="1088198"/>
              <a:ext cx="1728737" cy="1355440"/>
            </a:xfrm>
            <a:custGeom>
              <a:avLst/>
              <a:gdLst>
                <a:gd name="T0" fmla="*/ 4182 w 6029"/>
                <a:gd name="T1" fmla="*/ 4629 h 4727"/>
                <a:gd name="T2" fmla="*/ 3958 w 6029"/>
                <a:gd name="T3" fmla="*/ 4672 h 4727"/>
                <a:gd name="T4" fmla="*/ 3586 w 6029"/>
                <a:gd name="T5" fmla="*/ 4421 h 4727"/>
                <a:gd name="T6" fmla="*/ 3148 w 6029"/>
                <a:gd name="T7" fmla="*/ 4387 h 4727"/>
                <a:gd name="T8" fmla="*/ 2751 w 6029"/>
                <a:gd name="T9" fmla="*/ 4485 h 4727"/>
                <a:gd name="T10" fmla="*/ 2390 w 6029"/>
                <a:gd name="T11" fmla="*/ 4571 h 4727"/>
                <a:gd name="T12" fmla="*/ 1924 w 6029"/>
                <a:gd name="T13" fmla="*/ 4411 h 4727"/>
                <a:gd name="T14" fmla="*/ 1701 w 6029"/>
                <a:gd name="T15" fmla="*/ 4422 h 4727"/>
                <a:gd name="T16" fmla="*/ 1096 w 6029"/>
                <a:gd name="T17" fmla="*/ 4590 h 4727"/>
                <a:gd name="T18" fmla="*/ 800 w 6029"/>
                <a:gd name="T19" fmla="*/ 4396 h 4727"/>
                <a:gd name="T20" fmla="*/ 773 w 6029"/>
                <a:gd name="T21" fmla="*/ 4124 h 4727"/>
                <a:gd name="T22" fmla="*/ 455 w 6029"/>
                <a:gd name="T23" fmla="*/ 3827 h 4727"/>
                <a:gd name="T24" fmla="*/ 256 w 6029"/>
                <a:gd name="T25" fmla="*/ 3374 h 4727"/>
                <a:gd name="T26" fmla="*/ 200 w 6029"/>
                <a:gd name="T27" fmla="*/ 3137 h 4727"/>
                <a:gd name="T28" fmla="*/ 66 w 6029"/>
                <a:gd name="T29" fmla="*/ 2655 h 4727"/>
                <a:gd name="T30" fmla="*/ 9 w 6029"/>
                <a:gd name="T31" fmla="*/ 2562 h 4727"/>
                <a:gd name="T32" fmla="*/ 125 w 6029"/>
                <a:gd name="T33" fmla="*/ 2326 h 4727"/>
                <a:gd name="T34" fmla="*/ 657 w 6029"/>
                <a:gd name="T35" fmla="*/ 2107 h 4727"/>
                <a:gd name="T36" fmla="*/ 944 w 6029"/>
                <a:gd name="T37" fmla="*/ 2242 h 4727"/>
                <a:gd name="T38" fmla="*/ 1277 w 6029"/>
                <a:gd name="T39" fmla="*/ 2057 h 4727"/>
                <a:gd name="T40" fmla="*/ 1798 w 6029"/>
                <a:gd name="T41" fmla="*/ 2044 h 4727"/>
                <a:gd name="T42" fmla="*/ 2084 w 6029"/>
                <a:gd name="T43" fmla="*/ 1665 h 4727"/>
                <a:gd name="T44" fmla="*/ 2240 w 6029"/>
                <a:gd name="T45" fmla="*/ 1318 h 4727"/>
                <a:gd name="T46" fmla="*/ 2210 w 6029"/>
                <a:gd name="T47" fmla="*/ 964 h 4727"/>
                <a:gd name="T48" fmla="*/ 2807 w 6029"/>
                <a:gd name="T49" fmla="*/ 1077 h 4727"/>
                <a:gd name="T50" fmla="*/ 2856 w 6029"/>
                <a:gd name="T51" fmla="*/ 839 h 4727"/>
                <a:gd name="T52" fmla="*/ 3162 w 6029"/>
                <a:gd name="T53" fmla="*/ 441 h 4727"/>
                <a:gd name="T54" fmla="*/ 3762 w 6029"/>
                <a:gd name="T55" fmla="*/ 535 h 4727"/>
                <a:gd name="T56" fmla="*/ 4158 w 6029"/>
                <a:gd name="T57" fmla="*/ 44 h 4727"/>
                <a:gd name="T58" fmla="*/ 4387 w 6029"/>
                <a:gd name="T59" fmla="*/ 187 h 4727"/>
                <a:gd name="T60" fmla="*/ 4785 w 6029"/>
                <a:gd name="T61" fmla="*/ 528 h 4727"/>
                <a:gd name="T62" fmla="*/ 4910 w 6029"/>
                <a:gd name="T63" fmla="*/ 891 h 4727"/>
                <a:gd name="T64" fmla="*/ 4820 w 6029"/>
                <a:gd name="T65" fmla="*/ 1469 h 4727"/>
                <a:gd name="T66" fmla="*/ 5417 w 6029"/>
                <a:gd name="T67" fmla="*/ 1670 h 4727"/>
                <a:gd name="T68" fmla="*/ 5878 w 6029"/>
                <a:gd name="T69" fmla="*/ 2039 h 4727"/>
                <a:gd name="T70" fmla="*/ 6003 w 6029"/>
                <a:gd name="T71" fmla="*/ 2432 h 4727"/>
                <a:gd name="T72" fmla="*/ 5938 w 6029"/>
                <a:gd name="T73" fmla="*/ 2741 h 4727"/>
                <a:gd name="T74" fmla="*/ 5713 w 6029"/>
                <a:gd name="T75" fmla="*/ 2873 h 4727"/>
                <a:gd name="T76" fmla="*/ 5085 w 6029"/>
                <a:gd name="T77" fmla="*/ 3247 h 4727"/>
                <a:gd name="T78" fmla="*/ 5047 w 6029"/>
                <a:gd name="T79" fmla="*/ 3672 h 4727"/>
                <a:gd name="T80" fmla="*/ 4334 w 6029"/>
                <a:gd name="T81" fmla="*/ 3821 h 4727"/>
                <a:gd name="T82" fmla="*/ 4367 w 6029"/>
                <a:gd name="T83" fmla="*/ 4142 h 4727"/>
                <a:gd name="T84" fmla="*/ 4445 w 6029"/>
                <a:gd name="T85" fmla="*/ 4396 h 4727"/>
                <a:gd name="T86" fmla="*/ 4296 w 6029"/>
                <a:gd name="T87" fmla="*/ 4727 h 4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5" name="Freeform 29"/>
            <p:cNvSpPr>
              <a:spLocks/>
            </p:cNvSpPr>
            <p:nvPr/>
          </p:nvSpPr>
          <p:spPr bwMode="auto">
            <a:xfrm>
              <a:off x="4038191" y="765375"/>
              <a:ext cx="1905396" cy="1642511"/>
            </a:xfrm>
            <a:custGeom>
              <a:avLst/>
              <a:gdLst>
                <a:gd name="T0" fmla="*/ 1630 w 6642"/>
                <a:gd name="T1" fmla="*/ 5242 h 5728"/>
                <a:gd name="T2" fmla="*/ 1530 w 6642"/>
                <a:gd name="T3" fmla="*/ 5007 h 5728"/>
                <a:gd name="T4" fmla="*/ 1052 w 6642"/>
                <a:gd name="T5" fmla="*/ 5254 h 5728"/>
                <a:gd name="T6" fmla="*/ 572 w 6642"/>
                <a:gd name="T7" fmla="*/ 4806 h 5728"/>
                <a:gd name="T8" fmla="*/ 651 w 6642"/>
                <a:gd name="T9" fmla="*/ 4438 h 5728"/>
                <a:gd name="T10" fmla="*/ 147 w 6642"/>
                <a:gd name="T11" fmla="*/ 4318 h 5728"/>
                <a:gd name="T12" fmla="*/ 0 w 6642"/>
                <a:gd name="T13" fmla="*/ 3842 h 5728"/>
                <a:gd name="T14" fmla="*/ 1044 w 6642"/>
                <a:gd name="T15" fmla="*/ 3908 h 5728"/>
                <a:gd name="T16" fmla="*/ 1487 w 6642"/>
                <a:gd name="T17" fmla="*/ 4158 h 5728"/>
                <a:gd name="T18" fmla="*/ 2267 w 6642"/>
                <a:gd name="T19" fmla="*/ 4125 h 5728"/>
                <a:gd name="T20" fmla="*/ 3073 w 6642"/>
                <a:gd name="T21" fmla="*/ 3979 h 5728"/>
                <a:gd name="T22" fmla="*/ 3705 w 6642"/>
                <a:gd name="T23" fmla="*/ 3503 h 5728"/>
                <a:gd name="T24" fmla="*/ 3692 w 6642"/>
                <a:gd name="T25" fmla="*/ 3012 h 5728"/>
                <a:gd name="T26" fmla="*/ 4258 w 6642"/>
                <a:gd name="T27" fmla="*/ 2876 h 5728"/>
                <a:gd name="T28" fmla="*/ 4672 w 6642"/>
                <a:gd name="T29" fmla="*/ 2621 h 5728"/>
                <a:gd name="T30" fmla="*/ 5456 w 6642"/>
                <a:gd name="T31" fmla="*/ 2333 h 5728"/>
                <a:gd name="T32" fmla="*/ 5143 w 6642"/>
                <a:gd name="T33" fmla="*/ 1827 h 5728"/>
                <a:gd name="T34" fmla="*/ 4889 w 6642"/>
                <a:gd name="T35" fmla="*/ 1994 h 5728"/>
                <a:gd name="T36" fmla="*/ 4388 w 6642"/>
                <a:gd name="T37" fmla="*/ 1890 h 5728"/>
                <a:gd name="T38" fmla="*/ 4584 w 6642"/>
                <a:gd name="T39" fmla="*/ 1306 h 5728"/>
                <a:gd name="T40" fmla="*/ 5210 w 6642"/>
                <a:gd name="T41" fmla="*/ 748 h 5728"/>
                <a:gd name="T42" fmla="*/ 5238 w 6642"/>
                <a:gd name="T43" fmla="*/ 251 h 5728"/>
                <a:gd name="T44" fmla="*/ 5508 w 6642"/>
                <a:gd name="T45" fmla="*/ 49 h 5728"/>
                <a:gd name="T46" fmla="*/ 5621 w 6642"/>
                <a:gd name="T47" fmla="*/ 366 h 5728"/>
                <a:gd name="T48" fmla="*/ 5876 w 6642"/>
                <a:gd name="T49" fmla="*/ 562 h 5728"/>
                <a:gd name="T50" fmla="*/ 6483 w 6642"/>
                <a:gd name="T51" fmla="*/ 479 h 5728"/>
                <a:gd name="T52" fmla="*/ 6530 w 6642"/>
                <a:gd name="T53" fmla="*/ 1168 h 5728"/>
                <a:gd name="T54" fmla="*/ 6458 w 6642"/>
                <a:gd name="T55" fmla="*/ 1507 h 5728"/>
                <a:gd name="T56" fmla="*/ 6101 w 6642"/>
                <a:gd name="T57" fmla="*/ 1904 h 5728"/>
                <a:gd name="T58" fmla="*/ 6333 w 6642"/>
                <a:gd name="T59" fmla="*/ 2178 h 5728"/>
                <a:gd name="T60" fmla="*/ 6347 w 6642"/>
                <a:gd name="T61" fmla="*/ 2362 h 5728"/>
                <a:gd name="T62" fmla="*/ 5992 w 6642"/>
                <a:gd name="T63" fmla="*/ 2412 h 5728"/>
                <a:gd name="T64" fmla="*/ 6137 w 6642"/>
                <a:gd name="T65" fmla="*/ 2844 h 5728"/>
                <a:gd name="T66" fmla="*/ 6344 w 6642"/>
                <a:gd name="T67" fmla="*/ 3010 h 5728"/>
                <a:gd name="T68" fmla="*/ 6642 w 6642"/>
                <a:gd name="T69" fmla="*/ 3342 h 5728"/>
                <a:gd name="T70" fmla="*/ 6273 w 6642"/>
                <a:gd name="T71" fmla="*/ 3644 h 5728"/>
                <a:gd name="T72" fmla="*/ 5891 w 6642"/>
                <a:gd name="T73" fmla="*/ 3965 h 5728"/>
                <a:gd name="T74" fmla="*/ 5682 w 6642"/>
                <a:gd name="T75" fmla="*/ 4064 h 5728"/>
                <a:gd name="T76" fmla="*/ 5265 w 6642"/>
                <a:gd name="T77" fmla="*/ 3802 h 5728"/>
                <a:gd name="T78" fmla="*/ 4807 w 6642"/>
                <a:gd name="T79" fmla="*/ 4072 h 5728"/>
                <a:gd name="T80" fmla="*/ 4541 w 6642"/>
                <a:gd name="T81" fmla="*/ 4134 h 5728"/>
                <a:gd name="T82" fmla="*/ 4260 w 6642"/>
                <a:gd name="T83" fmla="*/ 4238 h 5728"/>
                <a:gd name="T84" fmla="*/ 4293 w 6642"/>
                <a:gd name="T85" fmla="*/ 4556 h 5728"/>
                <a:gd name="T86" fmla="*/ 3815 w 6642"/>
                <a:gd name="T87" fmla="*/ 4777 h 5728"/>
                <a:gd name="T88" fmla="*/ 3424 w 6642"/>
                <a:gd name="T89" fmla="*/ 5045 h 5728"/>
                <a:gd name="T90" fmla="*/ 2993 w 6642"/>
                <a:gd name="T91" fmla="*/ 5516 h 5728"/>
                <a:gd name="T92" fmla="*/ 2536 w 6642"/>
                <a:gd name="T93" fmla="*/ 5566 h 5728"/>
                <a:gd name="T94" fmla="*/ 2481 w 6642"/>
                <a:gd name="T95" fmla="*/ 5149 h 5728"/>
                <a:gd name="T96" fmla="*/ 2177 w 6642"/>
                <a:gd name="T97" fmla="*/ 5276 h 5728"/>
                <a:gd name="T98" fmla="*/ 1951 w 6642"/>
                <a:gd name="T99" fmla="*/ 5617 h 5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6" name="Freeform 30"/>
            <p:cNvSpPr>
              <a:spLocks/>
            </p:cNvSpPr>
            <p:nvPr/>
          </p:nvSpPr>
          <p:spPr bwMode="auto">
            <a:xfrm>
              <a:off x="5387323" y="2021968"/>
              <a:ext cx="205052" cy="238700"/>
            </a:xfrm>
            <a:custGeom>
              <a:avLst/>
              <a:gdLst>
                <a:gd name="T0" fmla="*/ 604 w 714"/>
                <a:gd name="T1" fmla="*/ 831 h 831"/>
                <a:gd name="T2" fmla="*/ 486 w 714"/>
                <a:gd name="T3" fmla="*/ 743 h 831"/>
                <a:gd name="T4" fmla="*/ 433 w 714"/>
                <a:gd name="T5" fmla="*/ 555 h 831"/>
                <a:gd name="T6" fmla="*/ 424 w 714"/>
                <a:gd name="T7" fmla="*/ 519 h 831"/>
                <a:gd name="T8" fmla="*/ 197 w 714"/>
                <a:gd name="T9" fmla="*/ 447 h 831"/>
                <a:gd name="T10" fmla="*/ 162 w 714"/>
                <a:gd name="T11" fmla="*/ 489 h 831"/>
                <a:gd name="T12" fmla="*/ 12 w 714"/>
                <a:gd name="T13" fmla="*/ 489 h 831"/>
                <a:gd name="T14" fmla="*/ 64 w 714"/>
                <a:gd name="T15" fmla="*/ 372 h 831"/>
                <a:gd name="T16" fmla="*/ 131 w 714"/>
                <a:gd name="T17" fmla="*/ 321 h 831"/>
                <a:gd name="T18" fmla="*/ 113 w 714"/>
                <a:gd name="T19" fmla="*/ 170 h 831"/>
                <a:gd name="T20" fmla="*/ 260 w 714"/>
                <a:gd name="T21" fmla="*/ 69 h 831"/>
                <a:gd name="T22" fmla="*/ 318 w 714"/>
                <a:gd name="T23" fmla="*/ 2 h 831"/>
                <a:gd name="T24" fmla="*/ 369 w 714"/>
                <a:gd name="T25" fmla="*/ 52 h 831"/>
                <a:gd name="T26" fmla="*/ 481 w 714"/>
                <a:gd name="T27" fmla="*/ 65 h 831"/>
                <a:gd name="T28" fmla="*/ 486 w 714"/>
                <a:gd name="T29" fmla="*/ 294 h 831"/>
                <a:gd name="T30" fmla="*/ 543 w 714"/>
                <a:gd name="T31" fmla="*/ 306 h 831"/>
                <a:gd name="T32" fmla="*/ 575 w 714"/>
                <a:gd name="T33" fmla="*/ 332 h 831"/>
                <a:gd name="T34" fmla="*/ 654 w 714"/>
                <a:gd name="T35" fmla="*/ 541 h 831"/>
                <a:gd name="T36" fmla="*/ 714 w 714"/>
                <a:gd name="T37" fmla="*/ 621 h 831"/>
                <a:gd name="T38" fmla="*/ 598 w 714"/>
                <a:gd name="T39" fmla="*/ 706 h 831"/>
                <a:gd name="T40" fmla="*/ 604 w 714"/>
                <a:gd name="T41" fmla="*/ 831 h 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7" name="Freeform 31"/>
            <p:cNvSpPr>
              <a:spLocks/>
            </p:cNvSpPr>
            <p:nvPr/>
          </p:nvSpPr>
          <p:spPr bwMode="auto">
            <a:xfrm>
              <a:off x="5642847" y="1720177"/>
              <a:ext cx="516308" cy="491071"/>
            </a:xfrm>
            <a:custGeom>
              <a:avLst/>
              <a:gdLst>
                <a:gd name="T0" fmla="*/ 721 w 1797"/>
                <a:gd name="T1" fmla="*/ 1713 h 1713"/>
                <a:gd name="T2" fmla="*/ 714 w 1797"/>
                <a:gd name="T3" fmla="*/ 1700 h 1713"/>
                <a:gd name="T4" fmla="*/ 801 w 1797"/>
                <a:gd name="T5" fmla="*/ 1600 h 1713"/>
                <a:gd name="T6" fmla="*/ 833 w 1797"/>
                <a:gd name="T7" fmla="*/ 1539 h 1713"/>
                <a:gd name="T8" fmla="*/ 834 w 1797"/>
                <a:gd name="T9" fmla="*/ 1490 h 1713"/>
                <a:gd name="T10" fmla="*/ 770 w 1797"/>
                <a:gd name="T11" fmla="*/ 1449 h 1713"/>
                <a:gd name="T12" fmla="*/ 854 w 1797"/>
                <a:gd name="T13" fmla="*/ 1248 h 1713"/>
                <a:gd name="T14" fmla="*/ 887 w 1797"/>
                <a:gd name="T15" fmla="*/ 1056 h 1713"/>
                <a:gd name="T16" fmla="*/ 770 w 1797"/>
                <a:gd name="T17" fmla="*/ 925 h 1713"/>
                <a:gd name="T18" fmla="*/ 719 w 1797"/>
                <a:gd name="T19" fmla="*/ 917 h 1713"/>
                <a:gd name="T20" fmla="*/ 613 w 1797"/>
                <a:gd name="T21" fmla="*/ 934 h 1713"/>
                <a:gd name="T22" fmla="*/ 456 w 1797"/>
                <a:gd name="T23" fmla="*/ 1104 h 1713"/>
                <a:gd name="T24" fmla="*/ 337 w 1797"/>
                <a:gd name="T25" fmla="*/ 1278 h 1713"/>
                <a:gd name="T26" fmla="*/ 114 w 1797"/>
                <a:gd name="T27" fmla="*/ 1108 h 1713"/>
                <a:gd name="T28" fmla="*/ 6 w 1797"/>
                <a:gd name="T29" fmla="*/ 1053 h 1713"/>
                <a:gd name="T30" fmla="*/ 57 w 1797"/>
                <a:gd name="T31" fmla="*/ 966 h 1713"/>
                <a:gd name="T32" fmla="*/ 128 w 1797"/>
                <a:gd name="T33" fmla="*/ 883 h 1713"/>
                <a:gd name="T34" fmla="*/ 119 w 1797"/>
                <a:gd name="T35" fmla="*/ 719 h 1713"/>
                <a:gd name="T36" fmla="*/ 107 w 1797"/>
                <a:gd name="T37" fmla="*/ 712 h 1713"/>
                <a:gd name="T38" fmla="*/ 91 w 1797"/>
                <a:gd name="T39" fmla="*/ 682 h 1713"/>
                <a:gd name="T40" fmla="*/ 66 w 1797"/>
                <a:gd name="T41" fmla="*/ 616 h 1713"/>
                <a:gd name="T42" fmla="*/ 89 w 1797"/>
                <a:gd name="T43" fmla="*/ 508 h 1713"/>
                <a:gd name="T44" fmla="*/ 155 w 1797"/>
                <a:gd name="T45" fmla="*/ 602 h 1713"/>
                <a:gd name="T46" fmla="*/ 308 w 1797"/>
                <a:gd name="T47" fmla="*/ 668 h 1713"/>
                <a:gd name="T48" fmla="*/ 363 w 1797"/>
                <a:gd name="T49" fmla="*/ 613 h 1713"/>
                <a:gd name="T50" fmla="*/ 668 w 1797"/>
                <a:gd name="T51" fmla="*/ 385 h 1713"/>
                <a:gd name="T52" fmla="*/ 752 w 1797"/>
                <a:gd name="T53" fmla="*/ 247 h 1713"/>
                <a:gd name="T54" fmla="*/ 956 w 1797"/>
                <a:gd name="T55" fmla="*/ 258 h 1713"/>
                <a:gd name="T56" fmla="*/ 1020 w 1797"/>
                <a:gd name="T57" fmla="*/ 260 h 1713"/>
                <a:gd name="T58" fmla="*/ 1068 w 1797"/>
                <a:gd name="T59" fmla="*/ 202 h 1713"/>
                <a:gd name="T60" fmla="*/ 1069 w 1797"/>
                <a:gd name="T61" fmla="*/ 48 h 1713"/>
                <a:gd name="T62" fmla="*/ 1085 w 1797"/>
                <a:gd name="T63" fmla="*/ 0 h 1713"/>
                <a:gd name="T64" fmla="*/ 1213 w 1797"/>
                <a:gd name="T65" fmla="*/ 98 h 1713"/>
                <a:gd name="T66" fmla="*/ 1324 w 1797"/>
                <a:gd name="T67" fmla="*/ 153 h 1713"/>
                <a:gd name="T68" fmla="*/ 1347 w 1797"/>
                <a:gd name="T69" fmla="*/ 88 h 1713"/>
                <a:gd name="T70" fmla="*/ 1376 w 1797"/>
                <a:gd name="T71" fmla="*/ 56 h 1713"/>
                <a:gd name="T72" fmla="*/ 1401 w 1797"/>
                <a:gd name="T73" fmla="*/ 80 h 1713"/>
                <a:gd name="T74" fmla="*/ 1407 w 1797"/>
                <a:gd name="T75" fmla="*/ 201 h 1713"/>
                <a:gd name="T76" fmla="*/ 1578 w 1797"/>
                <a:gd name="T77" fmla="*/ 408 h 1713"/>
                <a:gd name="T78" fmla="*/ 1577 w 1797"/>
                <a:gd name="T79" fmla="*/ 566 h 1713"/>
                <a:gd name="T80" fmla="*/ 1618 w 1797"/>
                <a:gd name="T81" fmla="*/ 619 h 1713"/>
                <a:gd name="T82" fmla="*/ 1720 w 1797"/>
                <a:gd name="T83" fmla="*/ 700 h 1713"/>
                <a:gd name="T84" fmla="*/ 1797 w 1797"/>
                <a:gd name="T85" fmla="*/ 751 h 1713"/>
                <a:gd name="T86" fmla="*/ 1588 w 1797"/>
                <a:gd name="T87" fmla="*/ 919 h 1713"/>
                <a:gd name="T88" fmla="*/ 1530 w 1797"/>
                <a:gd name="T89" fmla="*/ 974 h 1713"/>
                <a:gd name="T90" fmla="*/ 1437 w 1797"/>
                <a:gd name="T91" fmla="*/ 1083 h 1713"/>
                <a:gd name="T92" fmla="*/ 1411 w 1797"/>
                <a:gd name="T93" fmla="*/ 1203 h 1713"/>
                <a:gd name="T94" fmla="*/ 1318 w 1797"/>
                <a:gd name="T95" fmla="*/ 1243 h 1713"/>
                <a:gd name="T96" fmla="*/ 946 w 1797"/>
                <a:gd name="T97" fmla="*/ 1480 h 1713"/>
                <a:gd name="T98" fmla="*/ 923 w 1797"/>
                <a:gd name="T99" fmla="*/ 1531 h 1713"/>
                <a:gd name="T100" fmla="*/ 881 w 1797"/>
                <a:gd name="T101" fmla="*/ 1684 h 1713"/>
                <a:gd name="T102" fmla="*/ 721 w 1797"/>
                <a:gd name="T103" fmla="*/ 1713 h 1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8" name="Freeform 32"/>
            <p:cNvSpPr>
              <a:spLocks/>
            </p:cNvSpPr>
            <p:nvPr/>
          </p:nvSpPr>
          <p:spPr bwMode="auto">
            <a:xfrm>
              <a:off x="5746949" y="1429951"/>
              <a:ext cx="744492" cy="495278"/>
            </a:xfrm>
            <a:custGeom>
              <a:avLst/>
              <a:gdLst>
                <a:gd name="T0" fmla="*/ 1270 w 2595"/>
                <a:gd name="T1" fmla="*/ 1595 h 1727"/>
                <a:gd name="T2" fmla="*/ 1237 w 2595"/>
                <a:gd name="T3" fmla="*/ 1388 h 1727"/>
                <a:gd name="T4" fmla="*/ 1084 w 2595"/>
                <a:gd name="T5" fmla="*/ 1204 h 1727"/>
                <a:gd name="T6" fmla="*/ 1072 w 2595"/>
                <a:gd name="T7" fmla="*/ 1076 h 1727"/>
                <a:gd name="T8" fmla="*/ 941 w 2595"/>
                <a:gd name="T9" fmla="*/ 1135 h 1727"/>
                <a:gd name="T10" fmla="*/ 776 w 2595"/>
                <a:gd name="T11" fmla="*/ 984 h 1727"/>
                <a:gd name="T12" fmla="*/ 503 w 2595"/>
                <a:gd name="T13" fmla="*/ 633 h 1727"/>
                <a:gd name="T14" fmla="*/ 468 w 2595"/>
                <a:gd name="T15" fmla="*/ 580 h 1727"/>
                <a:gd name="T16" fmla="*/ 323 w 2595"/>
                <a:gd name="T17" fmla="*/ 746 h 1727"/>
                <a:gd name="T18" fmla="*/ 213 w 2595"/>
                <a:gd name="T19" fmla="*/ 508 h 1727"/>
                <a:gd name="T20" fmla="*/ 68 w 2595"/>
                <a:gd name="T21" fmla="*/ 245 h 1727"/>
                <a:gd name="T22" fmla="*/ 75 w 2595"/>
                <a:gd name="T23" fmla="*/ 128 h 1727"/>
                <a:gd name="T24" fmla="*/ 388 w 2595"/>
                <a:gd name="T25" fmla="*/ 113 h 1727"/>
                <a:gd name="T26" fmla="*/ 754 w 2595"/>
                <a:gd name="T27" fmla="*/ 308 h 1727"/>
                <a:gd name="T28" fmla="*/ 1068 w 2595"/>
                <a:gd name="T29" fmla="*/ 136 h 1727"/>
                <a:gd name="T30" fmla="*/ 1185 w 2595"/>
                <a:gd name="T31" fmla="*/ 329 h 1727"/>
                <a:gd name="T32" fmla="*/ 1386 w 2595"/>
                <a:gd name="T33" fmla="*/ 383 h 1727"/>
                <a:gd name="T34" fmla="*/ 1605 w 2595"/>
                <a:gd name="T35" fmla="*/ 592 h 1727"/>
                <a:gd name="T36" fmla="*/ 1702 w 2595"/>
                <a:gd name="T37" fmla="*/ 457 h 1727"/>
                <a:gd name="T38" fmla="*/ 1874 w 2595"/>
                <a:gd name="T39" fmla="*/ 641 h 1727"/>
                <a:gd name="T40" fmla="*/ 1953 w 2595"/>
                <a:gd name="T41" fmla="*/ 725 h 1727"/>
                <a:gd name="T42" fmla="*/ 2087 w 2595"/>
                <a:gd name="T43" fmla="*/ 673 h 1727"/>
                <a:gd name="T44" fmla="*/ 2129 w 2595"/>
                <a:gd name="T45" fmla="*/ 618 h 1727"/>
                <a:gd name="T46" fmla="*/ 2232 w 2595"/>
                <a:gd name="T47" fmla="*/ 542 h 1727"/>
                <a:gd name="T48" fmla="*/ 2287 w 2595"/>
                <a:gd name="T49" fmla="*/ 498 h 1727"/>
                <a:gd name="T50" fmla="*/ 2480 w 2595"/>
                <a:gd name="T51" fmla="*/ 679 h 1727"/>
                <a:gd name="T52" fmla="*/ 2546 w 2595"/>
                <a:gd name="T53" fmla="*/ 864 h 1727"/>
                <a:gd name="T54" fmla="*/ 2494 w 2595"/>
                <a:gd name="T55" fmla="*/ 1050 h 1727"/>
                <a:gd name="T56" fmla="*/ 2382 w 2595"/>
                <a:gd name="T57" fmla="*/ 1034 h 1727"/>
                <a:gd name="T58" fmla="*/ 2367 w 2595"/>
                <a:gd name="T59" fmla="*/ 893 h 1727"/>
                <a:gd name="T60" fmla="*/ 2126 w 2595"/>
                <a:gd name="T61" fmla="*/ 1142 h 1727"/>
                <a:gd name="T62" fmla="*/ 1905 w 2595"/>
                <a:gd name="T63" fmla="*/ 1356 h 1727"/>
                <a:gd name="T64" fmla="*/ 1936 w 2595"/>
                <a:gd name="T65" fmla="*/ 1494 h 1727"/>
                <a:gd name="T66" fmla="*/ 1552 w 2595"/>
                <a:gd name="T67" fmla="*/ 1494 h 1727"/>
                <a:gd name="T68" fmla="*/ 1468 w 2595"/>
                <a:gd name="T69" fmla="*/ 1718 h 1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9" name="Freeform 33"/>
            <p:cNvSpPr>
              <a:spLocks/>
            </p:cNvSpPr>
            <p:nvPr/>
          </p:nvSpPr>
          <p:spPr bwMode="auto">
            <a:xfrm>
              <a:off x="5607093" y="721211"/>
              <a:ext cx="971626" cy="909585"/>
            </a:xfrm>
            <a:custGeom>
              <a:avLst/>
              <a:gdLst>
                <a:gd name="T0" fmla="*/ 2335 w 3386"/>
                <a:gd name="T1" fmla="*/ 3046 h 3170"/>
                <a:gd name="T2" fmla="*/ 2109 w 3386"/>
                <a:gd name="T3" fmla="*/ 3024 h 3170"/>
                <a:gd name="T4" fmla="*/ 1966 w 3386"/>
                <a:gd name="T5" fmla="*/ 2847 h 3170"/>
                <a:gd name="T6" fmla="*/ 1727 w 3386"/>
                <a:gd name="T7" fmla="*/ 2726 h 3170"/>
                <a:gd name="T8" fmla="*/ 1616 w 3386"/>
                <a:gd name="T9" fmla="*/ 2612 h 3170"/>
                <a:gd name="T10" fmla="*/ 1472 w 3386"/>
                <a:gd name="T11" fmla="*/ 2638 h 3170"/>
                <a:gd name="T12" fmla="*/ 1219 w 3386"/>
                <a:gd name="T13" fmla="*/ 2740 h 3170"/>
                <a:gd name="T14" fmla="*/ 917 w 3386"/>
                <a:gd name="T15" fmla="*/ 2483 h 3170"/>
                <a:gd name="T16" fmla="*/ 863 w 3386"/>
                <a:gd name="T17" fmla="*/ 2426 h 3170"/>
                <a:gd name="T18" fmla="*/ 960 w 3386"/>
                <a:gd name="T19" fmla="*/ 2275 h 3170"/>
                <a:gd name="T20" fmla="*/ 835 w 3386"/>
                <a:gd name="T21" fmla="*/ 2304 h 3170"/>
                <a:gd name="T22" fmla="*/ 663 w 3386"/>
                <a:gd name="T23" fmla="*/ 2159 h 3170"/>
                <a:gd name="T24" fmla="*/ 786 w 3386"/>
                <a:gd name="T25" fmla="*/ 1939 h 3170"/>
                <a:gd name="T26" fmla="*/ 919 w 3386"/>
                <a:gd name="T27" fmla="*/ 1635 h 3170"/>
                <a:gd name="T28" fmla="*/ 998 w 3386"/>
                <a:gd name="T29" fmla="*/ 1811 h 3170"/>
                <a:gd name="T30" fmla="*/ 1108 w 3386"/>
                <a:gd name="T31" fmla="*/ 1568 h 3170"/>
                <a:gd name="T32" fmla="*/ 1033 w 3386"/>
                <a:gd name="T33" fmla="*/ 1189 h 3170"/>
                <a:gd name="T34" fmla="*/ 1063 w 3386"/>
                <a:gd name="T35" fmla="*/ 1026 h 3170"/>
                <a:gd name="T36" fmla="*/ 957 w 3386"/>
                <a:gd name="T37" fmla="*/ 516 h 3170"/>
                <a:gd name="T38" fmla="*/ 659 w 3386"/>
                <a:gd name="T39" fmla="*/ 669 h 3170"/>
                <a:gd name="T40" fmla="*/ 388 w 3386"/>
                <a:gd name="T41" fmla="*/ 584 h 3170"/>
                <a:gd name="T42" fmla="*/ 133 w 3386"/>
                <a:gd name="T43" fmla="*/ 492 h 3170"/>
                <a:gd name="T44" fmla="*/ 0 w 3386"/>
                <a:gd name="T45" fmla="*/ 368 h 3170"/>
                <a:gd name="T46" fmla="*/ 77 w 3386"/>
                <a:gd name="T47" fmla="*/ 186 h 3170"/>
                <a:gd name="T48" fmla="*/ 225 w 3386"/>
                <a:gd name="T49" fmla="*/ 39 h 3170"/>
                <a:gd name="T50" fmla="*/ 624 w 3386"/>
                <a:gd name="T51" fmla="*/ 82 h 3170"/>
                <a:gd name="T52" fmla="*/ 1137 w 3386"/>
                <a:gd name="T53" fmla="*/ 455 h 3170"/>
                <a:gd name="T54" fmla="*/ 1324 w 3386"/>
                <a:gd name="T55" fmla="*/ 728 h 3170"/>
                <a:gd name="T56" fmla="*/ 1494 w 3386"/>
                <a:gd name="T57" fmla="*/ 991 h 3170"/>
                <a:gd name="T58" fmla="*/ 1532 w 3386"/>
                <a:gd name="T59" fmla="*/ 1146 h 3170"/>
                <a:gd name="T60" fmla="*/ 1867 w 3386"/>
                <a:gd name="T61" fmla="*/ 1191 h 3170"/>
                <a:gd name="T62" fmla="*/ 2014 w 3386"/>
                <a:gd name="T63" fmla="*/ 1171 h 3170"/>
                <a:gd name="T64" fmla="*/ 2288 w 3386"/>
                <a:gd name="T65" fmla="*/ 1336 h 3170"/>
                <a:gd name="T66" fmla="*/ 2567 w 3386"/>
                <a:gd name="T67" fmla="*/ 1644 h 3170"/>
                <a:gd name="T68" fmla="*/ 2817 w 3386"/>
                <a:gd name="T69" fmla="*/ 1555 h 3170"/>
                <a:gd name="T70" fmla="*/ 3087 w 3386"/>
                <a:gd name="T71" fmla="*/ 1254 h 3170"/>
                <a:gd name="T72" fmla="*/ 3292 w 3386"/>
                <a:gd name="T73" fmla="*/ 1236 h 3170"/>
                <a:gd name="T74" fmla="*/ 3386 w 3386"/>
                <a:gd name="T75" fmla="*/ 1511 h 3170"/>
                <a:gd name="T76" fmla="*/ 3343 w 3386"/>
                <a:gd name="T77" fmla="*/ 1722 h 3170"/>
                <a:gd name="T78" fmla="*/ 3325 w 3386"/>
                <a:gd name="T79" fmla="*/ 2112 h 3170"/>
                <a:gd name="T80" fmla="*/ 3301 w 3386"/>
                <a:gd name="T81" fmla="*/ 2370 h 3170"/>
                <a:gd name="T82" fmla="*/ 3170 w 3386"/>
                <a:gd name="T83" fmla="*/ 2429 h 3170"/>
                <a:gd name="T84" fmla="*/ 2952 w 3386"/>
                <a:gd name="T85" fmla="*/ 2482 h 3170"/>
                <a:gd name="T86" fmla="*/ 2909 w 3386"/>
                <a:gd name="T87" fmla="*/ 2710 h 3170"/>
                <a:gd name="T88" fmla="*/ 3044 w 3386"/>
                <a:gd name="T89" fmla="*/ 3123 h 3170"/>
                <a:gd name="T90" fmla="*/ 2742 w 3386"/>
                <a:gd name="T91" fmla="*/ 2945 h 3170"/>
                <a:gd name="T92" fmla="*/ 2566 w 3386"/>
                <a:gd name="T93" fmla="*/ 3039 h 3170"/>
                <a:gd name="T94" fmla="*/ 2575 w 3386"/>
                <a:gd name="T95" fmla="*/ 3108 h 3170"/>
                <a:gd name="T96" fmla="*/ 2456 w 3386"/>
                <a:gd name="T97" fmla="*/ 3170 h 3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90" name="Freeform 34"/>
            <p:cNvSpPr>
              <a:spLocks/>
            </p:cNvSpPr>
            <p:nvPr/>
          </p:nvSpPr>
          <p:spPr bwMode="auto">
            <a:xfrm>
              <a:off x="3643864" y="1802197"/>
              <a:ext cx="1235564" cy="1102017"/>
            </a:xfrm>
            <a:custGeom>
              <a:avLst/>
              <a:gdLst>
                <a:gd name="T0" fmla="*/ 3758 w 4310"/>
                <a:gd name="T1" fmla="*/ 2973 h 3842"/>
                <a:gd name="T2" fmla="*/ 3714 w 4310"/>
                <a:gd name="T3" fmla="*/ 3340 h 3842"/>
                <a:gd name="T4" fmla="*/ 3553 w 4310"/>
                <a:gd name="T5" fmla="*/ 3513 h 3842"/>
                <a:gd name="T6" fmla="*/ 3575 w 4310"/>
                <a:gd name="T7" fmla="*/ 3648 h 3842"/>
                <a:gd name="T8" fmla="*/ 3542 w 4310"/>
                <a:gd name="T9" fmla="*/ 3791 h 3842"/>
                <a:gd name="T10" fmla="*/ 3222 w 4310"/>
                <a:gd name="T11" fmla="*/ 3842 h 3842"/>
                <a:gd name="T12" fmla="*/ 3130 w 4310"/>
                <a:gd name="T13" fmla="*/ 3764 h 3842"/>
                <a:gd name="T14" fmla="*/ 3045 w 4310"/>
                <a:gd name="T15" fmla="*/ 3572 h 3842"/>
                <a:gd name="T16" fmla="*/ 2838 w 4310"/>
                <a:gd name="T17" fmla="*/ 3413 h 3842"/>
                <a:gd name="T18" fmla="*/ 2551 w 4310"/>
                <a:gd name="T19" fmla="*/ 3295 h 3842"/>
                <a:gd name="T20" fmla="*/ 2537 w 4310"/>
                <a:gd name="T21" fmla="*/ 3524 h 3842"/>
                <a:gd name="T22" fmla="*/ 2412 w 4310"/>
                <a:gd name="T23" fmla="*/ 3569 h 3842"/>
                <a:gd name="T24" fmla="*/ 2108 w 4310"/>
                <a:gd name="T25" fmla="*/ 3185 h 3842"/>
                <a:gd name="T26" fmla="*/ 2337 w 4310"/>
                <a:gd name="T27" fmla="*/ 3263 h 3842"/>
                <a:gd name="T28" fmla="*/ 2485 w 4310"/>
                <a:gd name="T29" fmla="*/ 3178 h 3842"/>
                <a:gd name="T30" fmla="*/ 2592 w 4310"/>
                <a:gd name="T31" fmla="*/ 2821 h 3842"/>
                <a:gd name="T32" fmla="*/ 2734 w 4310"/>
                <a:gd name="T33" fmla="*/ 2723 h 3842"/>
                <a:gd name="T34" fmla="*/ 2675 w 4310"/>
                <a:gd name="T35" fmla="*/ 2410 h 3842"/>
                <a:gd name="T36" fmla="*/ 2593 w 4310"/>
                <a:gd name="T37" fmla="*/ 2150 h 3842"/>
                <a:gd name="T38" fmla="*/ 2367 w 4310"/>
                <a:gd name="T39" fmla="*/ 1987 h 3842"/>
                <a:gd name="T40" fmla="*/ 1995 w 4310"/>
                <a:gd name="T41" fmla="*/ 1656 h 3842"/>
                <a:gd name="T42" fmla="*/ 1829 w 4310"/>
                <a:gd name="T43" fmla="*/ 1669 h 3842"/>
                <a:gd name="T44" fmla="*/ 1562 w 4310"/>
                <a:gd name="T45" fmla="*/ 1482 h 3842"/>
                <a:gd name="T46" fmla="*/ 1154 w 4310"/>
                <a:gd name="T47" fmla="*/ 1373 h 3842"/>
                <a:gd name="T48" fmla="*/ 1111 w 4310"/>
                <a:gd name="T49" fmla="*/ 1572 h 3842"/>
                <a:gd name="T50" fmla="*/ 700 w 4310"/>
                <a:gd name="T51" fmla="*/ 1349 h 3842"/>
                <a:gd name="T52" fmla="*/ 120 w 4310"/>
                <a:gd name="T53" fmla="*/ 1187 h 3842"/>
                <a:gd name="T54" fmla="*/ 53 w 4310"/>
                <a:gd name="T55" fmla="*/ 1034 h 3842"/>
                <a:gd name="T56" fmla="*/ 112 w 4310"/>
                <a:gd name="T57" fmla="*/ 790 h 3842"/>
                <a:gd name="T58" fmla="*/ 394 w 4310"/>
                <a:gd name="T59" fmla="*/ 650 h 3842"/>
                <a:gd name="T60" fmla="*/ 757 w 4310"/>
                <a:gd name="T61" fmla="*/ 414 h 3842"/>
                <a:gd name="T62" fmla="*/ 969 w 4310"/>
                <a:gd name="T63" fmla="*/ 239 h 3842"/>
                <a:gd name="T64" fmla="*/ 1353 w 4310"/>
                <a:gd name="T65" fmla="*/ 104 h 3842"/>
                <a:gd name="T66" fmla="*/ 1421 w 4310"/>
                <a:gd name="T67" fmla="*/ 385 h 3842"/>
                <a:gd name="T68" fmla="*/ 1385 w 4310"/>
                <a:gd name="T69" fmla="*/ 616 h 3842"/>
                <a:gd name="T70" fmla="*/ 1541 w 4310"/>
                <a:gd name="T71" fmla="*/ 790 h 3842"/>
                <a:gd name="T72" fmla="*/ 1629 w 4310"/>
                <a:gd name="T73" fmla="*/ 937 h 3842"/>
                <a:gd name="T74" fmla="*/ 2029 w 4310"/>
                <a:gd name="T75" fmla="*/ 907 h 3842"/>
                <a:gd name="T76" fmla="*/ 1854 w 4310"/>
                <a:gd name="T77" fmla="*/ 1191 h 3842"/>
                <a:gd name="T78" fmla="*/ 2096 w 4310"/>
                <a:gd name="T79" fmla="*/ 1371 h 3842"/>
                <a:gd name="T80" fmla="*/ 2289 w 4310"/>
                <a:gd name="T81" fmla="*/ 1647 h 3842"/>
                <a:gd name="T82" fmla="*/ 2562 w 4310"/>
                <a:gd name="T83" fmla="*/ 1474 h 3842"/>
                <a:gd name="T84" fmla="*/ 2760 w 4310"/>
                <a:gd name="T85" fmla="*/ 1528 h 3842"/>
                <a:gd name="T86" fmla="*/ 3029 w 4310"/>
                <a:gd name="T87" fmla="*/ 1404 h 3842"/>
                <a:gd name="T88" fmla="*/ 2922 w 4310"/>
                <a:gd name="T89" fmla="*/ 1637 h 3842"/>
                <a:gd name="T90" fmla="*/ 2923 w 4310"/>
                <a:gd name="T91" fmla="*/ 2020 h 3842"/>
                <a:gd name="T92" fmla="*/ 3101 w 4310"/>
                <a:gd name="T93" fmla="*/ 2130 h 3842"/>
                <a:gd name="T94" fmla="*/ 3362 w 4310"/>
                <a:gd name="T95" fmla="*/ 2365 h 3842"/>
                <a:gd name="T96" fmla="*/ 3421 w 4310"/>
                <a:gd name="T97" fmla="*/ 2724 h 3842"/>
                <a:gd name="T98" fmla="*/ 3709 w 4310"/>
                <a:gd name="T99" fmla="*/ 2811 h 3842"/>
                <a:gd name="T100" fmla="*/ 3792 w 4310"/>
                <a:gd name="T101" fmla="*/ 2543 h 3842"/>
                <a:gd name="T102" fmla="*/ 3774 w 4310"/>
                <a:gd name="T103" fmla="*/ 2337 h 3842"/>
                <a:gd name="T104" fmla="*/ 3845 w 4310"/>
                <a:gd name="T105" fmla="*/ 2227 h 3842"/>
                <a:gd name="T106" fmla="*/ 3906 w 4310"/>
                <a:gd name="T107" fmla="*/ 2261 h 3842"/>
                <a:gd name="T108" fmla="*/ 4109 w 4310"/>
                <a:gd name="T109" fmla="*/ 2417 h 3842"/>
                <a:gd name="T110" fmla="*/ 4310 w 4310"/>
                <a:gd name="T111" fmla="*/ 2527 h 3842"/>
                <a:gd name="T112" fmla="*/ 4286 w 4310"/>
                <a:gd name="T113" fmla="*/ 2808 h 3842"/>
                <a:gd name="T114" fmla="*/ 4206 w 4310"/>
                <a:gd name="T115" fmla="*/ 2878 h 3842"/>
                <a:gd name="T116" fmla="*/ 4042 w 4310"/>
                <a:gd name="T117" fmla="*/ 3044 h 3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91" name="Freeform 35"/>
            <p:cNvSpPr>
              <a:spLocks/>
            </p:cNvSpPr>
            <p:nvPr/>
          </p:nvSpPr>
          <p:spPr bwMode="auto">
            <a:xfrm>
              <a:off x="5002456" y="3660273"/>
              <a:ext cx="684555" cy="528926"/>
            </a:xfrm>
            <a:custGeom>
              <a:avLst/>
              <a:gdLst>
                <a:gd name="T0" fmla="*/ 161 w 2389"/>
                <a:gd name="T1" fmla="*/ 1841 h 1841"/>
                <a:gd name="T2" fmla="*/ 82 w 2389"/>
                <a:gd name="T3" fmla="*/ 1705 h 1841"/>
                <a:gd name="T4" fmla="*/ 3 w 2389"/>
                <a:gd name="T5" fmla="*/ 1582 h 1841"/>
                <a:gd name="T6" fmla="*/ 58 w 2389"/>
                <a:gd name="T7" fmla="*/ 1456 h 1841"/>
                <a:gd name="T8" fmla="*/ 203 w 2389"/>
                <a:gd name="T9" fmla="*/ 1201 h 1841"/>
                <a:gd name="T10" fmla="*/ 383 w 2389"/>
                <a:gd name="T11" fmla="*/ 1035 h 1841"/>
                <a:gd name="T12" fmla="*/ 566 w 2389"/>
                <a:gd name="T13" fmla="*/ 833 h 1841"/>
                <a:gd name="T14" fmla="*/ 653 w 2389"/>
                <a:gd name="T15" fmla="*/ 695 h 1841"/>
                <a:gd name="T16" fmla="*/ 760 w 2389"/>
                <a:gd name="T17" fmla="*/ 491 h 1841"/>
                <a:gd name="T18" fmla="*/ 751 w 2389"/>
                <a:gd name="T19" fmla="*/ 314 h 1841"/>
                <a:gd name="T20" fmla="*/ 810 w 2389"/>
                <a:gd name="T21" fmla="*/ 171 h 1841"/>
                <a:gd name="T22" fmla="*/ 855 w 2389"/>
                <a:gd name="T23" fmla="*/ 97 h 1841"/>
                <a:gd name="T24" fmla="*/ 915 w 2389"/>
                <a:gd name="T25" fmla="*/ 99 h 1841"/>
                <a:gd name="T26" fmla="*/ 1017 w 2389"/>
                <a:gd name="T27" fmla="*/ 199 h 1841"/>
                <a:gd name="T28" fmla="*/ 1078 w 2389"/>
                <a:gd name="T29" fmla="*/ 201 h 1841"/>
                <a:gd name="T30" fmla="*/ 1101 w 2389"/>
                <a:gd name="T31" fmla="*/ 90 h 1841"/>
                <a:gd name="T32" fmla="*/ 1044 w 2389"/>
                <a:gd name="T33" fmla="*/ 20 h 1841"/>
                <a:gd name="T34" fmla="*/ 1060 w 2389"/>
                <a:gd name="T35" fmla="*/ 14 h 1841"/>
                <a:gd name="T36" fmla="*/ 1354 w 2389"/>
                <a:gd name="T37" fmla="*/ 21 h 1841"/>
                <a:gd name="T38" fmla="*/ 1549 w 2389"/>
                <a:gd name="T39" fmla="*/ 0 h 1841"/>
                <a:gd name="T40" fmla="*/ 1584 w 2389"/>
                <a:gd name="T41" fmla="*/ 1 h 1841"/>
                <a:gd name="T42" fmla="*/ 1583 w 2389"/>
                <a:gd name="T43" fmla="*/ 63 h 1841"/>
                <a:gd name="T44" fmla="*/ 1458 w 2389"/>
                <a:gd name="T45" fmla="*/ 211 h 1841"/>
                <a:gd name="T46" fmla="*/ 1601 w 2389"/>
                <a:gd name="T47" fmla="*/ 306 h 1841"/>
                <a:gd name="T48" fmla="*/ 1774 w 2389"/>
                <a:gd name="T49" fmla="*/ 232 h 1841"/>
                <a:gd name="T50" fmla="*/ 1832 w 2389"/>
                <a:gd name="T51" fmla="*/ 233 h 1841"/>
                <a:gd name="T52" fmla="*/ 1867 w 2389"/>
                <a:gd name="T53" fmla="*/ 270 h 1841"/>
                <a:gd name="T54" fmla="*/ 2167 w 2389"/>
                <a:gd name="T55" fmla="*/ 189 h 1841"/>
                <a:gd name="T56" fmla="*/ 2256 w 2389"/>
                <a:gd name="T57" fmla="*/ 303 h 1841"/>
                <a:gd name="T58" fmla="*/ 2389 w 2389"/>
                <a:gd name="T59" fmla="*/ 493 h 1841"/>
                <a:gd name="T60" fmla="*/ 2389 w 2389"/>
                <a:gd name="T61" fmla="*/ 545 h 1841"/>
                <a:gd name="T62" fmla="*/ 2293 w 2389"/>
                <a:gd name="T63" fmla="*/ 562 h 1841"/>
                <a:gd name="T64" fmla="*/ 2219 w 2389"/>
                <a:gd name="T65" fmla="*/ 718 h 1841"/>
                <a:gd name="T66" fmla="*/ 2218 w 2389"/>
                <a:gd name="T67" fmla="*/ 734 h 1841"/>
                <a:gd name="T68" fmla="*/ 1933 w 2389"/>
                <a:gd name="T69" fmla="*/ 891 h 1841"/>
                <a:gd name="T70" fmla="*/ 1885 w 2389"/>
                <a:gd name="T71" fmla="*/ 939 h 1841"/>
                <a:gd name="T72" fmla="*/ 1831 w 2389"/>
                <a:gd name="T73" fmla="*/ 908 h 1841"/>
                <a:gd name="T74" fmla="*/ 1773 w 2389"/>
                <a:gd name="T75" fmla="*/ 906 h 1841"/>
                <a:gd name="T76" fmla="*/ 1738 w 2389"/>
                <a:gd name="T77" fmla="*/ 954 h 1841"/>
                <a:gd name="T78" fmla="*/ 1696 w 2389"/>
                <a:gd name="T79" fmla="*/ 953 h 1841"/>
                <a:gd name="T80" fmla="*/ 1604 w 2389"/>
                <a:gd name="T81" fmla="*/ 918 h 1841"/>
                <a:gd name="T82" fmla="*/ 1604 w 2389"/>
                <a:gd name="T83" fmla="*/ 994 h 1841"/>
                <a:gd name="T84" fmla="*/ 1507 w 2389"/>
                <a:gd name="T85" fmla="*/ 1080 h 1841"/>
                <a:gd name="T86" fmla="*/ 1424 w 2389"/>
                <a:gd name="T87" fmla="*/ 1015 h 1841"/>
                <a:gd name="T88" fmla="*/ 1409 w 2389"/>
                <a:gd name="T89" fmla="*/ 1012 h 1841"/>
                <a:gd name="T90" fmla="*/ 1329 w 2389"/>
                <a:gd name="T91" fmla="*/ 934 h 1841"/>
                <a:gd name="T92" fmla="*/ 1281 w 2389"/>
                <a:gd name="T93" fmla="*/ 933 h 1841"/>
                <a:gd name="T94" fmla="*/ 1245 w 2389"/>
                <a:gd name="T95" fmla="*/ 1021 h 1841"/>
                <a:gd name="T96" fmla="*/ 1181 w 2389"/>
                <a:gd name="T97" fmla="*/ 1117 h 1841"/>
                <a:gd name="T98" fmla="*/ 1069 w 2389"/>
                <a:gd name="T99" fmla="*/ 1216 h 1841"/>
                <a:gd name="T100" fmla="*/ 998 w 2389"/>
                <a:gd name="T101" fmla="*/ 1231 h 1841"/>
                <a:gd name="T102" fmla="*/ 931 w 2389"/>
                <a:gd name="T103" fmla="*/ 1288 h 1841"/>
                <a:gd name="T104" fmla="*/ 796 w 2389"/>
                <a:gd name="T105" fmla="*/ 1311 h 1841"/>
                <a:gd name="T106" fmla="*/ 777 w 2389"/>
                <a:gd name="T107" fmla="*/ 1349 h 1841"/>
                <a:gd name="T108" fmla="*/ 742 w 2389"/>
                <a:gd name="T109" fmla="*/ 1348 h 1841"/>
                <a:gd name="T110" fmla="*/ 605 w 2389"/>
                <a:gd name="T111" fmla="*/ 1352 h 1841"/>
                <a:gd name="T112" fmla="*/ 425 w 2389"/>
                <a:gd name="T113" fmla="*/ 1413 h 1841"/>
                <a:gd name="T114" fmla="*/ 240 w 2389"/>
                <a:gd name="T115" fmla="*/ 1480 h 1841"/>
                <a:gd name="T116" fmla="*/ 233 w 2389"/>
                <a:gd name="T117" fmla="*/ 1555 h 1841"/>
                <a:gd name="T118" fmla="*/ 159 w 2389"/>
                <a:gd name="T119" fmla="*/ 1655 h 1841"/>
                <a:gd name="T120" fmla="*/ 263 w 2389"/>
                <a:gd name="T121" fmla="*/ 1805 h 1841"/>
                <a:gd name="T122" fmla="*/ 161 w 2389"/>
                <a:gd name="T123" fmla="*/ 1841 h 1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grpSp>
      <p:cxnSp>
        <p:nvCxnSpPr>
          <p:cNvPr id="92" name="直接连接符 91"/>
          <p:cNvCxnSpPr>
            <a:stCxn id="96" idx="1"/>
            <a:endCxn id="81" idx="32"/>
          </p:cNvCxnSpPr>
          <p:nvPr/>
        </p:nvCxnSpPr>
        <p:spPr bwMode="auto">
          <a:xfrm flipH="1" flipV="1">
            <a:off x="3889731" y="2828062"/>
            <a:ext cx="401764" cy="315237"/>
          </a:xfrm>
          <a:prstGeom prst="line">
            <a:avLst/>
          </a:prstGeom>
          <a:solidFill>
            <a:srgbClr val="D01C63"/>
          </a:solidFill>
          <a:ln w="6350" cap="flat" cmpd="sng" algn="ctr">
            <a:solidFill>
              <a:schemeClr val="accent2"/>
            </a:solidFill>
            <a:prstDash val="solid"/>
            <a:round/>
            <a:headEnd type="none"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3" name="直接连接符 92"/>
          <p:cNvCxnSpPr>
            <a:stCxn id="106" idx="0"/>
            <a:endCxn id="70" idx="4"/>
          </p:cNvCxnSpPr>
          <p:nvPr/>
        </p:nvCxnSpPr>
        <p:spPr bwMode="auto">
          <a:xfrm flipV="1">
            <a:off x="1828785" y="3416485"/>
            <a:ext cx="905415" cy="668958"/>
          </a:xfrm>
          <a:prstGeom prst="line">
            <a:avLst/>
          </a:prstGeom>
          <a:solidFill>
            <a:srgbClr val="D01C63"/>
          </a:solidFill>
          <a:ln w="6350" cap="flat" cmpd="sng" algn="ctr">
            <a:solidFill>
              <a:schemeClr val="accent2"/>
            </a:solidFill>
            <a:prstDash val="solid"/>
            <a:round/>
            <a:headEnd type="none"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4" name="直接连接符 93"/>
          <p:cNvCxnSpPr>
            <a:stCxn id="101" idx="0"/>
            <a:endCxn id="72" idx="29"/>
          </p:cNvCxnSpPr>
          <p:nvPr/>
        </p:nvCxnSpPr>
        <p:spPr bwMode="auto">
          <a:xfrm flipH="1" flipV="1">
            <a:off x="4028101" y="3424319"/>
            <a:ext cx="532900" cy="727899"/>
          </a:xfrm>
          <a:prstGeom prst="line">
            <a:avLst/>
          </a:prstGeom>
          <a:solidFill>
            <a:srgbClr val="D01C63"/>
          </a:solidFill>
          <a:ln w="6350" cap="flat" cmpd="sng" algn="ctr">
            <a:solidFill>
              <a:schemeClr val="accent2"/>
            </a:solidFill>
            <a:prstDash val="solid"/>
            <a:round/>
            <a:headEnd type="none"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95" name="组合 94"/>
          <p:cNvGrpSpPr/>
          <p:nvPr/>
        </p:nvGrpSpPr>
        <p:grpSpPr>
          <a:xfrm>
            <a:off x="4287826" y="3016226"/>
            <a:ext cx="1247303" cy="294974"/>
            <a:chOff x="7185993" y="3672893"/>
            <a:chExt cx="2428160" cy="773491"/>
          </a:xfrm>
        </p:grpSpPr>
        <p:sp>
          <p:nvSpPr>
            <p:cNvPr id="96" name="圆角矩形 95"/>
            <p:cNvSpPr/>
            <p:nvPr/>
          </p:nvSpPr>
          <p:spPr>
            <a:xfrm>
              <a:off x="7193137" y="3680036"/>
              <a:ext cx="2201687" cy="652149"/>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97" name="文本框 180"/>
            <p:cNvSpPr txBox="1"/>
            <p:nvPr/>
          </p:nvSpPr>
          <p:spPr>
            <a:xfrm>
              <a:off x="7591674" y="3679716"/>
              <a:ext cx="2022479" cy="766668"/>
            </a:xfrm>
            <a:prstGeom prst="rect">
              <a:avLst/>
            </a:prstGeom>
            <a:noFill/>
            <a:ln w="12700">
              <a:noFill/>
              <a:prstDash val="solid"/>
            </a:ln>
          </p:spPr>
          <p:txBody>
            <a:bodyPr wrap="square" lIns="91424" tIns="45712" rIns="91424" bIns="45712"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此处添加标题</a:t>
              </a:r>
              <a:endPar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98" name="圆角矩形 97"/>
            <p:cNvSpPr/>
            <p:nvPr/>
          </p:nvSpPr>
          <p:spPr>
            <a:xfrm>
              <a:off x="7185993" y="3672893"/>
              <a:ext cx="400474" cy="66842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smtClean="0">
                  <a:ln>
                    <a:noFill/>
                  </a:ln>
                  <a:solidFill>
                    <a:prstClr val="white"/>
                  </a:solidFill>
                  <a:effectLst/>
                  <a:uLnTx/>
                  <a:uFillTx/>
                  <a:latin typeface="Calibri"/>
                  <a:ea typeface="宋体" panose="02010600030101010101" pitchFamily="2" charset="-122"/>
                  <a:cs typeface="+mn-cs"/>
                </a:rPr>
                <a:t>1</a:t>
              </a:r>
              <a:endParaRPr kumimoji="0" lang="zh-CN" altLang="en-US" sz="1800" b="0" i="0" u="none" strike="noStrike" kern="1200" cap="none" spc="0" normalizeH="0" baseline="0" noProof="0" dirty="0">
                <a:ln>
                  <a:noFill/>
                </a:ln>
                <a:solidFill>
                  <a:prstClr val="white"/>
                </a:solidFill>
                <a:effectLst/>
                <a:uLnTx/>
                <a:uFillTx/>
                <a:latin typeface="Calibri"/>
                <a:ea typeface="宋体" panose="02010600030101010101" pitchFamily="2" charset="-122"/>
                <a:cs typeface="+mn-cs"/>
              </a:endParaRPr>
            </a:p>
          </p:txBody>
        </p:sp>
      </p:grpSp>
      <p:sp>
        <p:nvSpPr>
          <p:cNvPr id="99" name="TextBox 98"/>
          <p:cNvSpPr txBox="1"/>
          <p:nvPr/>
        </p:nvSpPr>
        <p:spPr>
          <a:xfrm>
            <a:off x="5797705" y="2409658"/>
            <a:ext cx="1989083" cy="2257060"/>
          </a:xfrm>
          <a:prstGeom prst="rect">
            <a:avLst/>
          </a:prstGeom>
          <a:noFill/>
        </p:spPr>
        <p:txBody>
          <a:bodyPr wrap="square" lIns="62118" tIns="31058" rIns="62118" bIns="31058"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en-US" altLang="zh-CN" sz="1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1</a:t>
            </a:r>
            <a:r>
              <a:rPr kumimoji="0" lang="zh-CN" altLang="en-US" sz="1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a:t>
            </a:r>
            <a:r>
              <a:rPr kumimoji="0" lang="en-US" altLang="zh-CN" sz="1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40%</a:t>
            </a: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您的内容打在这里，或者通过复制您的文本</a:t>
            </a:r>
            <a:endParaRPr kumimoji="0" lang="en-US" altLang="zh-CN"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30000"/>
              </a:lnSpc>
              <a:spcBef>
                <a:spcPts val="0"/>
              </a:spcBef>
              <a:spcAft>
                <a:spcPts val="0"/>
              </a:spcAft>
              <a:buClrTx/>
              <a:buSzTx/>
              <a:buFontTx/>
              <a:buNone/>
              <a:tabLst/>
              <a:defRPr/>
            </a:pPr>
            <a:endParaRPr kumimoji="0" lang="en-US" altLang="zh-CN"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en-US" altLang="zh-CN" sz="1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2</a:t>
            </a:r>
            <a:r>
              <a:rPr kumimoji="0" lang="zh-CN" altLang="en-US" sz="1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a:t>
            </a:r>
            <a:r>
              <a:rPr kumimoji="0" lang="en-US" altLang="zh-CN" sz="1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35%</a:t>
            </a: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您的内容打在这里，或者通过复制您的文本</a:t>
            </a:r>
            <a:endParaRPr kumimoji="0" lang="en-US" altLang="zh-CN"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30000"/>
              </a:lnSpc>
              <a:spcBef>
                <a:spcPts val="0"/>
              </a:spcBef>
              <a:spcAft>
                <a:spcPts val="0"/>
              </a:spcAft>
              <a:buClrTx/>
              <a:buSzTx/>
              <a:buFontTx/>
              <a:buNone/>
              <a:tabLst/>
              <a:defRPr/>
            </a:pPr>
            <a:endParaRPr kumimoji="0" lang="en-US" altLang="zh-CN"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en-US" altLang="zh-CN" sz="1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3</a:t>
            </a:r>
            <a:r>
              <a:rPr kumimoji="0" lang="zh-CN" altLang="en-US" sz="1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a:t>
            </a:r>
            <a:r>
              <a:rPr kumimoji="0" lang="en-US" altLang="zh-CN" sz="1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25%</a:t>
            </a: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您的内容打在这里，或者通过复制您的文本</a:t>
            </a:r>
          </a:p>
        </p:txBody>
      </p:sp>
      <p:grpSp>
        <p:nvGrpSpPr>
          <p:cNvPr id="100" name="组合 99"/>
          <p:cNvGrpSpPr/>
          <p:nvPr/>
        </p:nvGrpSpPr>
        <p:grpSpPr>
          <a:xfrm>
            <a:off x="3991845" y="4149496"/>
            <a:ext cx="1247305" cy="294974"/>
            <a:chOff x="7185990" y="3672893"/>
            <a:chExt cx="2428163" cy="773491"/>
          </a:xfrm>
        </p:grpSpPr>
        <p:sp>
          <p:nvSpPr>
            <p:cNvPr id="101" name="圆角矩形 100"/>
            <p:cNvSpPr/>
            <p:nvPr/>
          </p:nvSpPr>
          <p:spPr>
            <a:xfrm>
              <a:off x="7193137" y="3680036"/>
              <a:ext cx="2201687" cy="652149"/>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02" name="文本框 180"/>
            <p:cNvSpPr txBox="1"/>
            <p:nvPr/>
          </p:nvSpPr>
          <p:spPr>
            <a:xfrm>
              <a:off x="7591676" y="3679716"/>
              <a:ext cx="2022477" cy="766668"/>
            </a:xfrm>
            <a:prstGeom prst="rect">
              <a:avLst/>
            </a:prstGeom>
            <a:noFill/>
            <a:ln w="12700">
              <a:noFill/>
              <a:prstDash val="solid"/>
            </a:ln>
          </p:spPr>
          <p:txBody>
            <a:bodyPr wrap="square" lIns="91424" tIns="45712" rIns="91424" bIns="45712"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此处添加标题</a:t>
              </a:r>
              <a:endPar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03" name="圆角矩形 102"/>
            <p:cNvSpPr/>
            <p:nvPr/>
          </p:nvSpPr>
          <p:spPr>
            <a:xfrm>
              <a:off x="7185990" y="3672893"/>
              <a:ext cx="400475" cy="66842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smtClean="0">
                  <a:ln>
                    <a:noFill/>
                  </a:ln>
                  <a:solidFill>
                    <a:prstClr val="white"/>
                  </a:solidFill>
                  <a:effectLst/>
                  <a:uLnTx/>
                  <a:uFillTx/>
                  <a:latin typeface="Calibri"/>
                  <a:ea typeface="宋体" panose="02010600030101010101" pitchFamily="2" charset="-122"/>
                  <a:cs typeface="+mn-cs"/>
                </a:rPr>
                <a:t>3</a:t>
              </a:r>
              <a:endParaRPr kumimoji="0" lang="zh-CN" altLang="en-US" sz="1800" b="0" i="0" u="none" strike="noStrike" kern="1200" cap="none" spc="0" normalizeH="0" baseline="0" noProof="0" dirty="0">
                <a:ln>
                  <a:noFill/>
                </a:ln>
                <a:solidFill>
                  <a:prstClr val="white"/>
                </a:solidFill>
                <a:effectLst/>
                <a:uLnTx/>
                <a:uFillTx/>
                <a:latin typeface="Calibri"/>
                <a:ea typeface="宋体" panose="02010600030101010101" pitchFamily="2" charset="-122"/>
                <a:cs typeface="+mn-cs"/>
              </a:endParaRPr>
            </a:p>
          </p:txBody>
        </p:sp>
      </p:grpSp>
      <p:graphicFrame>
        <p:nvGraphicFramePr>
          <p:cNvPr id="104" name="Chart 2"/>
          <p:cNvGraphicFramePr/>
          <p:nvPr>
            <p:extLst/>
          </p:nvPr>
        </p:nvGraphicFramePr>
        <p:xfrm>
          <a:off x="5705764" y="1248555"/>
          <a:ext cx="1965908" cy="1103515"/>
        </p:xfrm>
        <a:graphic>
          <a:graphicData uri="http://schemas.openxmlformats.org/drawingml/2006/chart">
            <c:chart xmlns:c="http://schemas.openxmlformats.org/drawingml/2006/chart" xmlns:r="http://schemas.openxmlformats.org/officeDocument/2006/relationships" r:id="rId3"/>
          </a:graphicData>
        </a:graphic>
      </p:graphicFrame>
      <p:grpSp>
        <p:nvGrpSpPr>
          <p:cNvPr id="105" name="组合 104"/>
          <p:cNvGrpSpPr/>
          <p:nvPr/>
        </p:nvGrpSpPr>
        <p:grpSpPr>
          <a:xfrm>
            <a:off x="1259632" y="4082720"/>
            <a:ext cx="1247303" cy="294974"/>
            <a:chOff x="7185993" y="3672893"/>
            <a:chExt cx="2428160" cy="773491"/>
          </a:xfrm>
        </p:grpSpPr>
        <p:sp>
          <p:nvSpPr>
            <p:cNvPr id="106" name="圆角矩形 105"/>
            <p:cNvSpPr/>
            <p:nvPr/>
          </p:nvSpPr>
          <p:spPr>
            <a:xfrm>
              <a:off x="7193137" y="3680036"/>
              <a:ext cx="2201687" cy="652149"/>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07" name="文本框 180"/>
            <p:cNvSpPr txBox="1"/>
            <p:nvPr/>
          </p:nvSpPr>
          <p:spPr>
            <a:xfrm>
              <a:off x="7591674" y="3679716"/>
              <a:ext cx="2022479" cy="766668"/>
            </a:xfrm>
            <a:prstGeom prst="rect">
              <a:avLst/>
            </a:prstGeom>
            <a:noFill/>
            <a:ln w="12700">
              <a:noFill/>
              <a:prstDash val="solid"/>
            </a:ln>
          </p:spPr>
          <p:txBody>
            <a:bodyPr wrap="square" lIns="91424" tIns="45712" rIns="91424" bIns="45712"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此处添加标题</a:t>
              </a:r>
              <a:endPar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08" name="圆角矩形 107"/>
            <p:cNvSpPr/>
            <p:nvPr/>
          </p:nvSpPr>
          <p:spPr>
            <a:xfrm>
              <a:off x="7185993" y="3672893"/>
              <a:ext cx="400474" cy="66842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smtClean="0">
                  <a:ln>
                    <a:noFill/>
                  </a:ln>
                  <a:solidFill>
                    <a:prstClr val="white"/>
                  </a:solidFill>
                  <a:effectLst/>
                  <a:uLnTx/>
                  <a:uFillTx/>
                  <a:latin typeface="Calibri"/>
                  <a:ea typeface="宋体" panose="02010600030101010101" pitchFamily="2" charset="-122"/>
                  <a:cs typeface="+mn-cs"/>
                </a:rPr>
                <a:t>2</a:t>
              </a:r>
              <a:endParaRPr kumimoji="0" lang="zh-CN" altLang="en-US" sz="1800" b="0" i="0" u="none" strike="noStrike" kern="1200" cap="none" spc="0" normalizeH="0" baseline="0" noProof="0" dirty="0">
                <a:ln>
                  <a:noFill/>
                </a:ln>
                <a:solidFill>
                  <a:prstClr val="white"/>
                </a:solidFill>
                <a:effectLst/>
                <a:uLnTx/>
                <a:uFillTx/>
                <a:latin typeface="Calibri"/>
                <a:ea typeface="宋体" panose="02010600030101010101" pitchFamily="2" charset="-122"/>
                <a:cs typeface="+mn-cs"/>
              </a:endParaRPr>
            </a:p>
          </p:txBody>
        </p:sp>
      </p:grpSp>
      <p:sp>
        <p:nvSpPr>
          <p:cNvPr id="109" name="TextBox 108"/>
          <p:cNvSpPr txBox="1"/>
          <p:nvPr/>
        </p:nvSpPr>
        <p:spPr>
          <a:xfrm>
            <a:off x="6908908" y="1587016"/>
            <a:ext cx="236057" cy="278166"/>
          </a:xfrm>
          <a:prstGeom prst="rect">
            <a:avLst/>
          </a:prstGeom>
          <a:noFill/>
        </p:spPr>
        <p:txBody>
          <a:bodyPr wrap="none" lIns="62118" tIns="31058" rIns="62118" bIns="31058"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1</a:t>
            </a:r>
            <a:endPar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10" name="TextBox 109"/>
          <p:cNvSpPr txBox="1"/>
          <p:nvPr/>
        </p:nvSpPr>
        <p:spPr>
          <a:xfrm>
            <a:off x="6433852" y="2003943"/>
            <a:ext cx="236057" cy="278166"/>
          </a:xfrm>
          <a:prstGeom prst="rect">
            <a:avLst/>
          </a:prstGeom>
          <a:noFill/>
        </p:spPr>
        <p:txBody>
          <a:bodyPr wrap="none" lIns="62118" tIns="31058" rIns="62118" bIns="31058"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2</a:t>
            </a:r>
            <a:endPar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11" name="TextBox 110"/>
          <p:cNvSpPr txBox="1"/>
          <p:nvPr/>
        </p:nvSpPr>
        <p:spPr>
          <a:xfrm>
            <a:off x="6346138" y="1438815"/>
            <a:ext cx="236057" cy="278166"/>
          </a:xfrm>
          <a:prstGeom prst="rect">
            <a:avLst/>
          </a:prstGeom>
          <a:noFill/>
        </p:spPr>
        <p:txBody>
          <a:bodyPr wrap="none" lIns="62118" tIns="31058" rIns="62118" bIns="31058"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3</a:t>
            </a:r>
            <a:endPar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56" name="TextBox 55"/>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57" name="TextBox 56"/>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36828214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1000"/>
                                        <p:tgtEl>
                                          <p:spTgt spid="61"/>
                                        </p:tgtEl>
                                      </p:cBhvr>
                                    </p:animEffect>
                                    <p:anim calcmode="lin" valueType="num">
                                      <p:cBhvr>
                                        <p:cTn id="8" dur="1000" fill="hold"/>
                                        <p:tgtEl>
                                          <p:spTgt spid="61"/>
                                        </p:tgtEl>
                                        <p:attrNameLst>
                                          <p:attrName>ppt_x</p:attrName>
                                        </p:attrNameLst>
                                      </p:cBhvr>
                                      <p:tavLst>
                                        <p:tav tm="0">
                                          <p:val>
                                            <p:strVal val="#ppt_x"/>
                                          </p:val>
                                        </p:tav>
                                        <p:tav tm="100000">
                                          <p:val>
                                            <p:strVal val="#ppt_x"/>
                                          </p:val>
                                        </p:tav>
                                      </p:tavLst>
                                    </p:anim>
                                    <p:anim calcmode="lin" valueType="num">
                                      <p:cBhvr>
                                        <p:cTn id="9" dur="1000" fill="hold"/>
                                        <p:tgtEl>
                                          <p:spTgt spid="6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92"/>
                                        </p:tgtEl>
                                        <p:attrNameLst>
                                          <p:attrName>style.visibility</p:attrName>
                                        </p:attrNameLst>
                                      </p:cBhvr>
                                      <p:to>
                                        <p:strVal val="visible"/>
                                      </p:to>
                                    </p:set>
                                    <p:animEffect transition="in" filter="wipe(left)">
                                      <p:cBhvr>
                                        <p:cTn id="13" dur="500"/>
                                        <p:tgtEl>
                                          <p:spTgt spid="92"/>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95"/>
                                        </p:tgtEl>
                                        <p:attrNameLst>
                                          <p:attrName>style.visibility</p:attrName>
                                        </p:attrNameLst>
                                      </p:cBhvr>
                                      <p:to>
                                        <p:strVal val="visible"/>
                                      </p:to>
                                    </p:set>
                                    <p:animEffect transition="in" filter="wipe(left)">
                                      <p:cBhvr>
                                        <p:cTn id="17" dur="500"/>
                                        <p:tgtEl>
                                          <p:spTgt spid="95"/>
                                        </p:tgtEl>
                                      </p:cBhvr>
                                    </p:animEffect>
                                  </p:childTnLst>
                                </p:cTn>
                              </p:par>
                            </p:childTnLst>
                          </p:cTn>
                        </p:par>
                        <p:par>
                          <p:cTn id="18" fill="hold">
                            <p:stCondLst>
                              <p:cond delay="2000"/>
                            </p:stCondLst>
                            <p:childTnLst>
                              <p:par>
                                <p:cTn id="19" presetID="22" presetClass="entr" presetSubtype="2" fill="hold" nodeType="afterEffect">
                                  <p:stCondLst>
                                    <p:cond delay="0"/>
                                  </p:stCondLst>
                                  <p:childTnLst>
                                    <p:set>
                                      <p:cBhvr>
                                        <p:cTn id="20" dur="1" fill="hold">
                                          <p:stCondLst>
                                            <p:cond delay="0"/>
                                          </p:stCondLst>
                                        </p:cTn>
                                        <p:tgtEl>
                                          <p:spTgt spid="93"/>
                                        </p:tgtEl>
                                        <p:attrNameLst>
                                          <p:attrName>style.visibility</p:attrName>
                                        </p:attrNameLst>
                                      </p:cBhvr>
                                      <p:to>
                                        <p:strVal val="visible"/>
                                      </p:to>
                                    </p:set>
                                    <p:animEffect transition="in" filter="wipe(right)">
                                      <p:cBhvr>
                                        <p:cTn id="21" dur="500"/>
                                        <p:tgtEl>
                                          <p:spTgt spid="93"/>
                                        </p:tgtEl>
                                      </p:cBhvr>
                                    </p:animEffect>
                                  </p:childTnLst>
                                </p:cTn>
                              </p:par>
                            </p:childTnLst>
                          </p:cTn>
                        </p:par>
                        <p:par>
                          <p:cTn id="22" fill="hold">
                            <p:stCondLst>
                              <p:cond delay="2500"/>
                            </p:stCondLst>
                            <p:childTnLst>
                              <p:par>
                                <p:cTn id="23" presetID="22" presetClass="entr" presetSubtype="8" fill="hold" nodeType="afterEffect">
                                  <p:stCondLst>
                                    <p:cond delay="0"/>
                                  </p:stCondLst>
                                  <p:childTnLst>
                                    <p:set>
                                      <p:cBhvr>
                                        <p:cTn id="24" dur="1" fill="hold">
                                          <p:stCondLst>
                                            <p:cond delay="0"/>
                                          </p:stCondLst>
                                        </p:cTn>
                                        <p:tgtEl>
                                          <p:spTgt spid="105"/>
                                        </p:tgtEl>
                                        <p:attrNameLst>
                                          <p:attrName>style.visibility</p:attrName>
                                        </p:attrNameLst>
                                      </p:cBhvr>
                                      <p:to>
                                        <p:strVal val="visible"/>
                                      </p:to>
                                    </p:set>
                                    <p:animEffect transition="in" filter="wipe(left)">
                                      <p:cBhvr>
                                        <p:cTn id="25" dur="500"/>
                                        <p:tgtEl>
                                          <p:spTgt spid="105"/>
                                        </p:tgtEl>
                                      </p:cBhvr>
                                    </p:animEffect>
                                  </p:childTnLst>
                                </p:cTn>
                              </p:par>
                            </p:childTnLst>
                          </p:cTn>
                        </p:par>
                        <p:par>
                          <p:cTn id="26" fill="hold">
                            <p:stCondLst>
                              <p:cond delay="3000"/>
                            </p:stCondLst>
                            <p:childTnLst>
                              <p:par>
                                <p:cTn id="27" presetID="22" presetClass="entr" presetSubtype="8" fill="hold" nodeType="afterEffect">
                                  <p:stCondLst>
                                    <p:cond delay="0"/>
                                  </p:stCondLst>
                                  <p:childTnLst>
                                    <p:set>
                                      <p:cBhvr>
                                        <p:cTn id="28" dur="1" fill="hold">
                                          <p:stCondLst>
                                            <p:cond delay="0"/>
                                          </p:stCondLst>
                                        </p:cTn>
                                        <p:tgtEl>
                                          <p:spTgt spid="94"/>
                                        </p:tgtEl>
                                        <p:attrNameLst>
                                          <p:attrName>style.visibility</p:attrName>
                                        </p:attrNameLst>
                                      </p:cBhvr>
                                      <p:to>
                                        <p:strVal val="visible"/>
                                      </p:to>
                                    </p:set>
                                    <p:animEffect transition="in" filter="wipe(left)">
                                      <p:cBhvr>
                                        <p:cTn id="29" dur="500"/>
                                        <p:tgtEl>
                                          <p:spTgt spid="94"/>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100"/>
                                        </p:tgtEl>
                                        <p:attrNameLst>
                                          <p:attrName>style.visibility</p:attrName>
                                        </p:attrNameLst>
                                      </p:cBhvr>
                                      <p:to>
                                        <p:strVal val="visible"/>
                                      </p:to>
                                    </p:set>
                                    <p:animEffect transition="in" filter="wipe(left)">
                                      <p:cBhvr>
                                        <p:cTn id="33" dur="500"/>
                                        <p:tgtEl>
                                          <p:spTgt spid="100"/>
                                        </p:tgtEl>
                                      </p:cBhvr>
                                    </p:animEffect>
                                  </p:childTnLst>
                                </p:cTn>
                              </p:par>
                            </p:childTnLst>
                          </p:cTn>
                        </p:par>
                        <p:par>
                          <p:cTn id="34" fill="hold">
                            <p:stCondLst>
                              <p:cond delay="4000"/>
                            </p:stCondLst>
                            <p:childTnLst>
                              <p:par>
                                <p:cTn id="35" presetID="22" presetClass="entr" presetSubtype="8" fill="hold" nodeType="afterEffect">
                                  <p:stCondLst>
                                    <p:cond delay="0"/>
                                  </p:stCondLst>
                                  <p:childTnLst>
                                    <p:set>
                                      <p:cBhvr>
                                        <p:cTn id="36" dur="1" fill="hold">
                                          <p:stCondLst>
                                            <p:cond delay="0"/>
                                          </p:stCondLst>
                                        </p:cTn>
                                        <p:tgtEl>
                                          <p:spTgt spid="58"/>
                                        </p:tgtEl>
                                        <p:attrNameLst>
                                          <p:attrName>style.visibility</p:attrName>
                                        </p:attrNameLst>
                                      </p:cBhvr>
                                      <p:to>
                                        <p:strVal val="visible"/>
                                      </p:to>
                                    </p:set>
                                    <p:animEffect transition="in" filter="wipe(left)">
                                      <p:cBhvr>
                                        <p:cTn id="37" dur="500"/>
                                        <p:tgtEl>
                                          <p:spTgt spid="58"/>
                                        </p:tgtEl>
                                      </p:cBhvr>
                                    </p:animEffect>
                                  </p:childTnLst>
                                </p:cTn>
                              </p:par>
                            </p:childTnLst>
                          </p:cTn>
                        </p:par>
                        <p:par>
                          <p:cTn id="38" fill="hold">
                            <p:stCondLst>
                              <p:cond delay="4500"/>
                            </p:stCondLst>
                            <p:childTnLst>
                              <p:par>
                                <p:cTn id="39" presetID="21" presetClass="entr" presetSubtype="1" fill="hold" grpId="0" nodeType="afterEffect">
                                  <p:stCondLst>
                                    <p:cond delay="0"/>
                                  </p:stCondLst>
                                  <p:childTnLst>
                                    <p:set>
                                      <p:cBhvr>
                                        <p:cTn id="40" dur="1" fill="hold">
                                          <p:stCondLst>
                                            <p:cond delay="0"/>
                                          </p:stCondLst>
                                        </p:cTn>
                                        <p:tgtEl>
                                          <p:spTgt spid="104"/>
                                        </p:tgtEl>
                                        <p:attrNameLst>
                                          <p:attrName>style.visibility</p:attrName>
                                        </p:attrNameLst>
                                      </p:cBhvr>
                                      <p:to>
                                        <p:strVal val="visible"/>
                                      </p:to>
                                    </p:set>
                                    <p:animEffect transition="in" filter="wheel(1)">
                                      <p:cBhvr>
                                        <p:cTn id="41" dur="1000"/>
                                        <p:tgtEl>
                                          <p:spTgt spid="104"/>
                                        </p:tgtEl>
                                      </p:cBhvr>
                                    </p:animEffect>
                                  </p:childTnLst>
                                </p:cTn>
                              </p:par>
                            </p:childTnLst>
                          </p:cTn>
                        </p:par>
                        <p:par>
                          <p:cTn id="42" fill="hold">
                            <p:stCondLst>
                              <p:cond delay="5500"/>
                            </p:stCondLst>
                            <p:childTnLst>
                              <p:par>
                                <p:cTn id="43" presetID="10" presetClass="entr" presetSubtype="0" fill="hold" grpId="0" nodeType="afterEffect">
                                  <p:stCondLst>
                                    <p:cond delay="0"/>
                                  </p:stCondLst>
                                  <p:childTnLst>
                                    <p:set>
                                      <p:cBhvr>
                                        <p:cTn id="44" dur="1" fill="hold">
                                          <p:stCondLst>
                                            <p:cond delay="0"/>
                                          </p:stCondLst>
                                        </p:cTn>
                                        <p:tgtEl>
                                          <p:spTgt spid="111"/>
                                        </p:tgtEl>
                                        <p:attrNameLst>
                                          <p:attrName>style.visibility</p:attrName>
                                        </p:attrNameLst>
                                      </p:cBhvr>
                                      <p:to>
                                        <p:strVal val="visible"/>
                                      </p:to>
                                    </p:set>
                                    <p:animEffect transition="in" filter="fade">
                                      <p:cBhvr>
                                        <p:cTn id="45" dur="500"/>
                                        <p:tgtEl>
                                          <p:spTgt spid="111"/>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9"/>
                                        </p:tgtEl>
                                        <p:attrNameLst>
                                          <p:attrName>style.visibility</p:attrName>
                                        </p:attrNameLst>
                                      </p:cBhvr>
                                      <p:to>
                                        <p:strVal val="visible"/>
                                      </p:to>
                                    </p:set>
                                    <p:animEffect transition="in" filter="fade">
                                      <p:cBhvr>
                                        <p:cTn id="48" dur="500"/>
                                        <p:tgtEl>
                                          <p:spTgt spid="109"/>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10"/>
                                        </p:tgtEl>
                                        <p:attrNameLst>
                                          <p:attrName>style.visibility</p:attrName>
                                        </p:attrNameLst>
                                      </p:cBhvr>
                                      <p:to>
                                        <p:strVal val="visible"/>
                                      </p:to>
                                    </p:set>
                                    <p:animEffect transition="in" filter="fade">
                                      <p:cBhvr>
                                        <p:cTn id="51" dur="500"/>
                                        <p:tgtEl>
                                          <p:spTgt spid="110"/>
                                        </p:tgtEl>
                                      </p:cBhvr>
                                    </p:animEffect>
                                  </p:childTnLst>
                                </p:cTn>
                              </p:par>
                              <p:par>
                                <p:cTn id="52" presetID="12" presetClass="entr" presetSubtype="4" fill="hold" grpId="0" nodeType="withEffect">
                                  <p:stCondLst>
                                    <p:cond delay="0"/>
                                  </p:stCondLst>
                                  <p:iterate type="lt">
                                    <p:tmPct val="5983"/>
                                  </p:iterate>
                                  <p:childTnLst>
                                    <p:set>
                                      <p:cBhvr>
                                        <p:cTn id="53" dur="1" fill="hold">
                                          <p:stCondLst>
                                            <p:cond delay="0"/>
                                          </p:stCondLst>
                                        </p:cTn>
                                        <p:tgtEl>
                                          <p:spTgt spid="99"/>
                                        </p:tgtEl>
                                        <p:attrNameLst>
                                          <p:attrName>style.visibility</p:attrName>
                                        </p:attrNameLst>
                                      </p:cBhvr>
                                      <p:to>
                                        <p:strVal val="visible"/>
                                      </p:to>
                                    </p:set>
                                    <p:anim calcmode="lin" valueType="num">
                                      <p:cBhvr additive="base">
                                        <p:cTn id="54" dur="300"/>
                                        <p:tgtEl>
                                          <p:spTgt spid="99"/>
                                        </p:tgtEl>
                                        <p:attrNameLst>
                                          <p:attrName>ppt_y</p:attrName>
                                        </p:attrNameLst>
                                      </p:cBhvr>
                                      <p:tavLst>
                                        <p:tav tm="0">
                                          <p:val>
                                            <p:strVal val="#ppt_y+#ppt_h*1.125000"/>
                                          </p:val>
                                        </p:tav>
                                        <p:tav tm="100000">
                                          <p:val>
                                            <p:strVal val="#ppt_y"/>
                                          </p:val>
                                        </p:tav>
                                      </p:tavLst>
                                    </p:anim>
                                    <p:animEffect transition="in" filter="wipe(up)">
                                      <p:cBhvr>
                                        <p:cTn id="55" dur="3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p:bldGraphic spid="104" grpId="0">
        <p:bldAsOne/>
      </p:bldGraphic>
      <p:bldP spid="109" grpId="0"/>
      <p:bldP spid="110" grpId="0"/>
      <p:bldP spid="1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705275" y="1450692"/>
            <a:ext cx="1061816" cy="253910"/>
          </a:xfrm>
          <a:prstGeom prst="rect">
            <a:avLst/>
          </a:prstGeom>
        </p:spPr>
        <p:txBody>
          <a:bodyPr wrap="none" lIns="68573" tIns="34287" rIns="68573" bIns="34287">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此处添加标题</a:t>
            </a:r>
            <a:endParaRPr kumimoji="0" lang="en-US" altLang="zh-CN" sz="12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4" name="矩形 3"/>
          <p:cNvSpPr/>
          <p:nvPr/>
        </p:nvSpPr>
        <p:spPr>
          <a:xfrm>
            <a:off x="5695552" y="3085019"/>
            <a:ext cx="1061816" cy="253910"/>
          </a:xfrm>
          <a:prstGeom prst="rect">
            <a:avLst/>
          </a:prstGeom>
        </p:spPr>
        <p:txBody>
          <a:bodyPr wrap="none" lIns="68573" tIns="34287" rIns="68573" bIns="34287">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此处添加标题</a:t>
            </a:r>
            <a:endParaRPr kumimoji="0" lang="en-US" altLang="zh-CN" sz="12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5" name="矩形 4"/>
          <p:cNvSpPr/>
          <p:nvPr/>
        </p:nvSpPr>
        <p:spPr>
          <a:xfrm>
            <a:off x="1979480" y="2242989"/>
            <a:ext cx="1061816" cy="253910"/>
          </a:xfrm>
          <a:prstGeom prst="rect">
            <a:avLst/>
          </a:prstGeom>
        </p:spPr>
        <p:txBody>
          <a:bodyPr wrap="none" lIns="68573" tIns="34287" rIns="68573" bIns="34287">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此处添加标题</a:t>
            </a:r>
            <a:endParaRPr kumimoji="0" lang="en-US" altLang="zh-CN" sz="12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6" name="等腰三角形 5"/>
          <p:cNvSpPr>
            <a:spLocks noChangeAspect="1" noChangeArrowheads="1"/>
          </p:cNvSpPr>
          <p:nvPr/>
        </p:nvSpPr>
        <p:spPr bwMode="auto">
          <a:xfrm rot="5400000" flipV="1">
            <a:off x="5474017" y="1832394"/>
            <a:ext cx="179437" cy="154736"/>
          </a:xfrm>
          <a:prstGeom prst="triangle">
            <a:avLst>
              <a:gd name="adj" fmla="val 50000"/>
            </a:avLst>
          </a:prstGeom>
          <a:solidFill>
            <a:schemeClr val="accent1"/>
          </a:solidFill>
          <a:ln>
            <a:noFill/>
          </a:ln>
          <a:extLst/>
        </p:spPr>
        <p:txBody>
          <a:bodyPr lIns="68573" tIns="34287" rIns="68573" bIns="34287"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charset="0"/>
              <a:buNone/>
              <a:tabLst/>
              <a:defRPr/>
            </a:pPr>
            <a:endParaRPr kumimoji="0" lang="zh-CN" altLang="zh-CN" sz="15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endParaRPr>
          </a:p>
        </p:txBody>
      </p:sp>
      <p:sp>
        <p:nvSpPr>
          <p:cNvPr id="7" name="矩形 47"/>
          <p:cNvSpPr>
            <a:spLocks noChangeArrowheads="1"/>
          </p:cNvSpPr>
          <p:nvPr/>
        </p:nvSpPr>
        <p:spPr bwMode="auto">
          <a:xfrm>
            <a:off x="5695555" y="1761746"/>
            <a:ext cx="2116805" cy="67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您的内容打在这里，或者通过复制您的文本后，在此框中选择粘贴，并选择只保留文字。</a:t>
            </a:r>
          </a:p>
        </p:txBody>
      </p:sp>
      <p:sp>
        <p:nvSpPr>
          <p:cNvPr id="9" name="等腰三角形 18"/>
          <p:cNvSpPr>
            <a:spLocks noChangeAspect="1" noChangeArrowheads="1"/>
          </p:cNvSpPr>
          <p:nvPr/>
        </p:nvSpPr>
        <p:spPr bwMode="auto">
          <a:xfrm rot="5400000" flipV="1">
            <a:off x="5474017" y="3469695"/>
            <a:ext cx="179437" cy="154736"/>
          </a:xfrm>
          <a:prstGeom prst="triangle">
            <a:avLst>
              <a:gd name="adj" fmla="val 50000"/>
            </a:avLst>
          </a:prstGeom>
          <a:solidFill>
            <a:schemeClr val="accent1"/>
          </a:solidFill>
          <a:ln>
            <a:noFill/>
          </a:ln>
          <a:extLst/>
        </p:spPr>
        <p:txBody>
          <a:bodyPr lIns="68573" tIns="34287" rIns="68573" bIns="34287"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charset="0"/>
              <a:buNone/>
              <a:tabLst/>
              <a:defRPr/>
            </a:pPr>
            <a:endParaRPr kumimoji="0" lang="zh-CN" altLang="zh-CN" sz="15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endParaRPr>
          </a:p>
        </p:txBody>
      </p:sp>
      <p:sp>
        <p:nvSpPr>
          <p:cNvPr id="10" name="矩形 47"/>
          <p:cNvSpPr>
            <a:spLocks noChangeArrowheads="1"/>
          </p:cNvSpPr>
          <p:nvPr/>
        </p:nvSpPr>
        <p:spPr bwMode="auto">
          <a:xfrm>
            <a:off x="5695555" y="3399050"/>
            <a:ext cx="2116805" cy="67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您的内容打在这里，或者通过复制您的文本后，在此框中选择粘贴，并选择只保留文字。</a:t>
            </a:r>
          </a:p>
        </p:txBody>
      </p:sp>
      <p:sp>
        <p:nvSpPr>
          <p:cNvPr id="11" name="等腰三角形 18"/>
          <p:cNvSpPr>
            <a:spLocks noChangeAspect="1" noChangeArrowheads="1"/>
          </p:cNvSpPr>
          <p:nvPr/>
        </p:nvSpPr>
        <p:spPr bwMode="auto">
          <a:xfrm rot="16200000" flipH="1" flipV="1">
            <a:off x="3171284" y="2622228"/>
            <a:ext cx="179437" cy="154736"/>
          </a:xfrm>
          <a:prstGeom prst="triangle">
            <a:avLst>
              <a:gd name="adj" fmla="val 50000"/>
            </a:avLst>
          </a:prstGeom>
          <a:solidFill>
            <a:schemeClr val="accent1"/>
          </a:solidFill>
          <a:ln>
            <a:noFill/>
          </a:ln>
          <a:extLst/>
        </p:spPr>
        <p:txBody>
          <a:bodyPr lIns="68573" tIns="34287" rIns="68573" bIns="34287"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charset="0"/>
              <a:buNone/>
              <a:tabLst/>
              <a:defRPr/>
            </a:pPr>
            <a:endParaRPr kumimoji="0" lang="zh-CN" altLang="zh-CN" sz="1500" b="0" i="0" u="none" strike="noStrike" kern="1200" cap="none" spc="0" normalizeH="0" baseline="0" noProof="0">
              <a:ln>
                <a:noFill/>
              </a:ln>
              <a:solidFill>
                <a:srgbClr val="A5A5A5">
                  <a:lumMod val="75000"/>
                </a:srgbClr>
              </a:solidFill>
              <a:effectLst/>
              <a:uLnTx/>
              <a:uFillTx/>
              <a:latin typeface="微软雅黑" pitchFamily="34" charset="-122"/>
              <a:ea typeface="微软雅黑" pitchFamily="34" charset="-122"/>
              <a:cs typeface="+mn-cs"/>
              <a:sym typeface="微软雅黑" pitchFamily="34" charset="-122"/>
            </a:endParaRPr>
          </a:p>
        </p:txBody>
      </p:sp>
      <p:sp>
        <p:nvSpPr>
          <p:cNvPr id="12" name="矩形 47"/>
          <p:cNvSpPr>
            <a:spLocks noChangeArrowheads="1"/>
          </p:cNvSpPr>
          <p:nvPr/>
        </p:nvSpPr>
        <p:spPr bwMode="auto">
          <a:xfrm>
            <a:off x="1302089" y="2551577"/>
            <a:ext cx="1832440" cy="88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您的内容打在这里，或者通过复制您的文本后，在此框中选择粘贴，并选择只保留文字。</a:t>
            </a:r>
          </a:p>
        </p:txBody>
      </p:sp>
      <p:sp>
        <p:nvSpPr>
          <p:cNvPr id="13" name="形状 12"/>
          <p:cNvSpPr/>
          <p:nvPr/>
        </p:nvSpPr>
        <p:spPr>
          <a:xfrm>
            <a:off x="3445716" y="2189127"/>
            <a:ext cx="1400989" cy="1401200"/>
          </a:xfrm>
          <a:prstGeom prst="leftCircularArrow">
            <a:avLst>
              <a:gd name="adj1" fmla="val 8909"/>
              <a:gd name="adj2" fmla="val 1142322"/>
              <a:gd name="adj3" fmla="val 6293598"/>
              <a:gd name="adj4" fmla="val 18900002"/>
              <a:gd name="adj5" fmla="val 12500"/>
            </a:avLst>
          </a:prstGeom>
          <a:solidFill>
            <a:schemeClr val="accent2"/>
          </a:solidFill>
          <a:ln>
            <a:noFill/>
          </a:ln>
          <a:effectLst/>
        </p:spPr>
        <p:style>
          <a:lnRef idx="0">
            <a:scrgbClr r="0" g="0" b="0"/>
          </a:lnRef>
          <a:fillRef idx="3">
            <a:scrgbClr r="0" g="0" b="0"/>
          </a:fillRef>
          <a:effectRef idx="2">
            <a:scrgbClr r="0" g="0" b="0"/>
          </a:effectRef>
          <a:fontRef idx="minor">
            <a:schemeClr val="lt1"/>
          </a:fontRef>
        </p:style>
      </p:sp>
      <p:sp>
        <p:nvSpPr>
          <p:cNvPr id="14" name="空心弧 13"/>
          <p:cNvSpPr/>
          <p:nvPr/>
        </p:nvSpPr>
        <p:spPr>
          <a:xfrm>
            <a:off x="3948405" y="3106035"/>
            <a:ext cx="1203665" cy="1204148"/>
          </a:xfrm>
          <a:prstGeom prst="blockArc">
            <a:avLst>
              <a:gd name="adj1" fmla="val 13624405"/>
              <a:gd name="adj2" fmla="val 17228224"/>
              <a:gd name="adj3" fmla="val 11481"/>
            </a:avLst>
          </a:prstGeom>
          <a:solidFill>
            <a:schemeClr val="accent1"/>
          </a:solidFill>
          <a:ln>
            <a:noFill/>
          </a:ln>
          <a:effectLst/>
        </p:spPr>
        <p:style>
          <a:lnRef idx="0">
            <a:scrgbClr r="0" g="0" b="0"/>
          </a:lnRef>
          <a:fillRef idx="3">
            <a:scrgbClr r="0" g="0" b="0"/>
          </a:fillRef>
          <a:effectRef idx="2">
            <a:scrgbClr r="0" g="0" b="0"/>
          </a:effectRef>
          <a:fontRef idx="minor">
            <a:schemeClr val="lt1"/>
          </a:fontRef>
        </p:style>
      </p:sp>
      <p:sp>
        <p:nvSpPr>
          <p:cNvPr id="15" name="空心弧 14"/>
          <p:cNvSpPr/>
          <p:nvPr/>
        </p:nvSpPr>
        <p:spPr>
          <a:xfrm>
            <a:off x="3948405" y="3106035"/>
            <a:ext cx="1203665" cy="1204148"/>
          </a:xfrm>
          <a:prstGeom prst="blockArc">
            <a:avLst>
              <a:gd name="adj1" fmla="val 17085111"/>
              <a:gd name="adj2" fmla="val 10799997"/>
              <a:gd name="adj3" fmla="val 11504"/>
            </a:avLst>
          </a:prstGeom>
          <a:solidFill>
            <a:schemeClr val="accent1"/>
          </a:solidFill>
          <a:ln>
            <a:noFill/>
          </a:ln>
          <a:effectLst/>
        </p:spPr>
        <p:style>
          <a:lnRef idx="0">
            <a:scrgbClr r="0" g="0" b="0"/>
          </a:lnRef>
          <a:fillRef idx="3">
            <a:scrgbClr r="0" g="0" b="0"/>
          </a:fillRef>
          <a:effectRef idx="2">
            <a:scrgbClr r="0" g="0" b="0"/>
          </a:effectRef>
          <a:fontRef idx="minor">
            <a:schemeClr val="lt1"/>
          </a:fontRef>
        </p:style>
      </p:sp>
      <p:sp>
        <p:nvSpPr>
          <p:cNvPr id="16" name="任意多边形 15"/>
          <p:cNvSpPr/>
          <p:nvPr/>
        </p:nvSpPr>
        <p:spPr>
          <a:xfrm rot="17307692">
            <a:off x="4216529" y="1801423"/>
            <a:ext cx="1214450" cy="654324"/>
          </a:xfrm>
          <a:custGeom>
            <a:avLst/>
            <a:gdLst>
              <a:gd name="connsiteX0" fmla="*/ 4833930 w 4843779"/>
              <a:gd name="connsiteY0" fmla="*/ 0 h 2609741"/>
              <a:gd name="connsiteX1" fmla="*/ 4843489 w 4843779"/>
              <a:gd name="connsiteY1" fmla="*/ 152635 h 2609741"/>
              <a:gd name="connsiteX2" fmla="*/ 3517115 w 4843779"/>
              <a:gd name="connsiteY2" fmla="*/ 2348626 h 2609741"/>
              <a:gd name="connsiteX3" fmla="*/ 351244 w 4843779"/>
              <a:gd name="connsiteY3" fmla="*/ 1435790 h 2609741"/>
              <a:gd name="connsiteX4" fmla="*/ 0 w 4843779"/>
              <a:gd name="connsiteY4" fmla="*/ 1526124 h 2609741"/>
              <a:gd name="connsiteX5" fmla="*/ 380009 w 4843779"/>
              <a:gd name="connsiteY5" fmla="*/ 717222 h 2609741"/>
              <a:gd name="connsiteX6" fmla="*/ 1326890 w 4843779"/>
              <a:gd name="connsiteY6" fmla="*/ 1184874 h 2609741"/>
              <a:gd name="connsiteX7" fmla="*/ 981253 w 4843779"/>
              <a:gd name="connsiteY7" fmla="*/ 1273766 h 2609741"/>
              <a:gd name="connsiteX8" fmla="*/ 3348138 w 4843779"/>
              <a:gd name="connsiteY8" fmla="*/ 1741216 h 2609741"/>
              <a:gd name="connsiteX9" fmla="*/ 4226462 w 4843779"/>
              <a:gd name="connsiteY9" fmla="*/ 84448 h 2609741"/>
              <a:gd name="connsiteX10" fmla="*/ 4217585 w 4843779"/>
              <a:gd name="connsiteY10" fmla="*/ 0 h 2609741"/>
              <a:gd name="connsiteX11" fmla="*/ 4833930 w 4843779"/>
              <a:gd name="connsiteY11" fmla="*/ 0 h 2609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3779" h="2609741">
                <a:moveTo>
                  <a:pt x="4833930" y="0"/>
                </a:moveTo>
                <a:lnTo>
                  <a:pt x="4843489" y="152635"/>
                </a:lnTo>
                <a:cubicBezTo>
                  <a:pt x="4857473" y="1052464"/>
                  <a:pt x="4365817" y="1918999"/>
                  <a:pt x="3517115" y="2348626"/>
                </a:cubicBezTo>
                <a:cubicBezTo>
                  <a:pt x="2385597" y="2921419"/>
                  <a:pt x="1003828" y="2523005"/>
                  <a:pt x="351244" y="1435790"/>
                </a:cubicBezTo>
                <a:lnTo>
                  <a:pt x="0" y="1526124"/>
                </a:lnTo>
                <a:lnTo>
                  <a:pt x="380009" y="717222"/>
                </a:lnTo>
                <a:lnTo>
                  <a:pt x="1326890" y="1184874"/>
                </a:lnTo>
                <a:lnTo>
                  <a:pt x="981253" y="1273766"/>
                </a:lnTo>
                <a:cubicBezTo>
                  <a:pt x="1534634" y="2011589"/>
                  <a:pt x="2555569" y="2213219"/>
                  <a:pt x="3348138" y="1741216"/>
                </a:cubicBezTo>
                <a:cubicBezTo>
                  <a:pt x="3942651" y="1387163"/>
                  <a:pt x="4265044" y="739620"/>
                  <a:pt x="4226462" y="84448"/>
                </a:cubicBezTo>
                <a:lnTo>
                  <a:pt x="4217585" y="0"/>
                </a:lnTo>
                <a:lnTo>
                  <a:pt x="483393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2272AB">
                  <a:lumMod val="75000"/>
                </a:srgbClr>
              </a:solidFill>
              <a:effectLst/>
              <a:uLnTx/>
              <a:uFillTx/>
              <a:latin typeface="Calibri"/>
              <a:ea typeface="宋体" panose="02010600030101010101" pitchFamily="2" charset="-122"/>
              <a:cs typeface="+mn-cs"/>
            </a:endParaRPr>
          </a:p>
        </p:txBody>
      </p:sp>
      <p:sp>
        <p:nvSpPr>
          <p:cNvPr id="17" name="任意多边形 16"/>
          <p:cNvSpPr/>
          <p:nvPr/>
        </p:nvSpPr>
        <p:spPr>
          <a:xfrm rot="17307692">
            <a:off x="3919473" y="1463063"/>
            <a:ext cx="797547" cy="558426"/>
          </a:xfrm>
          <a:custGeom>
            <a:avLst/>
            <a:gdLst>
              <a:gd name="connsiteX0" fmla="*/ 3082922 w 3180980"/>
              <a:gd name="connsiteY0" fmla="*/ 1705085 h 2227258"/>
              <a:gd name="connsiteX1" fmla="*/ 3176423 w 3180980"/>
              <a:gd name="connsiteY1" fmla="*/ 2154476 h 2227258"/>
              <a:gd name="connsiteX2" fmla="*/ 3180980 w 3180980"/>
              <a:gd name="connsiteY2" fmla="*/ 2227258 h 2227258"/>
              <a:gd name="connsiteX3" fmla="*/ 2564635 w 3180980"/>
              <a:gd name="connsiteY3" fmla="*/ 2227258 h 2227258"/>
              <a:gd name="connsiteX4" fmla="*/ 2556295 w 3180980"/>
              <a:gd name="connsiteY4" fmla="*/ 2147919 h 2227258"/>
              <a:gd name="connsiteX5" fmla="*/ 2411315 w 3180980"/>
              <a:gd name="connsiteY5" fmla="*/ 1664578 h 2227258"/>
              <a:gd name="connsiteX6" fmla="*/ 196026 w 3180980"/>
              <a:gd name="connsiteY6" fmla="*/ 708959 h 2227258"/>
              <a:gd name="connsiteX7" fmla="*/ 0 w 3180980"/>
              <a:gd name="connsiteY7" fmla="*/ 127074 h 2227258"/>
              <a:gd name="connsiteX8" fmla="*/ 3002505 w 3180980"/>
              <a:gd name="connsiteY8" fmla="*/ 1483914 h 2227258"/>
              <a:gd name="connsiteX9" fmla="*/ 3082922 w 3180980"/>
              <a:gd name="connsiteY9" fmla="*/ 1705085 h 2227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80980" h="2227258">
                <a:moveTo>
                  <a:pt x="3082922" y="1705085"/>
                </a:moveTo>
                <a:cubicBezTo>
                  <a:pt x="3128937" y="1853627"/>
                  <a:pt x="3159875" y="2004047"/>
                  <a:pt x="3176423" y="2154476"/>
                </a:cubicBezTo>
                <a:lnTo>
                  <a:pt x="3180980" y="2227258"/>
                </a:lnTo>
                <a:lnTo>
                  <a:pt x="2564635" y="2227258"/>
                </a:lnTo>
                <a:lnTo>
                  <a:pt x="2556295" y="2147919"/>
                </a:lnTo>
                <a:cubicBezTo>
                  <a:pt x="2531455" y="1984304"/>
                  <a:pt x="2483591" y="1821702"/>
                  <a:pt x="2411315" y="1664578"/>
                </a:cubicBezTo>
                <a:cubicBezTo>
                  <a:pt x="2025870" y="826647"/>
                  <a:pt x="1070294" y="414436"/>
                  <a:pt x="196026" y="708959"/>
                </a:cubicBezTo>
                <a:lnTo>
                  <a:pt x="0" y="127074"/>
                </a:lnTo>
                <a:cubicBezTo>
                  <a:pt x="1201918" y="-277827"/>
                  <a:pt x="2512407" y="314386"/>
                  <a:pt x="3002505" y="1483914"/>
                </a:cubicBezTo>
                <a:cubicBezTo>
                  <a:pt x="3033137" y="1557012"/>
                  <a:pt x="3059914" y="1630814"/>
                  <a:pt x="3082922" y="170508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2272AB">
                  <a:lumMod val="75000"/>
                </a:srgbClr>
              </a:solidFill>
              <a:effectLst/>
              <a:uLnTx/>
              <a:uFillTx/>
              <a:latin typeface="Calibri"/>
              <a:ea typeface="宋体" panose="02010600030101010101" pitchFamily="2" charset="-122"/>
              <a:cs typeface="+mn-cs"/>
            </a:endParaRPr>
          </a:p>
        </p:txBody>
      </p:sp>
      <p:sp>
        <p:nvSpPr>
          <p:cNvPr id="18" name="TextBox 17"/>
          <p:cNvSpPr txBox="1"/>
          <p:nvPr/>
        </p:nvSpPr>
        <p:spPr>
          <a:xfrm>
            <a:off x="4334078" y="1689254"/>
            <a:ext cx="505588" cy="654025"/>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38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A</a:t>
            </a:r>
            <a:endParaRPr kumimoji="0" lang="zh-CN" altLang="en-US" sz="38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19" name="TextBox 18"/>
          <p:cNvSpPr txBox="1"/>
          <p:nvPr/>
        </p:nvSpPr>
        <p:spPr>
          <a:xfrm>
            <a:off x="3894669" y="2551577"/>
            <a:ext cx="471924" cy="654025"/>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3800" b="1" i="0" u="none" strike="noStrike" kern="1200" cap="none" spc="0" normalizeH="0" baseline="0" noProof="0" dirty="0">
                <a:ln>
                  <a:noFill/>
                </a:ln>
                <a:solidFill>
                  <a:srgbClr val="595959"/>
                </a:solidFill>
                <a:effectLst/>
                <a:uLnTx/>
                <a:uFillTx/>
                <a:latin typeface="微软雅黑" pitchFamily="34" charset="-122"/>
                <a:ea typeface="微软雅黑" pitchFamily="34" charset="-122"/>
                <a:cs typeface="+mn-cs"/>
              </a:rPr>
              <a:t>B</a:t>
            </a:r>
            <a:endParaRPr kumimoji="0" lang="zh-CN" altLang="en-US" sz="3800" b="1" i="0" u="none" strike="noStrike" kern="1200" cap="none" spc="0" normalizeH="0" baseline="0" noProof="0" dirty="0">
              <a:ln>
                <a:noFill/>
              </a:ln>
              <a:solidFill>
                <a:srgbClr val="595959"/>
              </a:solidFill>
              <a:effectLst/>
              <a:uLnTx/>
              <a:uFillTx/>
              <a:latin typeface="微软雅黑" pitchFamily="34" charset="-122"/>
              <a:ea typeface="微软雅黑" pitchFamily="34" charset="-122"/>
              <a:cs typeface="+mn-cs"/>
            </a:endParaRPr>
          </a:p>
        </p:txBody>
      </p:sp>
      <p:sp>
        <p:nvSpPr>
          <p:cNvPr id="20" name="TextBox 19"/>
          <p:cNvSpPr txBox="1"/>
          <p:nvPr/>
        </p:nvSpPr>
        <p:spPr>
          <a:xfrm>
            <a:off x="4321139" y="3408178"/>
            <a:ext cx="467116" cy="654025"/>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38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C</a:t>
            </a:r>
            <a:endParaRPr kumimoji="0" lang="zh-CN" altLang="en-US" sz="38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21" name="TextBox 20"/>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22" name="TextBox 21"/>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15447202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350"/>
                                        <p:tgtEl>
                                          <p:spTgt spid="17"/>
                                        </p:tgtEl>
                                      </p:cBhvr>
                                    </p:animEffect>
                                  </p:childTnLst>
                                </p:cTn>
                              </p:par>
                            </p:childTnLst>
                          </p:cTn>
                        </p:par>
                        <p:par>
                          <p:cTn id="8" fill="hold">
                            <p:stCondLst>
                              <p:cond delay="350"/>
                            </p:stCondLst>
                            <p:childTnLst>
                              <p:par>
                                <p:cTn id="9" presetID="22" presetClass="entr" presetSubtype="1"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up)">
                                      <p:cBhvr>
                                        <p:cTn id="11" dur="600"/>
                                        <p:tgtEl>
                                          <p:spTgt spid="16"/>
                                        </p:tgtEl>
                                      </p:cBhvr>
                                    </p:animEffect>
                                  </p:childTnLst>
                                </p:cTn>
                              </p:par>
                            </p:childTnLst>
                          </p:cTn>
                        </p:par>
                        <p:par>
                          <p:cTn id="12" fill="hold">
                            <p:stCondLst>
                              <p:cond delay="95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p:stCondLst>
                              <p:cond delay="1450"/>
                            </p:stCondLst>
                            <p:childTnLst>
                              <p:par>
                                <p:cTn id="17" presetID="1"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26" presetClass="emph" presetSubtype="0" fill="hold" grpId="1" nodeType="withEffect">
                                  <p:stCondLst>
                                    <p:cond delay="0"/>
                                  </p:stCondLst>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p:stCondLst>
                              <p:cond delay="1950"/>
                            </p:stCondLst>
                            <p:childTnLst>
                              <p:par>
                                <p:cTn id="23" presetID="22" presetClass="entr" presetSubtype="8"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childTnLst>
                          </p:cTn>
                        </p:par>
                        <p:par>
                          <p:cTn id="29" fill="hold">
                            <p:stCondLst>
                              <p:cond delay="2450"/>
                            </p:stCondLst>
                            <p:childTnLst>
                              <p:par>
                                <p:cTn id="30" presetID="22" presetClass="entr" presetSubtype="1"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up)">
                                      <p:cBhvr>
                                        <p:cTn id="32" dur="750"/>
                                        <p:tgtEl>
                                          <p:spTgt spid="13"/>
                                        </p:tgtEl>
                                      </p:cBhvr>
                                    </p:animEffect>
                                  </p:childTnLst>
                                </p:cTn>
                              </p:par>
                            </p:childTnLst>
                          </p:cTn>
                        </p:par>
                        <p:par>
                          <p:cTn id="33" fill="hold">
                            <p:stCondLst>
                              <p:cond delay="3200"/>
                            </p:stCondLst>
                            <p:childTnLst>
                              <p:par>
                                <p:cTn id="34" presetID="10" presetClass="entr" presetSubtype="0"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p:stCondLst>
                              <p:cond delay="3700"/>
                            </p:stCondLst>
                            <p:childTnLst>
                              <p:par>
                                <p:cTn id="38" presetID="1" presetClass="entr" presetSubtype="0"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childTnLst>
                                </p:cTn>
                              </p:par>
                              <p:par>
                                <p:cTn id="40" presetID="26" presetClass="emph" presetSubtype="0" fill="hold" grpId="1" nodeType="withEffect">
                                  <p:stCondLst>
                                    <p:cond delay="0"/>
                                  </p:stCondLst>
                                  <p:childTnLst>
                                    <p:animEffect transition="out" filter="fade">
                                      <p:cBhvr>
                                        <p:cTn id="41" dur="500" tmFilter="0, 0; .2, .5; .8, .5; 1, 0"/>
                                        <p:tgtEl>
                                          <p:spTgt spid="11"/>
                                        </p:tgtEl>
                                      </p:cBhvr>
                                    </p:animEffect>
                                    <p:animScale>
                                      <p:cBhvr>
                                        <p:cTn id="42" dur="250" autoRev="1" fill="hold"/>
                                        <p:tgtEl>
                                          <p:spTgt spid="11"/>
                                        </p:tgtEl>
                                      </p:cBhvr>
                                      <p:by x="105000" y="105000"/>
                                    </p:animScale>
                                  </p:childTnLst>
                                </p:cTn>
                              </p:par>
                            </p:childTnLst>
                          </p:cTn>
                        </p:par>
                        <p:par>
                          <p:cTn id="43" fill="hold">
                            <p:stCondLst>
                              <p:cond delay="4200"/>
                            </p:stCondLst>
                            <p:childTnLst>
                              <p:par>
                                <p:cTn id="44" presetID="22" presetClass="entr" presetSubtype="2"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ipe(right)">
                                      <p:cBhvr>
                                        <p:cTn id="46" dur="500"/>
                                        <p:tgtEl>
                                          <p:spTgt spid="5"/>
                                        </p:tgtEl>
                                      </p:cBhvr>
                                    </p:animEffect>
                                  </p:childTnLst>
                                </p:cTn>
                              </p:par>
                            </p:childTnLst>
                          </p:cTn>
                        </p:par>
                        <p:par>
                          <p:cTn id="47" fill="hold">
                            <p:stCondLst>
                              <p:cond delay="4700"/>
                            </p:stCondLst>
                            <p:childTnLst>
                              <p:par>
                                <p:cTn id="48" presetID="22" presetClass="entr" presetSubtype="2"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right)">
                                      <p:cBhvr>
                                        <p:cTn id="50" dur="500"/>
                                        <p:tgtEl>
                                          <p:spTgt spid="12"/>
                                        </p:tgtEl>
                                      </p:cBhvr>
                                    </p:animEffect>
                                  </p:childTnLst>
                                </p:cTn>
                              </p:par>
                            </p:childTnLst>
                          </p:cTn>
                        </p:par>
                        <p:par>
                          <p:cTn id="51" fill="hold">
                            <p:stCondLst>
                              <p:cond delay="5200"/>
                            </p:stCondLst>
                            <p:childTnLst>
                              <p:par>
                                <p:cTn id="52" presetID="22" presetClass="entr" presetSubtype="8" fill="hold"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wipe(left)">
                                      <p:cBhvr>
                                        <p:cTn id="54" dur="250"/>
                                        <p:tgtEl>
                                          <p:spTgt spid="14"/>
                                        </p:tgtEl>
                                      </p:cBhvr>
                                    </p:animEffect>
                                  </p:childTnLst>
                                </p:cTn>
                              </p:par>
                            </p:childTnLst>
                          </p:cTn>
                        </p:par>
                        <p:par>
                          <p:cTn id="55" fill="hold">
                            <p:stCondLst>
                              <p:cond delay="5450"/>
                            </p:stCondLst>
                            <p:childTnLst>
                              <p:par>
                                <p:cTn id="56" presetID="21" presetClass="entr" presetSubtype="1" fill="hold" nodeType="after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wheel(1)">
                                      <p:cBhvr>
                                        <p:cTn id="58" dur="1000"/>
                                        <p:tgtEl>
                                          <p:spTgt spid="15"/>
                                        </p:tgtEl>
                                      </p:cBhvr>
                                    </p:animEffect>
                                  </p:childTnLst>
                                </p:cTn>
                              </p:par>
                            </p:childTnLst>
                          </p:cTn>
                        </p:par>
                        <p:par>
                          <p:cTn id="59" fill="hold">
                            <p:stCondLst>
                              <p:cond delay="6450"/>
                            </p:stCondLst>
                            <p:childTnLst>
                              <p:par>
                                <p:cTn id="60" presetID="10" presetClass="entr" presetSubtype="0" fill="hold" grpId="0" nodeType="after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childTnLst>
                          </p:cTn>
                        </p:par>
                        <p:par>
                          <p:cTn id="63" fill="hold">
                            <p:stCondLst>
                              <p:cond delay="6950"/>
                            </p:stCondLst>
                            <p:childTnLst>
                              <p:par>
                                <p:cTn id="64" presetID="1" presetClass="entr" presetSubtype="0"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childTnLst>
                                </p:cTn>
                              </p:par>
                              <p:par>
                                <p:cTn id="66" presetID="26" presetClass="emph" presetSubtype="0" fill="hold" grpId="1" nodeType="withEffect">
                                  <p:stCondLst>
                                    <p:cond delay="0"/>
                                  </p:stCondLst>
                                  <p:childTnLst>
                                    <p:animEffect transition="out" filter="fade">
                                      <p:cBhvr>
                                        <p:cTn id="67" dur="500" tmFilter="0, 0; .2, .5; .8, .5; 1, 0"/>
                                        <p:tgtEl>
                                          <p:spTgt spid="9"/>
                                        </p:tgtEl>
                                      </p:cBhvr>
                                    </p:animEffect>
                                    <p:animScale>
                                      <p:cBhvr>
                                        <p:cTn id="68" dur="250" autoRev="1" fill="hold"/>
                                        <p:tgtEl>
                                          <p:spTgt spid="9"/>
                                        </p:tgtEl>
                                      </p:cBhvr>
                                      <p:by x="105000" y="105000"/>
                                    </p:animScale>
                                  </p:childTnLst>
                                </p:cTn>
                              </p:par>
                            </p:childTnLst>
                          </p:cTn>
                        </p:par>
                        <p:par>
                          <p:cTn id="69" fill="hold">
                            <p:stCondLst>
                              <p:cond delay="7450"/>
                            </p:stCondLst>
                            <p:childTnLst>
                              <p:par>
                                <p:cTn id="70" presetID="22" presetClass="entr" presetSubtype="8" fill="hold" grpId="0" nodeType="after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wipe(left)">
                                      <p:cBhvr>
                                        <p:cTn id="72" dur="500"/>
                                        <p:tgtEl>
                                          <p:spTgt spid="4"/>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wipe(left)">
                                      <p:cBhvr>
                                        <p:cTn id="7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animBg="1"/>
      <p:bldP spid="6" grpId="1" animBg="1"/>
      <p:bldP spid="7" grpId="0"/>
      <p:bldP spid="9" grpId="0" animBg="1"/>
      <p:bldP spid="9" grpId="1" animBg="1"/>
      <p:bldP spid="10" grpId="0"/>
      <p:bldP spid="11" grpId="0" animBg="1"/>
      <p:bldP spid="11" grpId="1" animBg="1"/>
      <p:bldP spid="12" grpId="0"/>
      <p:bldP spid="16" grpId="0" animBg="1"/>
      <p:bldP spid="17" grpId="0" animBg="1"/>
      <p:bldP spid="18" grpId="0"/>
      <p:bldP spid="19" grpId="0"/>
      <p:bldP spid="2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val 16"/>
          <p:cNvSpPr/>
          <p:nvPr/>
        </p:nvSpPr>
        <p:spPr>
          <a:xfrm rot="16200000">
            <a:off x="3840301" y="2811506"/>
            <a:ext cx="185022" cy="19242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nvGrpSpPr>
          <p:cNvPr id="47" name="Group 1"/>
          <p:cNvGrpSpPr/>
          <p:nvPr/>
        </p:nvGrpSpPr>
        <p:grpSpPr>
          <a:xfrm rot="16200000">
            <a:off x="3186642" y="2269744"/>
            <a:ext cx="40469" cy="1278632"/>
            <a:chOff x="6077893" y="2108487"/>
            <a:chExt cx="36214" cy="1552769"/>
          </a:xfrm>
          <a:solidFill>
            <a:schemeClr val="accent2">
              <a:lumMod val="75000"/>
            </a:schemeClr>
          </a:solidFill>
        </p:grpSpPr>
        <p:cxnSp>
          <p:nvCxnSpPr>
            <p:cNvPr id="48" name="Straight Connector 14"/>
            <p:cNvCxnSpPr/>
            <p:nvPr/>
          </p:nvCxnSpPr>
          <p:spPr>
            <a:xfrm>
              <a:off x="6114107" y="2108487"/>
              <a:ext cx="0" cy="155276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49" name="Straight Connector 24"/>
            <p:cNvCxnSpPr/>
            <p:nvPr/>
          </p:nvCxnSpPr>
          <p:spPr>
            <a:xfrm>
              <a:off x="6077893" y="2108487"/>
              <a:ext cx="0" cy="155276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grpSp>
        <p:nvGrpSpPr>
          <p:cNvPr id="50" name="Group 2"/>
          <p:cNvGrpSpPr/>
          <p:nvPr/>
        </p:nvGrpSpPr>
        <p:grpSpPr>
          <a:xfrm rot="16200000">
            <a:off x="4573515" y="2350291"/>
            <a:ext cx="40473" cy="1129452"/>
            <a:chOff x="6077893" y="3797444"/>
            <a:chExt cx="36214" cy="1371599"/>
          </a:xfrm>
          <a:solidFill>
            <a:schemeClr val="accent2">
              <a:lumMod val="75000"/>
            </a:schemeClr>
          </a:solidFill>
        </p:grpSpPr>
        <p:cxnSp>
          <p:nvCxnSpPr>
            <p:cNvPr id="51" name="Straight Connector 19"/>
            <p:cNvCxnSpPr/>
            <p:nvPr/>
          </p:nvCxnSpPr>
          <p:spPr>
            <a:xfrm>
              <a:off x="6114107" y="3797444"/>
              <a:ext cx="0" cy="137159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52" name="Straight Connector 25"/>
            <p:cNvCxnSpPr/>
            <p:nvPr/>
          </p:nvCxnSpPr>
          <p:spPr>
            <a:xfrm>
              <a:off x="6077893" y="3797444"/>
              <a:ext cx="0" cy="137159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grpSp>
        <p:nvGrpSpPr>
          <p:cNvPr id="53" name="Group 3"/>
          <p:cNvGrpSpPr/>
          <p:nvPr/>
        </p:nvGrpSpPr>
        <p:grpSpPr>
          <a:xfrm rot="16200000">
            <a:off x="5987203" y="2277133"/>
            <a:ext cx="40471" cy="1278634"/>
            <a:chOff x="6077893" y="5305231"/>
            <a:chExt cx="36214" cy="1552769"/>
          </a:xfrm>
          <a:solidFill>
            <a:schemeClr val="accent2">
              <a:lumMod val="75000"/>
            </a:schemeClr>
          </a:solidFill>
        </p:grpSpPr>
        <p:cxnSp>
          <p:nvCxnSpPr>
            <p:cNvPr id="54" name="Straight Connector 21"/>
            <p:cNvCxnSpPr/>
            <p:nvPr/>
          </p:nvCxnSpPr>
          <p:spPr>
            <a:xfrm>
              <a:off x="6114107" y="5305231"/>
              <a:ext cx="0" cy="155276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55" name="Straight Connector 26"/>
            <p:cNvCxnSpPr/>
            <p:nvPr/>
          </p:nvCxnSpPr>
          <p:spPr>
            <a:xfrm>
              <a:off x="6077893" y="5305231"/>
              <a:ext cx="0" cy="155276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sp>
        <p:nvSpPr>
          <p:cNvPr id="56" name="Oval 40"/>
          <p:cNvSpPr/>
          <p:nvPr/>
        </p:nvSpPr>
        <p:spPr>
          <a:xfrm rot="16200000">
            <a:off x="2369529" y="2798567"/>
            <a:ext cx="185022" cy="19242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57" name="Oval 41"/>
          <p:cNvSpPr/>
          <p:nvPr/>
        </p:nvSpPr>
        <p:spPr>
          <a:xfrm rot="16200000">
            <a:off x="5162181" y="2813768"/>
            <a:ext cx="185022" cy="19242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000" b="0" i="0" u="none" strike="noStrike" kern="1200" cap="none" spc="0" normalizeH="0" baseline="0" noProof="0">
              <a:ln>
                <a:noFill/>
              </a:ln>
              <a:solidFill>
                <a:prstClr val="white"/>
              </a:solidFill>
              <a:effectLst/>
              <a:uLnTx/>
              <a:uFillTx/>
              <a:latin typeface="Calibri"/>
              <a:ea typeface="+mn-ea"/>
              <a:cs typeface="+mn-cs"/>
            </a:endParaRPr>
          </a:p>
        </p:txBody>
      </p:sp>
      <p:sp>
        <p:nvSpPr>
          <p:cNvPr id="58" name="Isosceles Triangle 45"/>
          <p:cNvSpPr/>
          <p:nvPr/>
        </p:nvSpPr>
        <p:spPr>
          <a:xfrm>
            <a:off x="2421598" y="2603540"/>
            <a:ext cx="94094" cy="1642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59" name="Isosceles Triangle 48"/>
          <p:cNvSpPr/>
          <p:nvPr/>
        </p:nvSpPr>
        <p:spPr>
          <a:xfrm rot="10800000" flipH="1">
            <a:off x="3892235" y="3040798"/>
            <a:ext cx="94094" cy="1642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60" name="Isosceles Triangle 69"/>
          <p:cNvSpPr/>
          <p:nvPr/>
        </p:nvSpPr>
        <p:spPr>
          <a:xfrm>
            <a:off x="5204973" y="2621957"/>
            <a:ext cx="94094" cy="1642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000" b="0" i="0" u="none" strike="noStrike" kern="1200" cap="none" spc="0" normalizeH="0" baseline="0" noProof="0">
              <a:ln>
                <a:noFill/>
              </a:ln>
              <a:solidFill>
                <a:prstClr val="white"/>
              </a:solidFill>
              <a:effectLst/>
              <a:uLnTx/>
              <a:uFillTx/>
              <a:latin typeface="Calibri"/>
              <a:ea typeface="+mn-ea"/>
              <a:cs typeface="+mn-cs"/>
            </a:endParaRPr>
          </a:p>
        </p:txBody>
      </p:sp>
      <p:sp>
        <p:nvSpPr>
          <p:cNvPr id="61" name="Rectangle 70"/>
          <p:cNvSpPr/>
          <p:nvPr/>
        </p:nvSpPr>
        <p:spPr>
          <a:xfrm>
            <a:off x="1331640" y="1387737"/>
            <a:ext cx="2295722" cy="1063566"/>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62" name="TextBox 61"/>
          <p:cNvSpPr txBox="1"/>
          <p:nvPr/>
        </p:nvSpPr>
        <p:spPr>
          <a:xfrm>
            <a:off x="1331640" y="1710165"/>
            <a:ext cx="2295722" cy="577081"/>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a:t>
            </a:r>
            <a:endParaRPr kumimoji="0" lang="id-ID"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63" name="TextBox 62"/>
          <p:cNvSpPr txBox="1"/>
          <p:nvPr/>
        </p:nvSpPr>
        <p:spPr>
          <a:xfrm>
            <a:off x="1331640" y="1401233"/>
            <a:ext cx="2295722" cy="253916"/>
          </a:xfrm>
          <a:prstGeom prst="rect">
            <a:avLst/>
          </a:prstGeom>
          <a:solidFill>
            <a:schemeClr val="accent1"/>
          </a:solidFill>
          <a:ln>
            <a:noFill/>
          </a:ln>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项目一完成情况</a:t>
            </a:r>
            <a:endParaRPr kumimoji="0" lang="id-ID"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64" name="Oval 40"/>
          <p:cNvSpPr/>
          <p:nvPr/>
        </p:nvSpPr>
        <p:spPr>
          <a:xfrm rot="16200000">
            <a:off x="6655263" y="2817019"/>
            <a:ext cx="185022" cy="192428"/>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000" b="0" i="0" u="none" strike="noStrike" kern="1200" cap="none" spc="0" normalizeH="0" baseline="0" noProof="0">
              <a:ln>
                <a:noFill/>
              </a:ln>
              <a:solidFill>
                <a:prstClr val="white"/>
              </a:solidFill>
              <a:effectLst/>
              <a:uLnTx/>
              <a:uFillTx/>
              <a:latin typeface="Calibri"/>
              <a:ea typeface="+mn-ea"/>
              <a:cs typeface="+mn-cs"/>
            </a:endParaRPr>
          </a:p>
        </p:txBody>
      </p:sp>
      <p:sp>
        <p:nvSpPr>
          <p:cNvPr id="65" name="Isosceles Triangle 45"/>
          <p:cNvSpPr/>
          <p:nvPr/>
        </p:nvSpPr>
        <p:spPr>
          <a:xfrm rot="10800000">
            <a:off x="6707197" y="3056158"/>
            <a:ext cx="94094" cy="1642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000" b="0" i="0" u="none" strike="noStrike" kern="1200" cap="none" spc="0" normalizeH="0" baseline="0" noProof="0">
              <a:ln>
                <a:noFill/>
              </a:ln>
              <a:solidFill>
                <a:prstClr val="white"/>
              </a:solidFill>
              <a:effectLst/>
              <a:uLnTx/>
              <a:uFillTx/>
              <a:latin typeface="Calibri"/>
              <a:ea typeface="+mn-ea"/>
              <a:cs typeface="+mn-cs"/>
            </a:endParaRPr>
          </a:p>
        </p:txBody>
      </p:sp>
      <p:grpSp>
        <p:nvGrpSpPr>
          <p:cNvPr id="66" name="Group 1"/>
          <p:cNvGrpSpPr/>
          <p:nvPr/>
        </p:nvGrpSpPr>
        <p:grpSpPr>
          <a:xfrm rot="16200000">
            <a:off x="7703961" y="2034884"/>
            <a:ext cx="40515" cy="1760461"/>
            <a:chOff x="6077892" y="2108486"/>
            <a:chExt cx="36254" cy="2137898"/>
          </a:xfrm>
          <a:solidFill>
            <a:schemeClr val="accent2">
              <a:lumMod val="75000"/>
            </a:schemeClr>
          </a:solidFill>
        </p:grpSpPr>
        <p:cxnSp>
          <p:nvCxnSpPr>
            <p:cNvPr id="67" name="Straight Connector 14"/>
            <p:cNvCxnSpPr/>
            <p:nvPr/>
          </p:nvCxnSpPr>
          <p:spPr>
            <a:xfrm rot="5400000" flipV="1">
              <a:off x="5045170" y="3177408"/>
              <a:ext cx="2137897" cy="54"/>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68" name="Straight Connector 24"/>
            <p:cNvCxnSpPr/>
            <p:nvPr/>
          </p:nvCxnSpPr>
          <p:spPr>
            <a:xfrm rot="5400000" flipV="1">
              <a:off x="5008945" y="3177435"/>
              <a:ext cx="2137896" cy="1"/>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grpSp>
        <p:nvGrpSpPr>
          <p:cNvPr id="69" name="Group 1"/>
          <p:cNvGrpSpPr/>
          <p:nvPr/>
        </p:nvGrpSpPr>
        <p:grpSpPr>
          <a:xfrm rot="16200000">
            <a:off x="1396086" y="1946032"/>
            <a:ext cx="41039" cy="1926701"/>
            <a:chOff x="6077893" y="1321466"/>
            <a:chExt cx="36727" cy="2339790"/>
          </a:xfrm>
          <a:solidFill>
            <a:schemeClr val="accent2">
              <a:lumMod val="75000"/>
            </a:schemeClr>
          </a:solidFill>
        </p:grpSpPr>
        <p:cxnSp>
          <p:nvCxnSpPr>
            <p:cNvPr id="70" name="Straight Connector 14"/>
            <p:cNvCxnSpPr/>
            <p:nvPr/>
          </p:nvCxnSpPr>
          <p:spPr>
            <a:xfrm rot="5400000">
              <a:off x="4944469" y="2491105"/>
              <a:ext cx="2339789" cy="513"/>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71" name="Straight Connector 24"/>
            <p:cNvCxnSpPr/>
            <p:nvPr/>
          </p:nvCxnSpPr>
          <p:spPr>
            <a:xfrm rot="5400000">
              <a:off x="4908253" y="2491106"/>
              <a:ext cx="2339789" cy="510"/>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sp>
        <p:nvSpPr>
          <p:cNvPr id="72" name="Oval 71"/>
          <p:cNvSpPr/>
          <p:nvPr/>
        </p:nvSpPr>
        <p:spPr>
          <a:xfrm>
            <a:off x="3346110" y="1131921"/>
            <a:ext cx="479053" cy="479053"/>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3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1</a:t>
            </a:r>
            <a:endParaRPr kumimoji="0" lang="id-ID" sz="23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73" name="TextBox 72"/>
          <p:cNvSpPr txBox="1"/>
          <p:nvPr/>
        </p:nvSpPr>
        <p:spPr>
          <a:xfrm rot="16200000">
            <a:off x="5201896" y="1879196"/>
            <a:ext cx="471924" cy="238527"/>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d-ID"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2014</a:t>
            </a:r>
          </a:p>
        </p:txBody>
      </p:sp>
      <p:sp>
        <p:nvSpPr>
          <p:cNvPr id="74" name="Rectangle 70"/>
          <p:cNvSpPr/>
          <p:nvPr/>
        </p:nvSpPr>
        <p:spPr>
          <a:xfrm>
            <a:off x="4106831" y="1387405"/>
            <a:ext cx="2295722" cy="1063566"/>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75" name="TextBox 74"/>
          <p:cNvSpPr txBox="1"/>
          <p:nvPr/>
        </p:nvSpPr>
        <p:spPr>
          <a:xfrm>
            <a:off x="4106831" y="1709834"/>
            <a:ext cx="2295722" cy="577081"/>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a:t>
            </a:r>
            <a:endParaRPr kumimoji="0" lang="id-ID"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76" name="TextBox 75"/>
          <p:cNvSpPr txBox="1"/>
          <p:nvPr/>
        </p:nvSpPr>
        <p:spPr>
          <a:xfrm>
            <a:off x="4106831" y="1400902"/>
            <a:ext cx="2295722" cy="253916"/>
          </a:xfrm>
          <a:prstGeom prst="rect">
            <a:avLst/>
          </a:prstGeom>
          <a:solidFill>
            <a:schemeClr val="accent1"/>
          </a:solidFill>
          <a:ln>
            <a:noFill/>
          </a:ln>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项目三完成情况</a:t>
            </a:r>
            <a:endParaRPr kumimoji="0" lang="id-ID"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77" name="Oval 71"/>
          <p:cNvSpPr/>
          <p:nvPr/>
        </p:nvSpPr>
        <p:spPr>
          <a:xfrm>
            <a:off x="6121301" y="1131590"/>
            <a:ext cx="479053" cy="479053"/>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3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3</a:t>
            </a:r>
            <a:endParaRPr kumimoji="0" lang="id-ID" sz="23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78" name="Rectangle 70"/>
          <p:cNvSpPr/>
          <p:nvPr/>
        </p:nvSpPr>
        <p:spPr>
          <a:xfrm>
            <a:off x="2797167" y="3452400"/>
            <a:ext cx="2295722" cy="1063566"/>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79" name="TextBox 78"/>
          <p:cNvSpPr txBox="1"/>
          <p:nvPr/>
        </p:nvSpPr>
        <p:spPr>
          <a:xfrm>
            <a:off x="2797167" y="3774828"/>
            <a:ext cx="2295722" cy="577081"/>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a:t>
            </a:r>
            <a:endParaRPr kumimoji="0" lang="id-ID"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80" name="TextBox 79"/>
          <p:cNvSpPr txBox="1"/>
          <p:nvPr/>
        </p:nvSpPr>
        <p:spPr>
          <a:xfrm>
            <a:off x="2797167" y="3465896"/>
            <a:ext cx="2295722" cy="253916"/>
          </a:xfrm>
          <a:prstGeom prst="rect">
            <a:avLst/>
          </a:prstGeom>
          <a:solidFill>
            <a:schemeClr val="accent1"/>
          </a:solidFill>
          <a:ln>
            <a:noFill/>
          </a:ln>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项目二完成情况</a:t>
            </a:r>
            <a:endParaRPr kumimoji="0" lang="id-ID"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81" name="Oval 71"/>
          <p:cNvSpPr/>
          <p:nvPr/>
        </p:nvSpPr>
        <p:spPr>
          <a:xfrm>
            <a:off x="4811638" y="3196584"/>
            <a:ext cx="479053" cy="479053"/>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3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2</a:t>
            </a:r>
            <a:endParaRPr kumimoji="0" lang="id-ID" sz="23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82" name="TextBox 81"/>
          <p:cNvSpPr txBox="1"/>
          <p:nvPr/>
        </p:nvSpPr>
        <p:spPr>
          <a:xfrm rot="16200000">
            <a:off x="6708746" y="3943632"/>
            <a:ext cx="471924" cy="238527"/>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d-ID"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2014</a:t>
            </a:r>
          </a:p>
        </p:txBody>
      </p:sp>
      <p:sp>
        <p:nvSpPr>
          <p:cNvPr id="83" name="Rectangle 70"/>
          <p:cNvSpPr/>
          <p:nvPr/>
        </p:nvSpPr>
        <p:spPr>
          <a:xfrm>
            <a:off x="5613681" y="3451842"/>
            <a:ext cx="2295722" cy="1063566"/>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84" name="TextBox 83"/>
          <p:cNvSpPr txBox="1"/>
          <p:nvPr/>
        </p:nvSpPr>
        <p:spPr>
          <a:xfrm>
            <a:off x="5613681" y="3774270"/>
            <a:ext cx="2295722" cy="577081"/>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a:t>
            </a:r>
            <a:endParaRPr kumimoji="0" lang="id-ID"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85" name="TextBox 84"/>
          <p:cNvSpPr txBox="1"/>
          <p:nvPr/>
        </p:nvSpPr>
        <p:spPr>
          <a:xfrm>
            <a:off x="5613681" y="3465338"/>
            <a:ext cx="2295722" cy="253916"/>
          </a:xfrm>
          <a:prstGeom prst="rect">
            <a:avLst/>
          </a:prstGeom>
          <a:solidFill>
            <a:schemeClr val="accent1"/>
          </a:solidFill>
          <a:ln>
            <a:noFill/>
          </a:ln>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项目四完成情况</a:t>
            </a:r>
            <a:endParaRPr kumimoji="0" lang="id-ID"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86" name="Oval 71"/>
          <p:cNvSpPr/>
          <p:nvPr/>
        </p:nvSpPr>
        <p:spPr>
          <a:xfrm>
            <a:off x="7628152" y="3196027"/>
            <a:ext cx="479053" cy="479053"/>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3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4</a:t>
            </a:r>
            <a:endParaRPr kumimoji="0" lang="id-ID" sz="23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43" name="TextBox 42"/>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44" name="TextBox 43"/>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13141409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wipe(left)">
                                      <p:cBhvr>
                                        <p:cTn id="7" dur="300"/>
                                        <p:tgtEl>
                                          <p:spTgt spid="69"/>
                                        </p:tgtEl>
                                      </p:cBhvr>
                                    </p:animEffect>
                                  </p:childTnLst>
                                </p:cTn>
                              </p:par>
                            </p:childTnLst>
                          </p:cTn>
                        </p:par>
                        <p:par>
                          <p:cTn id="8" fill="hold">
                            <p:stCondLst>
                              <p:cond delay="300"/>
                            </p:stCondLst>
                            <p:childTnLst>
                              <p:par>
                                <p:cTn id="9" presetID="53" presetClass="entr" presetSubtype="16" fill="hold" grpId="0" nodeType="after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p:cTn id="11" dur="300" fill="hold"/>
                                        <p:tgtEl>
                                          <p:spTgt spid="56"/>
                                        </p:tgtEl>
                                        <p:attrNameLst>
                                          <p:attrName>ppt_w</p:attrName>
                                        </p:attrNameLst>
                                      </p:cBhvr>
                                      <p:tavLst>
                                        <p:tav tm="0">
                                          <p:val>
                                            <p:fltVal val="0"/>
                                          </p:val>
                                        </p:tav>
                                        <p:tav tm="100000">
                                          <p:val>
                                            <p:strVal val="#ppt_w"/>
                                          </p:val>
                                        </p:tav>
                                      </p:tavLst>
                                    </p:anim>
                                    <p:anim calcmode="lin" valueType="num">
                                      <p:cBhvr>
                                        <p:cTn id="12" dur="300" fill="hold"/>
                                        <p:tgtEl>
                                          <p:spTgt spid="56"/>
                                        </p:tgtEl>
                                        <p:attrNameLst>
                                          <p:attrName>ppt_h</p:attrName>
                                        </p:attrNameLst>
                                      </p:cBhvr>
                                      <p:tavLst>
                                        <p:tav tm="0">
                                          <p:val>
                                            <p:fltVal val="0"/>
                                          </p:val>
                                        </p:tav>
                                        <p:tav tm="100000">
                                          <p:val>
                                            <p:strVal val="#ppt_h"/>
                                          </p:val>
                                        </p:tav>
                                      </p:tavLst>
                                    </p:anim>
                                    <p:animEffect transition="in" filter="fade">
                                      <p:cBhvr>
                                        <p:cTn id="13" dur="300"/>
                                        <p:tgtEl>
                                          <p:spTgt spid="56"/>
                                        </p:tgtEl>
                                      </p:cBhvr>
                                    </p:animEffect>
                                  </p:childTnLst>
                                </p:cTn>
                              </p:par>
                            </p:childTnLst>
                          </p:cTn>
                        </p:par>
                        <p:par>
                          <p:cTn id="14" fill="hold">
                            <p:stCondLst>
                              <p:cond delay="600"/>
                            </p:stCondLst>
                            <p:childTnLst>
                              <p:par>
                                <p:cTn id="15" presetID="10" presetClass="entr" presetSubtype="0"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fade">
                                      <p:cBhvr>
                                        <p:cTn id="17" dur="300"/>
                                        <p:tgtEl>
                                          <p:spTgt spid="58"/>
                                        </p:tgtEl>
                                      </p:cBhvr>
                                    </p:animEffect>
                                  </p:childTnLst>
                                </p:cTn>
                              </p:par>
                            </p:childTnLst>
                          </p:cTn>
                        </p:par>
                        <p:par>
                          <p:cTn id="18" fill="hold">
                            <p:stCondLst>
                              <p:cond delay="900"/>
                            </p:stCondLst>
                            <p:childTnLst>
                              <p:par>
                                <p:cTn id="19" presetID="53" presetClass="entr" presetSubtype="16" fill="hold" grpId="0" nodeType="afterEffect">
                                  <p:stCondLst>
                                    <p:cond delay="0"/>
                                  </p:stCondLst>
                                  <p:childTnLst>
                                    <p:set>
                                      <p:cBhvr>
                                        <p:cTn id="20" dur="1" fill="hold">
                                          <p:stCondLst>
                                            <p:cond delay="0"/>
                                          </p:stCondLst>
                                        </p:cTn>
                                        <p:tgtEl>
                                          <p:spTgt spid="72"/>
                                        </p:tgtEl>
                                        <p:attrNameLst>
                                          <p:attrName>style.visibility</p:attrName>
                                        </p:attrNameLst>
                                      </p:cBhvr>
                                      <p:to>
                                        <p:strVal val="visible"/>
                                      </p:to>
                                    </p:set>
                                    <p:anim calcmode="lin" valueType="num">
                                      <p:cBhvr>
                                        <p:cTn id="21" dur="300" fill="hold"/>
                                        <p:tgtEl>
                                          <p:spTgt spid="72"/>
                                        </p:tgtEl>
                                        <p:attrNameLst>
                                          <p:attrName>ppt_w</p:attrName>
                                        </p:attrNameLst>
                                      </p:cBhvr>
                                      <p:tavLst>
                                        <p:tav tm="0">
                                          <p:val>
                                            <p:fltVal val="0"/>
                                          </p:val>
                                        </p:tav>
                                        <p:tav tm="100000">
                                          <p:val>
                                            <p:strVal val="#ppt_w"/>
                                          </p:val>
                                        </p:tav>
                                      </p:tavLst>
                                    </p:anim>
                                    <p:anim calcmode="lin" valueType="num">
                                      <p:cBhvr>
                                        <p:cTn id="22" dur="300" fill="hold"/>
                                        <p:tgtEl>
                                          <p:spTgt spid="72"/>
                                        </p:tgtEl>
                                        <p:attrNameLst>
                                          <p:attrName>ppt_h</p:attrName>
                                        </p:attrNameLst>
                                      </p:cBhvr>
                                      <p:tavLst>
                                        <p:tav tm="0">
                                          <p:val>
                                            <p:fltVal val="0"/>
                                          </p:val>
                                        </p:tav>
                                        <p:tav tm="100000">
                                          <p:val>
                                            <p:strVal val="#ppt_h"/>
                                          </p:val>
                                        </p:tav>
                                      </p:tavLst>
                                    </p:anim>
                                    <p:animEffect transition="in" filter="fade">
                                      <p:cBhvr>
                                        <p:cTn id="23" dur="300"/>
                                        <p:tgtEl>
                                          <p:spTgt spid="72"/>
                                        </p:tgtEl>
                                      </p:cBhvr>
                                    </p:animEffect>
                                  </p:childTnLst>
                                </p:cTn>
                              </p:par>
                            </p:childTnLst>
                          </p:cTn>
                        </p:par>
                        <p:par>
                          <p:cTn id="24" fill="hold">
                            <p:stCondLst>
                              <p:cond delay="1200"/>
                            </p:stCondLst>
                            <p:childTnLst>
                              <p:par>
                                <p:cTn id="25" presetID="22" presetClass="entr" presetSubtype="1" fill="hold" grpId="0" nodeType="after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wipe(up)">
                                      <p:cBhvr>
                                        <p:cTn id="27" dur="300"/>
                                        <p:tgtEl>
                                          <p:spTgt spid="6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fade">
                                      <p:cBhvr>
                                        <p:cTn id="31" dur="300"/>
                                        <p:tgtEl>
                                          <p:spTgt spid="63"/>
                                        </p:tgtEl>
                                      </p:cBhvr>
                                    </p:animEffect>
                                  </p:childTnLst>
                                </p:cTn>
                              </p:par>
                            </p:childTnLst>
                          </p:cTn>
                        </p:par>
                        <p:par>
                          <p:cTn id="32" fill="hold">
                            <p:stCondLst>
                              <p:cond delay="1800"/>
                            </p:stCondLst>
                            <p:childTnLst>
                              <p:par>
                                <p:cTn id="33" presetID="42" presetClass="entr" presetSubtype="0" fill="hold" grpId="0" nodeType="afterEffect">
                                  <p:stCondLst>
                                    <p:cond delay="0"/>
                                  </p:stCondLst>
                                  <p:childTnLst>
                                    <p:set>
                                      <p:cBhvr>
                                        <p:cTn id="34" dur="1" fill="hold">
                                          <p:stCondLst>
                                            <p:cond delay="0"/>
                                          </p:stCondLst>
                                        </p:cTn>
                                        <p:tgtEl>
                                          <p:spTgt spid="62"/>
                                        </p:tgtEl>
                                        <p:attrNameLst>
                                          <p:attrName>style.visibility</p:attrName>
                                        </p:attrNameLst>
                                      </p:cBhvr>
                                      <p:to>
                                        <p:strVal val="visible"/>
                                      </p:to>
                                    </p:set>
                                    <p:animEffect transition="in" filter="fade">
                                      <p:cBhvr>
                                        <p:cTn id="35" dur="600"/>
                                        <p:tgtEl>
                                          <p:spTgt spid="62"/>
                                        </p:tgtEl>
                                      </p:cBhvr>
                                    </p:animEffect>
                                    <p:anim calcmode="lin" valueType="num">
                                      <p:cBhvr>
                                        <p:cTn id="36" dur="600" fill="hold"/>
                                        <p:tgtEl>
                                          <p:spTgt spid="62"/>
                                        </p:tgtEl>
                                        <p:attrNameLst>
                                          <p:attrName>ppt_x</p:attrName>
                                        </p:attrNameLst>
                                      </p:cBhvr>
                                      <p:tavLst>
                                        <p:tav tm="0">
                                          <p:val>
                                            <p:strVal val="#ppt_x"/>
                                          </p:val>
                                        </p:tav>
                                        <p:tav tm="100000">
                                          <p:val>
                                            <p:strVal val="#ppt_x"/>
                                          </p:val>
                                        </p:tav>
                                      </p:tavLst>
                                    </p:anim>
                                    <p:anim calcmode="lin" valueType="num">
                                      <p:cBhvr>
                                        <p:cTn id="37" dur="600" fill="hold"/>
                                        <p:tgtEl>
                                          <p:spTgt spid="62"/>
                                        </p:tgtEl>
                                        <p:attrNameLst>
                                          <p:attrName>ppt_y</p:attrName>
                                        </p:attrNameLst>
                                      </p:cBhvr>
                                      <p:tavLst>
                                        <p:tav tm="0">
                                          <p:val>
                                            <p:strVal val="#ppt_y+.1"/>
                                          </p:val>
                                        </p:tav>
                                        <p:tav tm="100000">
                                          <p:val>
                                            <p:strVal val="#ppt_y"/>
                                          </p:val>
                                        </p:tav>
                                      </p:tavLst>
                                    </p:anim>
                                  </p:childTnLst>
                                </p:cTn>
                              </p:par>
                            </p:childTnLst>
                          </p:cTn>
                        </p:par>
                        <p:par>
                          <p:cTn id="38" fill="hold">
                            <p:stCondLst>
                              <p:cond delay="2400"/>
                            </p:stCondLst>
                            <p:childTnLst>
                              <p:par>
                                <p:cTn id="39" presetID="22" presetClass="entr" presetSubtype="8" fill="hold" nodeType="after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wipe(left)">
                                      <p:cBhvr>
                                        <p:cTn id="41" dur="300"/>
                                        <p:tgtEl>
                                          <p:spTgt spid="47"/>
                                        </p:tgtEl>
                                      </p:cBhvr>
                                    </p:animEffect>
                                  </p:childTnLst>
                                </p:cTn>
                              </p:par>
                            </p:childTnLst>
                          </p:cTn>
                        </p:par>
                        <p:par>
                          <p:cTn id="42" fill="hold">
                            <p:stCondLst>
                              <p:cond delay="2700"/>
                            </p:stCondLst>
                            <p:childTnLst>
                              <p:par>
                                <p:cTn id="43" presetID="53" presetClass="entr" presetSubtype="16" fill="hold" grpId="0"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p:cTn id="45" dur="300" fill="hold"/>
                                        <p:tgtEl>
                                          <p:spTgt spid="46"/>
                                        </p:tgtEl>
                                        <p:attrNameLst>
                                          <p:attrName>ppt_w</p:attrName>
                                        </p:attrNameLst>
                                      </p:cBhvr>
                                      <p:tavLst>
                                        <p:tav tm="0">
                                          <p:val>
                                            <p:fltVal val="0"/>
                                          </p:val>
                                        </p:tav>
                                        <p:tav tm="100000">
                                          <p:val>
                                            <p:strVal val="#ppt_w"/>
                                          </p:val>
                                        </p:tav>
                                      </p:tavLst>
                                    </p:anim>
                                    <p:anim calcmode="lin" valueType="num">
                                      <p:cBhvr>
                                        <p:cTn id="46" dur="300" fill="hold"/>
                                        <p:tgtEl>
                                          <p:spTgt spid="46"/>
                                        </p:tgtEl>
                                        <p:attrNameLst>
                                          <p:attrName>ppt_h</p:attrName>
                                        </p:attrNameLst>
                                      </p:cBhvr>
                                      <p:tavLst>
                                        <p:tav tm="0">
                                          <p:val>
                                            <p:fltVal val="0"/>
                                          </p:val>
                                        </p:tav>
                                        <p:tav tm="100000">
                                          <p:val>
                                            <p:strVal val="#ppt_h"/>
                                          </p:val>
                                        </p:tav>
                                      </p:tavLst>
                                    </p:anim>
                                    <p:animEffect transition="in" filter="fade">
                                      <p:cBhvr>
                                        <p:cTn id="47" dur="300"/>
                                        <p:tgtEl>
                                          <p:spTgt spid="46"/>
                                        </p:tgtEl>
                                      </p:cBhvr>
                                    </p:animEffect>
                                  </p:childTnLst>
                                </p:cTn>
                              </p:par>
                            </p:childTnLst>
                          </p:cTn>
                        </p:par>
                        <p:par>
                          <p:cTn id="48" fill="hold">
                            <p:stCondLst>
                              <p:cond delay="3000"/>
                            </p:stCondLst>
                            <p:childTnLst>
                              <p:par>
                                <p:cTn id="49" presetID="10" presetClass="entr" presetSubtype="0" fill="hold" grpId="0" nodeType="afterEffect">
                                  <p:stCondLst>
                                    <p:cond delay="0"/>
                                  </p:stCondLst>
                                  <p:childTnLst>
                                    <p:set>
                                      <p:cBhvr>
                                        <p:cTn id="50" dur="1" fill="hold">
                                          <p:stCondLst>
                                            <p:cond delay="0"/>
                                          </p:stCondLst>
                                        </p:cTn>
                                        <p:tgtEl>
                                          <p:spTgt spid="59"/>
                                        </p:tgtEl>
                                        <p:attrNameLst>
                                          <p:attrName>style.visibility</p:attrName>
                                        </p:attrNameLst>
                                      </p:cBhvr>
                                      <p:to>
                                        <p:strVal val="visible"/>
                                      </p:to>
                                    </p:set>
                                    <p:animEffect transition="in" filter="fade">
                                      <p:cBhvr>
                                        <p:cTn id="51" dur="300"/>
                                        <p:tgtEl>
                                          <p:spTgt spid="59"/>
                                        </p:tgtEl>
                                      </p:cBhvr>
                                    </p:animEffect>
                                  </p:childTnLst>
                                </p:cTn>
                              </p:par>
                            </p:childTnLst>
                          </p:cTn>
                        </p:par>
                        <p:par>
                          <p:cTn id="52" fill="hold">
                            <p:stCondLst>
                              <p:cond delay="3300"/>
                            </p:stCondLst>
                            <p:childTnLst>
                              <p:par>
                                <p:cTn id="53" presetID="53" presetClass="entr" presetSubtype="16" fill="hold" grpId="0" nodeType="afterEffect">
                                  <p:stCondLst>
                                    <p:cond delay="0"/>
                                  </p:stCondLst>
                                  <p:childTnLst>
                                    <p:set>
                                      <p:cBhvr>
                                        <p:cTn id="54" dur="1" fill="hold">
                                          <p:stCondLst>
                                            <p:cond delay="0"/>
                                          </p:stCondLst>
                                        </p:cTn>
                                        <p:tgtEl>
                                          <p:spTgt spid="81"/>
                                        </p:tgtEl>
                                        <p:attrNameLst>
                                          <p:attrName>style.visibility</p:attrName>
                                        </p:attrNameLst>
                                      </p:cBhvr>
                                      <p:to>
                                        <p:strVal val="visible"/>
                                      </p:to>
                                    </p:set>
                                    <p:anim calcmode="lin" valueType="num">
                                      <p:cBhvr>
                                        <p:cTn id="55" dur="300" fill="hold"/>
                                        <p:tgtEl>
                                          <p:spTgt spid="81"/>
                                        </p:tgtEl>
                                        <p:attrNameLst>
                                          <p:attrName>ppt_w</p:attrName>
                                        </p:attrNameLst>
                                      </p:cBhvr>
                                      <p:tavLst>
                                        <p:tav tm="0">
                                          <p:val>
                                            <p:fltVal val="0"/>
                                          </p:val>
                                        </p:tav>
                                        <p:tav tm="100000">
                                          <p:val>
                                            <p:strVal val="#ppt_w"/>
                                          </p:val>
                                        </p:tav>
                                      </p:tavLst>
                                    </p:anim>
                                    <p:anim calcmode="lin" valueType="num">
                                      <p:cBhvr>
                                        <p:cTn id="56" dur="300" fill="hold"/>
                                        <p:tgtEl>
                                          <p:spTgt spid="81"/>
                                        </p:tgtEl>
                                        <p:attrNameLst>
                                          <p:attrName>ppt_h</p:attrName>
                                        </p:attrNameLst>
                                      </p:cBhvr>
                                      <p:tavLst>
                                        <p:tav tm="0">
                                          <p:val>
                                            <p:fltVal val="0"/>
                                          </p:val>
                                        </p:tav>
                                        <p:tav tm="100000">
                                          <p:val>
                                            <p:strVal val="#ppt_h"/>
                                          </p:val>
                                        </p:tav>
                                      </p:tavLst>
                                    </p:anim>
                                    <p:animEffect transition="in" filter="fade">
                                      <p:cBhvr>
                                        <p:cTn id="57" dur="300"/>
                                        <p:tgtEl>
                                          <p:spTgt spid="81"/>
                                        </p:tgtEl>
                                      </p:cBhvr>
                                    </p:animEffect>
                                  </p:childTnLst>
                                </p:cTn>
                              </p:par>
                            </p:childTnLst>
                          </p:cTn>
                        </p:par>
                        <p:par>
                          <p:cTn id="58" fill="hold">
                            <p:stCondLst>
                              <p:cond delay="3600"/>
                            </p:stCondLst>
                            <p:childTnLst>
                              <p:par>
                                <p:cTn id="59" presetID="22" presetClass="entr" presetSubtype="1" fill="hold" grpId="0" nodeType="afterEffect">
                                  <p:stCondLst>
                                    <p:cond delay="0"/>
                                  </p:stCondLst>
                                  <p:childTnLst>
                                    <p:set>
                                      <p:cBhvr>
                                        <p:cTn id="60" dur="1" fill="hold">
                                          <p:stCondLst>
                                            <p:cond delay="0"/>
                                          </p:stCondLst>
                                        </p:cTn>
                                        <p:tgtEl>
                                          <p:spTgt spid="78"/>
                                        </p:tgtEl>
                                        <p:attrNameLst>
                                          <p:attrName>style.visibility</p:attrName>
                                        </p:attrNameLst>
                                      </p:cBhvr>
                                      <p:to>
                                        <p:strVal val="visible"/>
                                      </p:to>
                                    </p:set>
                                    <p:animEffect transition="in" filter="wipe(up)">
                                      <p:cBhvr>
                                        <p:cTn id="61" dur="300"/>
                                        <p:tgtEl>
                                          <p:spTgt spid="78"/>
                                        </p:tgtEl>
                                      </p:cBhvr>
                                    </p:animEffect>
                                  </p:childTnLst>
                                </p:cTn>
                              </p:par>
                            </p:childTnLst>
                          </p:cTn>
                        </p:par>
                        <p:par>
                          <p:cTn id="62" fill="hold">
                            <p:stCondLst>
                              <p:cond delay="3900"/>
                            </p:stCondLst>
                            <p:childTnLst>
                              <p:par>
                                <p:cTn id="63" presetID="10"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300"/>
                                        <p:tgtEl>
                                          <p:spTgt spid="80"/>
                                        </p:tgtEl>
                                      </p:cBhvr>
                                    </p:animEffect>
                                  </p:childTnLst>
                                </p:cTn>
                              </p:par>
                            </p:childTnLst>
                          </p:cTn>
                        </p:par>
                        <p:par>
                          <p:cTn id="66" fill="hold">
                            <p:stCondLst>
                              <p:cond delay="4200"/>
                            </p:stCondLst>
                            <p:childTnLst>
                              <p:par>
                                <p:cTn id="67" presetID="42" presetClass="entr" presetSubtype="0" fill="hold" grpId="0" nodeType="afterEffect">
                                  <p:stCondLst>
                                    <p:cond delay="0"/>
                                  </p:stCondLst>
                                  <p:childTnLst>
                                    <p:set>
                                      <p:cBhvr>
                                        <p:cTn id="68" dur="1" fill="hold">
                                          <p:stCondLst>
                                            <p:cond delay="0"/>
                                          </p:stCondLst>
                                        </p:cTn>
                                        <p:tgtEl>
                                          <p:spTgt spid="79"/>
                                        </p:tgtEl>
                                        <p:attrNameLst>
                                          <p:attrName>style.visibility</p:attrName>
                                        </p:attrNameLst>
                                      </p:cBhvr>
                                      <p:to>
                                        <p:strVal val="visible"/>
                                      </p:to>
                                    </p:set>
                                    <p:animEffect transition="in" filter="fade">
                                      <p:cBhvr>
                                        <p:cTn id="69" dur="600"/>
                                        <p:tgtEl>
                                          <p:spTgt spid="79"/>
                                        </p:tgtEl>
                                      </p:cBhvr>
                                    </p:animEffect>
                                    <p:anim calcmode="lin" valueType="num">
                                      <p:cBhvr>
                                        <p:cTn id="70" dur="600" fill="hold"/>
                                        <p:tgtEl>
                                          <p:spTgt spid="79"/>
                                        </p:tgtEl>
                                        <p:attrNameLst>
                                          <p:attrName>ppt_x</p:attrName>
                                        </p:attrNameLst>
                                      </p:cBhvr>
                                      <p:tavLst>
                                        <p:tav tm="0">
                                          <p:val>
                                            <p:strVal val="#ppt_x"/>
                                          </p:val>
                                        </p:tav>
                                        <p:tav tm="100000">
                                          <p:val>
                                            <p:strVal val="#ppt_x"/>
                                          </p:val>
                                        </p:tav>
                                      </p:tavLst>
                                    </p:anim>
                                    <p:anim calcmode="lin" valueType="num">
                                      <p:cBhvr>
                                        <p:cTn id="71" dur="600" fill="hold"/>
                                        <p:tgtEl>
                                          <p:spTgt spid="79"/>
                                        </p:tgtEl>
                                        <p:attrNameLst>
                                          <p:attrName>ppt_y</p:attrName>
                                        </p:attrNameLst>
                                      </p:cBhvr>
                                      <p:tavLst>
                                        <p:tav tm="0">
                                          <p:val>
                                            <p:strVal val="#ppt_y+.1"/>
                                          </p:val>
                                        </p:tav>
                                        <p:tav tm="100000">
                                          <p:val>
                                            <p:strVal val="#ppt_y"/>
                                          </p:val>
                                        </p:tav>
                                      </p:tavLst>
                                    </p:anim>
                                  </p:childTnLst>
                                </p:cTn>
                              </p:par>
                            </p:childTnLst>
                          </p:cTn>
                        </p:par>
                        <p:par>
                          <p:cTn id="72" fill="hold">
                            <p:stCondLst>
                              <p:cond delay="4800"/>
                            </p:stCondLst>
                            <p:childTnLst>
                              <p:par>
                                <p:cTn id="73" presetID="22" presetClass="entr" presetSubtype="8"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left)">
                                      <p:cBhvr>
                                        <p:cTn id="75" dur="300"/>
                                        <p:tgtEl>
                                          <p:spTgt spid="50"/>
                                        </p:tgtEl>
                                      </p:cBhvr>
                                    </p:animEffect>
                                  </p:childTnLst>
                                </p:cTn>
                              </p:par>
                            </p:childTnLst>
                          </p:cTn>
                        </p:par>
                        <p:par>
                          <p:cTn id="76" fill="hold">
                            <p:stCondLst>
                              <p:cond delay="5100"/>
                            </p:stCondLst>
                            <p:childTnLst>
                              <p:par>
                                <p:cTn id="77" presetID="53" presetClass="entr" presetSubtype="16" fill="hold" grpId="0" nodeType="afterEffect">
                                  <p:stCondLst>
                                    <p:cond delay="0"/>
                                  </p:stCondLst>
                                  <p:childTnLst>
                                    <p:set>
                                      <p:cBhvr>
                                        <p:cTn id="78" dur="1" fill="hold">
                                          <p:stCondLst>
                                            <p:cond delay="0"/>
                                          </p:stCondLst>
                                        </p:cTn>
                                        <p:tgtEl>
                                          <p:spTgt spid="57"/>
                                        </p:tgtEl>
                                        <p:attrNameLst>
                                          <p:attrName>style.visibility</p:attrName>
                                        </p:attrNameLst>
                                      </p:cBhvr>
                                      <p:to>
                                        <p:strVal val="visible"/>
                                      </p:to>
                                    </p:set>
                                    <p:anim calcmode="lin" valueType="num">
                                      <p:cBhvr>
                                        <p:cTn id="79" dur="300" fill="hold"/>
                                        <p:tgtEl>
                                          <p:spTgt spid="57"/>
                                        </p:tgtEl>
                                        <p:attrNameLst>
                                          <p:attrName>ppt_w</p:attrName>
                                        </p:attrNameLst>
                                      </p:cBhvr>
                                      <p:tavLst>
                                        <p:tav tm="0">
                                          <p:val>
                                            <p:fltVal val="0"/>
                                          </p:val>
                                        </p:tav>
                                        <p:tav tm="100000">
                                          <p:val>
                                            <p:strVal val="#ppt_w"/>
                                          </p:val>
                                        </p:tav>
                                      </p:tavLst>
                                    </p:anim>
                                    <p:anim calcmode="lin" valueType="num">
                                      <p:cBhvr>
                                        <p:cTn id="80" dur="300" fill="hold"/>
                                        <p:tgtEl>
                                          <p:spTgt spid="57"/>
                                        </p:tgtEl>
                                        <p:attrNameLst>
                                          <p:attrName>ppt_h</p:attrName>
                                        </p:attrNameLst>
                                      </p:cBhvr>
                                      <p:tavLst>
                                        <p:tav tm="0">
                                          <p:val>
                                            <p:fltVal val="0"/>
                                          </p:val>
                                        </p:tav>
                                        <p:tav tm="100000">
                                          <p:val>
                                            <p:strVal val="#ppt_h"/>
                                          </p:val>
                                        </p:tav>
                                      </p:tavLst>
                                    </p:anim>
                                    <p:animEffect transition="in" filter="fade">
                                      <p:cBhvr>
                                        <p:cTn id="81" dur="300"/>
                                        <p:tgtEl>
                                          <p:spTgt spid="57"/>
                                        </p:tgtEl>
                                      </p:cBhvr>
                                    </p:animEffect>
                                  </p:childTnLst>
                                </p:cTn>
                              </p:par>
                            </p:childTnLst>
                          </p:cTn>
                        </p:par>
                        <p:par>
                          <p:cTn id="82" fill="hold">
                            <p:stCondLst>
                              <p:cond delay="5400"/>
                            </p:stCondLst>
                            <p:childTnLst>
                              <p:par>
                                <p:cTn id="83" presetID="10" presetClass="entr" presetSubtype="0" fill="hold" grpId="0" nodeType="afterEffect">
                                  <p:stCondLst>
                                    <p:cond delay="0"/>
                                  </p:stCondLst>
                                  <p:childTnLst>
                                    <p:set>
                                      <p:cBhvr>
                                        <p:cTn id="84" dur="1" fill="hold">
                                          <p:stCondLst>
                                            <p:cond delay="0"/>
                                          </p:stCondLst>
                                        </p:cTn>
                                        <p:tgtEl>
                                          <p:spTgt spid="60"/>
                                        </p:tgtEl>
                                        <p:attrNameLst>
                                          <p:attrName>style.visibility</p:attrName>
                                        </p:attrNameLst>
                                      </p:cBhvr>
                                      <p:to>
                                        <p:strVal val="visible"/>
                                      </p:to>
                                    </p:set>
                                    <p:animEffect transition="in" filter="fade">
                                      <p:cBhvr>
                                        <p:cTn id="85" dur="300"/>
                                        <p:tgtEl>
                                          <p:spTgt spid="60"/>
                                        </p:tgtEl>
                                      </p:cBhvr>
                                    </p:animEffect>
                                  </p:childTnLst>
                                </p:cTn>
                              </p:par>
                            </p:childTnLst>
                          </p:cTn>
                        </p:par>
                        <p:par>
                          <p:cTn id="86" fill="hold">
                            <p:stCondLst>
                              <p:cond delay="5700"/>
                            </p:stCondLst>
                            <p:childTnLst>
                              <p:par>
                                <p:cTn id="87" presetID="53" presetClass="entr" presetSubtype="16" fill="hold" grpId="0" nodeType="afterEffect">
                                  <p:stCondLst>
                                    <p:cond delay="0"/>
                                  </p:stCondLst>
                                  <p:childTnLst>
                                    <p:set>
                                      <p:cBhvr>
                                        <p:cTn id="88" dur="1" fill="hold">
                                          <p:stCondLst>
                                            <p:cond delay="0"/>
                                          </p:stCondLst>
                                        </p:cTn>
                                        <p:tgtEl>
                                          <p:spTgt spid="77"/>
                                        </p:tgtEl>
                                        <p:attrNameLst>
                                          <p:attrName>style.visibility</p:attrName>
                                        </p:attrNameLst>
                                      </p:cBhvr>
                                      <p:to>
                                        <p:strVal val="visible"/>
                                      </p:to>
                                    </p:set>
                                    <p:anim calcmode="lin" valueType="num">
                                      <p:cBhvr>
                                        <p:cTn id="89" dur="300" fill="hold"/>
                                        <p:tgtEl>
                                          <p:spTgt spid="77"/>
                                        </p:tgtEl>
                                        <p:attrNameLst>
                                          <p:attrName>ppt_w</p:attrName>
                                        </p:attrNameLst>
                                      </p:cBhvr>
                                      <p:tavLst>
                                        <p:tav tm="0">
                                          <p:val>
                                            <p:fltVal val="0"/>
                                          </p:val>
                                        </p:tav>
                                        <p:tav tm="100000">
                                          <p:val>
                                            <p:strVal val="#ppt_w"/>
                                          </p:val>
                                        </p:tav>
                                      </p:tavLst>
                                    </p:anim>
                                    <p:anim calcmode="lin" valueType="num">
                                      <p:cBhvr>
                                        <p:cTn id="90" dur="300" fill="hold"/>
                                        <p:tgtEl>
                                          <p:spTgt spid="77"/>
                                        </p:tgtEl>
                                        <p:attrNameLst>
                                          <p:attrName>ppt_h</p:attrName>
                                        </p:attrNameLst>
                                      </p:cBhvr>
                                      <p:tavLst>
                                        <p:tav tm="0">
                                          <p:val>
                                            <p:fltVal val="0"/>
                                          </p:val>
                                        </p:tav>
                                        <p:tav tm="100000">
                                          <p:val>
                                            <p:strVal val="#ppt_h"/>
                                          </p:val>
                                        </p:tav>
                                      </p:tavLst>
                                    </p:anim>
                                    <p:animEffect transition="in" filter="fade">
                                      <p:cBhvr>
                                        <p:cTn id="91" dur="300"/>
                                        <p:tgtEl>
                                          <p:spTgt spid="77"/>
                                        </p:tgtEl>
                                      </p:cBhvr>
                                    </p:animEffect>
                                  </p:childTnLst>
                                </p:cTn>
                              </p:par>
                            </p:childTnLst>
                          </p:cTn>
                        </p:par>
                        <p:par>
                          <p:cTn id="92" fill="hold">
                            <p:stCondLst>
                              <p:cond delay="6000"/>
                            </p:stCondLst>
                            <p:childTnLst>
                              <p:par>
                                <p:cTn id="93" presetID="22" presetClass="entr" presetSubtype="1" fill="hold" grpId="0" nodeType="afterEffect">
                                  <p:stCondLst>
                                    <p:cond delay="0"/>
                                  </p:stCondLst>
                                  <p:childTnLst>
                                    <p:set>
                                      <p:cBhvr>
                                        <p:cTn id="94" dur="1" fill="hold">
                                          <p:stCondLst>
                                            <p:cond delay="0"/>
                                          </p:stCondLst>
                                        </p:cTn>
                                        <p:tgtEl>
                                          <p:spTgt spid="74"/>
                                        </p:tgtEl>
                                        <p:attrNameLst>
                                          <p:attrName>style.visibility</p:attrName>
                                        </p:attrNameLst>
                                      </p:cBhvr>
                                      <p:to>
                                        <p:strVal val="visible"/>
                                      </p:to>
                                    </p:set>
                                    <p:animEffect transition="in" filter="wipe(up)">
                                      <p:cBhvr>
                                        <p:cTn id="95" dur="300"/>
                                        <p:tgtEl>
                                          <p:spTgt spid="74"/>
                                        </p:tgtEl>
                                      </p:cBhvr>
                                    </p:animEffect>
                                  </p:childTnLst>
                                </p:cTn>
                              </p:par>
                            </p:childTnLst>
                          </p:cTn>
                        </p:par>
                        <p:par>
                          <p:cTn id="96" fill="hold">
                            <p:stCondLst>
                              <p:cond delay="6300"/>
                            </p:stCondLst>
                            <p:childTnLst>
                              <p:par>
                                <p:cTn id="97" presetID="10" presetClass="entr" presetSubtype="0" fill="hold" grpId="0" nodeType="afterEffect">
                                  <p:stCondLst>
                                    <p:cond delay="0"/>
                                  </p:stCondLst>
                                  <p:childTnLst>
                                    <p:set>
                                      <p:cBhvr>
                                        <p:cTn id="98" dur="1" fill="hold">
                                          <p:stCondLst>
                                            <p:cond delay="0"/>
                                          </p:stCondLst>
                                        </p:cTn>
                                        <p:tgtEl>
                                          <p:spTgt spid="76"/>
                                        </p:tgtEl>
                                        <p:attrNameLst>
                                          <p:attrName>style.visibility</p:attrName>
                                        </p:attrNameLst>
                                      </p:cBhvr>
                                      <p:to>
                                        <p:strVal val="visible"/>
                                      </p:to>
                                    </p:set>
                                    <p:animEffect transition="in" filter="fade">
                                      <p:cBhvr>
                                        <p:cTn id="99" dur="300"/>
                                        <p:tgtEl>
                                          <p:spTgt spid="76"/>
                                        </p:tgtEl>
                                      </p:cBhvr>
                                    </p:animEffect>
                                  </p:childTnLst>
                                </p:cTn>
                              </p:par>
                            </p:childTnLst>
                          </p:cTn>
                        </p:par>
                        <p:par>
                          <p:cTn id="100" fill="hold">
                            <p:stCondLst>
                              <p:cond delay="6600"/>
                            </p:stCondLst>
                            <p:childTnLst>
                              <p:par>
                                <p:cTn id="101" presetID="42" presetClass="entr" presetSubtype="0" fill="hold" grpId="0" nodeType="afterEffect">
                                  <p:stCondLst>
                                    <p:cond delay="0"/>
                                  </p:stCondLst>
                                  <p:childTnLst>
                                    <p:set>
                                      <p:cBhvr>
                                        <p:cTn id="102" dur="1" fill="hold">
                                          <p:stCondLst>
                                            <p:cond delay="0"/>
                                          </p:stCondLst>
                                        </p:cTn>
                                        <p:tgtEl>
                                          <p:spTgt spid="75"/>
                                        </p:tgtEl>
                                        <p:attrNameLst>
                                          <p:attrName>style.visibility</p:attrName>
                                        </p:attrNameLst>
                                      </p:cBhvr>
                                      <p:to>
                                        <p:strVal val="visible"/>
                                      </p:to>
                                    </p:set>
                                    <p:animEffect transition="in" filter="fade">
                                      <p:cBhvr>
                                        <p:cTn id="103" dur="600"/>
                                        <p:tgtEl>
                                          <p:spTgt spid="75"/>
                                        </p:tgtEl>
                                      </p:cBhvr>
                                    </p:animEffect>
                                    <p:anim calcmode="lin" valueType="num">
                                      <p:cBhvr>
                                        <p:cTn id="104" dur="600" fill="hold"/>
                                        <p:tgtEl>
                                          <p:spTgt spid="75"/>
                                        </p:tgtEl>
                                        <p:attrNameLst>
                                          <p:attrName>ppt_x</p:attrName>
                                        </p:attrNameLst>
                                      </p:cBhvr>
                                      <p:tavLst>
                                        <p:tav tm="0">
                                          <p:val>
                                            <p:strVal val="#ppt_x"/>
                                          </p:val>
                                        </p:tav>
                                        <p:tav tm="100000">
                                          <p:val>
                                            <p:strVal val="#ppt_x"/>
                                          </p:val>
                                        </p:tav>
                                      </p:tavLst>
                                    </p:anim>
                                    <p:anim calcmode="lin" valueType="num">
                                      <p:cBhvr>
                                        <p:cTn id="105" dur="600" fill="hold"/>
                                        <p:tgtEl>
                                          <p:spTgt spid="75"/>
                                        </p:tgtEl>
                                        <p:attrNameLst>
                                          <p:attrName>ppt_y</p:attrName>
                                        </p:attrNameLst>
                                      </p:cBhvr>
                                      <p:tavLst>
                                        <p:tav tm="0">
                                          <p:val>
                                            <p:strVal val="#ppt_y+.1"/>
                                          </p:val>
                                        </p:tav>
                                        <p:tav tm="100000">
                                          <p:val>
                                            <p:strVal val="#ppt_y"/>
                                          </p:val>
                                        </p:tav>
                                      </p:tavLst>
                                    </p:anim>
                                  </p:childTnLst>
                                </p:cTn>
                              </p:par>
                            </p:childTnLst>
                          </p:cTn>
                        </p:par>
                        <p:par>
                          <p:cTn id="106" fill="hold">
                            <p:stCondLst>
                              <p:cond delay="7200"/>
                            </p:stCondLst>
                            <p:childTnLst>
                              <p:par>
                                <p:cTn id="107" presetID="22" presetClass="entr" presetSubtype="8" fill="hold" nodeType="afterEffect">
                                  <p:stCondLst>
                                    <p:cond delay="0"/>
                                  </p:stCondLst>
                                  <p:childTnLst>
                                    <p:set>
                                      <p:cBhvr>
                                        <p:cTn id="108" dur="1" fill="hold">
                                          <p:stCondLst>
                                            <p:cond delay="0"/>
                                          </p:stCondLst>
                                        </p:cTn>
                                        <p:tgtEl>
                                          <p:spTgt spid="53"/>
                                        </p:tgtEl>
                                        <p:attrNameLst>
                                          <p:attrName>style.visibility</p:attrName>
                                        </p:attrNameLst>
                                      </p:cBhvr>
                                      <p:to>
                                        <p:strVal val="visible"/>
                                      </p:to>
                                    </p:set>
                                    <p:animEffect transition="in" filter="wipe(left)">
                                      <p:cBhvr>
                                        <p:cTn id="109" dur="300"/>
                                        <p:tgtEl>
                                          <p:spTgt spid="53"/>
                                        </p:tgtEl>
                                      </p:cBhvr>
                                    </p:animEffect>
                                  </p:childTnLst>
                                </p:cTn>
                              </p:par>
                            </p:childTnLst>
                          </p:cTn>
                        </p:par>
                        <p:par>
                          <p:cTn id="110" fill="hold">
                            <p:stCondLst>
                              <p:cond delay="7500"/>
                            </p:stCondLst>
                            <p:childTnLst>
                              <p:par>
                                <p:cTn id="111" presetID="53" presetClass="entr" presetSubtype="16" fill="hold" grpId="0" nodeType="afterEffect">
                                  <p:stCondLst>
                                    <p:cond delay="0"/>
                                  </p:stCondLst>
                                  <p:childTnLst>
                                    <p:set>
                                      <p:cBhvr>
                                        <p:cTn id="112" dur="1" fill="hold">
                                          <p:stCondLst>
                                            <p:cond delay="0"/>
                                          </p:stCondLst>
                                        </p:cTn>
                                        <p:tgtEl>
                                          <p:spTgt spid="64"/>
                                        </p:tgtEl>
                                        <p:attrNameLst>
                                          <p:attrName>style.visibility</p:attrName>
                                        </p:attrNameLst>
                                      </p:cBhvr>
                                      <p:to>
                                        <p:strVal val="visible"/>
                                      </p:to>
                                    </p:set>
                                    <p:anim calcmode="lin" valueType="num">
                                      <p:cBhvr>
                                        <p:cTn id="113" dur="300" fill="hold"/>
                                        <p:tgtEl>
                                          <p:spTgt spid="64"/>
                                        </p:tgtEl>
                                        <p:attrNameLst>
                                          <p:attrName>ppt_w</p:attrName>
                                        </p:attrNameLst>
                                      </p:cBhvr>
                                      <p:tavLst>
                                        <p:tav tm="0">
                                          <p:val>
                                            <p:fltVal val="0"/>
                                          </p:val>
                                        </p:tav>
                                        <p:tav tm="100000">
                                          <p:val>
                                            <p:strVal val="#ppt_w"/>
                                          </p:val>
                                        </p:tav>
                                      </p:tavLst>
                                    </p:anim>
                                    <p:anim calcmode="lin" valueType="num">
                                      <p:cBhvr>
                                        <p:cTn id="114" dur="300" fill="hold"/>
                                        <p:tgtEl>
                                          <p:spTgt spid="64"/>
                                        </p:tgtEl>
                                        <p:attrNameLst>
                                          <p:attrName>ppt_h</p:attrName>
                                        </p:attrNameLst>
                                      </p:cBhvr>
                                      <p:tavLst>
                                        <p:tav tm="0">
                                          <p:val>
                                            <p:fltVal val="0"/>
                                          </p:val>
                                        </p:tav>
                                        <p:tav tm="100000">
                                          <p:val>
                                            <p:strVal val="#ppt_h"/>
                                          </p:val>
                                        </p:tav>
                                      </p:tavLst>
                                    </p:anim>
                                    <p:animEffect transition="in" filter="fade">
                                      <p:cBhvr>
                                        <p:cTn id="115" dur="300"/>
                                        <p:tgtEl>
                                          <p:spTgt spid="64"/>
                                        </p:tgtEl>
                                      </p:cBhvr>
                                    </p:animEffect>
                                  </p:childTnLst>
                                </p:cTn>
                              </p:par>
                            </p:childTnLst>
                          </p:cTn>
                        </p:par>
                        <p:par>
                          <p:cTn id="116" fill="hold">
                            <p:stCondLst>
                              <p:cond delay="7800"/>
                            </p:stCondLst>
                            <p:childTnLst>
                              <p:par>
                                <p:cTn id="117" presetID="10" presetClass="entr" presetSubtype="0" fill="hold" grpId="0" nodeType="afterEffect">
                                  <p:stCondLst>
                                    <p:cond delay="0"/>
                                  </p:stCondLst>
                                  <p:childTnLst>
                                    <p:set>
                                      <p:cBhvr>
                                        <p:cTn id="118" dur="1" fill="hold">
                                          <p:stCondLst>
                                            <p:cond delay="0"/>
                                          </p:stCondLst>
                                        </p:cTn>
                                        <p:tgtEl>
                                          <p:spTgt spid="65"/>
                                        </p:tgtEl>
                                        <p:attrNameLst>
                                          <p:attrName>style.visibility</p:attrName>
                                        </p:attrNameLst>
                                      </p:cBhvr>
                                      <p:to>
                                        <p:strVal val="visible"/>
                                      </p:to>
                                    </p:set>
                                    <p:animEffect transition="in" filter="fade">
                                      <p:cBhvr>
                                        <p:cTn id="119" dur="300"/>
                                        <p:tgtEl>
                                          <p:spTgt spid="65"/>
                                        </p:tgtEl>
                                      </p:cBhvr>
                                    </p:animEffect>
                                  </p:childTnLst>
                                </p:cTn>
                              </p:par>
                            </p:childTnLst>
                          </p:cTn>
                        </p:par>
                        <p:par>
                          <p:cTn id="120" fill="hold">
                            <p:stCondLst>
                              <p:cond delay="8100"/>
                            </p:stCondLst>
                            <p:childTnLst>
                              <p:par>
                                <p:cTn id="121" presetID="53" presetClass="entr" presetSubtype="16" fill="hold" grpId="0" nodeType="afterEffect">
                                  <p:stCondLst>
                                    <p:cond delay="0"/>
                                  </p:stCondLst>
                                  <p:childTnLst>
                                    <p:set>
                                      <p:cBhvr>
                                        <p:cTn id="122" dur="1" fill="hold">
                                          <p:stCondLst>
                                            <p:cond delay="0"/>
                                          </p:stCondLst>
                                        </p:cTn>
                                        <p:tgtEl>
                                          <p:spTgt spid="86"/>
                                        </p:tgtEl>
                                        <p:attrNameLst>
                                          <p:attrName>style.visibility</p:attrName>
                                        </p:attrNameLst>
                                      </p:cBhvr>
                                      <p:to>
                                        <p:strVal val="visible"/>
                                      </p:to>
                                    </p:set>
                                    <p:anim calcmode="lin" valueType="num">
                                      <p:cBhvr>
                                        <p:cTn id="123" dur="300" fill="hold"/>
                                        <p:tgtEl>
                                          <p:spTgt spid="86"/>
                                        </p:tgtEl>
                                        <p:attrNameLst>
                                          <p:attrName>ppt_w</p:attrName>
                                        </p:attrNameLst>
                                      </p:cBhvr>
                                      <p:tavLst>
                                        <p:tav tm="0">
                                          <p:val>
                                            <p:fltVal val="0"/>
                                          </p:val>
                                        </p:tav>
                                        <p:tav tm="100000">
                                          <p:val>
                                            <p:strVal val="#ppt_w"/>
                                          </p:val>
                                        </p:tav>
                                      </p:tavLst>
                                    </p:anim>
                                    <p:anim calcmode="lin" valueType="num">
                                      <p:cBhvr>
                                        <p:cTn id="124" dur="300" fill="hold"/>
                                        <p:tgtEl>
                                          <p:spTgt spid="86"/>
                                        </p:tgtEl>
                                        <p:attrNameLst>
                                          <p:attrName>ppt_h</p:attrName>
                                        </p:attrNameLst>
                                      </p:cBhvr>
                                      <p:tavLst>
                                        <p:tav tm="0">
                                          <p:val>
                                            <p:fltVal val="0"/>
                                          </p:val>
                                        </p:tav>
                                        <p:tav tm="100000">
                                          <p:val>
                                            <p:strVal val="#ppt_h"/>
                                          </p:val>
                                        </p:tav>
                                      </p:tavLst>
                                    </p:anim>
                                    <p:animEffect transition="in" filter="fade">
                                      <p:cBhvr>
                                        <p:cTn id="125" dur="300"/>
                                        <p:tgtEl>
                                          <p:spTgt spid="86"/>
                                        </p:tgtEl>
                                      </p:cBhvr>
                                    </p:animEffect>
                                  </p:childTnLst>
                                </p:cTn>
                              </p:par>
                            </p:childTnLst>
                          </p:cTn>
                        </p:par>
                        <p:par>
                          <p:cTn id="126" fill="hold">
                            <p:stCondLst>
                              <p:cond delay="8400"/>
                            </p:stCondLst>
                            <p:childTnLst>
                              <p:par>
                                <p:cTn id="127" presetID="22" presetClass="entr" presetSubtype="1" fill="hold" grpId="0" nodeType="afterEffect">
                                  <p:stCondLst>
                                    <p:cond delay="0"/>
                                  </p:stCondLst>
                                  <p:childTnLst>
                                    <p:set>
                                      <p:cBhvr>
                                        <p:cTn id="128" dur="1" fill="hold">
                                          <p:stCondLst>
                                            <p:cond delay="0"/>
                                          </p:stCondLst>
                                        </p:cTn>
                                        <p:tgtEl>
                                          <p:spTgt spid="83"/>
                                        </p:tgtEl>
                                        <p:attrNameLst>
                                          <p:attrName>style.visibility</p:attrName>
                                        </p:attrNameLst>
                                      </p:cBhvr>
                                      <p:to>
                                        <p:strVal val="visible"/>
                                      </p:to>
                                    </p:set>
                                    <p:animEffect transition="in" filter="wipe(up)">
                                      <p:cBhvr>
                                        <p:cTn id="129" dur="300"/>
                                        <p:tgtEl>
                                          <p:spTgt spid="83"/>
                                        </p:tgtEl>
                                      </p:cBhvr>
                                    </p:animEffect>
                                  </p:childTnLst>
                                </p:cTn>
                              </p:par>
                            </p:childTnLst>
                          </p:cTn>
                        </p:par>
                        <p:par>
                          <p:cTn id="130" fill="hold">
                            <p:stCondLst>
                              <p:cond delay="8700"/>
                            </p:stCondLst>
                            <p:childTnLst>
                              <p:par>
                                <p:cTn id="131" presetID="10" presetClass="entr" presetSubtype="0" fill="hold" grpId="0" nodeType="afterEffect">
                                  <p:stCondLst>
                                    <p:cond delay="0"/>
                                  </p:stCondLst>
                                  <p:childTnLst>
                                    <p:set>
                                      <p:cBhvr>
                                        <p:cTn id="132" dur="1" fill="hold">
                                          <p:stCondLst>
                                            <p:cond delay="0"/>
                                          </p:stCondLst>
                                        </p:cTn>
                                        <p:tgtEl>
                                          <p:spTgt spid="85"/>
                                        </p:tgtEl>
                                        <p:attrNameLst>
                                          <p:attrName>style.visibility</p:attrName>
                                        </p:attrNameLst>
                                      </p:cBhvr>
                                      <p:to>
                                        <p:strVal val="visible"/>
                                      </p:to>
                                    </p:set>
                                    <p:animEffect transition="in" filter="fade">
                                      <p:cBhvr>
                                        <p:cTn id="133" dur="300"/>
                                        <p:tgtEl>
                                          <p:spTgt spid="85"/>
                                        </p:tgtEl>
                                      </p:cBhvr>
                                    </p:animEffect>
                                  </p:childTnLst>
                                </p:cTn>
                              </p:par>
                            </p:childTnLst>
                          </p:cTn>
                        </p:par>
                        <p:par>
                          <p:cTn id="134" fill="hold">
                            <p:stCondLst>
                              <p:cond delay="9000"/>
                            </p:stCondLst>
                            <p:childTnLst>
                              <p:par>
                                <p:cTn id="135" presetID="42" presetClass="entr" presetSubtype="0" fill="hold" grpId="0" nodeType="afterEffect">
                                  <p:stCondLst>
                                    <p:cond delay="0"/>
                                  </p:stCondLst>
                                  <p:childTnLst>
                                    <p:set>
                                      <p:cBhvr>
                                        <p:cTn id="136" dur="1" fill="hold">
                                          <p:stCondLst>
                                            <p:cond delay="0"/>
                                          </p:stCondLst>
                                        </p:cTn>
                                        <p:tgtEl>
                                          <p:spTgt spid="84"/>
                                        </p:tgtEl>
                                        <p:attrNameLst>
                                          <p:attrName>style.visibility</p:attrName>
                                        </p:attrNameLst>
                                      </p:cBhvr>
                                      <p:to>
                                        <p:strVal val="visible"/>
                                      </p:to>
                                    </p:set>
                                    <p:animEffect transition="in" filter="fade">
                                      <p:cBhvr>
                                        <p:cTn id="137" dur="1000"/>
                                        <p:tgtEl>
                                          <p:spTgt spid="84"/>
                                        </p:tgtEl>
                                      </p:cBhvr>
                                    </p:animEffect>
                                    <p:anim calcmode="lin" valueType="num">
                                      <p:cBhvr>
                                        <p:cTn id="138" dur="1000" fill="hold"/>
                                        <p:tgtEl>
                                          <p:spTgt spid="84"/>
                                        </p:tgtEl>
                                        <p:attrNameLst>
                                          <p:attrName>ppt_x</p:attrName>
                                        </p:attrNameLst>
                                      </p:cBhvr>
                                      <p:tavLst>
                                        <p:tav tm="0">
                                          <p:val>
                                            <p:strVal val="#ppt_x"/>
                                          </p:val>
                                        </p:tav>
                                        <p:tav tm="100000">
                                          <p:val>
                                            <p:strVal val="#ppt_x"/>
                                          </p:val>
                                        </p:tav>
                                      </p:tavLst>
                                    </p:anim>
                                    <p:anim calcmode="lin" valueType="num">
                                      <p:cBhvr>
                                        <p:cTn id="139" dur="1000" fill="hold"/>
                                        <p:tgtEl>
                                          <p:spTgt spid="84"/>
                                        </p:tgtEl>
                                        <p:attrNameLst>
                                          <p:attrName>ppt_y</p:attrName>
                                        </p:attrNameLst>
                                      </p:cBhvr>
                                      <p:tavLst>
                                        <p:tav tm="0">
                                          <p:val>
                                            <p:strVal val="#ppt_y+.1"/>
                                          </p:val>
                                        </p:tav>
                                        <p:tav tm="100000">
                                          <p:val>
                                            <p:strVal val="#ppt_y"/>
                                          </p:val>
                                        </p:tav>
                                      </p:tavLst>
                                    </p:anim>
                                  </p:childTnLst>
                                </p:cTn>
                              </p:par>
                            </p:childTnLst>
                          </p:cTn>
                        </p:par>
                        <p:par>
                          <p:cTn id="140" fill="hold">
                            <p:stCondLst>
                              <p:cond delay="10000"/>
                            </p:stCondLst>
                            <p:childTnLst>
                              <p:par>
                                <p:cTn id="141" presetID="22" presetClass="entr" presetSubtype="8" fill="hold" nodeType="afterEffect">
                                  <p:stCondLst>
                                    <p:cond delay="0"/>
                                  </p:stCondLst>
                                  <p:childTnLst>
                                    <p:set>
                                      <p:cBhvr>
                                        <p:cTn id="142" dur="1" fill="hold">
                                          <p:stCondLst>
                                            <p:cond delay="0"/>
                                          </p:stCondLst>
                                        </p:cTn>
                                        <p:tgtEl>
                                          <p:spTgt spid="66"/>
                                        </p:tgtEl>
                                        <p:attrNameLst>
                                          <p:attrName>style.visibility</p:attrName>
                                        </p:attrNameLst>
                                      </p:cBhvr>
                                      <p:to>
                                        <p:strVal val="visible"/>
                                      </p:to>
                                    </p:set>
                                    <p:animEffect transition="in" filter="wipe(left)">
                                      <p:cBhvr>
                                        <p:cTn id="143" dur="300"/>
                                        <p:tgtEl>
                                          <p:spTgt spid="66"/>
                                        </p:tgtEl>
                                      </p:cBhvr>
                                    </p:animEffect>
                                  </p:childTnLst>
                                </p:cTn>
                              </p:par>
                            </p:childTnLst>
                          </p:cTn>
                        </p:par>
                        <p:par>
                          <p:cTn id="144" fill="hold">
                            <p:stCondLst>
                              <p:cond delay="10300"/>
                            </p:stCondLst>
                            <p:childTnLst>
                              <p:par>
                                <p:cTn id="145" presetID="10" presetClass="entr" presetSubtype="0" fill="hold" grpId="0" nodeType="afterEffect">
                                  <p:stCondLst>
                                    <p:cond delay="0"/>
                                  </p:stCondLst>
                                  <p:childTnLst>
                                    <p:set>
                                      <p:cBhvr>
                                        <p:cTn id="146" dur="1" fill="hold">
                                          <p:stCondLst>
                                            <p:cond delay="0"/>
                                          </p:stCondLst>
                                        </p:cTn>
                                        <p:tgtEl>
                                          <p:spTgt spid="73"/>
                                        </p:tgtEl>
                                        <p:attrNameLst>
                                          <p:attrName>style.visibility</p:attrName>
                                        </p:attrNameLst>
                                      </p:cBhvr>
                                      <p:to>
                                        <p:strVal val="visible"/>
                                      </p:to>
                                    </p:set>
                                    <p:animEffect transition="in" filter="fade">
                                      <p:cBhvr>
                                        <p:cTn id="147" dur="300"/>
                                        <p:tgtEl>
                                          <p:spTgt spid="73"/>
                                        </p:tgtEl>
                                      </p:cBhvr>
                                    </p:animEffect>
                                  </p:childTnLst>
                                </p:cTn>
                              </p:par>
                            </p:childTnLst>
                          </p:cTn>
                        </p:par>
                        <p:par>
                          <p:cTn id="148" fill="hold">
                            <p:stCondLst>
                              <p:cond delay="10600"/>
                            </p:stCondLst>
                            <p:childTnLst>
                              <p:par>
                                <p:cTn id="149" presetID="10" presetClass="entr" presetSubtype="0" fill="hold" grpId="0" nodeType="afterEffect">
                                  <p:stCondLst>
                                    <p:cond delay="0"/>
                                  </p:stCondLst>
                                  <p:childTnLst>
                                    <p:set>
                                      <p:cBhvr>
                                        <p:cTn id="150" dur="1" fill="hold">
                                          <p:stCondLst>
                                            <p:cond delay="0"/>
                                          </p:stCondLst>
                                        </p:cTn>
                                        <p:tgtEl>
                                          <p:spTgt spid="82"/>
                                        </p:tgtEl>
                                        <p:attrNameLst>
                                          <p:attrName>style.visibility</p:attrName>
                                        </p:attrNameLst>
                                      </p:cBhvr>
                                      <p:to>
                                        <p:strVal val="visible"/>
                                      </p:to>
                                    </p:set>
                                    <p:animEffect transition="in" filter="fade">
                                      <p:cBhvr>
                                        <p:cTn id="151" dur="3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56" grpId="0" animBg="1"/>
      <p:bldP spid="57" grpId="0" animBg="1"/>
      <p:bldP spid="58" grpId="0" animBg="1"/>
      <p:bldP spid="59" grpId="0" animBg="1"/>
      <p:bldP spid="60" grpId="0" animBg="1"/>
      <p:bldP spid="61" grpId="0" animBg="1"/>
      <p:bldP spid="62" grpId="0"/>
      <p:bldP spid="63" grpId="0" animBg="1"/>
      <p:bldP spid="64" grpId="0" animBg="1"/>
      <p:bldP spid="65" grpId="0" animBg="1"/>
      <p:bldP spid="72" grpId="0" animBg="1"/>
      <p:bldP spid="73" grpId="0"/>
      <p:bldP spid="74" grpId="0" animBg="1"/>
      <p:bldP spid="75" grpId="0"/>
      <p:bldP spid="76" grpId="0" animBg="1"/>
      <p:bldP spid="77" grpId="0" animBg="1"/>
      <p:bldP spid="78" grpId="0" animBg="1"/>
      <p:bldP spid="79" grpId="0"/>
      <p:bldP spid="80" grpId="0" animBg="1"/>
      <p:bldP spid="81" grpId="0" animBg="1"/>
      <p:bldP spid="82" grpId="0"/>
      <p:bldP spid="83" grpId="0" animBg="1"/>
      <p:bldP spid="84" grpId="0"/>
      <p:bldP spid="85" grpId="0" animBg="1"/>
      <p:bldP spid="8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7" name="直接连接符 46"/>
          <p:cNvCxnSpPr/>
          <p:nvPr/>
        </p:nvCxnSpPr>
        <p:spPr>
          <a:xfrm flipH="1">
            <a:off x="5820877" y="3305109"/>
            <a:ext cx="4156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4760084" y="4136717"/>
            <a:ext cx="87708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2807654" y="3317164"/>
            <a:ext cx="4156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2807655" y="2384235"/>
            <a:ext cx="4156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3592798" y="1341039"/>
            <a:ext cx="707403" cy="178728"/>
            <a:chOff x="4470269" y="1661160"/>
            <a:chExt cx="1290451" cy="262890"/>
          </a:xfrm>
        </p:grpSpPr>
        <p:cxnSp>
          <p:nvCxnSpPr>
            <p:cNvPr id="52" name="直接连接符 51"/>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4470269" y="1663541"/>
              <a:ext cx="94231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5013940" y="2025918"/>
            <a:ext cx="817690" cy="714916"/>
            <a:chOff x="6842760" y="2637270"/>
            <a:chExt cx="1203960" cy="1051560"/>
          </a:xfrm>
          <a:solidFill>
            <a:schemeClr val="accent2">
              <a:lumMod val="75000"/>
            </a:schemeClr>
          </a:solidFill>
        </p:grpSpPr>
        <p:sp>
          <p:nvSpPr>
            <p:cNvPr id="55" name="六边形 54"/>
            <p:cNvSpPr/>
            <p:nvPr/>
          </p:nvSpPr>
          <p:spPr>
            <a:xfrm>
              <a:off x="6842760" y="26372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56" name="文本框 61"/>
            <p:cNvSpPr txBox="1"/>
            <p:nvPr/>
          </p:nvSpPr>
          <p:spPr>
            <a:xfrm>
              <a:off x="7024263" y="2809108"/>
              <a:ext cx="820724" cy="67905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E7E7E7"/>
                  </a:solidFill>
                  <a:effectLst/>
                  <a:uLnTx/>
                  <a:uFillTx/>
                  <a:latin typeface="Arial" panose="020B0604020202020204" pitchFamily="34" charset="0"/>
                  <a:ea typeface="微软雅黑" panose="020B0503020204020204" pitchFamily="34" charset="-122"/>
                  <a:cs typeface="Arial" panose="020B0604020202020204" pitchFamily="34" charset="0"/>
                </a:rPr>
                <a:t>02</a:t>
              </a:r>
              <a:endParaRPr kumimoji="0" lang="zh-CN" altLang="en-US" sz="2400" b="0" i="0" u="none" strike="noStrike" kern="1200" cap="none" spc="0" normalizeH="0" baseline="-3000" noProof="0" dirty="0">
                <a:ln>
                  <a:noFill/>
                </a:ln>
                <a:solidFill>
                  <a:srgbClr val="E7E7E7"/>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57" name="组合 56"/>
          <p:cNvGrpSpPr/>
          <p:nvPr/>
        </p:nvGrpSpPr>
        <p:grpSpPr>
          <a:xfrm>
            <a:off x="4119540" y="1510452"/>
            <a:ext cx="817690" cy="714917"/>
            <a:chOff x="5525852" y="1879080"/>
            <a:chExt cx="1203960" cy="1051560"/>
          </a:xfrm>
          <a:solidFill>
            <a:schemeClr val="accent2">
              <a:lumMod val="75000"/>
            </a:schemeClr>
          </a:solidFill>
        </p:grpSpPr>
        <p:sp>
          <p:nvSpPr>
            <p:cNvPr id="58" name="六边形 57"/>
            <p:cNvSpPr/>
            <p:nvPr/>
          </p:nvSpPr>
          <p:spPr>
            <a:xfrm>
              <a:off x="5525852" y="187908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59" name="文本框 64"/>
            <p:cNvSpPr txBox="1"/>
            <p:nvPr/>
          </p:nvSpPr>
          <p:spPr>
            <a:xfrm>
              <a:off x="5686670" y="1989361"/>
              <a:ext cx="882326" cy="727721"/>
            </a:xfrm>
            <a:prstGeom prst="rect">
              <a:avLst/>
            </a:prstGeom>
            <a:noFill/>
          </p:spPr>
          <p:txBody>
            <a:bodyPr wrap="square" rtlCol="0">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rPr>
                <a:t>01</a:t>
              </a:r>
              <a:endParaRPr kumimoji="0" lang="zh-CN" altLang="en-US" sz="2400" b="0" i="0" u="none" strike="noStrike" kern="1200" cap="none" spc="0" normalizeH="0" baseline="-300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60" name="组合 59"/>
          <p:cNvGrpSpPr/>
          <p:nvPr/>
        </p:nvGrpSpPr>
        <p:grpSpPr>
          <a:xfrm>
            <a:off x="5003188" y="2947652"/>
            <a:ext cx="817690" cy="714917"/>
            <a:chOff x="6842760" y="4008870"/>
            <a:chExt cx="1203960" cy="1051560"/>
          </a:xfrm>
          <a:solidFill>
            <a:schemeClr val="accent2">
              <a:lumMod val="75000"/>
            </a:schemeClr>
          </a:solidFill>
        </p:grpSpPr>
        <p:sp>
          <p:nvSpPr>
            <p:cNvPr id="61" name="六边形 60"/>
            <p:cNvSpPr/>
            <p:nvPr/>
          </p:nvSpPr>
          <p:spPr>
            <a:xfrm>
              <a:off x="6842760" y="40088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62" name="文本框 67"/>
            <p:cNvSpPr txBox="1"/>
            <p:nvPr/>
          </p:nvSpPr>
          <p:spPr>
            <a:xfrm>
              <a:off x="6981635" y="4119151"/>
              <a:ext cx="926211" cy="727721"/>
            </a:xfrm>
            <a:prstGeom prst="rect">
              <a:avLst/>
            </a:prstGeom>
            <a:noFill/>
          </p:spPr>
          <p:txBody>
            <a:bodyPr wrap="square" rtlCol="0">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rPr>
                <a:t>03</a:t>
              </a:r>
              <a:endParaRPr kumimoji="0" lang="zh-CN" altLang="en-US" sz="2400" b="0" i="0" u="none" strike="noStrike" kern="1200" cap="none" spc="0" normalizeH="0" baseline="-300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63" name="组合 62"/>
          <p:cNvGrpSpPr/>
          <p:nvPr/>
        </p:nvGrpSpPr>
        <p:grpSpPr>
          <a:xfrm>
            <a:off x="3223302" y="2958416"/>
            <a:ext cx="817690" cy="714917"/>
            <a:chOff x="4206240" y="4008870"/>
            <a:chExt cx="1203960" cy="1051560"/>
          </a:xfrm>
          <a:solidFill>
            <a:schemeClr val="accent2">
              <a:lumMod val="75000"/>
            </a:schemeClr>
          </a:solidFill>
        </p:grpSpPr>
        <p:sp>
          <p:nvSpPr>
            <p:cNvPr id="64" name="六边形 63"/>
            <p:cNvSpPr/>
            <p:nvPr/>
          </p:nvSpPr>
          <p:spPr>
            <a:xfrm>
              <a:off x="4206240" y="40088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65" name="文本框 70"/>
            <p:cNvSpPr txBox="1"/>
            <p:nvPr/>
          </p:nvSpPr>
          <p:spPr>
            <a:xfrm>
              <a:off x="4397859" y="4119151"/>
              <a:ext cx="820724" cy="727721"/>
            </a:xfrm>
            <a:prstGeom prst="rect">
              <a:avLst/>
            </a:prstGeom>
            <a:noFill/>
          </p:spPr>
          <p:txBody>
            <a:bodyPr wrap="square" rtlCol="0">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rPr>
                <a:t>05</a:t>
              </a:r>
              <a:endParaRPr kumimoji="0" lang="zh-CN" altLang="en-US" sz="2400" b="0" i="0" u="none" strike="noStrike" kern="1200" cap="none" spc="0" normalizeH="0" baseline="-300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66" name="组合 65"/>
          <p:cNvGrpSpPr/>
          <p:nvPr/>
        </p:nvGrpSpPr>
        <p:grpSpPr>
          <a:xfrm>
            <a:off x="3223302" y="2025918"/>
            <a:ext cx="817690" cy="714916"/>
            <a:chOff x="4206240" y="2637270"/>
            <a:chExt cx="1203960" cy="1051560"/>
          </a:xfrm>
          <a:solidFill>
            <a:schemeClr val="accent2">
              <a:lumMod val="75000"/>
            </a:schemeClr>
          </a:solidFill>
        </p:grpSpPr>
        <p:sp>
          <p:nvSpPr>
            <p:cNvPr id="67" name="六边形 66"/>
            <p:cNvSpPr/>
            <p:nvPr/>
          </p:nvSpPr>
          <p:spPr>
            <a:xfrm>
              <a:off x="4206240" y="26372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68" name="文本框 73"/>
            <p:cNvSpPr txBox="1"/>
            <p:nvPr/>
          </p:nvSpPr>
          <p:spPr>
            <a:xfrm>
              <a:off x="4387743" y="2809108"/>
              <a:ext cx="820724" cy="67905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E7E7E7"/>
                  </a:solidFill>
                  <a:effectLst/>
                  <a:uLnTx/>
                  <a:uFillTx/>
                  <a:latin typeface="Arial" panose="020B0604020202020204" pitchFamily="34" charset="0"/>
                  <a:ea typeface="微软雅黑" panose="020B0503020204020204" pitchFamily="34" charset="-122"/>
                  <a:cs typeface="Arial" panose="020B0604020202020204" pitchFamily="34" charset="0"/>
                </a:rPr>
                <a:t>06</a:t>
              </a:r>
              <a:endParaRPr kumimoji="0" lang="zh-CN" altLang="en-US" sz="2400" b="0" i="0" u="none" strike="noStrike" kern="1200" cap="none" spc="0" normalizeH="0" baseline="-3000" noProof="0" dirty="0">
                <a:ln>
                  <a:noFill/>
                </a:ln>
                <a:solidFill>
                  <a:srgbClr val="E7E7E7"/>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69" name="组合 68"/>
          <p:cNvGrpSpPr/>
          <p:nvPr/>
        </p:nvGrpSpPr>
        <p:grpSpPr>
          <a:xfrm>
            <a:off x="4119540" y="3427660"/>
            <a:ext cx="817690" cy="714916"/>
            <a:chOff x="5525852" y="4683240"/>
            <a:chExt cx="1203960" cy="1051560"/>
          </a:xfrm>
          <a:solidFill>
            <a:schemeClr val="accent2">
              <a:lumMod val="75000"/>
            </a:schemeClr>
          </a:solidFill>
        </p:grpSpPr>
        <p:sp>
          <p:nvSpPr>
            <p:cNvPr id="70" name="六边形 69"/>
            <p:cNvSpPr/>
            <p:nvPr/>
          </p:nvSpPr>
          <p:spPr>
            <a:xfrm>
              <a:off x="5525852" y="468324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1" name="文本框 76"/>
            <p:cNvSpPr txBox="1"/>
            <p:nvPr/>
          </p:nvSpPr>
          <p:spPr>
            <a:xfrm>
              <a:off x="5693284" y="4855078"/>
              <a:ext cx="820724" cy="67905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E7E7E7"/>
                  </a:solidFill>
                  <a:effectLst/>
                  <a:uLnTx/>
                  <a:uFillTx/>
                  <a:latin typeface="Arial" panose="020B0604020202020204" pitchFamily="34" charset="0"/>
                  <a:ea typeface="微软雅黑" panose="020B0503020204020204" pitchFamily="34" charset="-122"/>
                  <a:cs typeface="Arial" panose="020B0604020202020204" pitchFamily="34" charset="0"/>
                </a:rPr>
                <a:t>04</a:t>
              </a:r>
              <a:endParaRPr kumimoji="0" lang="zh-CN" altLang="en-US" sz="2400" b="0" i="0" u="none" strike="noStrike" kern="1200" cap="none" spc="0" normalizeH="0" baseline="-3000" noProof="0" dirty="0">
                <a:ln>
                  <a:noFill/>
                </a:ln>
                <a:solidFill>
                  <a:srgbClr val="E7E7E7"/>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72" name="矩形 71"/>
          <p:cNvSpPr/>
          <p:nvPr/>
        </p:nvSpPr>
        <p:spPr>
          <a:xfrm>
            <a:off x="2594291" y="1182292"/>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73" name="矩形 47"/>
          <p:cNvSpPr>
            <a:spLocks noChangeArrowheads="1"/>
          </p:cNvSpPr>
          <p:nvPr/>
        </p:nvSpPr>
        <p:spPr bwMode="auto">
          <a:xfrm>
            <a:off x="1331640" y="1430406"/>
            <a:ext cx="2234476" cy="431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r"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74" name="矩形 73"/>
          <p:cNvSpPr/>
          <p:nvPr/>
        </p:nvSpPr>
        <p:spPr>
          <a:xfrm>
            <a:off x="1782472" y="2104082"/>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75" name="矩形 47"/>
          <p:cNvSpPr>
            <a:spLocks noChangeArrowheads="1"/>
          </p:cNvSpPr>
          <p:nvPr/>
        </p:nvSpPr>
        <p:spPr bwMode="auto">
          <a:xfrm>
            <a:off x="1043609" y="2352195"/>
            <a:ext cx="1707622" cy="61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r"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76" name="矩形 75"/>
          <p:cNvSpPr/>
          <p:nvPr/>
        </p:nvSpPr>
        <p:spPr>
          <a:xfrm>
            <a:off x="1782472" y="3069053"/>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77" name="矩形 47"/>
          <p:cNvSpPr>
            <a:spLocks noChangeArrowheads="1"/>
          </p:cNvSpPr>
          <p:nvPr/>
        </p:nvSpPr>
        <p:spPr bwMode="auto">
          <a:xfrm>
            <a:off x="1043608" y="3317164"/>
            <a:ext cx="1707621" cy="61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r"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78" name="矩形 77"/>
          <p:cNvSpPr/>
          <p:nvPr/>
        </p:nvSpPr>
        <p:spPr>
          <a:xfrm>
            <a:off x="6259748" y="1701957"/>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79" name="矩形 47"/>
          <p:cNvSpPr>
            <a:spLocks noChangeArrowheads="1"/>
          </p:cNvSpPr>
          <p:nvPr/>
        </p:nvSpPr>
        <p:spPr bwMode="auto">
          <a:xfrm>
            <a:off x="6279402" y="1960787"/>
            <a:ext cx="1820990" cy="61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80" name="矩形 79"/>
          <p:cNvSpPr/>
          <p:nvPr/>
        </p:nvSpPr>
        <p:spPr>
          <a:xfrm>
            <a:off x="6279025" y="2846293"/>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81" name="矩形 47"/>
          <p:cNvSpPr>
            <a:spLocks noChangeArrowheads="1"/>
          </p:cNvSpPr>
          <p:nvPr/>
        </p:nvSpPr>
        <p:spPr bwMode="auto">
          <a:xfrm>
            <a:off x="6291460" y="3105124"/>
            <a:ext cx="1820990" cy="61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82" name="矩形 81"/>
          <p:cNvSpPr/>
          <p:nvPr/>
        </p:nvSpPr>
        <p:spPr>
          <a:xfrm>
            <a:off x="5678017" y="3785973"/>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83" name="矩形 47"/>
          <p:cNvSpPr>
            <a:spLocks noChangeArrowheads="1"/>
          </p:cNvSpPr>
          <p:nvPr/>
        </p:nvSpPr>
        <p:spPr bwMode="auto">
          <a:xfrm>
            <a:off x="5697675" y="4044806"/>
            <a:ext cx="2198750" cy="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grpSp>
        <p:nvGrpSpPr>
          <p:cNvPr id="84" name="组合 83"/>
          <p:cNvGrpSpPr/>
          <p:nvPr/>
        </p:nvGrpSpPr>
        <p:grpSpPr>
          <a:xfrm flipH="1">
            <a:off x="5646818" y="1856647"/>
            <a:ext cx="600459" cy="178728"/>
            <a:chOff x="4255294" y="1661160"/>
            <a:chExt cx="1505426" cy="262890"/>
          </a:xfrm>
        </p:grpSpPr>
        <p:cxnSp>
          <p:nvCxnSpPr>
            <p:cNvPr id="85" name="直接连接符 84"/>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H="1">
              <a:off x="4255294" y="1663541"/>
              <a:ext cx="11572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7" name="组合 86"/>
          <p:cNvGrpSpPr/>
          <p:nvPr/>
        </p:nvGrpSpPr>
        <p:grpSpPr>
          <a:xfrm>
            <a:off x="3887578" y="2289632"/>
            <a:ext cx="1281625" cy="1082733"/>
            <a:chOff x="5927099" y="3207123"/>
            <a:chExt cx="1887055" cy="1592580"/>
          </a:xfrm>
          <a:solidFill>
            <a:schemeClr val="accent3">
              <a:lumMod val="75000"/>
            </a:schemeClr>
          </a:solidFill>
        </p:grpSpPr>
        <p:sp>
          <p:nvSpPr>
            <p:cNvPr id="88" name="六边形 87"/>
            <p:cNvSpPr/>
            <p:nvPr/>
          </p:nvSpPr>
          <p:spPr>
            <a:xfrm>
              <a:off x="5927099" y="3207123"/>
              <a:ext cx="1887055" cy="159258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7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89" name="文本框 1"/>
            <p:cNvSpPr txBox="1"/>
            <p:nvPr/>
          </p:nvSpPr>
          <p:spPr>
            <a:xfrm>
              <a:off x="6291627" y="3451750"/>
              <a:ext cx="1157998" cy="114064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项目情况</a:t>
              </a:r>
            </a:p>
          </p:txBody>
        </p:sp>
      </p:grpSp>
      <p:sp>
        <p:nvSpPr>
          <p:cNvPr id="45" name="TextBox 44"/>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46" name="TextBox 45"/>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23410929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p:cTn id="7" dur="350" fill="hold"/>
                                        <p:tgtEl>
                                          <p:spTgt spid="87"/>
                                        </p:tgtEl>
                                        <p:attrNameLst>
                                          <p:attrName>ppt_w</p:attrName>
                                        </p:attrNameLst>
                                      </p:cBhvr>
                                      <p:tavLst>
                                        <p:tav tm="0">
                                          <p:val>
                                            <p:fltVal val="0"/>
                                          </p:val>
                                        </p:tav>
                                        <p:tav tm="100000">
                                          <p:val>
                                            <p:strVal val="#ppt_w"/>
                                          </p:val>
                                        </p:tav>
                                      </p:tavLst>
                                    </p:anim>
                                    <p:anim calcmode="lin" valueType="num">
                                      <p:cBhvr>
                                        <p:cTn id="8" dur="350" fill="hold"/>
                                        <p:tgtEl>
                                          <p:spTgt spid="87"/>
                                        </p:tgtEl>
                                        <p:attrNameLst>
                                          <p:attrName>ppt_h</p:attrName>
                                        </p:attrNameLst>
                                      </p:cBhvr>
                                      <p:tavLst>
                                        <p:tav tm="0">
                                          <p:val>
                                            <p:fltVal val="0"/>
                                          </p:val>
                                        </p:tav>
                                        <p:tav tm="100000">
                                          <p:val>
                                            <p:strVal val="#ppt_h"/>
                                          </p:val>
                                        </p:tav>
                                      </p:tavLst>
                                    </p:anim>
                                    <p:anim calcmode="lin" valueType="num">
                                      <p:cBhvr>
                                        <p:cTn id="9" dur="350" fill="hold"/>
                                        <p:tgtEl>
                                          <p:spTgt spid="87"/>
                                        </p:tgtEl>
                                        <p:attrNameLst>
                                          <p:attrName>ppt_x</p:attrName>
                                        </p:attrNameLst>
                                      </p:cBhvr>
                                      <p:tavLst>
                                        <p:tav tm="0">
                                          <p:val>
                                            <p:fltVal val="0.5"/>
                                          </p:val>
                                        </p:tav>
                                        <p:tav tm="100000">
                                          <p:val>
                                            <p:strVal val="#ppt_x"/>
                                          </p:val>
                                        </p:tav>
                                      </p:tavLst>
                                    </p:anim>
                                    <p:anim calcmode="lin" valueType="num">
                                      <p:cBhvr>
                                        <p:cTn id="10" dur="350" fill="hold"/>
                                        <p:tgtEl>
                                          <p:spTgt spid="87"/>
                                        </p:tgtEl>
                                        <p:attrNameLst>
                                          <p:attrName>ppt_y</p:attrName>
                                        </p:attrNameLst>
                                      </p:cBhvr>
                                      <p:tavLst>
                                        <p:tav tm="0">
                                          <p:val>
                                            <p:fltVal val="0.5"/>
                                          </p:val>
                                        </p:tav>
                                        <p:tav tm="100000">
                                          <p:val>
                                            <p:strVal val="#ppt_y"/>
                                          </p:val>
                                        </p:tav>
                                      </p:tavLst>
                                    </p:anim>
                                  </p:childTnLst>
                                </p:cTn>
                              </p:par>
                              <p:par>
                                <p:cTn id="11" presetID="2" presetClass="entr" presetSubtype="1" fill="hold" nodeType="withEffect">
                                  <p:stCondLst>
                                    <p:cond delay="750"/>
                                  </p:stCondLst>
                                  <p:childTnLst>
                                    <p:set>
                                      <p:cBhvr>
                                        <p:cTn id="12" dur="1" fill="hold">
                                          <p:stCondLst>
                                            <p:cond delay="0"/>
                                          </p:stCondLst>
                                        </p:cTn>
                                        <p:tgtEl>
                                          <p:spTgt spid="57"/>
                                        </p:tgtEl>
                                        <p:attrNameLst>
                                          <p:attrName>style.visibility</p:attrName>
                                        </p:attrNameLst>
                                      </p:cBhvr>
                                      <p:to>
                                        <p:strVal val="visible"/>
                                      </p:to>
                                    </p:set>
                                    <p:anim calcmode="lin" valueType="num">
                                      <p:cBhvr additive="base">
                                        <p:cTn id="13" dur="250" fill="hold"/>
                                        <p:tgtEl>
                                          <p:spTgt spid="57"/>
                                        </p:tgtEl>
                                        <p:attrNameLst>
                                          <p:attrName>ppt_x</p:attrName>
                                        </p:attrNameLst>
                                      </p:cBhvr>
                                      <p:tavLst>
                                        <p:tav tm="0">
                                          <p:val>
                                            <p:strVal val="#ppt_x"/>
                                          </p:val>
                                        </p:tav>
                                        <p:tav tm="100000">
                                          <p:val>
                                            <p:strVal val="#ppt_x"/>
                                          </p:val>
                                        </p:tav>
                                      </p:tavLst>
                                    </p:anim>
                                    <p:anim calcmode="lin" valueType="num">
                                      <p:cBhvr additive="base">
                                        <p:cTn id="14" dur="250" fill="hold"/>
                                        <p:tgtEl>
                                          <p:spTgt spid="57"/>
                                        </p:tgtEl>
                                        <p:attrNameLst>
                                          <p:attrName>ppt_y</p:attrName>
                                        </p:attrNameLst>
                                      </p:cBhvr>
                                      <p:tavLst>
                                        <p:tav tm="0">
                                          <p:val>
                                            <p:strVal val="0-#ppt_h/2"/>
                                          </p:val>
                                        </p:tav>
                                        <p:tav tm="100000">
                                          <p:val>
                                            <p:strVal val="#ppt_y"/>
                                          </p:val>
                                        </p:tav>
                                      </p:tavLst>
                                    </p:anim>
                                  </p:childTnLst>
                                </p:cTn>
                              </p:par>
                            </p:childTnLst>
                          </p:cTn>
                        </p:par>
                        <p:par>
                          <p:cTn id="15" fill="hold">
                            <p:stCondLst>
                              <p:cond delay="1000"/>
                            </p:stCondLst>
                            <p:childTnLst>
                              <p:par>
                                <p:cTn id="16" presetID="22" presetClass="entr" presetSubtype="2" fill="hold" nodeType="afterEffect">
                                  <p:stCondLst>
                                    <p:cond delay="250"/>
                                  </p:stCondLst>
                                  <p:childTnLst>
                                    <p:set>
                                      <p:cBhvr>
                                        <p:cTn id="17" dur="1" fill="hold">
                                          <p:stCondLst>
                                            <p:cond delay="0"/>
                                          </p:stCondLst>
                                        </p:cTn>
                                        <p:tgtEl>
                                          <p:spTgt spid="51"/>
                                        </p:tgtEl>
                                        <p:attrNameLst>
                                          <p:attrName>style.visibility</p:attrName>
                                        </p:attrNameLst>
                                      </p:cBhvr>
                                      <p:to>
                                        <p:strVal val="visible"/>
                                      </p:to>
                                    </p:set>
                                    <p:animEffect transition="in" filter="wipe(right)">
                                      <p:cBhvr>
                                        <p:cTn id="18" dur="500"/>
                                        <p:tgtEl>
                                          <p:spTgt spid="51"/>
                                        </p:tgtEl>
                                      </p:cBhvr>
                                    </p:animEffect>
                                  </p:childTnLst>
                                </p:cTn>
                              </p:par>
                            </p:childTnLst>
                          </p:cTn>
                        </p:par>
                        <p:par>
                          <p:cTn id="19" fill="hold">
                            <p:stCondLst>
                              <p:cond delay="1750"/>
                            </p:stCondLst>
                            <p:childTnLst>
                              <p:par>
                                <p:cTn id="20" presetID="22" presetClass="entr" presetSubtype="2" fill="hold" grpId="0" nodeType="after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wipe(right)">
                                      <p:cBhvr>
                                        <p:cTn id="22" dur="500"/>
                                        <p:tgtEl>
                                          <p:spTgt spid="72"/>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wipe(right)">
                                      <p:cBhvr>
                                        <p:cTn id="25" dur="500"/>
                                        <p:tgtEl>
                                          <p:spTgt spid="73"/>
                                        </p:tgtEl>
                                      </p:cBhvr>
                                    </p:animEffect>
                                  </p:childTnLst>
                                </p:cTn>
                              </p:par>
                            </p:childTnLst>
                          </p:cTn>
                        </p:par>
                        <p:par>
                          <p:cTn id="26" fill="hold">
                            <p:stCondLst>
                              <p:cond delay="2250"/>
                            </p:stCondLst>
                            <p:childTnLst>
                              <p:par>
                                <p:cTn id="27" presetID="2" presetClass="entr" presetSubtype="2" fill="hold" nodeType="afterEffect">
                                  <p:stCondLst>
                                    <p:cond delay="250"/>
                                  </p:stCondLst>
                                  <p:childTnLst>
                                    <p:set>
                                      <p:cBhvr>
                                        <p:cTn id="28" dur="1" fill="hold">
                                          <p:stCondLst>
                                            <p:cond delay="0"/>
                                          </p:stCondLst>
                                        </p:cTn>
                                        <p:tgtEl>
                                          <p:spTgt spid="54"/>
                                        </p:tgtEl>
                                        <p:attrNameLst>
                                          <p:attrName>style.visibility</p:attrName>
                                        </p:attrNameLst>
                                      </p:cBhvr>
                                      <p:to>
                                        <p:strVal val="visible"/>
                                      </p:to>
                                    </p:set>
                                    <p:anim calcmode="lin" valueType="num">
                                      <p:cBhvr additive="base">
                                        <p:cTn id="29" dur="250" fill="hold"/>
                                        <p:tgtEl>
                                          <p:spTgt spid="54"/>
                                        </p:tgtEl>
                                        <p:attrNameLst>
                                          <p:attrName>ppt_x</p:attrName>
                                        </p:attrNameLst>
                                      </p:cBhvr>
                                      <p:tavLst>
                                        <p:tav tm="0">
                                          <p:val>
                                            <p:strVal val="1+#ppt_w/2"/>
                                          </p:val>
                                        </p:tav>
                                        <p:tav tm="100000">
                                          <p:val>
                                            <p:strVal val="#ppt_x"/>
                                          </p:val>
                                        </p:tav>
                                      </p:tavLst>
                                    </p:anim>
                                    <p:anim calcmode="lin" valueType="num">
                                      <p:cBhvr additive="base">
                                        <p:cTn id="30" dur="250" fill="hold"/>
                                        <p:tgtEl>
                                          <p:spTgt spid="54"/>
                                        </p:tgtEl>
                                        <p:attrNameLst>
                                          <p:attrName>ppt_y</p:attrName>
                                        </p:attrNameLst>
                                      </p:cBhvr>
                                      <p:tavLst>
                                        <p:tav tm="0">
                                          <p:val>
                                            <p:strVal val="#ppt_y"/>
                                          </p:val>
                                        </p:tav>
                                        <p:tav tm="100000">
                                          <p:val>
                                            <p:strVal val="#ppt_y"/>
                                          </p:val>
                                        </p:tav>
                                      </p:tavLst>
                                    </p:anim>
                                  </p:childTnLst>
                                </p:cTn>
                              </p:par>
                            </p:childTnLst>
                          </p:cTn>
                        </p:par>
                        <p:par>
                          <p:cTn id="31" fill="hold">
                            <p:stCondLst>
                              <p:cond delay="2750"/>
                            </p:stCondLst>
                            <p:childTnLst>
                              <p:par>
                                <p:cTn id="32" presetID="22" presetClass="entr" presetSubtype="8" fill="hold" nodeType="afterEffect">
                                  <p:stCondLst>
                                    <p:cond delay="0"/>
                                  </p:stCondLst>
                                  <p:childTnLst>
                                    <p:set>
                                      <p:cBhvr>
                                        <p:cTn id="33" dur="1" fill="hold">
                                          <p:stCondLst>
                                            <p:cond delay="0"/>
                                          </p:stCondLst>
                                        </p:cTn>
                                        <p:tgtEl>
                                          <p:spTgt spid="84"/>
                                        </p:tgtEl>
                                        <p:attrNameLst>
                                          <p:attrName>style.visibility</p:attrName>
                                        </p:attrNameLst>
                                      </p:cBhvr>
                                      <p:to>
                                        <p:strVal val="visible"/>
                                      </p:to>
                                    </p:set>
                                    <p:animEffect transition="in" filter="wipe(left)">
                                      <p:cBhvr>
                                        <p:cTn id="34" dur="500"/>
                                        <p:tgtEl>
                                          <p:spTgt spid="84"/>
                                        </p:tgtEl>
                                      </p:cBhvr>
                                    </p:animEffect>
                                  </p:childTnLst>
                                </p:cTn>
                              </p:par>
                            </p:childTnLst>
                          </p:cTn>
                        </p:par>
                        <p:par>
                          <p:cTn id="35" fill="hold">
                            <p:stCondLst>
                              <p:cond delay="3250"/>
                            </p:stCondLst>
                            <p:childTnLst>
                              <p:par>
                                <p:cTn id="36" presetID="22" presetClass="entr" presetSubtype="8" fill="hold" grpId="0" nodeType="after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wipe(left)">
                                      <p:cBhvr>
                                        <p:cTn id="38" dur="500"/>
                                        <p:tgtEl>
                                          <p:spTgt spid="78"/>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p:stCondLst>
                              <p:cond delay="3750"/>
                            </p:stCondLst>
                            <p:childTnLst>
                              <p:par>
                                <p:cTn id="43" presetID="2" presetClass="entr" presetSubtype="2" fill="hold" nodeType="afterEffect">
                                  <p:stCondLst>
                                    <p:cond delay="250"/>
                                  </p:stCondLst>
                                  <p:childTnLst>
                                    <p:set>
                                      <p:cBhvr>
                                        <p:cTn id="44" dur="1" fill="hold">
                                          <p:stCondLst>
                                            <p:cond delay="0"/>
                                          </p:stCondLst>
                                        </p:cTn>
                                        <p:tgtEl>
                                          <p:spTgt spid="60"/>
                                        </p:tgtEl>
                                        <p:attrNameLst>
                                          <p:attrName>style.visibility</p:attrName>
                                        </p:attrNameLst>
                                      </p:cBhvr>
                                      <p:to>
                                        <p:strVal val="visible"/>
                                      </p:to>
                                    </p:set>
                                    <p:anim calcmode="lin" valueType="num">
                                      <p:cBhvr additive="base">
                                        <p:cTn id="45" dur="250" fill="hold"/>
                                        <p:tgtEl>
                                          <p:spTgt spid="60"/>
                                        </p:tgtEl>
                                        <p:attrNameLst>
                                          <p:attrName>ppt_x</p:attrName>
                                        </p:attrNameLst>
                                      </p:cBhvr>
                                      <p:tavLst>
                                        <p:tav tm="0">
                                          <p:val>
                                            <p:strVal val="1+#ppt_w/2"/>
                                          </p:val>
                                        </p:tav>
                                        <p:tav tm="100000">
                                          <p:val>
                                            <p:strVal val="#ppt_x"/>
                                          </p:val>
                                        </p:tav>
                                      </p:tavLst>
                                    </p:anim>
                                    <p:anim calcmode="lin" valueType="num">
                                      <p:cBhvr additive="base">
                                        <p:cTn id="46" dur="250" fill="hold"/>
                                        <p:tgtEl>
                                          <p:spTgt spid="60"/>
                                        </p:tgtEl>
                                        <p:attrNameLst>
                                          <p:attrName>ppt_y</p:attrName>
                                        </p:attrNameLst>
                                      </p:cBhvr>
                                      <p:tavLst>
                                        <p:tav tm="0">
                                          <p:val>
                                            <p:strVal val="#ppt_y"/>
                                          </p:val>
                                        </p:tav>
                                        <p:tav tm="100000">
                                          <p:val>
                                            <p:strVal val="#ppt_y"/>
                                          </p:val>
                                        </p:tav>
                                      </p:tavLst>
                                    </p:anim>
                                  </p:childTnLst>
                                </p:cTn>
                              </p:par>
                            </p:childTnLst>
                          </p:cTn>
                        </p:par>
                        <p:par>
                          <p:cTn id="47" fill="hold">
                            <p:stCondLst>
                              <p:cond delay="4250"/>
                            </p:stCondLst>
                            <p:childTnLst>
                              <p:par>
                                <p:cTn id="48" presetID="22" presetClass="entr" presetSubtype="8"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left)">
                                      <p:cBhvr>
                                        <p:cTn id="50" dur="500"/>
                                        <p:tgtEl>
                                          <p:spTgt spid="47"/>
                                        </p:tgtEl>
                                      </p:cBhvr>
                                    </p:animEffect>
                                  </p:childTnLst>
                                </p:cTn>
                              </p:par>
                            </p:childTnLst>
                          </p:cTn>
                        </p:par>
                        <p:par>
                          <p:cTn id="51" fill="hold">
                            <p:stCondLst>
                              <p:cond delay="4750"/>
                            </p:stCondLst>
                            <p:childTnLst>
                              <p:par>
                                <p:cTn id="52" presetID="22" presetClass="entr" presetSubtype="8" fill="hold" grpId="0"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childTnLst>
                          </p:cTn>
                        </p:par>
                        <p:par>
                          <p:cTn id="58" fill="hold">
                            <p:stCondLst>
                              <p:cond delay="5250"/>
                            </p:stCondLst>
                            <p:childTnLst>
                              <p:par>
                                <p:cTn id="59" presetID="2" presetClass="entr" presetSubtype="4" fill="hold" nodeType="afterEffect">
                                  <p:stCondLst>
                                    <p:cond delay="250"/>
                                  </p:stCondLst>
                                  <p:childTnLst>
                                    <p:set>
                                      <p:cBhvr>
                                        <p:cTn id="60" dur="1" fill="hold">
                                          <p:stCondLst>
                                            <p:cond delay="0"/>
                                          </p:stCondLst>
                                        </p:cTn>
                                        <p:tgtEl>
                                          <p:spTgt spid="69"/>
                                        </p:tgtEl>
                                        <p:attrNameLst>
                                          <p:attrName>style.visibility</p:attrName>
                                        </p:attrNameLst>
                                      </p:cBhvr>
                                      <p:to>
                                        <p:strVal val="visible"/>
                                      </p:to>
                                    </p:set>
                                    <p:anim calcmode="lin" valueType="num">
                                      <p:cBhvr additive="base">
                                        <p:cTn id="61" dur="250" fill="hold"/>
                                        <p:tgtEl>
                                          <p:spTgt spid="69"/>
                                        </p:tgtEl>
                                        <p:attrNameLst>
                                          <p:attrName>ppt_x</p:attrName>
                                        </p:attrNameLst>
                                      </p:cBhvr>
                                      <p:tavLst>
                                        <p:tav tm="0">
                                          <p:val>
                                            <p:strVal val="#ppt_x"/>
                                          </p:val>
                                        </p:tav>
                                        <p:tav tm="100000">
                                          <p:val>
                                            <p:strVal val="#ppt_x"/>
                                          </p:val>
                                        </p:tav>
                                      </p:tavLst>
                                    </p:anim>
                                    <p:anim calcmode="lin" valueType="num">
                                      <p:cBhvr additive="base">
                                        <p:cTn id="62" dur="250" fill="hold"/>
                                        <p:tgtEl>
                                          <p:spTgt spid="69"/>
                                        </p:tgtEl>
                                        <p:attrNameLst>
                                          <p:attrName>ppt_y</p:attrName>
                                        </p:attrNameLst>
                                      </p:cBhvr>
                                      <p:tavLst>
                                        <p:tav tm="0">
                                          <p:val>
                                            <p:strVal val="1+#ppt_h/2"/>
                                          </p:val>
                                        </p:tav>
                                        <p:tav tm="100000">
                                          <p:val>
                                            <p:strVal val="#ppt_y"/>
                                          </p:val>
                                        </p:tav>
                                      </p:tavLst>
                                    </p:anim>
                                  </p:childTnLst>
                                </p:cTn>
                              </p:par>
                            </p:childTnLst>
                          </p:cTn>
                        </p:par>
                        <p:par>
                          <p:cTn id="63" fill="hold">
                            <p:stCondLst>
                              <p:cond delay="5750"/>
                            </p:stCondLst>
                            <p:childTnLst>
                              <p:par>
                                <p:cTn id="64" presetID="22" presetClass="entr" presetSubtype="8"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left)">
                                      <p:cBhvr>
                                        <p:cTn id="66" dur="500"/>
                                        <p:tgtEl>
                                          <p:spTgt spid="48"/>
                                        </p:tgtEl>
                                      </p:cBhvr>
                                    </p:animEffect>
                                  </p:childTnLst>
                                </p:cTn>
                              </p:par>
                            </p:childTnLst>
                          </p:cTn>
                        </p:par>
                        <p:par>
                          <p:cTn id="67" fill="hold">
                            <p:stCondLst>
                              <p:cond delay="6250"/>
                            </p:stCondLst>
                            <p:childTnLst>
                              <p:par>
                                <p:cTn id="68" presetID="22" presetClass="entr" presetSubtype="8" fill="hold" grpId="0" nodeType="after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wipe(left)">
                                      <p:cBhvr>
                                        <p:cTn id="70" dur="500"/>
                                        <p:tgtEl>
                                          <p:spTgt spid="82"/>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wipe(left)">
                                      <p:cBhvr>
                                        <p:cTn id="73" dur="500"/>
                                        <p:tgtEl>
                                          <p:spTgt spid="83"/>
                                        </p:tgtEl>
                                      </p:cBhvr>
                                    </p:animEffect>
                                  </p:childTnLst>
                                </p:cTn>
                              </p:par>
                            </p:childTnLst>
                          </p:cTn>
                        </p:par>
                        <p:par>
                          <p:cTn id="74" fill="hold">
                            <p:stCondLst>
                              <p:cond delay="6750"/>
                            </p:stCondLst>
                            <p:childTnLst>
                              <p:par>
                                <p:cTn id="75" presetID="2" presetClass="entr" presetSubtype="8" fill="hold" nodeType="afterEffect">
                                  <p:stCondLst>
                                    <p:cond delay="250"/>
                                  </p:stCondLst>
                                  <p:childTnLst>
                                    <p:set>
                                      <p:cBhvr>
                                        <p:cTn id="76" dur="1" fill="hold">
                                          <p:stCondLst>
                                            <p:cond delay="0"/>
                                          </p:stCondLst>
                                        </p:cTn>
                                        <p:tgtEl>
                                          <p:spTgt spid="63"/>
                                        </p:tgtEl>
                                        <p:attrNameLst>
                                          <p:attrName>style.visibility</p:attrName>
                                        </p:attrNameLst>
                                      </p:cBhvr>
                                      <p:to>
                                        <p:strVal val="visible"/>
                                      </p:to>
                                    </p:set>
                                    <p:anim calcmode="lin" valueType="num">
                                      <p:cBhvr additive="base">
                                        <p:cTn id="77" dur="250" fill="hold"/>
                                        <p:tgtEl>
                                          <p:spTgt spid="63"/>
                                        </p:tgtEl>
                                        <p:attrNameLst>
                                          <p:attrName>ppt_x</p:attrName>
                                        </p:attrNameLst>
                                      </p:cBhvr>
                                      <p:tavLst>
                                        <p:tav tm="0">
                                          <p:val>
                                            <p:strVal val="0-#ppt_w/2"/>
                                          </p:val>
                                        </p:tav>
                                        <p:tav tm="100000">
                                          <p:val>
                                            <p:strVal val="#ppt_x"/>
                                          </p:val>
                                        </p:tav>
                                      </p:tavLst>
                                    </p:anim>
                                    <p:anim calcmode="lin" valueType="num">
                                      <p:cBhvr additive="base">
                                        <p:cTn id="78" dur="250" fill="hold"/>
                                        <p:tgtEl>
                                          <p:spTgt spid="63"/>
                                        </p:tgtEl>
                                        <p:attrNameLst>
                                          <p:attrName>ppt_y</p:attrName>
                                        </p:attrNameLst>
                                      </p:cBhvr>
                                      <p:tavLst>
                                        <p:tav tm="0">
                                          <p:val>
                                            <p:strVal val="#ppt_y"/>
                                          </p:val>
                                        </p:tav>
                                        <p:tav tm="100000">
                                          <p:val>
                                            <p:strVal val="#ppt_y"/>
                                          </p:val>
                                        </p:tav>
                                      </p:tavLst>
                                    </p:anim>
                                  </p:childTnLst>
                                </p:cTn>
                              </p:par>
                            </p:childTnLst>
                          </p:cTn>
                        </p:par>
                        <p:par>
                          <p:cTn id="79" fill="hold">
                            <p:stCondLst>
                              <p:cond delay="7250"/>
                            </p:stCondLst>
                            <p:childTnLst>
                              <p:par>
                                <p:cTn id="80" presetID="22" presetClass="entr" presetSubtype="2"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wipe(right)">
                                      <p:cBhvr>
                                        <p:cTn id="82" dur="250"/>
                                        <p:tgtEl>
                                          <p:spTgt spid="49"/>
                                        </p:tgtEl>
                                      </p:cBhvr>
                                    </p:animEffect>
                                  </p:childTnLst>
                                </p:cTn>
                              </p:par>
                            </p:childTnLst>
                          </p:cTn>
                        </p:par>
                        <p:par>
                          <p:cTn id="83" fill="hold">
                            <p:stCondLst>
                              <p:cond delay="7500"/>
                            </p:stCondLst>
                            <p:childTnLst>
                              <p:par>
                                <p:cTn id="84" presetID="22" presetClass="entr" presetSubtype="2"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right)">
                                      <p:cBhvr>
                                        <p:cTn id="86" dur="500"/>
                                        <p:tgtEl>
                                          <p:spTgt spid="76"/>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77"/>
                                        </p:tgtEl>
                                        <p:attrNameLst>
                                          <p:attrName>style.visibility</p:attrName>
                                        </p:attrNameLst>
                                      </p:cBhvr>
                                      <p:to>
                                        <p:strVal val="visible"/>
                                      </p:to>
                                    </p:set>
                                    <p:animEffect transition="in" filter="wipe(right)">
                                      <p:cBhvr>
                                        <p:cTn id="89" dur="500"/>
                                        <p:tgtEl>
                                          <p:spTgt spid="77"/>
                                        </p:tgtEl>
                                      </p:cBhvr>
                                    </p:animEffect>
                                  </p:childTnLst>
                                </p:cTn>
                              </p:par>
                            </p:childTnLst>
                          </p:cTn>
                        </p:par>
                        <p:par>
                          <p:cTn id="90" fill="hold">
                            <p:stCondLst>
                              <p:cond delay="8000"/>
                            </p:stCondLst>
                            <p:childTnLst>
                              <p:par>
                                <p:cTn id="91" presetID="2" presetClass="entr" presetSubtype="8" fill="hold" nodeType="afterEffect">
                                  <p:stCondLst>
                                    <p:cond delay="250"/>
                                  </p:stCondLst>
                                  <p:childTnLst>
                                    <p:set>
                                      <p:cBhvr>
                                        <p:cTn id="92" dur="1" fill="hold">
                                          <p:stCondLst>
                                            <p:cond delay="0"/>
                                          </p:stCondLst>
                                        </p:cTn>
                                        <p:tgtEl>
                                          <p:spTgt spid="66"/>
                                        </p:tgtEl>
                                        <p:attrNameLst>
                                          <p:attrName>style.visibility</p:attrName>
                                        </p:attrNameLst>
                                      </p:cBhvr>
                                      <p:to>
                                        <p:strVal val="visible"/>
                                      </p:to>
                                    </p:set>
                                    <p:anim calcmode="lin" valueType="num">
                                      <p:cBhvr additive="base">
                                        <p:cTn id="93" dur="250" fill="hold"/>
                                        <p:tgtEl>
                                          <p:spTgt spid="66"/>
                                        </p:tgtEl>
                                        <p:attrNameLst>
                                          <p:attrName>ppt_x</p:attrName>
                                        </p:attrNameLst>
                                      </p:cBhvr>
                                      <p:tavLst>
                                        <p:tav tm="0">
                                          <p:val>
                                            <p:strVal val="0-#ppt_w/2"/>
                                          </p:val>
                                        </p:tav>
                                        <p:tav tm="100000">
                                          <p:val>
                                            <p:strVal val="#ppt_x"/>
                                          </p:val>
                                        </p:tav>
                                      </p:tavLst>
                                    </p:anim>
                                    <p:anim calcmode="lin" valueType="num">
                                      <p:cBhvr additive="base">
                                        <p:cTn id="94" dur="250" fill="hold"/>
                                        <p:tgtEl>
                                          <p:spTgt spid="66"/>
                                        </p:tgtEl>
                                        <p:attrNameLst>
                                          <p:attrName>ppt_y</p:attrName>
                                        </p:attrNameLst>
                                      </p:cBhvr>
                                      <p:tavLst>
                                        <p:tav tm="0">
                                          <p:val>
                                            <p:strVal val="#ppt_y"/>
                                          </p:val>
                                        </p:tav>
                                        <p:tav tm="100000">
                                          <p:val>
                                            <p:strVal val="#ppt_y"/>
                                          </p:val>
                                        </p:tav>
                                      </p:tavLst>
                                    </p:anim>
                                  </p:childTnLst>
                                </p:cTn>
                              </p:par>
                            </p:childTnLst>
                          </p:cTn>
                        </p:par>
                        <p:par>
                          <p:cTn id="95" fill="hold">
                            <p:stCondLst>
                              <p:cond delay="8500"/>
                            </p:stCondLst>
                            <p:childTnLst>
                              <p:par>
                                <p:cTn id="96" presetID="22" presetClass="entr" presetSubtype="2" fill="hold" nodeType="afterEffect">
                                  <p:stCondLst>
                                    <p:cond delay="0"/>
                                  </p:stCondLst>
                                  <p:childTnLst>
                                    <p:set>
                                      <p:cBhvr>
                                        <p:cTn id="97" dur="1" fill="hold">
                                          <p:stCondLst>
                                            <p:cond delay="0"/>
                                          </p:stCondLst>
                                        </p:cTn>
                                        <p:tgtEl>
                                          <p:spTgt spid="50"/>
                                        </p:tgtEl>
                                        <p:attrNameLst>
                                          <p:attrName>style.visibility</p:attrName>
                                        </p:attrNameLst>
                                      </p:cBhvr>
                                      <p:to>
                                        <p:strVal val="visible"/>
                                      </p:to>
                                    </p:set>
                                    <p:animEffect transition="in" filter="wipe(right)">
                                      <p:cBhvr>
                                        <p:cTn id="98" dur="250"/>
                                        <p:tgtEl>
                                          <p:spTgt spid="50"/>
                                        </p:tgtEl>
                                      </p:cBhvr>
                                    </p:animEffect>
                                  </p:childTnLst>
                                </p:cTn>
                              </p:par>
                            </p:childTnLst>
                          </p:cTn>
                        </p:par>
                        <p:par>
                          <p:cTn id="99" fill="hold">
                            <p:stCondLst>
                              <p:cond delay="8750"/>
                            </p:stCondLst>
                            <p:childTnLst>
                              <p:par>
                                <p:cTn id="100" presetID="22" presetClass="entr" presetSubtype="2" fill="hold" grpId="0" nodeType="afterEffect">
                                  <p:stCondLst>
                                    <p:cond delay="0"/>
                                  </p:stCondLst>
                                  <p:childTnLst>
                                    <p:set>
                                      <p:cBhvr>
                                        <p:cTn id="101" dur="1" fill="hold">
                                          <p:stCondLst>
                                            <p:cond delay="0"/>
                                          </p:stCondLst>
                                        </p:cTn>
                                        <p:tgtEl>
                                          <p:spTgt spid="74"/>
                                        </p:tgtEl>
                                        <p:attrNameLst>
                                          <p:attrName>style.visibility</p:attrName>
                                        </p:attrNameLst>
                                      </p:cBhvr>
                                      <p:to>
                                        <p:strVal val="visible"/>
                                      </p:to>
                                    </p:set>
                                    <p:animEffect transition="in" filter="wipe(right)">
                                      <p:cBhvr>
                                        <p:cTn id="102" dur="500"/>
                                        <p:tgtEl>
                                          <p:spTgt spid="74"/>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right)">
                                      <p:cBhvr>
                                        <p:cTn id="10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
          <p:cNvSpPr>
            <a:spLocks noChangeArrowheads="1"/>
          </p:cNvSpPr>
          <p:nvPr/>
        </p:nvSpPr>
        <p:spPr bwMode="auto">
          <a:xfrm>
            <a:off x="2339753" y="1643229"/>
            <a:ext cx="6804248" cy="1648601"/>
          </a:xfrm>
          <a:prstGeom prst="rect">
            <a:avLst/>
          </a:prstGeom>
          <a:solidFill>
            <a:schemeClr val="accent1"/>
          </a:solidFill>
          <a:ln w="9525">
            <a:noFill/>
            <a:miter lim="800000"/>
            <a:headEnd/>
            <a:tailEnd/>
          </a:ln>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black"/>
              </a:solidFill>
              <a:effectLst/>
              <a:uLnTx/>
              <a:uFillTx/>
              <a:latin typeface="Calibri" pitchFamily="34" charset="0"/>
              <a:ea typeface="宋体" panose="02010600030101010101" pitchFamily="2" charset="-122"/>
              <a:cs typeface="+mn-cs"/>
            </a:endParaRPr>
          </a:p>
        </p:txBody>
      </p:sp>
      <p:sp>
        <p:nvSpPr>
          <p:cNvPr id="23" name="矩形 22"/>
          <p:cNvSpPr/>
          <p:nvPr/>
        </p:nvSpPr>
        <p:spPr>
          <a:xfrm>
            <a:off x="1" y="1643229"/>
            <a:ext cx="2339751" cy="16486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105235"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24" name="Text Box 2"/>
          <p:cNvSpPr txBox="1">
            <a:spLocks noChangeArrowheads="1"/>
          </p:cNvSpPr>
          <p:nvPr/>
        </p:nvSpPr>
        <p:spPr bwMode="auto">
          <a:xfrm>
            <a:off x="2699792" y="1923678"/>
            <a:ext cx="4858820" cy="646331"/>
          </a:xfrm>
          <a:prstGeom prst="rect">
            <a:avLst/>
          </a:prstGeom>
          <a:noFill/>
          <a:ln w="9525">
            <a:noFill/>
            <a:miter lim="800000"/>
            <a:headEnd/>
            <a:tailEnd/>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6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cs typeface="+mn-cs"/>
              </a:rPr>
              <a:t>在此输入过渡页标题</a:t>
            </a:r>
            <a:endParaRPr kumimoji="0" lang="zh-CN" altLang="en-US" sz="3600" b="1"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5" name="Text Box 2"/>
          <p:cNvSpPr txBox="1">
            <a:spLocks noChangeArrowheads="1"/>
          </p:cNvSpPr>
          <p:nvPr/>
        </p:nvSpPr>
        <p:spPr bwMode="auto">
          <a:xfrm>
            <a:off x="2749180" y="2643758"/>
            <a:ext cx="4809432" cy="307777"/>
          </a:xfrm>
          <a:prstGeom prst="rect">
            <a:avLst/>
          </a:prstGeom>
          <a:noFill/>
          <a:ln w="9525">
            <a:noFill/>
            <a:miter lim="800000"/>
            <a:headEnd/>
            <a:tailEnd/>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rPr>
              <a:t>点击</a:t>
            </a:r>
            <a:r>
              <a:rPr kumimoji="0" lang="zh-CN" altLang="en-US" sz="1400" b="0" i="0" u="none" strike="noStrike" kern="0" cap="none" spc="0" normalizeH="0" baseline="0" noProof="0" dirty="0" smtClean="0">
                <a:ln>
                  <a:noFill/>
                </a:ln>
                <a:solidFill>
                  <a:prstClr val="white"/>
                </a:solidFill>
                <a:effectLst/>
                <a:uLnTx/>
                <a:uFillTx/>
                <a:latin typeface="微软雅黑" pitchFamily="34" charset="-122"/>
                <a:ea typeface="微软雅黑" pitchFamily="34" charset="-122"/>
                <a:cs typeface="+mn-cs"/>
              </a:rPr>
              <a:t>录入</a:t>
            </a:r>
            <a:r>
              <a:rPr kumimoji="0" lang="zh-CN" altLang="en-US" sz="14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rPr>
              <a:t>此部分的内容及说明，</a:t>
            </a:r>
            <a:r>
              <a:rPr kumimoji="0" lang="zh-CN" altLang="en-US" sz="1400" b="0" i="0" u="none" strike="noStrike" kern="0" cap="none" spc="0" normalizeH="0" baseline="0" noProof="0" dirty="0" smtClean="0">
                <a:ln>
                  <a:noFill/>
                </a:ln>
                <a:solidFill>
                  <a:prstClr val="white"/>
                </a:solidFill>
                <a:effectLst/>
                <a:uLnTx/>
                <a:uFillTx/>
                <a:latin typeface="微软雅黑" pitchFamily="34" charset="-122"/>
                <a:ea typeface="微软雅黑" pitchFamily="34" charset="-122"/>
                <a:cs typeface="+mn-cs"/>
              </a:rPr>
              <a:t>简单扼要。</a:t>
            </a:r>
            <a:endParaRPr kumimoji="0" lang="zh-CN" altLang="en-US" sz="14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7" name="TextBox 6"/>
          <p:cNvSpPr txBox="1"/>
          <p:nvPr/>
        </p:nvSpPr>
        <p:spPr>
          <a:xfrm>
            <a:off x="482695" y="1773272"/>
            <a:ext cx="1386918" cy="144655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800" b="0" i="0" u="none" strike="noStrike" kern="1200" cap="none" spc="0" normalizeH="0" baseline="0" noProof="0" dirty="0" smtClean="0">
                <a:ln>
                  <a:noFill/>
                </a:ln>
                <a:solidFill>
                  <a:prstClr val="white"/>
                </a:solidFill>
                <a:effectLst/>
                <a:uLnTx/>
                <a:uFillTx/>
                <a:latin typeface="Impact" panose="020B0806030902050204" pitchFamily="34" charset="0"/>
                <a:ea typeface="微软雅黑" panose="020B0503020204020204" pitchFamily="34" charset="-122"/>
                <a:cs typeface="+mn-cs"/>
              </a:rPr>
              <a:t>03</a:t>
            </a:r>
            <a:endParaRPr kumimoji="0" lang="zh-CN" altLang="en-US" sz="8800" b="0" i="0" u="none" strike="noStrike" kern="1200" cap="none" spc="0" normalizeH="0" baseline="0" noProof="0" dirty="0">
              <a:ln>
                <a:noFill/>
              </a:ln>
              <a:solidFill>
                <a:prstClr val="white"/>
              </a:solidFill>
              <a:effectLst/>
              <a:uLnTx/>
              <a:uFillTx/>
              <a:latin typeface="Impact" panose="020B0806030902050204" pitchFamily="34" charset="0"/>
              <a:ea typeface="微软雅黑" panose="020B0503020204020204" pitchFamily="34" charset="-122"/>
              <a:cs typeface="+mn-cs"/>
            </a:endParaRPr>
          </a:p>
        </p:txBody>
      </p:sp>
    </p:spTree>
    <p:extLst>
      <p:ext uri="{BB962C8B-B14F-4D97-AF65-F5344CB8AC3E}">
        <p14:creationId xmlns:p14="http://schemas.microsoft.com/office/powerpoint/2010/main" val="20646920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1+#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style.rotation</p:attrName>
                                        </p:attrNameLst>
                                      </p:cBhvr>
                                      <p:tavLst>
                                        <p:tav tm="0">
                                          <p:val>
                                            <p:fltVal val="360"/>
                                          </p:val>
                                        </p:tav>
                                        <p:tav tm="100000">
                                          <p:val>
                                            <p:fltVal val="0"/>
                                          </p:val>
                                        </p:tav>
                                      </p:tavLst>
                                    </p:anim>
                                    <p:animEffect transition="in" filter="fade">
                                      <p:cBhvr>
                                        <p:cTn id="19" dur="500"/>
                                        <p:tgtEl>
                                          <p:spTgt spid="7"/>
                                        </p:tgtEl>
                                      </p:cBhvr>
                                    </p:animEffect>
                                  </p:childTnLst>
                                </p:cTn>
                              </p:par>
                            </p:childTnLst>
                          </p:cTn>
                        </p:par>
                        <p:par>
                          <p:cTn id="20" fill="hold">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childTnLst>
                          </p:cTn>
                        </p:par>
                        <p:par>
                          <p:cTn id="28" fill="hold">
                            <p:stCondLst>
                              <p:cond delay="2440"/>
                            </p:stCondLst>
                            <p:childTnLst>
                              <p:par>
                                <p:cTn id="29" presetID="22" presetClass="entr" presetSubtype="4"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圆角矩形 56"/>
          <p:cNvSpPr/>
          <p:nvPr/>
        </p:nvSpPr>
        <p:spPr bwMode="auto">
          <a:xfrm>
            <a:off x="1946793" y="1349075"/>
            <a:ext cx="2065737" cy="485238"/>
          </a:xfrm>
          <a:prstGeom prst="roundRect">
            <a:avLst>
              <a:gd name="adj" fmla="val 50000"/>
            </a:avLst>
          </a:prstGeom>
          <a:solidFill>
            <a:schemeClr val="accent1"/>
          </a:solidFill>
          <a:ln w="28575" cap="flat" cmpd="sng" algn="ctr">
            <a:noFill/>
            <a:prstDash val="solid"/>
            <a:miter lim="800000"/>
          </a:ln>
          <a:effectLst/>
        </p:spPr>
        <p:txBody>
          <a:bodyPr lIns="68543" tIns="34272" rIns="68543" bIns="3427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8" name="文本框 12"/>
          <p:cNvSpPr txBox="1"/>
          <p:nvPr/>
        </p:nvSpPr>
        <p:spPr bwMode="auto">
          <a:xfrm>
            <a:off x="2329979" y="1415479"/>
            <a:ext cx="1369531" cy="315435"/>
          </a:xfrm>
          <a:prstGeom prst="rect">
            <a:avLst/>
          </a:prstGeom>
          <a:noFill/>
          <a:ln>
            <a:noFill/>
          </a:ln>
        </p:spPr>
        <p:txBody>
          <a:bodyPr wrap="none" lIns="68543" tIns="34272" rIns="68543" bIns="34272">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a:t>
            </a:r>
            <a:endParaRPr kumimoji="0" lang="en-US" altLang="zh-CN"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9" name="Freeform 12"/>
          <p:cNvSpPr>
            <a:spLocks noEditPoints="1"/>
          </p:cNvSpPr>
          <p:nvPr/>
        </p:nvSpPr>
        <p:spPr bwMode="auto">
          <a:xfrm>
            <a:off x="1357352" y="1349075"/>
            <a:ext cx="419960" cy="421796"/>
          </a:xfrm>
          <a:custGeom>
            <a:avLst/>
            <a:gdLst>
              <a:gd name="T0" fmla="*/ 2147483646 w 85"/>
              <a:gd name="T1" fmla="*/ 2147483646 h 85"/>
              <a:gd name="T2" fmla="*/ 2147483646 w 85"/>
              <a:gd name="T3" fmla="*/ 2147483646 h 85"/>
              <a:gd name="T4" fmla="*/ 2147483646 w 85"/>
              <a:gd name="T5" fmla="*/ 2147483646 h 85"/>
              <a:gd name="T6" fmla="*/ 2147483646 w 85"/>
              <a:gd name="T7" fmla="*/ 2147483646 h 85"/>
              <a:gd name="T8" fmla="*/ 2147483646 w 85"/>
              <a:gd name="T9" fmla="*/ 2147483646 h 85"/>
              <a:gd name="T10" fmla="*/ 2147483646 w 85"/>
              <a:gd name="T11" fmla="*/ 2147483646 h 85"/>
              <a:gd name="T12" fmla="*/ 2147483646 w 85"/>
              <a:gd name="T13" fmla="*/ 2147483646 h 85"/>
              <a:gd name="T14" fmla="*/ 2147483646 w 85"/>
              <a:gd name="T15" fmla="*/ 2147483646 h 85"/>
              <a:gd name="T16" fmla="*/ 2147483646 w 85"/>
              <a:gd name="T17" fmla="*/ 2147483646 h 85"/>
              <a:gd name="T18" fmla="*/ 2147483646 w 85"/>
              <a:gd name="T19" fmla="*/ 2147483646 h 85"/>
              <a:gd name="T20" fmla="*/ 2147483646 w 85"/>
              <a:gd name="T21" fmla="*/ 2147483646 h 85"/>
              <a:gd name="T22" fmla="*/ 2147483646 w 85"/>
              <a:gd name="T23" fmla="*/ 2147483646 h 85"/>
              <a:gd name="T24" fmla="*/ 2147483646 w 85"/>
              <a:gd name="T25" fmla="*/ 2147483646 h 85"/>
              <a:gd name="T26" fmla="*/ 2147483646 w 85"/>
              <a:gd name="T27" fmla="*/ 2147483646 h 85"/>
              <a:gd name="T28" fmla="*/ 2147483646 w 85"/>
              <a:gd name="T29" fmla="*/ 2147483646 h 85"/>
              <a:gd name="T30" fmla="*/ 2147483646 w 85"/>
              <a:gd name="T31" fmla="*/ 2147483646 h 85"/>
              <a:gd name="T32" fmla="*/ 2147483646 w 85"/>
              <a:gd name="T33" fmla="*/ 2147483646 h 85"/>
              <a:gd name="T34" fmla="*/ 2147483646 w 85"/>
              <a:gd name="T35" fmla="*/ 2147483646 h 85"/>
              <a:gd name="T36" fmla="*/ 2147483646 w 85"/>
              <a:gd name="T37" fmla="*/ 2147483646 h 85"/>
              <a:gd name="T38" fmla="*/ 2147483646 w 85"/>
              <a:gd name="T39" fmla="*/ 2147483646 h 85"/>
              <a:gd name="T40" fmla="*/ 2147483646 w 85"/>
              <a:gd name="T41" fmla="*/ 2147483646 h 85"/>
              <a:gd name="T42" fmla="*/ 2147483646 w 85"/>
              <a:gd name="T43" fmla="*/ 2147483646 h 85"/>
              <a:gd name="T44" fmla="*/ 2147483646 w 85"/>
              <a:gd name="T45" fmla="*/ 2147483646 h 85"/>
              <a:gd name="T46" fmla="*/ 2147483646 w 85"/>
              <a:gd name="T47" fmla="*/ 0 h 85"/>
              <a:gd name="T48" fmla="*/ 2147483646 w 85"/>
              <a:gd name="T49" fmla="*/ 0 h 85"/>
              <a:gd name="T50" fmla="*/ 2147483646 w 85"/>
              <a:gd name="T51" fmla="*/ 2147483646 h 85"/>
              <a:gd name="T52" fmla="*/ 2147483646 w 85"/>
              <a:gd name="T53" fmla="*/ 2147483646 h 85"/>
              <a:gd name="T54" fmla="*/ 2147483646 w 85"/>
              <a:gd name="T55" fmla="*/ 2147483646 h 85"/>
              <a:gd name="T56" fmla="*/ 2147483646 w 85"/>
              <a:gd name="T57" fmla="*/ 2147483646 h 85"/>
              <a:gd name="T58" fmla="*/ 2147483646 w 85"/>
              <a:gd name="T59" fmla="*/ 2147483646 h 85"/>
              <a:gd name="T60" fmla="*/ 2147483646 w 85"/>
              <a:gd name="T61" fmla="*/ 2147483646 h 85"/>
              <a:gd name="T62" fmla="*/ 2147483646 w 85"/>
              <a:gd name="T63" fmla="*/ 2147483646 h 85"/>
              <a:gd name="T64" fmla="*/ 2147483646 w 85"/>
              <a:gd name="T65" fmla="*/ 2147483646 h 85"/>
              <a:gd name="T66" fmla="*/ 2147483646 w 85"/>
              <a:gd name="T67" fmla="*/ 0 h 85"/>
              <a:gd name="T68" fmla="*/ 0 w 85"/>
              <a:gd name="T69" fmla="*/ 2147483646 h 85"/>
              <a:gd name="T70" fmla="*/ 0 w 85"/>
              <a:gd name="T71" fmla="*/ 2147483646 h 85"/>
              <a:gd name="T72" fmla="*/ 2147483646 w 85"/>
              <a:gd name="T73" fmla="*/ 2147483646 h 85"/>
              <a:gd name="T74" fmla="*/ 2147483646 w 85"/>
              <a:gd name="T75" fmla="*/ 2147483646 h 85"/>
              <a:gd name="T76" fmla="*/ 0 w 85"/>
              <a:gd name="T77" fmla="*/ 2147483646 h 8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chemeClr val="accent1"/>
          </a:solidFill>
          <a:ln w="28575" cap="flat" cmpd="sng" algn="ctr">
            <a:noFill/>
            <a:prstDash val="solid"/>
            <a:miter lim="800000"/>
          </a:ln>
          <a:effectLst/>
        </p:spPr>
        <p:txBody>
          <a:bodyPr lIns="68543" tIns="34272" rIns="68543" bIns="3427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0" name="圆角矩形 59"/>
          <p:cNvSpPr/>
          <p:nvPr/>
        </p:nvSpPr>
        <p:spPr bwMode="auto">
          <a:xfrm>
            <a:off x="1981360" y="2199189"/>
            <a:ext cx="2065452" cy="483861"/>
          </a:xfrm>
          <a:prstGeom prst="roundRect">
            <a:avLst>
              <a:gd name="adj" fmla="val 50000"/>
            </a:avLst>
          </a:prstGeom>
          <a:solidFill>
            <a:schemeClr val="accent2"/>
          </a:solidFill>
          <a:ln w="28575" cap="flat" cmpd="sng" algn="ctr">
            <a:noFill/>
            <a:prstDash val="solid"/>
            <a:miter lim="800000"/>
          </a:ln>
          <a:effectLst/>
        </p:spPr>
        <p:txBody>
          <a:bodyPr lIns="68543" tIns="34272" rIns="68543" bIns="3427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1" name="Freeform 5"/>
          <p:cNvSpPr>
            <a:spLocks noEditPoints="1"/>
          </p:cNvSpPr>
          <p:nvPr/>
        </p:nvSpPr>
        <p:spPr bwMode="auto">
          <a:xfrm>
            <a:off x="1345353" y="2192669"/>
            <a:ext cx="443959" cy="445801"/>
          </a:xfrm>
          <a:custGeom>
            <a:avLst/>
            <a:gdLst>
              <a:gd name="T0" fmla="*/ 2147483646 w 104"/>
              <a:gd name="T1" fmla="*/ 2147483646 h 104"/>
              <a:gd name="T2" fmla="*/ 2147483646 w 104"/>
              <a:gd name="T3" fmla="*/ 2147483646 h 104"/>
              <a:gd name="T4" fmla="*/ 2147483646 w 104"/>
              <a:gd name="T5" fmla="*/ 2147483646 h 104"/>
              <a:gd name="T6" fmla="*/ 2147483646 w 104"/>
              <a:gd name="T7" fmla="*/ 0 h 104"/>
              <a:gd name="T8" fmla="*/ 0 w 104"/>
              <a:gd name="T9" fmla="*/ 2147483646 h 104"/>
              <a:gd name="T10" fmla="*/ 2147483646 w 104"/>
              <a:gd name="T11" fmla="*/ 2147483646 h 104"/>
              <a:gd name="T12" fmla="*/ 2147483646 w 104"/>
              <a:gd name="T13" fmla="*/ 2147483646 h 104"/>
              <a:gd name="T14" fmla="*/ 2147483646 w 104"/>
              <a:gd name="T15" fmla="*/ 0 h 104"/>
              <a:gd name="T16" fmla="*/ 2147483646 w 104"/>
              <a:gd name="T17" fmla="*/ 2147483646 h 104"/>
              <a:gd name="T18" fmla="*/ 2147483646 w 104"/>
              <a:gd name="T19" fmla="*/ 2147483646 h 104"/>
              <a:gd name="T20" fmla="*/ 2147483646 w 104"/>
              <a:gd name="T21" fmla="*/ 2147483646 h 104"/>
              <a:gd name="T22" fmla="*/ 2147483646 w 104"/>
              <a:gd name="T23" fmla="*/ 2147483646 h 104"/>
              <a:gd name="T24" fmla="*/ 2147483646 w 104"/>
              <a:gd name="T25" fmla="*/ 2147483646 h 104"/>
              <a:gd name="T26" fmla="*/ 2147483646 w 104"/>
              <a:gd name="T27" fmla="*/ 2147483646 h 104"/>
              <a:gd name="T28" fmla="*/ 2147483646 w 104"/>
              <a:gd name="T29" fmla="*/ 2147483646 h 104"/>
              <a:gd name="T30" fmla="*/ 2147483646 w 104"/>
              <a:gd name="T31" fmla="*/ 2147483646 h 104"/>
              <a:gd name="T32" fmla="*/ 2147483646 w 104"/>
              <a:gd name="T33" fmla="*/ 2147483646 h 104"/>
              <a:gd name="T34" fmla="*/ 2147483646 w 104"/>
              <a:gd name="T35" fmla="*/ 2147483646 h 104"/>
              <a:gd name="T36" fmla="*/ 2147483646 w 104"/>
              <a:gd name="T37" fmla="*/ 2147483646 h 104"/>
              <a:gd name="T38" fmla="*/ 2147483646 w 104"/>
              <a:gd name="T39" fmla="*/ 2147483646 h 104"/>
              <a:gd name="T40" fmla="*/ 2147483646 w 104"/>
              <a:gd name="T41" fmla="*/ 2147483646 h 104"/>
              <a:gd name="T42" fmla="*/ 2147483646 w 104"/>
              <a:gd name="T43" fmla="*/ 2147483646 h 104"/>
              <a:gd name="T44" fmla="*/ 2147483646 w 104"/>
              <a:gd name="T45" fmla="*/ 2147483646 h 104"/>
              <a:gd name="T46" fmla="*/ 2147483646 w 104"/>
              <a:gd name="T47" fmla="*/ 2147483646 h 104"/>
              <a:gd name="T48" fmla="*/ 2147483646 w 104"/>
              <a:gd name="T49" fmla="*/ 2147483646 h 104"/>
              <a:gd name="T50" fmla="*/ 2147483646 w 104"/>
              <a:gd name="T51" fmla="*/ 2147483646 h 104"/>
              <a:gd name="T52" fmla="*/ 2147483646 w 104"/>
              <a:gd name="T53" fmla="*/ 2147483646 h 104"/>
              <a:gd name="T54" fmla="*/ 2147483646 w 104"/>
              <a:gd name="T55" fmla="*/ 2147483646 h 104"/>
              <a:gd name="T56" fmla="*/ 2147483646 w 104"/>
              <a:gd name="T57" fmla="*/ 2147483646 h 104"/>
              <a:gd name="T58" fmla="*/ 2147483646 w 104"/>
              <a:gd name="T59" fmla="*/ 2147483646 h 104"/>
              <a:gd name="T60" fmla="*/ 2147483646 w 104"/>
              <a:gd name="T61" fmla="*/ 2147483646 h 104"/>
              <a:gd name="T62" fmla="*/ 2147483646 w 104"/>
              <a:gd name="T63" fmla="*/ 2147483646 h 104"/>
              <a:gd name="T64" fmla="*/ 2147483646 w 104"/>
              <a:gd name="T65" fmla="*/ 2147483646 h 104"/>
              <a:gd name="T66" fmla="*/ 2147483646 w 104"/>
              <a:gd name="T67" fmla="*/ 2147483646 h 104"/>
              <a:gd name="T68" fmla="*/ 2147483646 w 104"/>
              <a:gd name="T69" fmla="*/ 2147483646 h 104"/>
              <a:gd name="T70" fmla="*/ 2147483646 w 104"/>
              <a:gd name="T71" fmla="*/ 2147483646 h 104"/>
              <a:gd name="T72" fmla="*/ 2147483646 w 104"/>
              <a:gd name="T73" fmla="*/ 2147483646 h 104"/>
              <a:gd name="T74" fmla="*/ 2147483646 w 104"/>
              <a:gd name="T75" fmla="*/ 2147483646 h 10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solidFill>
            <a:schemeClr val="accent2"/>
          </a:solidFill>
          <a:ln w="28575" cap="flat" cmpd="sng" algn="ctr">
            <a:noFill/>
            <a:prstDash val="solid"/>
            <a:miter lim="800000"/>
          </a:ln>
          <a:effectLst/>
        </p:spPr>
        <p:txBody>
          <a:bodyPr lIns="68543" tIns="34272" rIns="68543" bIns="3427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2" name="圆角矩形 61"/>
          <p:cNvSpPr/>
          <p:nvPr/>
        </p:nvSpPr>
        <p:spPr bwMode="auto">
          <a:xfrm>
            <a:off x="1990053" y="3041405"/>
            <a:ext cx="2064594" cy="483523"/>
          </a:xfrm>
          <a:prstGeom prst="roundRect">
            <a:avLst>
              <a:gd name="adj" fmla="val 50000"/>
            </a:avLst>
          </a:prstGeom>
          <a:solidFill>
            <a:schemeClr val="accent1"/>
          </a:solidFill>
          <a:ln w="28575" cap="flat" cmpd="sng" algn="ctr">
            <a:noFill/>
            <a:prstDash val="solid"/>
            <a:miter lim="800000"/>
          </a:ln>
          <a:effectLst/>
        </p:spPr>
        <p:txBody>
          <a:bodyPr lIns="68543" tIns="34272" rIns="68543" bIns="3427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3" name="Freeform 22"/>
          <p:cNvSpPr>
            <a:spLocks noEditPoints="1"/>
          </p:cNvSpPr>
          <p:nvPr/>
        </p:nvSpPr>
        <p:spPr bwMode="auto">
          <a:xfrm>
            <a:off x="1336047" y="3082556"/>
            <a:ext cx="483383" cy="390933"/>
          </a:xfrm>
          <a:custGeom>
            <a:avLst/>
            <a:gdLst>
              <a:gd name="T0" fmla="*/ 2147483646 w 109"/>
              <a:gd name="T1" fmla="*/ 2147483646 h 88"/>
              <a:gd name="T2" fmla="*/ 2147483646 w 109"/>
              <a:gd name="T3" fmla="*/ 2147483646 h 88"/>
              <a:gd name="T4" fmla="*/ 2147483646 w 109"/>
              <a:gd name="T5" fmla="*/ 2147483646 h 88"/>
              <a:gd name="T6" fmla="*/ 2147483646 w 109"/>
              <a:gd name="T7" fmla="*/ 0 h 88"/>
              <a:gd name="T8" fmla="*/ 2147483646 w 109"/>
              <a:gd name="T9" fmla="*/ 2147483646 h 88"/>
              <a:gd name="T10" fmla="*/ 2147483646 w 109"/>
              <a:gd name="T11" fmla="*/ 2147483646 h 88"/>
              <a:gd name="T12" fmla="*/ 2147483646 w 109"/>
              <a:gd name="T13" fmla="*/ 2147483646 h 88"/>
              <a:gd name="T14" fmla="*/ 2147483646 w 109"/>
              <a:gd name="T15" fmla="*/ 2147483646 h 88"/>
              <a:gd name="T16" fmla="*/ 2147483646 w 109"/>
              <a:gd name="T17" fmla="*/ 2147483646 h 88"/>
              <a:gd name="T18" fmla="*/ 0 w 109"/>
              <a:gd name="T19" fmla="*/ 2147483646 h 88"/>
              <a:gd name="T20" fmla="*/ 2147483646 w 109"/>
              <a:gd name="T21" fmla="*/ 2147483646 h 88"/>
              <a:gd name="T22" fmla="*/ 2147483646 w 109"/>
              <a:gd name="T23" fmla="*/ 2147483646 h 88"/>
              <a:gd name="T24" fmla="*/ 2147483646 w 109"/>
              <a:gd name="T25" fmla="*/ 2147483646 h 88"/>
              <a:gd name="T26" fmla="*/ 2147483646 w 109"/>
              <a:gd name="T27" fmla="*/ 2147483646 h 88"/>
              <a:gd name="T28" fmla="*/ 2147483646 w 109"/>
              <a:gd name="T29" fmla="*/ 2147483646 h 88"/>
              <a:gd name="T30" fmla="*/ 2147483646 w 109"/>
              <a:gd name="T31" fmla="*/ 2147483646 h 88"/>
              <a:gd name="T32" fmla="*/ 2147483646 w 109"/>
              <a:gd name="T33" fmla="*/ 2147483646 h 88"/>
              <a:gd name="T34" fmla="*/ 2147483646 w 109"/>
              <a:gd name="T35" fmla="*/ 2147483646 h 88"/>
              <a:gd name="T36" fmla="*/ 2147483646 w 109"/>
              <a:gd name="T37" fmla="*/ 2147483646 h 88"/>
              <a:gd name="T38" fmla="*/ 2147483646 w 109"/>
              <a:gd name="T39" fmla="*/ 2147483646 h 88"/>
              <a:gd name="T40" fmla="*/ 2147483646 w 109"/>
              <a:gd name="T41" fmla="*/ 2147483646 h 88"/>
              <a:gd name="T42" fmla="*/ 2147483646 w 109"/>
              <a:gd name="T43" fmla="*/ 2147483646 h 88"/>
              <a:gd name="T44" fmla="*/ 2147483646 w 109"/>
              <a:gd name="T45" fmla="*/ 2147483646 h 88"/>
              <a:gd name="T46" fmla="*/ 2147483646 w 109"/>
              <a:gd name="T47" fmla="*/ 2147483646 h 88"/>
              <a:gd name="T48" fmla="*/ 2147483646 w 109"/>
              <a:gd name="T49" fmla="*/ 2147483646 h 88"/>
              <a:gd name="T50" fmla="*/ 2147483646 w 109"/>
              <a:gd name="T51" fmla="*/ 2147483646 h 88"/>
              <a:gd name="T52" fmla="*/ 2147483646 w 109"/>
              <a:gd name="T53" fmla="*/ 2147483646 h 88"/>
              <a:gd name="T54" fmla="*/ 2147483646 w 109"/>
              <a:gd name="T55" fmla="*/ 2147483646 h 88"/>
              <a:gd name="T56" fmla="*/ 2147483646 w 109"/>
              <a:gd name="T57" fmla="*/ 2147483646 h 88"/>
              <a:gd name="T58" fmla="*/ 2147483646 w 109"/>
              <a:gd name="T59" fmla="*/ 2147483646 h 88"/>
              <a:gd name="T60" fmla="*/ 2147483646 w 109"/>
              <a:gd name="T61" fmla="*/ 2147483646 h 88"/>
              <a:gd name="T62" fmla="*/ 2147483646 w 109"/>
              <a:gd name="T63" fmla="*/ 2147483646 h 88"/>
              <a:gd name="T64" fmla="*/ 2147483646 w 109"/>
              <a:gd name="T65" fmla="*/ 2147483646 h 88"/>
              <a:gd name="T66" fmla="*/ 2147483646 w 109"/>
              <a:gd name="T67" fmla="*/ 2147483646 h 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1"/>
          </a:solidFill>
          <a:ln w="28575" cap="flat" cmpd="sng" algn="ctr">
            <a:noFill/>
            <a:prstDash val="solid"/>
            <a:miter lim="800000"/>
          </a:ln>
          <a:effectLst/>
        </p:spPr>
        <p:txBody>
          <a:bodyPr lIns="68543" tIns="34272" rIns="68543" bIns="3427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4" name="圆角矩形 63"/>
          <p:cNvSpPr/>
          <p:nvPr/>
        </p:nvSpPr>
        <p:spPr bwMode="auto">
          <a:xfrm>
            <a:off x="1964083" y="3883283"/>
            <a:ext cx="2065591" cy="485324"/>
          </a:xfrm>
          <a:prstGeom prst="roundRect">
            <a:avLst>
              <a:gd name="adj" fmla="val 50000"/>
            </a:avLst>
          </a:prstGeom>
          <a:solidFill>
            <a:schemeClr val="accent2"/>
          </a:solidFill>
          <a:ln w="28575" cap="flat" cmpd="sng" algn="ctr">
            <a:noFill/>
            <a:prstDash val="solid"/>
            <a:miter lim="800000"/>
          </a:ln>
          <a:effectLst/>
        </p:spPr>
        <p:txBody>
          <a:bodyPr lIns="68543" tIns="34272" rIns="68543" bIns="3427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5" name="Freeform 24"/>
          <p:cNvSpPr>
            <a:spLocks noEditPoints="1"/>
          </p:cNvSpPr>
          <p:nvPr/>
        </p:nvSpPr>
        <p:spPr bwMode="auto">
          <a:xfrm>
            <a:off x="1331640" y="3884998"/>
            <a:ext cx="471385" cy="486952"/>
          </a:xfrm>
          <a:custGeom>
            <a:avLst/>
            <a:gdLst>
              <a:gd name="T0" fmla="*/ 2147483646 w 89"/>
              <a:gd name="T1" fmla="*/ 2147483646 h 92"/>
              <a:gd name="T2" fmla="*/ 2147483646 w 89"/>
              <a:gd name="T3" fmla="*/ 2147483646 h 92"/>
              <a:gd name="T4" fmla="*/ 2147483646 w 89"/>
              <a:gd name="T5" fmla="*/ 2147483646 h 92"/>
              <a:gd name="T6" fmla="*/ 2147483646 w 89"/>
              <a:gd name="T7" fmla="*/ 2147483646 h 92"/>
              <a:gd name="T8" fmla="*/ 2147483646 w 89"/>
              <a:gd name="T9" fmla="*/ 2147483646 h 92"/>
              <a:gd name="T10" fmla="*/ 2147483646 w 89"/>
              <a:gd name="T11" fmla="*/ 2147483646 h 92"/>
              <a:gd name="T12" fmla="*/ 2147483646 w 89"/>
              <a:gd name="T13" fmla="*/ 2147483646 h 92"/>
              <a:gd name="T14" fmla="*/ 2147483646 w 89"/>
              <a:gd name="T15" fmla="*/ 2147483646 h 92"/>
              <a:gd name="T16" fmla="*/ 2147483646 w 89"/>
              <a:gd name="T17" fmla="*/ 2147483646 h 92"/>
              <a:gd name="T18" fmla="*/ 2147483646 w 89"/>
              <a:gd name="T19" fmla="*/ 2147483646 h 92"/>
              <a:gd name="T20" fmla="*/ 2147483646 w 89"/>
              <a:gd name="T21" fmla="*/ 2147483646 h 92"/>
              <a:gd name="T22" fmla="*/ 2147483646 w 89"/>
              <a:gd name="T23" fmla="*/ 2147483646 h 92"/>
              <a:gd name="T24" fmla="*/ 2147483646 w 89"/>
              <a:gd name="T25" fmla="*/ 2147483646 h 92"/>
              <a:gd name="T26" fmla="*/ 2147483646 w 89"/>
              <a:gd name="T27" fmla="*/ 2147483646 h 92"/>
              <a:gd name="T28" fmla="*/ 2147483646 w 89"/>
              <a:gd name="T29" fmla="*/ 2147483646 h 92"/>
              <a:gd name="T30" fmla="*/ 2147483646 w 89"/>
              <a:gd name="T31" fmla="*/ 2147483646 h 92"/>
              <a:gd name="T32" fmla="*/ 2147483646 w 89"/>
              <a:gd name="T33" fmla="*/ 2147483646 h 92"/>
              <a:gd name="T34" fmla="*/ 2147483646 w 89"/>
              <a:gd name="T35" fmla="*/ 2147483646 h 92"/>
              <a:gd name="T36" fmla="*/ 2147483646 w 89"/>
              <a:gd name="T37" fmla="*/ 2147483646 h 92"/>
              <a:gd name="T38" fmla="*/ 2147483646 w 89"/>
              <a:gd name="T39" fmla="*/ 2147483646 h 92"/>
              <a:gd name="T40" fmla="*/ 2147483646 w 89"/>
              <a:gd name="T41" fmla="*/ 2147483646 h 92"/>
              <a:gd name="T42" fmla="*/ 2147483646 w 89"/>
              <a:gd name="T43" fmla="*/ 2147483646 h 92"/>
              <a:gd name="T44" fmla="*/ 2147483646 w 89"/>
              <a:gd name="T45" fmla="*/ 2147483646 h 92"/>
              <a:gd name="T46" fmla="*/ 2147483646 w 89"/>
              <a:gd name="T47" fmla="*/ 2147483646 h 92"/>
              <a:gd name="T48" fmla="*/ 2147483646 w 89"/>
              <a:gd name="T49" fmla="*/ 2147483646 h 92"/>
              <a:gd name="T50" fmla="*/ 2147483646 w 89"/>
              <a:gd name="T51" fmla="*/ 2147483646 h 92"/>
              <a:gd name="T52" fmla="*/ 2147483646 w 89"/>
              <a:gd name="T53" fmla="*/ 2147483646 h 92"/>
              <a:gd name="T54" fmla="*/ 2147483646 w 89"/>
              <a:gd name="T55" fmla="*/ 2147483646 h 92"/>
              <a:gd name="T56" fmla="*/ 2147483646 w 89"/>
              <a:gd name="T57" fmla="*/ 2147483646 h 92"/>
              <a:gd name="T58" fmla="*/ 2147483646 w 89"/>
              <a:gd name="T59" fmla="*/ 2147483646 h 92"/>
              <a:gd name="T60" fmla="*/ 2147483646 w 89"/>
              <a:gd name="T61" fmla="*/ 2147483646 h 92"/>
              <a:gd name="T62" fmla="*/ 2147483646 w 89"/>
              <a:gd name="T63" fmla="*/ 2147483646 h 92"/>
              <a:gd name="T64" fmla="*/ 2147483646 w 89"/>
              <a:gd name="T65" fmla="*/ 2147483646 h 92"/>
              <a:gd name="T66" fmla="*/ 2147483646 w 89"/>
              <a:gd name="T67" fmla="*/ 2147483646 h 92"/>
              <a:gd name="T68" fmla="*/ 2147483646 w 89"/>
              <a:gd name="T69" fmla="*/ 2147483646 h 92"/>
              <a:gd name="T70" fmla="*/ 2147483646 w 89"/>
              <a:gd name="T71" fmla="*/ 2147483646 h 92"/>
              <a:gd name="T72" fmla="*/ 2147483646 w 89"/>
              <a:gd name="T73" fmla="*/ 2147483646 h 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chemeClr val="accent2"/>
          </a:solidFill>
          <a:ln w="28575" cap="flat" cmpd="sng" algn="ctr">
            <a:noFill/>
            <a:prstDash val="solid"/>
            <a:miter lim="800000"/>
          </a:ln>
          <a:effectLst/>
        </p:spPr>
        <p:txBody>
          <a:bodyPr lIns="68543" tIns="34272" rIns="68543" bIns="3427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6" name="TextBox 65"/>
          <p:cNvSpPr txBox="1"/>
          <p:nvPr/>
        </p:nvSpPr>
        <p:spPr>
          <a:xfrm>
            <a:off x="4192467" y="2202590"/>
            <a:ext cx="3547885" cy="438545"/>
          </a:xfrm>
          <a:prstGeom prst="rect">
            <a:avLst/>
          </a:prstGeom>
          <a:noFill/>
        </p:spPr>
        <p:txBody>
          <a:bodyPr wrap="square" lIns="68543" tIns="34272" rIns="68543" bIns="34272"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这里可以添加主要内容这里可以添加主要内容这里可以添加主要内容这里可以添加主要</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内容</a:t>
            </a: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p>
        </p:txBody>
      </p:sp>
      <p:sp>
        <p:nvSpPr>
          <p:cNvPr id="67" name="TextBox 66"/>
          <p:cNvSpPr txBox="1"/>
          <p:nvPr/>
        </p:nvSpPr>
        <p:spPr>
          <a:xfrm>
            <a:off x="4192467" y="3044806"/>
            <a:ext cx="3547885" cy="438545"/>
          </a:xfrm>
          <a:prstGeom prst="rect">
            <a:avLst/>
          </a:prstGeom>
          <a:noFill/>
        </p:spPr>
        <p:txBody>
          <a:bodyPr wrap="square" lIns="68543" tIns="34272" rIns="68543" bIns="34272"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这里可以添加主要内容这里可以添加主要内容这里可以添加主要内容这里可以添加主要</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内容。</a:t>
            </a:r>
            <a:endPar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8" name="TextBox 67"/>
          <p:cNvSpPr txBox="1"/>
          <p:nvPr/>
        </p:nvSpPr>
        <p:spPr>
          <a:xfrm>
            <a:off x="4192467" y="3886685"/>
            <a:ext cx="3547885" cy="438545"/>
          </a:xfrm>
          <a:prstGeom prst="rect">
            <a:avLst/>
          </a:prstGeom>
          <a:noFill/>
        </p:spPr>
        <p:txBody>
          <a:bodyPr wrap="square" lIns="68543" tIns="34272" rIns="68543" bIns="34272"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这里可以添加主要内容这里可以添加主要内容这里可以添加主要内容这里可以添加主要</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内容。</a:t>
            </a:r>
            <a:endPar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9" name="TextBox 68"/>
          <p:cNvSpPr txBox="1"/>
          <p:nvPr/>
        </p:nvSpPr>
        <p:spPr>
          <a:xfrm>
            <a:off x="4192467" y="1352476"/>
            <a:ext cx="3547885" cy="438545"/>
          </a:xfrm>
          <a:prstGeom prst="rect">
            <a:avLst/>
          </a:prstGeom>
          <a:noFill/>
        </p:spPr>
        <p:txBody>
          <a:bodyPr wrap="square" lIns="68543" tIns="34272" rIns="68543" bIns="34272"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这里可以添加主要内容这里可以添加主要内容这里可以添加主要内容这里可以添加主要</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内容。</a:t>
            </a:r>
            <a:endPar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0" name="文本框 12"/>
          <p:cNvSpPr txBox="1"/>
          <p:nvPr/>
        </p:nvSpPr>
        <p:spPr bwMode="auto">
          <a:xfrm>
            <a:off x="2329979" y="2285344"/>
            <a:ext cx="1369531" cy="315435"/>
          </a:xfrm>
          <a:prstGeom prst="rect">
            <a:avLst/>
          </a:prstGeom>
          <a:noFill/>
          <a:ln>
            <a:noFill/>
          </a:ln>
        </p:spPr>
        <p:txBody>
          <a:bodyPr wrap="none" lIns="68543" tIns="34272" rIns="68543" bIns="34272">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a:t>
            </a:r>
            <a:endParaRPr kumimoji="0" lang="en-US" altLang="zh-CN"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1" name="文本框 12"/>
          <p:cNvSpPr txBox="1"/>
          <p:nvPr/>
        </p:nvSpPr>
        <p:spPr bwMode="auto">
          <a:xfrm>
            <a:off x="2303241" y="3122247"/>
            <a:ext cx="1369531" cy="315435"/>
          </a:xfrm>
          <a:prstGeom prst="rect">
            <a:avLst/>
          </a:prstGeom>
          <a:noFill/>
          <a:ln>
            <a:noFill/>
          </a:ln>
        </p:spPr>
        <p:txBody>
          <a:bodyPr wrap="none" lIns="68543" tIns="34272" rIns="68543" bIns="34272">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a:t>
            </a:r>
            <a:endParaRPr kumimoji="0" lang="en-US" altLang="zh-CN"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2" name="文本框 12"/>
          <p:cNvSpPr txBox="1"/>
          <p:nvPr/>
        </p:nvSpPr>
        <p:spPr bwMode="auto">
          <a:xfrm>
            <a:off x="2329979" y="3970170"/>
            <a:ext cx="1369531" cy="315435"/>
          </a:xfrm>
          <a:prstGeom prst="rect">
            <a:avLst/>
          </a:prstGeom>
          <a:noFill/>
          <a:ln>
            <a:noFill/>
          </a:ln>
        </p:spPr>
        <p:txBody>
          <a:bodyPr wrap="none" lIns="68543" tIns="34272" rIns="68543" bIns="34272">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a:t>
            </a:r>
            <a:endParaRPr kumimoji="0" lang="en-US" altLang="zh-CN"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8" name="TextBox 17"/>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19" name="TextBox 18"/>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24762877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500" fill="hold"/>
                                        <p:tgtEl>
                                          <p:spTgt spid="59"/>
                                        </p:tgtEl>
                                        <p:attrNameLst>
                                          <p:attrName>ppt_x</p:attrName>
                                        </p:attrNameLst>
                                      </p:cBhvr>
                                      <p:tavLst>
                                        <p:tav tm="0">
                                          <p:val>
                                            <p:strVal val="0-#ppt_w/2"/>
                                          </p:val>
                                        </p:tav>
                                        <p:tav tm="100000">
                                          <p:val>
                                            <p:strVal val="#ppt_x"/>
                                          </p:val>
                                        </p:tav>
                                      </p:tavLst>
                                    </p:anim>
                                    <p:anim calcmode="lin" valueType="num">
                                      <p:cBhvr additive="base">
                                        <p:cTn id="8" dur="500" fill="hold"/>
                                        <p:tgtEl>
                                          <p:spTgt spid="5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1"/>
                                        </p:tgtEl>
                                        <p:attrNameLst>
                                          <p:attrName>style.visibility</p:attrName>
                                        </p:attrNameLst>
                                      </p:cBhvr>
                                      <p:to>
                                        <p:strVal val="visible"/>
                                      </p:to>
                                    </p:set>
                                    <p:anim calcmode="lin" valueType="num">
                                      <p:cBhvr additive="base">
                                        <p:cTn id="11" dur="500" fill="hold"/>
                                        <p:tgtEl>
                                          <p:spTgt spid="61"/>
                                        </p:tgtEl>
                                        <p:attrNameLst>
                                          <p:attrName>ppt_x</p:attrName>
                                        </p:attrNameLst>
                                      </p:cBhvr>
                                      <p:tavLst>
                                        <p:tav tm="0">
                                          <p:val>
                                            <p:strVal val="0-#ppt_w/2"/>
                                          </p:val>
                                        </p:tav>
                                        <p:tav tm="100000">
                                          <p:val>
                                            <p:strVal val="#ppt_x"/>
                                          </p:val>
                                        </p:tav>
                                      </p:tavLst>
                                    </p:anim>
                                    <p:anim calcmode="lin" valueType="num">
                                      <p:cBhvr additive="base">
                                        <p:cTn id="12" dur="500" fill="hold"/>
                                        <p:tgtEl>
                                          <p:spTgt spid="61"/>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3"/>
                                        </p:tgtEl>
                                        <p:attrNameLst>
                                          <p:attrName>style.visibility</p:attrName>
                                        </p:attrNameLst>
                                      </p:cBhvr>
                                      <p:to>
                                        <p:strVal val="visible"/>
                                      </p:to>
                                    </p:set>
                                    <p:anim calcmode="lin" valueType="num">
                                      <p:cBhvr additive="base">
                                        <p:cTn id="15" dur="500" fill="hold"/>
                                        <p:tgtEl>
                                          <p:spTgt spid="63"/>
                                        </p:tgtEl>
                                        <p:attrNameLst>
                                          <p:attrName>ppt_x</p:attrName>
                                        </p:attrNameLst>
                                      </p:cBhvr>
                                      <p:tavLst>
                                        <p:tav tm="0">
                                          <p:val>
                                            <p:strVal val="0-#ppt_w/2"/>
                                          </p:val>
                                        </p:tav>
                                        <p:tav tm="100000">
                                          <p:val>
                                            <p:strVal val="#ppt_x"/>
                                          </p:val>
                                        </p:tav>
                                      </p:tavLst>
                                    </p:anim>
                                    <p:anim calcmode="lin" valueType="num">
                                      <p:cBhvr additive="base">
                                        <p:cTn id="16" dur="500" fill="hold"/>
                                        <p:tgtEl>
                                          <p:spTgt spid="63"/>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5"/>
                                        </p:tgtEl>
                                        <p:attrNameLst>
                                          <p:attrName>style.visibility</p:attrName>
                                        </p:attrNameLst>
                                      </p:cBhvr>
                                      <p:to>
                                        <p:strVal val="visible"/>
                                      </p:to>
                                    </p:set>
                                    <p:anim calcmode="lin" valueType="num">
                                      <p:cBhvr additive="base">
                                        <p:cTn id="19" dur="500" fill="hold"/>
                                        <p:tgtEl>
                                          <p:spTgt spid="65"/>
                                        </p:tgtEl>
                                        <p:attrNameLst>
                                          <p:attrName>ppt_x</p:attrName>
                                        </p:attrNameLst>
                                      </p:cBhvr>
                                      <p:tavLst>
                                        <p:tav tm="0">
                                          <p:val>
                                            <p:strVal val="0-#ppt_w/2"/>
                                          </p:val>
                                        </p:tav>
                                        <p:tav tm="100000">
                                          <p:val>
                                            <p:strVal val="#ppt_x"/>
                                          </p:val>
                                        </p:tav>
                                      </p:tavLst>
                                    </p:anim>
                                    <p:anim calcmode="lin" valueType="num">
                                      <p:cBhvr additive="base">
                                        <p:cTn id="20" dur="500" fill="hold"/>
                                        <p:tgtEl>
                                          <p:spTgt spid="65"/>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57"/>
                                        </p:tgtEl>
                                        <p:attrNameLst>
                                          <p:attrName>style.visibility</p:attrName>
                                        </p:attrNameLst>
                                      </p:cBhvr>
                                      <p:to>
                                        <p:strVal val="visible"/>
                                      </p:to>
                                    </p:set>
                                    <p:anim calcmode="lin" valueType="num">
                                      <p:cBhvr additive="base">
                                        <p:cTn id="23" dur="500" fill="hold"/>
                                        <p:tgtEl>
                                          <p:spTgt spid="57"/>
                                        </p:tgtEl>
                                        <p:attrNameLst>
                                          <p:attrName>ppt_x</p:attrName>
                                        </p:attrNameLst>
                                      </p:cBhvr>
                                      <p:tavLst>
                                        <p:tav tm="0">
                                          <p:val>
                                            <p:strVal val="1+#ppt_w/2"/>
                                          </p:val>
                                        </p:tav>
                                        <p:tav tm="100000">
                                          <p:val>
                                            <p:strVal val="#ppt_x"/>
                                          </p:val>
                                        </p:tav>
                                      </p:tavLst>
                                    </p:anim>
                                    <p:anim calcmode="lin" valueType="num">
                                      <p:cBhvr additive="base">
                                        <p:cTn id="24" dur="500" fill="hold"/>
                                        <p:tgtEl>
                                          <p:spTgt spid="57"/>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additive="base">
                                        <p:cTn id="27" dur="500" fill="hold"/>
                                        <p:tgtEl>
                                          <p:spTgt spid="60"/>
                                        </p:tgtEl>
                                        <p:attrNameLst>
                                          <p:attrName>ppt_x</p:attrName>
                                        </p:attrNameLst>
                                      </p:cBhvr>
                                      <p:tavLst>
                                        <p:tav tm="0">
                                          <p:val>
                                            <p:strVal val="1+#ppt_w/2"/>
                                          </p:val>
                                        </p:tav>
                                        <p:tav tm="100000">
                                          <p:val>
                                            <p:strVal val="#ppt_x"/>
                                          </p:val>
                                        </p:tav>
                                      </p:tavLst>
                                    </p:anim>
                                    <p:anim calcmode="lin" valueType="num">
                                      <p:cBhvr additive="base">
                                        <p:cTn id="28" dur="500" fill="hold"/>
                                        <p:tgtEl>
                                          <p:spTgt spid="60"/>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2"/>
                                        </p:tgtEl>
                                        <p:attrNameLst>
                                          <p:attrName>style.visibility</p:attrName>
                                        </p:attrNameLst>
                                      </p:cBhvr>
                                      <p:to>
                                        <p:strVal val="visible"/>
                                      </p:to>
                                    </p:set>
                                    <p:anim calcmode="lin" valueType="num">
                                      <p:cBhvr additive="base">
                                        <p:cTn id="31" dur="500" fill="hold"/>
                                        <p:tgtEl>
                                          <p:spTgt spid="62"/>
                                        </p:tgtEl>
                                        <p:attrNameLst>
                                          <p:attrName>ppt_x</p:attrName>
                                        </p:attrNameLst>
                                      </p:cBhvr>
                                      <p:tavLst>
                                        <p:tav tm="0">
                                          <p:val>
                                            <p:strVal val="1+#ppt_w/2"/>
                                          </p:val>
                                        </p:tav>
                                        <p:tav tm="100000">
                                          <p:val>
                                            <p:strVal val="#ppt_x"/>
                                          </p:val>
                                        </p:tav>
                                      </p:tavLst>
                                    </p:anim>
                                    <p:anim calcmode="lin" valueType="num">
                                      <p:cBhvr additive="base">
                                        <p:cTn id="32" dur="500" fill="hold"/>
                                        <p:tgtEl>
                                          <p:spTgt spid="62"/>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64"/>
                                        </p:tgtEl>
                                        <p:attrNameLst>
                                          <p:attrName>style.visibility</p:attrName>
                                        </p:attrNameLst>
                                      </p:cBhvr>
                                      <p:to>
                                        <p:strVal val="visible"/>
                                      </p:to>
                                    </p:set>
                                    <p:anim calcmode="lin" valueType="num">
                                      <p:cBhvr additive="base">
                                        <p:cTn id="35" dur="500" fill="hold"/>
                                        <p:tgtEl>
                                          <p:spTgt spid="64"/>
                                        </p:tgtEl>
                                        <p:attrNameLst>
                                          <p:attrName>ppt_x</p:attrName>
                                        </p:attrNameLst>
                                      </p:cBhvr>
                                      <p:tavLst>
                                        <p:tav tm="0">
                                          <p:val>
                                            <p:strVal val="1+#ppt_w/2"/>
                                          </p:val>
                                        </p:tav>
                                        <p:tav tm="100000">
                                          <p:val>
                                            <p:strVal val="#ppt_x"/>
                                          </p:val>
                                        </p:tav>
                                      </p:tavLst>
                                    </p:anim>
                                    <p:anim calcmode="lin" valueType="num">
                                      <p:cBhvr additive="base">
                                        <p:cTn id="36" dur="500" fill="hold"/>
                                        <p:tgtEl>
                                          <p:spTgt spid="64"/>
                                        </p:tgtEl>
                                        <p:attrNameLst>
                                          <p:attrName>ppt_y</p:attrName>
                                        </p:attrNameLst>
                                      </p:cBhvr>
                                      <p:tavLst>
                                        <p:tav tm="0">
                                          <p:val>
                                            <p:strVal val="#ppt_y"/>
                                          </p:val>
                                        </p:tav>
                                        <p:tav tm="100000">
                                          <p:val>
                                            <p:strVal val="#ppt_y"/>
                                          </p:val>
                                        </p:tav>
                                      </p:tavLst>
                                    </p:anim>
                                  </p:childTnLst>
                                </p:cTn>
                              </p:par>
                              <p:par>
                                <p:cTn id="37" presetID="41" presetClass="entr" presetSubtype="0" fill="hold" grpId="0" nodeType="withEffect">
                                  <p:stCondLst>
                                    <p:cond delay="0"/>
                                  </p:stCondLst>
                                  <p:iterate type="lt">
                                    <p:tmPct val="10000"/>
                                  </p:iterate>
                                  <p:childTnLst>
                                    <p:set>
                                      <p:cBhvr>
                                        <p:cTn id="38" dur="1" fill="hold">
                                          <p:stCondLst>
                                            <p:cond delay="0"/>
                                          </p:stCondLst>
                                        </p:cTn>
                                        <p:tgtEl>
                                          <p:spTgt spid="58"/>
                                        </p:tgtEl>
                                        <p:attrNameLst>
                                          <p:attrName>style.visibility</p:attrName>
                                        </p:attrNameLst>
                                      </p:cBhvr>
                                      <p:to>
                                        <p:strVal val="visible"/>
                                      </p:to>
                                    </p:set>
                                    <p:anim calcmode="lin" valueType="num">
                                      <p:cBhvr>
                                        <p:cTn id="39" dur="500" fill="hold"/>
                                        <p:tgtEl>
                                          <p:spTgt spid="58"/>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58"/>
                                        </p:tgtEl>
                                        <p:attrNameLst>
                                          <p:attrName>ppt_y</p:attrName>
                                        </p:attrNameLst>
                                      </p:cBhvr>
                                      <p:tavLst>
                                        <p:tav tm="0">
                                          <p:val>
                                            <p:strVal val="#ppt_y"/>
                                          </p:val>
                                        </p:tav>
                                        <p:tav tm="100000">
                                          <p:val>
                                            <p:strVal val="#ppt_y"/>
                                          </p:val>
                                        </p:tav>
                                      </p:tavLst>
                                    </p:anim>
                                    <p:anim calcmode="lin" valueType="num">
                                      <p:cBhvr>
                                        <p:cTn id="41" dur="500" fill="hold"/>
                                        <p:tgtEl>
                                          <p:spTgt spid="58"/>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58"/>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58"/>
                                        </p:tgtEl>
                                      </p:cBhvr>
                                    </p:animEffect>
                                  </p:childTnLst>
                                </p:cTn>
                              </p:par>
                            </p:childTnLst>
                          </p:cTn>
                        </p:par>
                        <p:par>
                          <p:cTn id="44" fill="hold">
                            <p:stCondLst>
                              <p:cond delay="750"/>
                            </p:stCondLst>
                            <p:childTnLst>
                              <p:par>
                                <p:cTn id="45" presetID="42" presetClass="entr" presetSubtype="0" fill="hold" grpId="0" nodeType="afterEffect">
                                  <p:stCondLst>
                                    <p:cond delay="0"/>
                                  </p:stCondLst>
                                  <p:childTnLst>
                                    <p:set>
                                      <p:cBhvr>
                                        <p:cTn id="46" dur="1" fill="hold">
                                          <p:stCondLst>
                                            <p:cond delay="0"/>
                                          </p:stCondLst>
                                        </p:cTn>
                                        <p:tgtEl>
                                          <p:spTgt spid="69"/>
                                        </p:tgtEl>
                                        <p:attrNameLst>
                                          <p:attrName>style.visibility</p:attrName>
                                        </p:attrNameLst>
                                      </p:cBhvr>
                                      <p:to>
                                        <p:strVal val="visible"/>
                                      </p:to>
                                    </p:set>
                                    <p:animEffect transition="in" filter="fade">
                                      <p:cBhvr>
                                        <p:cTn id="47" dur="1000"/>
                                        <p:tgtEl>
                                          <p:spTgt spid="69"/>
                                        </p:tgtEl>
                                      </p:cBhvr>
                                    </p:animEffect>
                                    <p:anim calcmode="lin" valueType="num">
                                      <p:cBhvr>
                                        <p:cTn id="48" dur="1000" fill="hold"/>
                                        <p:tgtEl>
                                          <p:spTgt spid="69"/>
                                        </p:tgtEl>
                                        <p:attrNameLst>
                                          <p:attrName>ppt_x</p:attrName>
                                        </p:attrNameLst>
                                      </p:cBhvr>
                                      <p:tavLst>
                                        <p:tav tm="0">
                                          <p:val>
                                            <p:strVal val="#ppt_x"/>
                                          </p:val>
                                        </p:tav>
                                        <p:tav tm="100000">
                                          <p:val>
                                            <p:strVal val="#ppt_x"/>
                                          </p:val>
                                        </p:tav>
                                      </p:tavLst>
                                    </p:anim>
                                    <p:anim calcmode="lin" valueType="num">
                                      <p:cBhvr>
                                        <p:cTn id="49" dur="1000" fill="hold"/>
                                        <p:tgtEl>
                                          <p:spTgt spid="69"/>
                                        </p:tgtEl>
                                        <p:attrNameLst>
                                          <p:attrName>ppt_y</p:attrName>
                                        </p:attrNameLst>
                                      </p:cBhvr>
                                      <p:tavLst>
                                        <p:tav tm="0">
                                          <p:val>
                                            <p:strVal val="#ppt_y+.1"/>
                                          </p:val>
                                        </p:tav>
                                        <p:tav tm="100000">
                                          <p:val>
                                            <p:strVal val="#ppt_y"/>
                                          </p:val>
                                        </p:tav>
                                      </p:tavLst>
                                    </p:anim>
                                  </p:childTnLst>
                                </p:cTn>
                              </p:par>
                            </p:childTnLst>
                          </p:cTn>
                        </p:par>
                        <p:par>
                          <p:cTn id="50" fill="hold">
                            <p:stCondLst>
                              <p:cond delay="1750"/>
                            </p:stCondLst>
                            <p:childTnLst>
                              <p:par>
                                <p:cTn id="51" presetID="41" presetClass="entr" presetSubtype="0" fill="hold" grpId="0" nodeType="afterEffect">
                                  <p:stCondLst>
                                    <p:cond delay="0"/>
                                  </p:stCondLst>
                                  <p:iterate type="lt">
                                    <p:tmPct val="10000"/>
                                  </p:iterate>
                                  <p:childTnLst>
                                    <p:set>
                                      <p:cBhvr>
                                        <p:cTn id="52" dur="1" fill="hold">
                                          <p:stCondLst>
                                            <p:cond delay="0"/>
                                          </p:stCondLst>
                                        </p:cTn>
                                        <p:tgtEl>
                                          <p:spTgt spid="70"/>
                                        </p:tgtEl>
                                        <p:attrNameLst>
                                          <p:attrName>style.visibility</p:attrName>
                                        </p:attrNameLst>
                                      </p:cBhvr>
                                      <p:to>
                                        <p:strVal val="visible"/>
                                      </p:to>
                                    </p:set>
                                    <p:anim calcmode="lin" valueType="num">
                                      <p:cBhvr>
                                        <p:cTn id="53" dur="500" fill="hold"/>
                                        <p:tgtEl>
                                          <p:spTgt spid="70"/>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70"/>
                                        </p:tgtEl>
                                        <p:attrNameLst>
                                          <p:attrName>ppt_y</p:attrName>
                                        </p:attrNameLst>
                                      </p:cBhvr>
                                      <p:tavLst>
                                        <p:tav tm="0">
                                          <p:val>
                                            <p:strVal val="#ppt_y"/>
                                          </p:val>
                                        </p:tav>
                                        <p:tav tm="100000">
                                          <p:val>
                                            <p:strVal val="#ppt_y"/>
                                          </p:val>
                                        </p:tav>
                                      </p:tavLst>
                                    </p:anim>
                                    <p:anim calcmode="lin" valueType="num">
                                      <p:cBhvr>
                                        <p:cTn id="55" dur="500" fill="hold"/>
                                        <p:tgtEl>
                                          <p:spTgt spid="70"/>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70"/>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70"/>
                                        </p:tgtEl>
                                      </p:cBhvr>
                                    </p:animEffect>
                                  </p:childTnLst>
                                </p:cTn>
                              </p:par>
                            </p:childTnLst>
                          </p:cTn>
                        </p:par>
                        <p:par>
                          <p:cTn id="58" fill="hold">
                            <p:stCondLst>
                              <p:cond delay="2500"/>
                            </p:stCondLst>
                            <p:childTnLst>
                              <p:par>
                                <p:cTn id="59" presetID="42" presetClass="entr" presetSubtype="0" fill="hold" grpId="0" nodeType="afterEffect">
                                  <p:stCondLst>
                                    <p:cond delay="0"/>
                                  </p:stCondLst>
                                  <p:childTnLst>
                                    <p:set>
                                      <p:cBhvr>
                                        <p:cTn id="60" dur="1" fill="hold">
                                          <p:stCondLst>
                                            <p:cond delay="0"/>
                                          </p:stCondLst>
                                        </p:cTn>
                                        <p:tgtEl>
                                          <p:spTgt spid="66"/>
                                        </p:tgtEl>
                                        <p:attrNameLst>
                                          <p:attrName>style.visibility</p:attrName>
                                        </p:attrNameLst>
                                      </p:cBhvr>
                                      <p:to>
                                        <p:strVal val="visible"/>
                                      </p:to>
                                    </p:set>
                                    <p:animEffect transition="in" filter="fade">
                                      <p:cBhvr>
                                        <p:cTn id="61" dur="1000"/>
                                        <p:tgtEl>
                                          <p:spTgt spid="66"/>
                                        </p:tgtEl>
                                      </p:cBhvr>
                                    </p:animEffect>
                                    <p:anim calcmode="lin" valueType="num">
                                      <p:cBhvr>
                                        <p:cTn id="62" dur="1000" fill="hold"/>
                                        <p:tgtEl>
                                          <p:spTgt spid="66"/>
                                        </p:tgtEl>
                                        <p:attrNameLst>
                                          <p:attrName>ppt_x</p:attrName>
                                        </p:attrNameLst>
                                      </p:cBhvr>
                                      <p:tavLst>
                                        <p:tav tm="0">
                                          <p:val>
                                            <p:strVal val="#ppt_x"/>
                                          </p:val>
                                        </p:tav>
                                        <p:tav tm="100000">
                                          <p:val>
                                            <p:strVal val="#ppt_x"/>
                                          </p:val>
                                        </p:tav>
                                      </p:tavLst>
                                    </p:anim>
                                    <p:anim calcmode="lin" valueType="num">
                                      <p:cBhvr>
                                        <p:cTn id="63" dur="1000" fill="hold"/>
                                        <p:tgtEl>
                                          <p:spTgt spid="66"/>
                                        </p:tgtEl>
                                        <p:attrNameLst>
                                          <p:attrName>ppt_y</p:attrName>
                                        </p:attrNameLst>
                                      </p:cBhvr>
                                      <p:tavLst>
                                        <p:tav tm="0">
                                          <p:val>
                                            <p:strVal val="#ppt_y+.1"/>
                                          </p:val>
                                        </p:tav>
                                        <p:tav tm="100000">
                                          <p:val>
                                            <p:strVal val="#ppt_y"/>
                                          </p:val>
                                        </p:tav>
                                      </p:tavLst>
                                    </p:anim>
                                  </p:childTnLst>
                                </p:cTn>
                              </p:par>
                            </p:childTnLst>
                          </p:cTn>
                        </p:par>
                        <p:par>
                          <p:cTn id="64" fill="hold">
                            <p:stCondLst>
                              <p:cond delay="3500"/>
                            </p:stCondLst>
                            <p:childTnLst>
                              <p:par>
                                <p:cTn id="65" presetID="41" presetClass="entr" presetSubtype="0" fill="hold" grpId="0" nodeType="afterEffect">
                                  <p:stCondLst>
                                    <p:cond delay="0"/>
                                  </p:stCondLst>
                                  <p:iterate type="lt">
                                    <p:tmPct val="10000"/>
                                  </p:iterate>
                                  <p:childTnLst>
                                    <p:set>
                                      <p:cBhvr>
                                        <p:cTn id="66" dur="1" fill="hold">
                                          <p:stCondLst>
                                            <p:cond delay="0"/>
                                          </p:stCondLst>
                                        </p:cTn>
                                        <p:tgtEl>
                                          <p:spTgt spid="71"/>
                                        </p:tgtEl>
                                        <p:attrNameLst>
                                          <p:attrName>style.visibility</p:attrName>
                                        </p:attrNameLst>
                                      </p:cBhvr>
                                      <p:to>
                                        <p:strVal val="visible"/>
                                      </p:to>
                                    </p:set>
                                    <p:anim calcmode="lin" valueType="num">
                                      <p:cBhvr>
                                        <p:cTn id="67" dur="500" fill="hold"/>
                                        <p:tgtEl>
                                          <p:spTgt spid="71"/>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71"/>
                                        </p:tgtEl>
                                        <p:attrNameLst>
                                          <p:attrName>ppt_y</p:attrName>
                                        </p:attrNameLst>
                                      </p:cBhvr>
                                      <p:tavLst>
                                        <p:tav tm="0">
                                          <p:val>
                                            <p:strVal val="#ppt_y"/>
                                          </p:val>
                                        </p:tav>
                                        <p:tav tm="100000">
                                          <p:val>
                                            <p:strVal val="#ppt_y"/>
                                          </p:val>
                                        </p:tav>
                                      </p:tavLst>
                                    </p:anim>
                                    <p:anim calcmode="lin" valueType="num">
                                      <p:cBhvr>
                                        <p:cTn id="69" dur="500" fill="hold"/>
                                        <p:tgtEl>
                                          <p:spTgt spid="71"/>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71"/>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71"/>
                                        </p:tgtEl>
                                      </p:cBhvr>
                                    </p:animEffect>
                                  </p:childTnLst>
                                </p:cTn>
                              </p:par>
                            </p:childTnLst>
                          </p:cTn>
                        </p:par>
                        <p:par>
                          <p:cTn id="72" fill="hold">
                            <p:stCondLst>
                              <p:cond delay="4250"/>
                            </p:stCondLst>
                            <p:childTnLst>
                              <p:par>
                                <p:cTn id="73" presetID="42" presetClass="entr" presetSubtype="0" fill="hold" grpId="0" nodeType="afterEffect">
                                  <p:stCondLst>
                                    <p:cond delay="0"/>
                                  </p:stCondLst>
                                  <p:childTnLst>
                                    <p:set>
                                      <p:cBhvr>
                                        <p:cTn id="74" dur="1" fill="hold">
                                          <p:stCondLst>
                                            <p:cond delay="0"/>
                                          </p:stCondLst>
                                        </p:cTn>
                                        <p:tgtEl>
                                          <p:spTgt spid="67"/>
                                        </p:tgtEl>
                                        <p:attrNameLst>
                                          <p:attrName>style.visibility</p:attrName>
                                        </p:attrNameLst>
                                      </p:cBhvr>
                                      <p:to>
                                        <p:strVal val="visible"/>
                                      </p:to>
                                    </p:set>
                                    <p:animEffect transition="in" filter="fade">
                                      <p:cBhvr>
                                        <p:cTn id="75" dur="1000"/>
                                        <p:tgtEl>
                                          <p:spTgt spid="67"/>
                                        </p:tgtEl>
                                      </p:cBhvr>
                                    </p:animEffect>
                                    <p:anim calcmode="lin" valueType="num">
                                      <p:cBhvr>
                                        <p:cTn id="76" dur="1000" fill="hold"/>
                                        <p:tgtEl>
                                          <p:spTgt spid="67"/>
                                        </p:tgtEl>
                                        <p:attrNameLst>
                                          <p:attrName>ppt_x</p:attrName>
                                        </p:attrNameLst>
                                      </p:cBhvr>
                                      <p:tavLst>
                                        <p:tav tm="0">
                                          <p:val>
                                            <p:strVal val="#ppt_x"/>
                                          </p:val>
                                        </p:tav>
                                        <p:tav tm="100000">
                                          <p:val>
                                            <p:strVal val="#ppt_x"/>
                                          </p:val>
                                        </p:tav>
                                      </p:tavLst>
                                    </p:anim>
                                    <p:anim calcmode="lin" valueType="num">
                                      <p:cBhvr>
                                        <p:cTn id="77" dur="1000" fill="hold"/>
                                        <p:tgtEl>
                                          <p:spTgt spid="67"/>
                                        </p:tgtEl>
                                        <p:attrNameLst>
                                          <p:attrName>ppt_y</p:attrName>
                                        </p:attrNameLst>
                                      </p:cBhvr>
                                      <p:tavLst>
                                        <p:tav tm="0">
                                          <p:val>
                                            <p:strVal val="#ppt_y+.1"/>
                                          </p:val>
                                        </p:tav>
                                        <p:tav tm="100000">
                                          <p:val>
                                            <p:strVal val="#ppt_y"/>
                                          </p:val>
                                        </p:tav>
                                      </p:tavLst>
                                    </p:anim>
                                  </p:childTnLst>
                                </p:cTn>
                              </p:par>
                            </p:childTnLst>
                          </p:cTn>
                        </p:par>
                        <p:par>
                          <p:cTn id="78" fill="hold">
                            <p:stCondLst>
                              <p:cond delay="5250"/>
                            </p:stCondLst>
                            <p:childTnLst>
                              <p:par>
                                <p:cTn id="79" presetID="41" presetClass="entr" presetSubtype="0" fill="hold" grpId="0" nodeType="afterEffect">
                                  <p:stCondLst>
                                    <p:cond delay="0"/>
                                  </p:stCondLst>
                                  <p:iterate type="lt">
                                    <p:tmPct val="10000"/>
                                  </p:iterate>
                                  <p:childTnLst>
                                    <p:set>
                                      <p:cBhvr>
                                        <p:cTn id="80" dur="1" fill="hold">
                                          <p:stCondLst>
                                            <p:cond delay="0"/>
                                          </p:stCondLst>
                                        </p:cTn>
                                        <p:tgtEl>
                                          <p:spTgt spid="72"/>
                                        </p:tgtEl>
                                        <p:attrNameLst>
                                          <p:attrName>style.visibility</p:attrName>
                                        </p:attrNameLst>
                                      </p:cBhvr>
                                      <p:to>
                                        <p:strVal val="visible"/>
                                      </p:to>
                                    </p:set>
                                    <p:anim calcmode="lin" valueType="num">
                                      <p:cBhvr>
                                        <p:cTn id="81" dur="500" fill="hold"/>
                                        <p:tgtEl>
                                          <p:spTgt spid="72"/>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72"/>
                                        </p:tgtEl>
                                        <p:attrNameLst>
                                          <p:attrName>ppt_y</p:attrName>
                                        </p:attrNameLst>
                                      </p:cBhvr>
                                      <p:tavLst>
                                        <p:tav tm="0">
                                          <p:val>
                                            <p:strVal val="#ppt_y"/>
                                          </p:val>
                                        </p:tav>
                                        <p:tav tm="100000">
                                          <p:val>
                                            <p:strVal val="#ppt_y"/>
                                          </p:val>
                                        </p:tav>
                                      </p:tavLst>
                                    </p:anim>
                                    <p:anim calcmode="lin" valueType="num">
                                      <p:cBhvr>
                                        <p:cTn id="83" dur="500" fill="hold"/>
                                        <p:tgtEl>
                                          <p:spTgt spid="72"/>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72"/>
                                        </p:tgtEl>
                                        <p:attrNameLst>
                                          <p:attrName>ppt_w</p:attrName>
                                        </p:attrNameLst>
                                      </p:cBhvr>
                                      <p:tavLst>
                                        <p:tav tm="0">
                                          <p:val>
                                            <p:strVal val="#ppt_w/10"/>
                                          </p:val>
                                        </p:tav>
                                        <p:tav tm="50000">
                                          <p:val>
                                            <p:strVal val="#ppt_w+.01"/>
                                          </p:val>
                                        </p:tav>
                                        <p:tav tm="100000">
                                          <p:val>
                                            <p:strVal val="#ppt_w"/>
                                          </p:val>
                                        </p:tav>
                                      </p:tavLst>
                                    </p:anim>
                                    <p:animEffect transition="in" filter="fade">
                                      <p:cBhvr>
                                        <p:cTn id="85" dur="500" tmFilter="0,0; .5, 1; 1, 1"/>
                                        <p:tgtEl>
                                          <p:spTgt spid="72"/>
                                        </p:tgtEl>
                                      </p:cBhvr>
                                    </p:animEffect>
                                  </p:childTnLst>
                                </p:cTn>
                              </p:par>
                            </p:childTnLst>
                          </p:cTn>
                        </p:par>
                        <p:par>
                          <p:cTn id="86" fill="hold">
                            <p:stCondLst>
                              <p:cond delay="6000"/>
                            </p:stCondLst>
                            <p:childTnLst>
                              <p:par>
                                <p:cTn id="87" presetID="42" presetClass="entr" presetSubtype="0" fill="hold" grpId="0" nodeType="afterEffect">
                                  <p:stCondLst>
                                    <p:cond delay="0"/>
                                  </p:stCondLst>
                                  <p:childTnLst>
                                    <p:set>
                                      <p:cBhvr>
                                        <p:cTn id="88" dur="1" fill="hold">
                                          <p:stCondLst>
                                            <p:cond delay="0"/>
                                          </p:stCondLst>
                                        </p:cTn>
                                        <p:tgtEl>
                                          <p:spTgt spid="68"/>
                                        </p:tgtEl>
                                        <p:attrNameLst>
                                          <p:attrName>style.visibility</p:attrName>
                                        </p:attrNameLst>
                                      </p:cBhvr>
                                      <p:to>
                                        <p:strVal val="visible"/>
                                      </p:to>
                                    </p:set>
                                    <p:animEffect transition="in" filter="fade">
                                      <p:cBhvr>
                                        <p:cTn id="89" dur="1000"/>
                                        <p:tgtEl>
                                          <p:spTgt spid="68"/>
                                        </p:tgtEl>
                                      </p:cBhvr>
                                    </p:animEffect>
                                    <p:anim calcmode="lin" valueType="num">
                                      <p:cBhvr>
                                        <p:cTn id="90" dur="1000" fill="hold"/>
                                        <p:tgtEl>
                                          <p:spTgt spid="68"/>
                                        </p:tgtEl>
                                        <p:attrNameLst>
                                          <p:attrName>ppt_x</p:attrName>
                                        </p:attrNameLst>
                                      </p:cBhvr>
                                      <p:tavLst>
                                        <p:tav tm="0">
                                          <p:val>
                                            <p:strVal val="#ppt_x"/>
                                          </p:val>
                                        </p:tav>
                                        <p:tav tm="100000">
                                          <p:val>
                                            <p:strVal val="#ppt_x"/>
                                          </p:val>
                                        </p:tav>
                                      </p:tavLst>
                                    </p:anim>
                                    <p:anim calcmode="lin" valueType="num">
                                      <p:cBhvr>
                                        <p:cTn id="91"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8" grpId="0"/>
      <p:bldP spid="59" grpId="0" animBg="1"/>
      <p:bldP spid="60" grpId="0" animBg="1"/>
      <p:bldP spid="61" grpId="0" animBg="1"/>
      <p:bldP spid="62" grpId="0" animBg="1"/>
      <p:bldP spid="63" grpId="0" animBg="1"/>
      <p:bldP spid="64" grpId="0" animBg="1"/>
      <p:bldP spid="65" grpId="0" animBg="1"/>
      <p:bldP spid="66" grpId="0"/>
      <p:bldP spid="67" grpId="0"/>
      <p:bldP spid="68" grpId="0"/>
      <p:bldP spid="69" grpId="0"/>
      <p:bldP spid="70" grpId="0"/>
      <p:bldP spid="71" grpId="0"/>
      <p:bldP spid="7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a:off x="1020618" y="1526273"/>
            <a:ext cx="1675446" cy="2629653"/>
            <a:chOff x="778084" y="1038958"/>
            <a:chExt cx="1850186" cy="2900945"/>
          </a:xfrm>
        </p:grpSpPr>
        <p:sp>
          <p:nvSpPr>
            <p:cNvPr id="33" name="圆角矩形 32"/>
            <p:cNvSpPr/>
            <p:nvPr/>
          </p:nvSpPr>
          <p:spPr>
            <a:xfrm>
              <a:off x="887052" y="1038958"/>
              <a:ext cx="1632254" cy="1502651"/>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34" name="任意多边形 33"/>
            <p:cNvSpPr/>
            <p:nvPr/>
          </p:nvSpPr>
          <p:spPr>
            <a:xfrm>
              <a:off x="778084" y="1947913"/>
              <a:ext cx="1850186" cy="1991990"/>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35" name="椭圆 34"/>
            <p:cNvSpPr/>
            <p:nvPr/>
          </p:nvSpPr>
          <p:spPr>
            <a:xfrm>
              <a:off x="1403141" y="1647875"/>
              <a:ext cx="600075" cy="6000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Impact" pitchFamily="34" charset="0"/>
                <a:ea typeface="新細明體" panose="02020500000000000000" pitchFamily="18" charset="-120"/>
                <a:cs typeface="+mn-cs"/>
              </a:endParaRPr>
            </a:p>
          </p:txBody>
        </p:sp>
        <p:sp>
          <p:nvSpPr>
            <p:cNvPr id="36" name="文本框 11"/>
            <p:cNvSpPr txBox="1"/>
            <p:nvPr/>
          </p:nvSpPr>
          <p:spPr>
            <a:xfrm>
              <a:off x="1304926" y="1222952"/>
              <a:ext cx="839367"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HK"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rPr>
                <a:t>01</a:t>
              </a:r>
              <a:endParaRPr kumimoji="0" lang="zh-HK" altLang="en-US"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endParaRPr>
            </a:p>
          </p:txBody>
        </p:sp>
        <p:sp>
          <p:nvSpPr>
            <p:cNvPr id="37" name="文本框 64"/>
            <p:cNvSpPr txBox="1"/>
            <p:nvPr/>
          </p:nvSpPr>
          <p:spPr>
            <a:xfrm>
              <a:off x="1148007" y="2434566"/>
              <a:ext cx="1110344" cy="346249"/>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添加标题</a:t>
              </a:r>
              <a:endParaRPr kumimoji="0" lang="zh-HK" altLang="en-US" sz="16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8" name="文本框 65"/>
            <p:cNvSpPr txBox="1"/>
            <p:nvPr/>
          </p:nvSpPr>
          <p:spPr>
            <a:xfrm>
              <a:off x="1139623" y="2788385"/>
              <a:ext cx="1127111" cy="827587"/>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完成模高和</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图高的作业</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争取尽快做</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好不能再拖</a:t>
              </a:r>
              <a:endParaRPr kumimoji="0" lang="zh-HK"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grpSp>
        <p:nvGrpSpPr>
          <p:cNvPr id="39" name="组合 38"/>
          <p:cNvGrpSpPr/>
          <p:nvPr/>
        </p:nvGrpSpPr>
        <p:grpSpPr>
          <a:xfrm>
            <a:off x="2824547" y="1526273"/>
            <a:ext cx="1675446" cy="2629653"/>
            <a:chOff x="2690633" y="1038958"/>
            <a:chExt cx="1850186" cy="2900945"/>
          </a:xfrm>
        </p:grpSpPr>
        <p:sp>
          <p:nvSpPr>
            <p:cNvPr id="40" name="圆角矩形 39"/>
            <p:cNvSpPr/>
            <p:nvPr/>
          </p:nvSpPr>
          <p:spPr>
            <a:xfrm>
              <a:off x="2799601" y="1038958"/>
              <a:ext cx="1632254" cy="1502651"/>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41" name="任意多边形 40"/>
            <p:cNvSpPr/>
            <p:nvPr/>
          </p:nvSpPr>
          <p:spPr>
            <a:xfrm>
              <a:off x="2690633"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42" name="椭圆 41"/>
            <p:cNvSpPr/>
            <p:nvPr/>
          </p:nvSpPr>
          <p:spPr>
            <a:xfrm>
              <a:off x="3315689" y="1647875"/>
              <a:ext cx="600075" cy="6000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Impact" pitchFamily="34" charset="0"/>
                <a:ea typeface="新細明體" panose="02020500000000000000" pitchFamily="18" charset="-120"/>
                <a:cs typeface="+mn-cs"/>
              </a:endParaRPr>
            </a:p>
          </p:txBody>
        </p:sp>
        <p:sp>
          <p:nvSpPr>
            <p:cNvPr id="43" name="文本框 48"/>
            <p:cNvSpPr txBox="1"/>
            <p:nvPr/>
          </p:nvSpPr>
          <p:spPr>
            <a:xfrm>
              <a:off x="3185327" y="1222952"/>
              <a:ext cx="894944"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HK"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rPr>
                <a:t>02</a:t>
              </a:r>
              <a:endParaRPr kumimoji="0" lang="zh-HK" altLang="en-US"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endParaRPr>
            </a:p>
          </p:txBody>
        </p:sp>
        <p:sp>
          <p:nvSpPr>
            <p:cNvPr id="44" name="文本框 66"/>
            <p:cNvSpPr txBox="1"/>
            <p:nvPr/>
          </p:nvSpPr>
          <p:spPr>
            <a:xfrm>
              <a:off x="3060555" y="2434566"/>
              <a:ext cx="1110344" cy="346249"/>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添加标题</a:t>
              </a:r>
              <a:endParaRPr kumimoji="0" lang="zh-HK" altLang="en-US" sz="16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45" name="文本框 67"/>
            <p:cNvSpPr txBox="1"/>
            <p:nvPr/>
          </p:nvSpPr>
          <p:spPr>
            <a:xfrm>
              <a:off x="2955048" y="2788385"/>
              <a:ext cx="1321356" cy="827587"/>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辅助软件可以</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为幻灯片提供</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很好的辅助等</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有必要去学习</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grpSp>
        <p:nvGrpSpPr>
          <p:cNvPr id="46" name="组合 45"/>
          <p:cNvGrpSpPr/>
          <p:nvPr/>
        </p:nvGrpSpPr>
        <p:grpSpPr>
          <a:xfrm>
            <a:off x="4621018" y="1526273"/>
            <a:ext cx="1675446" cy="2629653"/>
            <a:chOff x="4603182" y="1038958"/>
            <a:chExt cx="1850186" cy="2900945"/>
          </a:xfrm>
        </p:grpSpPr>
        <p:sp>
          <p:nvSpPr>
            <p:cNvPr id="47" name="圆角矩形 46"/>
            <p:cNvSpPr/>
            <p:nvPr/>
          </p:nvSpPr>
          <p:spPr>
            <a:xfrm>
              <a:off x="4712149" y="1038958"/>
              <a:ext cx="1632254" cy="1502651"/>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48" name="任意多边形 47"/>
            <p:cNvSpPr/>
            <p:nvPr/>
          </p:nvSpPr>
          <p:spPr>
            <a:xfrm>
              <a:off x="4603182"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49" name="椭圆 48"/>
            <p:cNvSpPr/>
            <p:nvPr/>
          </p:nvSpPr>
          <p:spPr>
            <a:xfrm>
              <a:off x="5228238" y="1647875"/>
              <a:ext cx="600075" cy="6000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Impact" pitchFamily="34" charset="0"/>
                <a:ea typeface="新細明體" panose="02020500000000000000" pitchFamily="18" charset="-120"/>
                <a:cs typeface="+mn-cs"/>
              </a:endParaRPr>
            </a:p>
          </p:txBody>
        </p:sp>
        <p:sp>
          <p:nvSpPr>
            <p:cNvPr id="50" name="文本框 54"/>
            <p:cNvSpPr txBox="1"/>
            <p:nvPr/>
          </p:nvSpPr>
          <p:spPr>
            <a:xfrm>
              <a:off x="5044295" y="1222952"/>
              <a:ext cx="978584"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HK"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rPr>
                <a:t>03</a:t>
              </a:r>
              <a:endParaRPr kumimoji="0" lang="zh-HK" altLang="en-US"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endParaRPr>
            </a:p>
          </p:txBody>
        </p:sp>
        <p:sp>
          <p:nvSpPr>
            <p:cNvPr id="51" name="文本框 68"/>
            <p:cNvSpPr txBox="1"/>
            <p:nvPr/>
          </p:nvSpPr>
          <p:spPr>
            <a:xfrm>
              <a:off x="4973104" y="2434566"/>
              <a:ext cx="1110344" cy="346249"/>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添加标题</a:t>
              </a:r>
              <a:endParaRPr kumimoji="0" lang="zh-HK" altLang="en-US" sz="16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2" name="文本框 69"/>
            <p:cNvSpPr txBox="1"/>
            <p:nvPr/>
          </p:nvSpPr>
          <p:spPr>
            <a:xfrm>
              <a:off x="4833160" y="2788385"/>
              <a:ext cx="1390229"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形成思路风格</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仔细考量细节 </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把每一步做好</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grpSp>
        <p:nvGrpSpPr>
          <p:cNvPr id="53" name="组合 52"/>
          <p:cNvGrpSpPr/>
          <p:nvPr/>
        </p:nvGrpSpPr>
        <p:grpSpPr>
          <a:xfrm>
            <a:off x="6424946" y="1526273"/>
            <a:ext cx="1675446" cy="2629653"/>
            <a:chOff x="6515731" y="1038958"/>
            <a:chExt cx="1850186" cy="2900945"/>
          </a:xfrm>
        </p:grpSpPr>
        <p:sp>
          <p:nvSpPr>
            <p:cNvPr id="54" name="圆角矩形 53"/>
            <p:cNvSpPr/>
            <p:nvPr/>
          </p:nvSpPr>
          <p:spPr>
            <a:xfrm>
              <a:off x="6624698" y="1038958"/>
              <a:ext cx="1632254" cy="1502651"/>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55" name="任意多边形 54"/>
            <p:cNvSpPr/>
            <p:nvPr/>
          </p:nvSpPr>
          <p:spPr>
            <a:xfrm>
              <a:off x="6515731"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56" name="椭圆 55"/>
            <p:cNvSpPr/>
            <p:nvPr/>
          </p:nvSpPr>
          <p:spPr>
            <a:xfrm>
              <a:off x="7140787" y="1647875"/>
              <a:ext cx="600075" cy="6000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Impact" pitchFamily="34" charset="0"/>
                <a:ea typeface="新細明體" panose="02020500000000000000" pitchFamily="18" charset="-120"/>
                <a:cs typeface="+mn-cs"/>
              </a:endParaRPr>
            </a:p>
          </p:txBody>
        </p:sp>
        <p:sp>
          <p:nvSpPr>
            <p:cNvPr id="57" name="文本框 60"/>
            <p:cNvSpPr txBox="1"/>
            <p:nvPr/>
          </p:nvSpPr>
          <p:spPr>
            <a:xfrm>
              <a:off x="6988992" y="1222952"/>
              <a:ext cx="876274"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HK"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rPr>
                <a:t>04</a:t>
              </a:r>
              <a:endParaRPr kumimoji="0" lang="zh-HK" altLang="en-US"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endParaRPr>
            </a:p>
          </p:txBody>
        </p:sp>
        <p:sp>
          <p:nvSpPr>
            <p:cNvPr id="58" name="文本框 70"/>
            <p:cNvSpPr txBox="1"/>
            <p:nvPr/>
          </p:nvSpPr>
          <p:spPr>
            <a:xfrm>
              <a:off x="6885653" y="2434566"/>
              <a:ext cx="1110344" cy="346249"/>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添加标题</a:t>
              </a:r>
              <a:endParaRPr kumimoji="0" lang="zh-HK" altLang="en-US" sz="16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59" name="文本框 71"/>
            <p:cNvSpPr txBox="1"/>
            <p:nvPr/>
          </p:nvSpPr>
          <p:spPr>
            <a:xfrm>
              <a:off x="6770752" y="2788385"/>
              <a:ext cx="1340145" cy="827587"/>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这是并列关系</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的表达方式之</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你可以输入其</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他的内容代替</a:t>
              </a:r>
              <a:endParaRPr kumimoji="0" lang="zh-HK"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sp>
        <p:nvSpPr>
          <p:cNvPr id="30" name="TextBox 29"/>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31" name="TextBox 30"/>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4449968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fill="hold"/>
                                        <p:tgtEl>
                                          <p:spTgt spid="39"/>
                                        </p:tgtEl>
                                        <p:attrNameLst>
                                          <p:attrName>ppt_x</p:attrName>
                                        </p:attrNameLst>
                                      </p:cBhvr>
                                      <p:tavLst>
                                        <p:tav tm="0">
                                          <p:val>
                                            <p:strVal val="#ppt_x"/>
                                          </p:val>
                                        </p:tav>
                                        <p:tav tm="100000">
                                          <p:val>
                                            <p:strVal val="#ppt_x"/>
                                          </p:val>
                                        </p:tav>
                                      </p:tavLst>
                                    </p:anim>
                                    <p:anim calcmode="lin" valueType="num">
                                      <p:cBhvr additive="base">
                                        <p:cTn id="13" dur="500" fill="hold"/>
                                        <p:tgtEl>
                                          <p:spTgt spid="3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46"/>
                                        </p:tgtEl>
                                        <p:attrNameLst>
                                          <p:attrName>style.visibility</p:attrName>
                                        </p:attrNameLst>
                                      </p:cBhvr>
                                      <p:to>
                                        <p:strVal val="visible"/>
                                      </p:to>
                                    </p:set>
                                    <p:anim calcmode="lin" valueType="num">
                                      <p:cBhvr additive="base">
                                        <p:cTn id="17" dur="500" fill="hold"/>
                                        <p:tgtEl>
                                          <p:spTgt spid="46"/>
                                        </p:tgtEl>
                                        <p:attrNameLst>
                                          <p:attrName>ppt_x</p:attrName>
                                        </p:attrNameLst>
                                      </p:cBhvr>
                                      <p:tavLst>
                                        <p:tav tm="0">
                                          <p:val>
                                            <p:strVal val="#ppt_x"/>
                                          </p:val>
                                        </p:tav>
                                        <p:tav tm="100000">
                                          <p:val>
                                            <p:strVal val="#ppt_x"/>
                                          </p:val>
                                        </p:tav>
                                      </p:tavLst>
                                    </p:anim>
                                    <p:anim calcmode="lin" valueType="num">
                                      <p:cBhvr additive="base">
                                        <p:cTn id="18" dur="500" fill="hold"/>
                                        <p:tgtEl>
                                          <p:spTgt spid="4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53"/>
                                        </p:tgtEl>
                                        <p:attrNameLst>
                                          <p:attrName>style.visibility</p:attrName>
                                        </p:attrNameLst>
                                      </p:cBhvr>
                                      <p:to>
                                        <p:strVal val="visible"/>
                                      </p:to>
                                    </p:set>
                                    <p:anim calcmode="lin" valueType="num">
                                      <p:cBhvr additive="base">
                                        <p:cTn id="22" dur="500" fill="hold"/>
                                        <p:tgtEl>
                                          <p:spTgt spid="53"/>
                                        </p:tgtEl>
                                        <p:attrNameLst>
                                          <p:attrName>ppt_x</p:attrName>
                                        </p:attrNameLst>
                                      </p:cBhvr>
                                      <p:tavLst>
                                        <p:tav tm="0">
                                          <p:val>
                                            <p:strVal val="#ppt_x"/>
                                          </p:val>
                                        </p:tav>
                                        <p:tav tm="100000">
                                          <p:val>
                                            <p:strVal val="#ppt_x"/>
                                          </p:val>
                                        </p:tav>
                                      </p:tavLst>
                                    </p:anim>
                                    <p:anim calcmode="lin" valueType="num">
                                      <p:cBhvr additive="base">
                                        <p:cTn id="23"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6"/>
          <p:cNvSpPr>
            <a:spLocks/>
          </p:cNvSpPr>
          <p:nvPr/>
        </p:nvSpPr>
        <p:spPr bwMode="auto">
          <a:xfrm>
            <a:off x="755576" y="1424023"/>
            <a:ext cx="2349218" cy="2803911"/>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1"/>
          </a:solidFill>
          <a:ln>
            <a:noFill/>
          </a:ln>
        </p:spPr>
        <p:txBody>
          <a:bodyPr vert="horz" wrap="square" lIns="68562" tIns="34281" rIns="68562" bIns="34281"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Freeform 6"/>
          <p:cNvSpPr>
            <a:spLocks/>
          </p:cNvSpPr>
          <p:nvPr/>
        </p:nvSpPr>
        <p:spPr bwMode="auto">
          <a:xfrm>
            <a:off x="2831223" y="2474869"/>
            <a:ext cx="1494106" cy="1783291"/>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2"/>
          </a:solidFill>
          <a:ln>
            <a:noFill/>
          </a:ln>
        </p:spPr>
        <p:txBody>
          <a:bodyPr vert="horz" wrap="square" lIns="68562" tIns="34281" rIns="68562" bIns="34281"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 name="椭圆 4"/>
          <p:cNvSpPr/>
          <p:nvPr/>
        </p:nvSpPr>
        <p:spPr bwMode="auto">
          <a:xfrm>
            <a:off x="2435171" y="1419622"/>
            <a:ext cx="701804" cy="702078"/>
          </a:xfrm>
          <a:prstGeom prst="ellipse">
            <a:avLst/>
          </a:prstGeom>
          <a:solidFill>
            <a:schemeClr val="bg1">
              <a:lumMod val="50000"/>
            </a:schemeClr>
          </a:solidFill>
          <a:ln w="9525" cap="flat" cmpd="sng" algn="ctr">
            <a:solidFill>
              <a:srgbClr val="F8F8F8"/>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marL="0" marR="0" lvl="0" indent="0" algn="l" defTabSz="685617" rtl="0" eaLnBrk="1" fontAlgn="auto" latinLnBrk="0" hangingPunct="1">
              <a:lnSpc>
                <a:spcPct val="100000"/>
              </a:lnSpc>
              <a:spcBef>
                <a:spcPts val="0"/>
              </a:spcBef>
              <a:spcAft>
                <a:spcPts val="0"/>
              </a:spcAft>
              <a:buClrTx/>
              <a:buSzTx/>
              <a:buFontTx/>
              <a:buNone/>
              <a:tabLst/>
              <a:defRPr/>
            </a:pPr>
            <a:endParaRPr kumimoji="0" lang="zh-CN" altLang="en-US" sz="13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椭圆 5"/>
          <p:cNvSpPr/>
          <p:nvPr/>
        </p:nvSpPr>
        <p:spPr bwMode="auto">
          <a:xfrm>
            <a:off x="4031927" y="2637864"/>
            <a:ext cx="586805" cy="587034"/>
          </a:xfrm>
          <a:prstGeom prst="ellipse">
            <a:avLst/>
          </a:prstGeom>
          <a:solidFill>
            <a:schemeClr val="bg1">
              <a:lumMod val="50000"/>
            </a:schemeClr>
          </a:solidFill>
          <a:ln w="9525" cap="flat" cmpd="sng" algn="ctr">
            <a:solidFill>
              <a:srgbClr val="F8F8F8"/>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marL="0" marR="0" lvl="0" indent="0" algn="l" defTabSz="685617" rtl="0" eaLnBrk="1" fontAlgn="auto" latinLnBrk="0" hangingPunct="1">
              <a:lnSpc>
                <a:spcPct val="100000"/>
              </a:lnSpc>
              <a:spcBef>
                <a:spcPts val="0"/>
              </a:spcBef>
              <a:spcAft>
                <a:spcPts val="0"/>
              </a:spcAft>
              <a:buClrTx/>
              <a:buSzTx/>
              <a:buFontTx/>
              <a:buNone/>
              <a:tabLst/>
              <a:defRPr/>
            </a:pPr>
            <a:endParaRPr kumimoji="0" lang="zh-CN" altLang="en-US" sz="13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TextBox 6"/>
          <p:cNvSpPr txBox="1"/>
          <p:nvPr/>
        </p:nvSpPr>
        <p:spPr>
          <a:xfrm>
            <a:off x="2483768" y="1562912"/>
            <a:ext cx="667454" cy="377008"/>
          </a:xfrm>
          <a:prstGeom prst="rect">
            <a:avLst/>
          </a:prstGeom>
          <a:noFill/>
        </p:spPr>
        <p:txBody>
          <a:bodyPr wrap="none" lIns="68562" tIns="34281" rIns="68562" bIns="34281"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75%</a:t>
            </a:r>
            <a:endParaRPr kumimoji="0" lang="zh-CN" altLang="en-US" sz="20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9" name="TextBox 8"/>
          <p:cNvSpPr txBox="1"/>
          <p:nvPr/>
        </p:nvSpPr>
        <p:spPr>
          <a:xfrm>
            <a:off x="4031056" y="2758266"/>
            <a:ext cx="612952" cy="346230"/>
          </a:xfrm>
          <a:prstGeom prst="rect">
            <a:avLst/>
          </a:prstGeom>
          <a:noFill/>
        </p:spPr>
        <p:txBody>
          <a:bodyPr wrap="none" lIns="68562" tIns="34281" rIns="68562" bIns="3428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34%</a:t>
            </a:r>
            <a:endParaRPr kumimoji="0" lang="zh-CN" altLang="en-US" sz="18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10" name="TextBox 9"/>
          <p:cNvSpPr txBox="1"/>
          <p:nvPr/>
        </p:nvSpPr>
        <p:spPr>
          <a:xfrm>
            <a:off x="1619786" y="1851670"/>
            <a:ext cx="753758" cy="438581"/>
          </a:xfrm>
          <a:prstGeom prst="rect">
            <a:avLst/>
          </a:prstGeom>
          <a:noFill/>
        </p:spPr>
        <p:txBody>
          <a:bodyPr wrap="none" lIns="68562" tIns="34281" rIns="68562" bIns="3428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目标</a:t>
            </a:r>
          </a:p>
        </p:txBody>
      </p:sp>
      <p:sp>
        <p:nvSpPr>
          <p:cNvPr id="11" name="TextBox 10"/>
          <p:cNvSpPr txBox="1"/>
          <p:nvPr/>
        </p:nvSpPr>
        <p:spPr>
          <a:xfrm>
            <a:off x="940954" y="2419983"/>
            <a:ext cx="1957943" cy="992561"/>
          </a:xfrm>
          <a:prstGeom prst="rect">
            <a:avLst/>
          </a:prstGeom>
          <a:noFill/>
        </p:spPr>
        <p:txBody>
          <a:bodyPr wrap="square" lIns="68562" tIns="34281" rIns="68562" bIns="34281"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F8F8F8"/>
                </a:solidFill>
                <a:effectLst/>
                <a:uLnTx/>
                <a:uFillTx/>
                <a:latin typeface="微软雅黑" panose="020B0503020204020204" pitchFamily="34" charset="-122"/>
                <a:ea typeface="微软雅黑" panose="020B0503020204020204" pitchFamily="34" charset="-122"/>
                <a:cs typeface="+mn-cs"/>
              </a:rPr>
              <a:t>请输入您的文字对目标进行说明</a:t>
            </a:r>
            <a:r>
              <a:rPr kumimoji="0" lang="zh-CN" altLang="en-US" sz="12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请输入您的文字对目标进行</a:t>
            </a:r>
            <a:r>
              <a:rPr kumimoji="0" lang="zh-CN" altLang="en-US" sz="1200" b="0" i="0" u="none" strike="noStrike" kern="1200" cap="none" spc="0" normalizeH="0" baseline="0" noProof="0" dirty="0" smtClean="0">
                <a:ln>
                  <a:noFill/>
                </a:ln>
                <a:solidFill>
                  <a:srgbClr val="F8F8F8"/>
                </a:solidFill>
                <a:effectLst/>
                <a:uLnTx/>
                <a:uFillTx/>
                <a:latin typeface="微软雅黑" panose="020B0503020204020204" pitchFamily="34" charset="-122"/>
                <a:ea typeface="微软雅黑" panose="020B0503020204020204" pitchFamily="34" charset="-122"/>
                <a:cs typeface="+mn-cs"/>
              </a:rPr>
              <a:t>说明请</a:t>
            </a:r>
            <a:r>
              <a:rPr kumimoji="0" lang="zh-CN" altLang="en-US" sz="12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输入您的文字对目标进行说明</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12" name="TextBox 11"/>
          <p:cNvSpPr txBox="1"/>
          <p:nvPr/>
        </p:nvSpPr>
        <p:spPr>
          <a:xfrm>
            <a:off x="3272504" y="2789983"/>
            <a:ext cx="651424" cy="377008"/>
          </a:xfrm>
          <a:prstGeom prst="rect">
            <a:avLst/>
          </a:prstGeom>
          <a:noFill/>
        </p:spPr>
        <p:txBody>
          <a:bodyPr wrap="none" lIns="68562" tIns="34281" rIns="68562" bIns="3428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实际</a:t>
            </a:r>
          </a:p>
        </p:txBody>
      </p:sp>
      <p:sp>
        <p:nvSpPr>
          <p:cNvPr id="13" name="TextBox 12"/>
          <p:cNvSpPr txBox="1"/>
          <p:nvPr/>
        </p:nvSpPr>
        <p:spPr>
          <a:xfrm>
            <a:off x="2925994" y="3219822"/>
            <a:ext cx="1399336" cy="438563"/>
          </a:xfrm>
          <a:prstGeom prst="rect">
            <a:avLst/>
          </a:prstGeom>
          <a:noFill/>
        </p:spPr>
        <p:txBody>
          <a:bodyPr wrap="square" lIns="68562" tIns="34281" rIns="68562" bIns="34281"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F8F8F8"/>
                </a:solidFill>
                <a:effectLst/>
                <a:uLnTx/>
                <a:uFillTx/>
                <a:latin typeface="微软雅黑" panose="020B0503020204020204" pitchFamily="34" charset="-122"/>
                <a:ea typeface="微软雅黑" panose="020B0503020204020204" pitchFamily="34" charset="-122"/>
                <a:cs typeface="+mn-cs"/>
              </a:rPr>
              <a:t>请输入您的文字对实际情况进行说明</a:t>
            </a:r>
            <a:endParaRPr kumimoji="0" lang="zh-CN" altLang="en-US" sz="12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14" name="TextBox 13"/>
          <p:cNvSpPr txBox="1"/>
          <p:nvPr/>
        </p:nvSpPr>
        <p:spPr>
          <a:xfrm>
            <a:off x="3461571" y="1475823"/>
            <a:ext cx="4298963" cy="807895"/>
          </a:xfrm>
          <a:prstGeom prst="rect">
            <a:avLst/>
          </a:prstGeom>
          <a:noFill/>
        </p:spPr>
        <p:txBody>
          <a:bodyPr wrap="square" lIns="68562" tIns="34281" rIns="68562" bIns="3428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在此处添加详细描述文本，尽量与标题文本语言风格相符合，语言描述尽量简洁生动，尽可能概括出段落内容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在此处添加详细描述文本，尽量与标题文本语言风格相符合，语言描述尽量简洁生动，尽可能概括出段落内容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5" name="TextBox 14"/>
          <p:cNvSpPr txBox="1"/>
          <p:nvPr/>
        </p:nvSpPr>
        <p:spPr>
          <a:xfrm>
            <a:off x="4788024" y="2947341"/>
            <a:ext cx="3600399" cy="992561"/>
          </a:xfrm>
          <a:prstGeom prst="rect">
            <a:avLst/>
          </a:prstGeom>
          <a:noFill/>
        </p:spPr>
        <p:txBody>
          <a:bodyPr wrap="square" lIns="68562" tIns="34281" rIns="68562" bIns="3428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在此处添加详细描述文本，尽量与标题文本语言风格相符合，语言描述尽量简洁生动，尽可能概括出段落内容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在此处添加详细描述文本，尽量与标题文本语言风格相符合，语言描述尽量简洁生动，尽可能概括出段落内容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6" name="TextBox 15"/>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17" name="TextBox 16"/>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5314481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435">
                                          <p:stCondLst>
                                            <p:cond delay="0"/>
                                          </p:stCondLst>
                                        </p:cTn>
                                        <p:tgtEl>
                                          <p:spTgt spid="3"/>
                                        </p:tgtEl>
                                      </p:cBhvr>
                                    </p:animEffect>
                                    <p:anim calcmode="lin" valueType="num">
                                      <p:cBhvr>
                                        <p:cTn id="8" dur="1367"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3"/>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3"/>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3"/>
                                        </p:tgtEl>
                                        <p:attrNameLst>
                                          <p:attrName>ppt_y</p:attrName>
                                        </p:attrNameLst>
                                      </p:cBhvr>
                                      <p:tavLst>
                                        <p:tav tm="0" fmla="#ppt_y-sin(pi*$)/81">
                                          <p:val>
                                            <p:fltVal val="0"/>
                                          </p:val>
                                        </p:tav>
                                        <p:tav tm="100000">
                                          <p:val>
                                            <p:fltVal val="1"/>
                                          </p:val>
                                        </p:tav>
                                      </p:tavLst>
                                    </p:anim>
                                    <p:animScale>
                                      <p:cBhvr>
                                        <p:cTn id="13" dur="20">
                                          <p:stCondLst>
                                            <p:cond delay="487"/>
                                          </p:stCondLst>
                                        </p:cTn>
                                        <p:tgtEl>
                                          <p:spTgt spid="3"/>
                                        </p:tgtEl>
                                      </p:cBhvr>
                                      <p:to x="100000" y="60000"/>
                                    </p:animScale>
                                    <p:animScale>
                                      <p:cBhvr>
                                        <p:cTn id="14" dur="124" decel="50000">
                                          <p:stCondLst>
                                            <p:cond delay="507"/>
                                          </p:stCondLst>
                                        </p:cTn>
                                        <p:tgtEl>
                                          <p:spTgt spid="3"/>
                                        </p:tgtEl>
                                      </p:cBhvr>
                                      <p:to x="100000" y="100000"/>
                                    </p:animScale>
                                    <p:animScale>
                                      <p:cBhvr>
                                        <p:cTn id="15" dur="20">
                                          <p:stCondLst>
                                            <p:cond delay="984"/>
                                          </p:stCondLst>
                                        </p:cTn>
                                        <p:tgtEl>
                                          <p:spTgt spid="3"/>
                                        </p:tgtEl>
                                      </p:cBhvr>
                                      <p:to x="100000" y="80000"/>
                                    </p:animScale>
                                    <p:animScale>
                                      <p:cBhvr>
                                        <p:cTn id="16" dur="124" decel="50000">
                                          <p:stCondLst>
                                            <p:cond delay="1004"/>
                                          </p:stCondLst>
                                        </p:cTn>
                                        <p:tgtEl>
                                          <p:spTgt spid="3"/>
                                        </p:tgtEl>
                                      </p:cBhvr>
                                      <p:to x="100000" y="100000"/>
                                    </p:animScale>
                                    <p:animScale>
                                      <p:cBhvr>
                                        <p:cTn id="17" dur="20">
                                          <p:stCondLst>
                                            <p:cond delay="1231"/>
                                          </p:stCondLst>
                                        </p:cTn>
                                        <p:tgtEl>
                                          <p:spTgt spid="3"/>
                                        </p:tgtEl>
                                      </p:cBhvr>
                                      <p:to x="100000" y="90000"/>
                                    </p:animScale>
                                    <p:animScale>
                                      <p:cBhvr>
                                        <p:cTn id="18" dur="124" decel="50000">
                                          <p:stCondLst>
                                            <p:cond delay="1251"/>
                                          </p:stCondLst>
                                        </p:cTn>
                                        <p:tgtEl>
                                          <p:spTgt spid="3"/>
                                        </p:tgtEl>
                                      </p:cBhvr>
                                      <p:to x="100000" y="100000"/>
                                    </p:animScale>
                                    <p:animScale>
                                      <p:cBhvr>
                                        <p:cTn id="19" dur="20">
                                          <p:stCondLst>
                                            <p:cond delay="1356"/>
                                          </p:stCondLst>
                                        </p:cTn>
                                        <p:tgtEl>
                                          <p:spTgt spid="3"/>
                                        </p:tgtEl>
                                      </p:cBhvr>
                                      <p:to x="100000" y="95000"/>
                                    </p:animScale>
                                    <p:animScale>
                                      <p:cBhvr>
                                        <p:cTn id="20" dur="124" decel="50000">
                                          <p:stCondLst>
                                            <p:cond delay="1376"/>
                                          </p:stCondLst>
                                        </p:cTn>
                                        <p:tgtEl>
                                          <p:spTgt spid="3"/>
                                        </p:tgtEl>
                                      </p:cBhvr>
                                      <p:to x="100000" y="100000"/>
                                    </p:animScale>
                                  </p:childTnLst>
                                </p:cTn>
                              </p:par>
                              <p:par>
                                <p:cTn id="21" presetID="26" presetClass="entr" presetSubtype="0" fill="hold" grpId="0" nodeType="withEffect">
                                  <p:stCondLst>
                                    <p:cond delay="50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435">
                                          <p:stCondLst>
                                            <p:cond delay="0"/>
                                          </p:stCondLst>
                                        </p:cTn>
                                        <p:tgtEl>
                                          <p:spTgt spid="4"/>
                                        </p:tgtEl>
                                      </p:cBhvr>
                                    </p:animEffect>
                                    <p:anim calcmode="lin" valueType="num">
                                      <p:cBhvr>
                                        <p:cTn id="24" dur="1367"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498"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498" tmFilter="0, 0; 0.125,0.2665; 0.25,0.4; 0.375,0.465; 0.5,0.5;  0.625,0.535; 0.75,0.6; 0.875,0.7335; 1,1">
                                          <p:stCondLst>
                                            <p:cond delay="498"/>
                                          </p:stCondLst>
                                        </p:cTn>
                                        <p:tgtEl>
                                          <p:spTgt spid="4"/>
                                        </p:tgtEl>
                                        <p:attrNameLst>
                                          <p:attrName>ppt_y</p:attrName>
                                        </p:attrNameLst>
                                      </p:cBhvr>
                                      <p:tavLst>
                                        <p:tav tm="0" fmla="#ppt_y-sin(pi*$)/9">
                                          <p:val>
                                            <p:fltVal val="0"/>
                                          </p:val>
                                        </p:tav>
                                        <p:tav tm="100000">
                                          <p:val>
                                            <p:fltVal val="1"/>
                                          </p:val>
                                        </p:tav>
                                      </p:tavLst>
                                    </p:anim>
                                    <p:anim calcmode="lin" valueType="num">
                                      <p:cBhvr>
                                        <p:cTn id="27" dur="249" tmFilter="0, 0; 0.125,0.2665; 0.25,0.4; 0.375,0.465; 0.5,0.5;  0.625,0.535; 0.75,0.6; 0.875,0.7335; 1,1">
                                          <p:stCondLst>
                                            <p:cond delay="993"/>
                                          </p:stCondLst>
                                        </p:cTn>
                                        <p:tgtEl>
                                          <p:spTgt spid="4"/>
                                        </p:tgtEl>
                                        <p:attrNameLst>
                                          <p:attrName>ppt_y</p:attrName>
                                        </p:attrNameLst>
                                      </p:cBhvr>
                                      <p:tavLst>
                                        <p:tav tm="0" fmla="#ppt_y-sin(pi*$)/27">
                                          <p:val>
                                            <p:fltVal val="0"/>
                                          </p:val>
                                        </p:tav>
                                        <p:tav tm="100000">
                                          <p:val>
                                            <p:fltVal val="1"/>
                                          </p:val>
                                        </p:tav>
                                      </p:tavLst>
                                    </p:anim>
                                    <p:anim calcmode="lin" valueType="num">
                                      <p:cBhvr>
                                        <p:cTn id="28" dur="123" tmFilter="0, 0; 0.125,0.2665; 0.25,0.4; 0.375,0.465; 0.5,0.5;  0.625,0.535; 0.75,0.6; 0.875,0.7335; 1,1">
                                          <p:stCondLst>
                                            <p:cond delay="1242"/>
                                          </p:stCondLst>
                                        </p:cTn>
                                        <p:tgtEl>
                                          <p:spTgt spid="4"/>
                                        </p:tgtEl>
                                        <p:attrNameLst>
                                          <p:attrName>ppt_y</p:attrName>
                                        </p:attrNameLst>
                                      </p:cBhvr>
                                      <p:tavLst>
                                        <p:tav tm="0" fmla="#ppt_y-sin(pi*$)/81">
                                          <p:val>
                                            <p:fltVal val="0"/>
                                          </p:val>
                                        </p:tav>
                                        <p:tav tm="100000">
                                          <p:val>
                                            <p:fltVal val="1"/>
                                          </p:val>
                                        </p:tav>
                                      </p:tavLst>
                                    </p:anim>
                                    <p:animScale>
                                      <p:cBhvr>
                                        <p:cTn id="29" dur="20">
                                          <p:stCondLst>
                                            <p:cond delay="487"/>
                                          </p:stCondLst>
                                        </p:cTn>
                                        <p:tgtEl>
                                          <p:spTgt spid="4"/>
                                        </p:tgtEl>
                                      </p:cBhvr>
                                      <p:to x="100000" y="60000"/>
                                    </p:animScale>
                                    <p:animScale>
                                      <p:cBhvr>
                                        <p:cTn id="30" dur="124" decel="50000">
                                          <p:stCondLst>
                                            <p:cond delay="507"/>
                                          </p:stCondLst>
                                        </p:cTn>
                                        <p:tgtEl>
                                          <p:spTgt spid="4"/>
                                        </p:tgtEl>
                                      </p:cBhvr>
                                      <p:to x="100000" y="100000"/>
                                    </p:animScale>
                                    <p:animScale>
                                      <p:cBhvr>
                                        <p:cTn id="31" dur="20">
                                          <p:stCondLst>
                                            <p:cond delay="984"/>
                                          </p:stCondLst>
                                        </p:cTn>
                                        <p:tgtEl>
                                          <p:spTgt spid="4"/>
                                        </p:tgtEl>
                                      </p:cBhvr>
                                      <p:to x="100000" y="80000"/>
                                    </p:animScale>
                                    <p:animScale>
                                      <p:cBhvr>
                                        <p:cTn id="32" dur="124" decel="50000">
                                          <p:stCondLst>
                                            <p:cond delay="1004"/>
                                          </p:stCondLst>
                                        </p:cTn>
                                        <p:tgtEl>
                                          <p:spTgt spid="4"/>
                                        </p:tgtEl>
                                      </p:cBhvr>
                                      <p:to x="100000" y="100000"/>
                                    </p:animScale>
                                    <p:animScale>
                                      <p:cBhvr>
                                        <p:cTn id="33" dur="20">
                                          <p:stCondLst>
                                            <p:cond delay="1231"/>
                                          </p:stCondLst>
                                        </p:cTn>
                                        <p:tgtEl>
                                          <p:spTgt spid="4"/>
                                        </p:tgtEl>
                                      </p:cBhvr>
                                      <p:to x="100000" y="90000"/>
                                    </p:animScale>
                                    <p:animScale>
                                      <p:cBhvr>
                                        <p:cTn id="34" dur="124" decel="50000">
                                          <p:stCondLst>
                                            <p:cond delay="1251"/>
                                          </p:stCondLst>
                                        </p:cTn>
                                        <p:tgtEl>
                                          <p:spTgt spid="4"/>
                                        </p:tgtEl>
                                      </p:cBhvr>
                                      <p:to x="100000" y="100000"/>
                                    </p:animScale>
                                    <p:animScale>
                                      <p:cBhvr>
                                        <p:cTn id="35" dur="20">
                                          <p:stCondLst>
                                            <p:cond delay="1356"/>
                                          </p:stCondLst>
                                        </p:cTn>
                                        <p:tgtEl>
                                          <p:spTgt spid="4"/>
                                        </p:tgtEl>
                                      </p:cBhvr>
                                      <p:to x="100000" y="95000"/>
                                    </p:animScale>
                                    <p:animScale>
                                      <p:cBhvr>
                                        <p:cTn id="36" dur="124" decel="50000">
                                          <p:stCondLst>
                                            <p:cond delay="1376"/>
                                          </p:stCondLst>
                                        </p:cTn>
                                        <p:tgtEl>
                                          <p:spTgt spid="4"/>
                                        </p:tgtEl>
                                      </p:cBhvr>
                                      <p:to x="100000" y="100000"/>
                                    </p:animScale>
                                  </p:childTnLst>
                                </p:cTn>
                              </p:par>
                            </p:childTnLst>
                          </p:cTn>
                        </p:par>
                        <p:par>
                          <p:cTn id="37" fill="hold">
                            <p:stCondLst>
                              <p:cond delay="2000"/>
                            </p:stCondLst>
                            <p:childTnLst>
                              <p:par>
                                <p:cTn id="38" presetID="31" presetClass="entr" presetSubtype="0"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 fill="hold"/>
                                        <p:tgtEl>
                                          <p:spTgt spid="10"/>
                                        </p:tgtEl>
                                        <p:attrNameLst>
                                          <p:attrName>ppt_w</p:attrName>
                                        </p:attrNameLst>
                                      </p:cBhvr>
                                      <p:tavLst>
                                        <p:tav tm="0">
                                          <p:val>
                                            <p:fltVal val="0"/>
                                          </p:val>
                                        </p:tav>
                                        <p:tav tm="100000">
                                          <p:val>
                                            <p:strVal val="#ppt_w"/>
                                          </p:val>
                                        </p:tav>
                                      </p:tavLst>
                                    </p:anim>
                                    <p:anim calcmode="lin" valueType="num">
                                      <p:cBhvr>
                                        <p:cTn id="41" dur="500" fill="hold"/>
                                        <p:tgtEl>
                                          <p:spTgt spid="10"/>
                                        </p:tgtEl>
                                        <p:attrNameLst>
                                          <p:attrName>ppt_h</p:attrName>
                                        </p:attrNameLst>
                                      </p:cBhvr>
                                      <p:tavLst>
                                        <p:tav tm="0">
                                          <p:val>
                                            <p:fltVal val="0"/>
                                          </p:val>
                                        </p:tav>
                                        <p:tav tm="100000">
                                          <p:val>
                                            <p:strVal val="#ppt_h"/>
                                          </p:val>
                                        </p:tav>
                                      </p:tavLst>
                                    </p:anim>
                                    <p:anim calcmode="lin" valueType="num">
                                      <p:cBhvr>
                                        <p:cTn id="42" dur="500" fill="hold"/>
                                        <p:tgtEl>
                                          <p:spTgt spid="10"/>
                                        </p:tgtEl>
                                        <p:attrNameLst>
                                          <p:attrName>style.rotation</p:attrName>
                                        </p:attrNameLst>
                                      </p:cBhvr>
                                      <p:tavLst>
                                        <p:tav tm="0">
                                          <p:val>
                                            <p:fltVal val="90"/>
                                          </p:val>
                                        </p:tav>
                                        <p:tav tm="100000">
                                          <p:val>
                                            <p:fltVal val="0"/>
                                          </p:val>
                                        </p:tav>
                                      </p:tavLst>
                                    </p:anim>
                                    <p:animEffect transition="in" filter="fade">
                                      <p:cBhvr>
                                        <p:cTn id="43" dur="500"/>
                                        <p:tgtEl>
                                          <p:spTgt spid="1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 calcmode="lin" valueType="num">
                                      <p:cBhvr>
                                        <p:cTn id="48" dur="500" fill="hold"/>
                                        <p:tgtEl>
                                          <p:spTgt spid="11"/>
                                        </p:tgtEl>
                                        <p:attrNameLst>
                                          <p:attrName>style.rotation</p:attrName>
                                        </p:attrNameLst>
                                      </p:cBhvr>
                                      <p:tavLst>
                                        <p:tav tm="0">
                                          <p:val>
                                            <p:fltVal val="90"/>
                                          </p:val>
                                        </p:tav>
                                        <p:tav tm="100000">
                                          <p:val>
                                            <p:fltVal val="0"/>
                                          </p:val>
                                        </p:tav>
                                      </p:tavLst>
                                    </p:anim>
                                    <p:animEffect transition="in" filter="fade">
                                      <p:cBhvr>
                                        <p:cTn id="49" dur="500"/>
                                        <p:tgtEl>
                                          <p:spTgt spid="11"/>
                                        </p:tgtEl>
                                      </p:cBhvr>
                                    </p:animEffect>
                                  </p:childTnLst>
                                </p:cTn>
                              </p:par>
                            </p:childTnLst>
                          </p:cTn>
                        </p:par>
                        <p:par>
                          <p:cTn id="50" fill="hold">
                            <p:stCondLst>
                              <p:cond delay="2500"/>
                            </p:stCondLst>
                            <p:childTnLst>
                              <p:par>
                                <p:cTn id="51" presetID="52" presetClass="entr" presetSubtype="0"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animScale>
                                      <p:cBhvr>
                                        <p:cTn id="53"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4" dur="1000" decel="50000" fill="hold">
                                          <p:stCondLst>
                                            <p:cond delay="0"/>
                                          </p:stCondLst>
                                        </p:cTn>
                                        <p:tgtEl>
                                          <p:spTgt spid="5"/>
                                        </p:tgtEl>
                                        <p:attrNameLst>
                                          <p:attrName>ppt_x</p:attrName>
                                          <p:attrName>ppt_y</p:attrName>
                                        </p:attrNameLst>
                                      </p:cBhvr>
                                    </p:animMotion>
                                    <p:animEffect transition="in" filter="fade">
                                      <p:cBhvr>
                                        <p:cTn id="55" dur="1000"/>
                                        <p:tgtEl>
                                          <p:spTgt spid="5"/>
                                        </p:tgtEl>
                                      </p:cBhvr>
                                    </p:animEffect>
                                  </p:childTnLst>
                                </p:cTn>
                              </p:par>
                              <p:par>
                                <p:cTn id="56" presetID="52" presetClass="entr" presetSubtype="0"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Scale>
                                      <p:cBhvr>
                                        <p:cTn id="58"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9" dur="1000" decel="50000" fill="hold">
                                          <p:stCondLst>
                                            <p:cond delay="0"/>
                                          </p:stCondLst>
                                        </p:cTn>
                                        <p:tgtEl>
                                          <p:spTgt spid="7"/>
                                        </p:tgtEl>
                                        <p:attrNameLst>
                                          <p:attrName>ppt_x</p:attrName>
                                          <p:attrName>ppt_y</p:attrName>
                                        </p:attrNameLst>
                                      </p:cBhvr>
                                    </p:animMotion>
                                    <p:animEffect transition="in" filter="fade">
                                      <p:cBhvr>
                                        <p:cTn id="60" dur="1000"/>
                                        <p:tgtEl>
                                          <p:spTgt spid="7"/>
                                        </p:tgtEl>
                                      </p:cBhvr>
                                    </p:animEffect>
                                  </p:childTnLst>
                                </p:cTn>
                              </p:par>
                            </p:childTnLst>
                          </p:cTn>
                        </p:par>
                        <p:par>
                          <p:cTn id="61" fill="hold">
                            <p:stCondLst>
                              <p:cond delay="3500"/>
                            </p:stCondLst>
                            <p:childTnLst>
                              <p:par>
                                <p:cTn id="62" presetID="22" presetClass="entr" presetSubtype="2" fill="hold" grpId="0"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wipe(right)">
                                      <p:cBhvr>
                                        <p:cTn id="64" dur="500"/>
                                        <p:tgtEl>
                                          <p:spTgt spid="14"/>
                                        </p:tgtEl>
                                      </p:cBhvr>
                                    </p:animEffect>
                                  </p:childTnLst>
                                </p:cTn>
                              </p:par>
                            </p:childTnLst>
                          </p:cTn>
                        </p:par>
                        <p:par>
                          <p:cTn id="65" fill="hold">
                            <p:stCondLst>
                              <p:cond delay="4000"/>
                            </p:stCondLst>
                            <p:childTnLst>
                              <p:par>
                                <p:cTn id="66" presetID="31" presetClass="entr" presetSubtype="0" fill="hold" grpId="0"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anim calcmode="lin" valueType="num">
                                      <p:cBhvr>
                                        <p:cTn id="70" dur="500" fill="hold"/>
                                        <p:tgtEl>
                                          <p:spTgt spid="12"/>
                                        </p:tgtEl>
                                        <p:attrNameLst>
                                          <p:attrName>style.rotation</p:attrName>
                                        </p:attrNameLst>
                                      </p:cBhvr>
                                      <p:tavLst>
                                        <p:tav tm="0">
                                          <p:val>
                                            <p:fltVal val="90"/>
                                          </p:val>
                                        </p:tav>
                                        <p:tav tm="100000">
                                          <p:val>
                                            <p:fltVal val="0"/>
                                          </p:val>
                                        </p:tav>
                                      </p:tavLst>
                                    </p:anim>
                                    <p:animEffect transition="in" filter="fade">
                                      <p:cBhvr>
                                        <p:cTn id="71" dur="500"/>
                                        <p:tgtEl>
                                          <p:spTgt spid="12"/>
                                        </p:tgtEl>
                                      </p:cBhvr>
                                    </p:animEffect>
                                  </p:childTnLst>
                                </p:cTn>
                              </p:par>
                              <p:par>
                                <p:cTn id="72" presetID="31" presetClass="entr" presetSubtype="0"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500" fill="hold"/>
                                        <p:tgtEl>
                                          <p:spTgt spid="13"/>
                                        </p:tgtEl>
                                        <p:attrNameLst>
                                          <p:attrName>ppt_w</p:attrName>
                                        </p:attrNameLst>
                                      </p:cBhvr>
                                      <p:tavLst>
                                        <p:tav tm="0">
                                          <p:val>
                                            <p:fltVal val="0"/>
                                          </p:val>
                                        </p:tav>
                                        <p:tav tm="100000">
                                          <p:val>
                                            <p:strVal val="#ppt_w"/>
                                          </p:val>
                                        </p:tav>
                                      </p:tavLst>
                                    </p:anim>
                                    <p:anim calcmode="lin" valueType="num">
                                      <p:cBhvr>
                                        <p:cTn id="75" dur="500" fill="hold"/>
                                        <p:tgtEl>
                                          <p:spTgt spid="13"/>
                                        </p:tgtEl>
                                        <p:attrNameLst>
                                          <p:attrName>ppt_h</p:attrName>
                                        </p:attrNameLst>
                                      </p:cBhvr>
                                      <p:tavLst>
                                        <p:tav tm="0">
                                          <p:val>
                                            <p:fltVal val="0"/>
                                          </p:val>
                                        </p:tav>
                                        <p:tav tm="100000">
                                          <p:val>
                                            <p:strVal val="#ppt_h"/>
                                          </p:val>
                                        </p:tav>
                                      </p:tavLst>
                                    </p:anim>
                                    <p:anim calcmode="lin" valueType="num">
                                      <p:cBhvr>
                                        <p:cTn id="76" dur="500" fill="hold"/>
                                        <p:tgtEl>
                                          <p:spTgt spid="13"/>
                                        </p:tgtEl>
                                        <p:attrNameLst>
                                          <p:attrName>style.rotation</p:attrName>
                                        </p:attrNameLst>
                                      </p:cBhvr>
                                      <p:tavLst>
                                        <p:tav tm="0">
                                          <p:val>
                                            <p:fltVal val="90"/>
                                          </p:val>
                                        </p:tav>
                                        <p:tav tm="100000">
                                          <p:val>
                                            <p:fltVal val="0"/>
                                          </p:val>
                                        </p:tav>
                                      </p:tavLst>
                                    </p:anim>
                                    <p:animEffect transition="in" filter="fade">
                                      <p:cBhvr>
                                        <p:cTn id="77" dur="500"/>
                                        <p:tgtEl>
                                          <p:spTgt spid="13"/>
                                        </p:tgtEl>
                                      </p:cBhvr>
                                    </p:animEffect>
                                  </p:childTnLst>
                                </p:cTn>
                              </p:par>
                            </p:childTnLst>
                          </p:cTn>
                        </p:par>
                        <p:par>
                          <p:cTn id="78" fill="hold">
                            <p:stCondLst>
                              <p:cond delay="4500"/>
                            </p:stCondLst>
                            <p:childTnLst>
                              <p:par>
                                <p:cTn id="79" presetID="52" presetClass="entr" presetSubtype="0" fill="hold" grpId="0" nodeType="afterEffect">
                                  <p:stCondLst>
                                    <p:cond delay="0"/>
                                  </p:stCondLst>
                                  <p:childTnLst>
                                    <p:set>
                                      <p:cBhvr>
                                        <p:cTn id="80" dur="1" fill="hold">
                                          <p:stCondLst>
                                            <p:cond delay="0"/>
                                          </p:stCondLst>
                                        </p:cTn>
                                        <p:tgtEl>
                                          <p:spTgt spid="6"/>
                                        </p:tgtEl>
                                        <p:attrNameLst>
                                          <p:attrName>style.visibility</p:attrName>
                                        </p:attrNameLst>
                                      </p:cBhvr>
                                      <p:to>
                                        <p:strVal val="visible"/>
                                      </p:to>
                                    </p:set>
                                    <p:animScale>
                                      <p:cBhvr>
                                        <p:cTn id="81"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2" dur="1000" decel="50000" fill="hold">
                                          <p:stCondLst>
                                            <p:cond delay="0"/>
                                          </p:stCondLst>
                                        </p:cTn>
                                        <p:tgtEl>
                                          <p:spTgt spid="6"/>
                                        </p:tgtEl>
                                        <p:attrNameLst>
                                          <p:attrName>ppt_x</p:attrName>
                                          <p:attrName>ppt_y</p:attrName>
                                        </p:attrNameLst>
                                      </p:cBhvr>
                                    </p:animMotion>
                                    <p:animEffect transition="in" filter="fade">
                                      <p:cBhvr>
                                        <p:cTn id="83" dur="1000"/>
                                        <p:tgtEl>
                                          <p:spTgt spid="6"/>
                                        </p:tgtEl>
                                      </p:cBhvr>
                                    </p:animEffect>
                                  </p:childTnLst>
                                </p:cTn>
                              </p:par>
                              <p:par>
                                <p:cTn id="84" presetID="52" presetClass="entr" presetSubtype="0" fill="hold" grpId="0" nodeType="withEffect">
                                  <p:stCondLst>
                                    <p:cond delay="0"/>
                                  </p:stCondLst>
                                  <p:childTnLst>
                                    <p:set>
                                      <p:cBhvr>
                                        <p:cTn id="85" dur="1" fill="hold">
                                          <p:stCondLst>
                                            <p:cond delay="0"/>
                                          </p:stCondLst>
                                        </p:cTn>
                                        <p:tgtEl>
                                          <p:spTgt spid="9"/>
                                        </p:tgtEl>
                                        <p:attrNameLst>
                                          <p:attrName>style.visibility</p:attrName>
                                        </p:attrNameLst>
                                      </p:cBhvr>
                                      <p:to>
                                        <p:strVal val="visible"/>
                                      </p:to>
                                    </p:set>
                                    <p:animScale>
                                      <p:cBhvr>
                                        <p:cTn id="86"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7" dur="1000" decel="50000" fill="hold">
                                          <p:stCondLst>
                                            <p:cond delay="0"/>
                                          </p:stCondLst>
                                        </p:cTn>
                                        <p:tgtEl>
                                          <p:spTgt spid="9"/>
                                        </p:tgtEl>
                                        <p:attrNameLst>
                                          <p:attrName>ppt_x</p:attrName>
                                          <p:attrName>ppt_y</p:attrName>
                                        </p:attrNameLst>
                                      </p:cBhvr>
                                    </p:animMotion>
                                    <p:animEffect transition="in" filter="fade">
                                      <p:cBhvr>
                                        <p:cTn id="88" dur="1000"/>
                                        <p:tgtEl>
                                          <p:spTgt spid="9"/>
                                        </p:tgtEl>
                                      </p:cBhvr>
                                    </p:animEffect>
                                  </p:childTnLst>
                                </p:cTn>
                              </p:par>
                            </p:childTnLst>
                          </p:cTn>
                        </p:par>
                        <p:par>
                          <p:cTn id="89" fill="hold">
                            <p:stCondLst>
                              <p:cond delay="5500"/>
                            </p:stCondLst>
                            <p:childTnLst>
                              <p:par>
                                <p:cTn id="90" presetID="22" presetClass="entr" presetSubtype="2" fill="hold" grpId="0" nodeType="after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wipe(right)">
                                      <p:cBhvr>
                                        <p:cTn id="9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p:bldP spid="10" grpId="0"/>
      <p:bldP spid="11" grpId="0"/>
      <p:bldP spid="12" grpId="0"/>
      <p:bldP spid="13" grpId="0"/>
      <p:bldP spid="14" grpId="0"/>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AutoShape 10"/>
          <p:cNvSpPr>
            <a:spLocks noChangeArrowheads="1"/>
          </p:cNvSpPr>
          <p:nvPr/>
        </p:nvSpPr>
        <p:spPr bwMode="auto">
          <a:xfrm rot="16200000">
            <a:off x="4045857" y="-1392948"/>
            <a:ext cx="1268310" cy="8424936"/>
          </a:xfrm>
          <a:prstGeom prst="downArrow">
            <a:avLst>
              <a:gd name="adj1" fmla="val 49065"/>
              <a:gd name="adj2" fmla="val 44827"/>
            </a:avLst>
          </a:prstGeom>
          <a:solidFill>
            <a:schemeClr val="bg1">
              <a:lumMod val="75000"/>
            </a:schemeClr>
          </a:solidFill>
          <a:ln>
            <a:noFill/>
          </a:ln>
        </p:spPr>
        <p:txBody>
          <a:bodyPr vert="eaVert" lIns="82810" tIns="41405" rIns="82810" bIns="41405"/>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nvGrpSpPr>
          <p:cNvPr id="32" name="组合 31"/>
          <p:cNvGrpSpPr>
            <a:grpSpLocks/>
          </p:cNvGrpSpPr>
          <p:nvPr/>
        </p:nvGrpSpPr>
        <p:grpSpPr bwMode="auto">
          <a:xfrm>
            <a:off x="2843808" y="2153786"/>
            <a:ext cx="1540705" cy="1396021"/>
            <a:chOff x="1214414" y="2786058"/>
            <a:chExt cx="1935848" cy="1751017"/>
          </a:xfrm>
        </p:grpSpPr>
        <p:grpSp>
          <p:nvGrpSpPr>
            <p:cNvPr id="33" name="Group 6"/>
            <p:cNvGrpSpPr>
              <a:grpSpLocks/>
            </p:cNvGrpSpPr>
            <p:nvPr/>
          </p:nvGrpSpPr>
          <p:grpSpPr bwMode="auto">
            <a:xfrm>
              <a:off x="1295400" y="2786058"/>
              <a:ext cx="1753450" cy="1751017"/>
              <a:chOff x="1823" y="2371"/>
              <a:chExt cx="1801" cy="1801"/>
            </a:xfrm>
          </p:grpSpPr>
          <p:sp>
            <p:nvSpPr>
              <p:cNvPr id="35"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36" name="Oval 8"/>
              <p:cNvSpPr>
                <a:spLocks noChangeArrowheads="1"/>
              </p:cNvSpPr>
              <p:nvPr/>
            </p:nvSpPr>
            <p:spPr bwMode="auto">
              <a:xfrm>
                <a:off x="1945" y="2493"/>
                <a:ext cx="1556" cy="1556"/>
              </a:xfrm>
              <a:prstGeom prst="ellipse">
                <a:avLst/>
              </a:prstGeom>
              <a:solidFill>
                <a:schemeClr val="accent2"/>
              </a:solidFill>
              <a:ln w="38100">
                <a:solidFill>
                  <a:srgbClr val="FFFFFF"/>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sp>
          <p:nvSpPr>
            <p:cNvPr id="34" name="Text Box 9"/>
            <p:cNvSpPr txBox="1">
              <a:spLocks noChangeArrowheads="1"/>
            </p:cNvSpPr>
            <p:nvPr/>
          </p:nvSpPr>
          <p:spPr bwMode="auto">
            <a:xfrm>
              <a:off x="1214414" y="3533074"/>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写入文本</a:t>
              </a:r>
            </a:p>
          </p:txBody>
        </p:sp>
      </p:grpSp>
      <p:grpSp>
        <p:nvGrpSpPr>
          <p:cNvPr id="37" name="组合 36"/>
          <p:cNvGrpSpPr>
            <a:grpSpLocks/>
          </p:cNvGrpSpPr>
          <p:nvPr/>
        </p:nvGrpSpPr>
        <p:grpSpPr bwMode="auto">
          <a:xfrm>
            <a:off x="4637716" y="2153786"/>
            <a:ext cx="1540704" cy="1396021"/>
            <a:chOff x="1214414" y="2786058"/>
            <a:chExt cx="1935848" cy="1751017"/>
          </a:xfrm>
        </p:grpSpPr>
        <p:grpSp>
          <p:nvGrpSpPr>
            <p:cNvPr id="38" name="Group 6"/>
            <p:cNvGrpSpPr>
              <a:grpSpLocks/>
            </p:cNvGrpSpPr>
            <p:nvPr/>
          </p:nvGrpSpPr>
          <p:grpSpPr bwMode="auto">
            <a:xfrm>
              <a:off x="1295400" y="2786058"/>
              <a:ext cx="1753450" cy="1751017"/>
              <a:chOff x="1823" y="2371"/>
              <a:chExt cx="1801" cy="1801"/>
            </a:xfrm>
          </p:grpSpPr>
          <p:sp>
            <p:nvSpPr>
              <p:cNvPr id="40"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41" name="Oval 8"/>
              <p:cNvSpPr>
                <a:spLocks noChangeArrowheads="1"/>
              </p:cNvSpPr>
              <p:nvPr/>
            </p:nvSpPr>
            <p:spPr bwMode="auto">
              <a:xfrm>
                <a:off x="1945" y="2493"/>
                <a:ext cx="1556" cy="1556"/>
              </a:xfrm>
              <a:prstGeom prst="ellipse">
                <a:avLst/>
              </a:prstGeom>
              <a:solidFill>
                <a:schemeClr val="accent1"/>
              </a:solidFill>
              <a:ln w="38100">
                <a:solidFill>
                  <a:srgbClr val="FFFFFF"/>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sp>
          <p:nvSpPr>
            <p:cNvPr id="39" name="Text Box 9"/>
            <p:cNvSpPr txBox="1">
              <a:spLocks noChangeArrowheads="1"/>
            </p:cNvSpPr>
            <p:nvPr/>
          </p:nvSpPr>
          <p:spPr bwMode="auto">
            <a:xfrm>
              <a:off x="1214414" y="3514026"/>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写入文本</a:t>
              </a:r>
            </a:p>
          </p:txBody>
        </p:sp>
      </p:grpSp>
      <p:grpSp>
        <p:nvGrpSpPr>
          <p:cNvPr id="42" name="组合 41"/>
          <p:cNvGrpSpPr>
            <a:grpSpLocks/>
          </p:cNvGrpSpPr>
          <p:nvPr/>
        </p:nvGrpSpPr>
        <p:grpSpPr bwMode="auto">
          <a:xfrm>
            <a:off x="6429017" y="2153786"/>
            <a:ext cx="1540705" cy="1396021"/>
            <a:chOff x="1214414" y="2786058"/>
            <a:chExt cx="1935848" cy="1751017"/>
          </a:xfrm>
        </p:grpSpPr>
        <p:grpSp>
          <p:nvGrpSpPr>
            <p:cNvPr id="43" name="Group 6"/>
            <p:cNvGrpSpPr>
              <a:grpSpLocks/>
            </p:cNvGrpSpPr>
            <p:nvPr/>
          </p:nvGrpSpPr>
          <p:grpSpPr bwMode="auto">
            <a:xfrm>
              <a:off x="1295400" y="2786058"/>
              <a:ext cx="1753450" cy="1751017"/>
              <a:chOff x="1823" y="2371"/>
              <a:chExt cx="1801" cy="1801"/>
            </a:xfrm>
          </p:grpSpPr>
          <p:sp>
            <p:nvSpPr>
              <p:cNvPr id="45"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46" name="Oval 8"/>
              <p:cNvSpPr>
                <a:spLocks noChangeArrowheads="1"/>
              </p:cNvSpPr>
              <p:nvPr/>
            </p:nvSpPr>
            <p:spPr bwMode="auto">
              <a:xfrm>
                <a:off x="1945" y="2493"/>
                <a:ext cx="1556" cy="1556"/>
              </a:xfrm>
              <a:prstGeom prst="ellipse">
                <a:avLst/>
              </a:prstGeom>
              <a:solidFill>
                <a:schemeClr val="accent2"/>
              </a:solidFill>
              <a:ln w="38100">
                <a:solidFill>
                  <a:srgbClr val="FFFFFF"/>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sp>
          <p:nvSpPr>
            <p:cNvPr id="44" name="Text Box 9"/>
            <p:cNvSpPr txBox="1">
              <a:spLocks noChangeArrowheads="1"/>
            </p:cNvSpPr>
            <p:nvPr/>
          </p:nvSpPr>
          <p:spPr bwMode="auto">
            <a:xfrm>
              <a:off x="1214414" y="3496890"/>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写入文本</a:t>
              </a:r>
            </a:p>
          </p:txBody>
        </p:sp>
      </p:grpSp>
      <p:grpSp>
        <p:nvGrpSpPr>
          <p:cNvPr id="47" name="组合 40"/>
          <p:cNvGrpSpPr>
            <a:grpSpLocks/>
          </p:cNvGrpSpPr>
          <p:nvPr/>
        </p:nvGrpSpPr>
        <p:grpSpPr bwMode="auto">
          <a:xfrm>
            <a:off x="1043608" y="2153786"/>
            <a:ext cx="1540705" cy="1396021"/>
            <a:chOff x="1214414" y="2786058"/>
            <a:chExt cx="1935848" cy="1751017"/>
          </a:xfrm>
        </p:grpSpPr>
        <p:grpSp>
          <p:nvGrpSpPr>
            <p:cNvPr id="48" name="Group 6"/>
            <p:cNvGrpSpPr>
              <a:grpSpLocks/>
            </p:cNvGrpSpPr>
            <p:nvPr/>
          </p:nvGrpSpPr>
          <p:grpSpPr bwMode="auto">
            <a:xfrm>
              <a:off x="1295400" y="2786058"/>
              <a:ext cx="1753450" cy="1751017"/>
              <a:chOff x="1823" y="2371"/>
              <a:chExt cx="1801" cy="1801"/>
            </a:xfrm>
          </p:grpSpPr>
          <p:sp>
            <p:nvSpPr>
              <p:cNvPr id="50"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51" name="Oval 8"/>
              <p:cNvSpPr>
                <a:spLocks noChangeArrowheads="1"/>
              </p:cNvSpPr>
              <p:nvPr/>
            </p:nvSpPr>
            <p:spPr bwMode="auto">
              <a:xfrm>
                <a:off x="1946" y="2493"/>
                <a:ext cx="1556" cy="1556"/>
              </a:xfrm>
              <a:prstGeom prst="ellipse">
                <a:avLst/>
              </a:prstGeom>
              <a:solidFill>
                <a:schemeClr val="accent1"/>
              </a:solidFill>
              <a:ln w="38100">
                <a:solidFill>
                  <a:srgbClr val="FFFFFF"/>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sp>
          <p:nvSpPr>
            <p:cNvPr id="49" name="Text Box 9"/>
            <p:cNvSpPr txBox="1">
              <a:spLocks noChangeArrowheads="1"/>
            </p:cNvSpPr>
            <p:nvPr/>
          </p:nvSpPr>
          <p:spPr bwMode="auto">
            <a:xfrm>
              <a:off x="1214414" y="3496890"/>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写入文本</a:t>
              </a:r>
            </a:p>
          </p:txBody>
        </p:sp>
      </p:grpSp>
      <p:sp>
        <p:nvSpPr>
          <p:cNvPr id="52" name="矩形标注 51"/>
          <p:cNvSpPr/>
          <p:nvPr/>
        </p:nvSpPr>
        <p:spPr>
          <a:xfrm>
            <a:off x="3144112" y="3801954"/>
            <a:ext cx="1338108" cy="41453"/>
          </a:xfrm>
          <a:prstGeom prst="wedgeRectCallout">
            <a:avLst>
              <a:gd name="adj1" fmla="val -17526"/>
              <a:gd name="adj2" fmla="val -50946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Calibri"/>
              <a:ea typeface="宋体" panose="02010600030101010101" pitchFamily="2" charset="-122"/>
              <a:cs typeface="+mn-cs"/>
            </a:endParaRPr>
          </a:p>
        </p:txBody>
      </p:sp>
      <p:sp>
        <p:nvSpPr>
          <p:cNvPr id="53" name="矩形标注 52"/>
          <p:cNvSpPr/>
          <p:nvPr/>
        </p:nvSpPr>
        <p:spPr>
          <a:xfrm>
            <a:off x="1319172" y="1839508"/>
            <a:ext cx="1434974" cy="58155"/>
          </a:xfrm>
          <a:prstGeom prst="wedgeRectCallout">
            <a:avLst>
              <a:gd name="adj1" fmla="val -23398"/>
              <a:gd name="adj2" fmla="val 403291"/>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Calibri"/>
              <a:ea typeface="宋体" panose="02010600030101010101" pitchFamily="2" charset="-122"/>
              <a:cs typeface="+mn-cs"/>
            </a:endParaRPr>
          </a:p>
        </p:txBody>
      </p:sp>
      <p:sp>
        <p:nvSpPr>
          <p:cNvPr id="54" name="Rectangle 28"/>
          <p:cNvSpPr>
            <a:spLocks noChangeArrowheads="1"/>
          </p:cNvSpPr>
          <p:nvPr/>
        </p:nvSpPr>
        <p:spPr bwMode="auto">
          <a:xfrm>
            <a:off x="3125689" y="3836502"/>
            <a:ext cx="1335665" cy="498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p:txBody>
      </p:sp>
      <p:sp>
        <p:nvSpPr>
          <p:cNvPr id="55" name="Rectangle 28"/>
          <p:cNvSpPr>
            <a:spLocks noChangeArrowheads="1"/>
          </p:cNvSpPr>
          <p:nvPr/>
        </p:nvSpPr>
        <p:spPr bwMode="auto">
          <a:xfrm>
            <a:off x="1379903" y="1347614"/>
            <a:ext cx="1335665" cy="498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p:txBody>
      </p:sp>
      <p:sp>
        <p:nvSpPr>
          <p:cNvPr id="56" name="矩形标注 55"/>
          <p:cNvSpPr/>
          <p:nvPr/>
        </p:nvSpPr>
        <p:spPr>
          <a:xfrm>
            <a:off x="4865218" y="1839508"/>
            <a:ext cx="1434974" cy="58155"/>
          </a:xfrm>
          <a:prstGeom prst="wedgeRectCallout">
            <a:avLst>
              <a:gd name="adj1" fmla="val -23398"/>
              <a:gd name="adj2" fmla="val 403291"/>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Calibri"/>
              <a:ea typeface="宋体" panose="02010600030101010101" pitchFamily="2" charset="-122"/>
              <a:cs typeface="+mn-cs"/>
            </a:endParaRPr>
          </a:p>
        </p:txBody>
      </p:sp>
      <p:sp>
        <p:nvSpPr>
          <p:cNvPr id="57" name="Rectangle 28"/>
          <p:cNvSpPr>
            <a:spLocks noChangeArrowheads="1"/>
          </p:cNvSpPr>
          <p:nvPr/>
        </p:nvSpPr>
        <p:spPr bwMode="auto">
          <a:xfrm>
            <a:off x="4925950" y="1347614"/>
            <a:ext cx="1335665" cy="498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p:txBody>
      </p:sp>
      <p:sp>
        <p:nvSpPr>
          <p:cNvPr id="58" name="矩形标注 57"/>
          <p:cNvSpPr/>
          <p:nvPr/>
        </p:nvSpPr>
        <p:spPr>
          <a:xfrm>
            <a:off x="6762284" y="3801954"/>
            <a:ext cx="1338108" cy="41453"/>
          </a:xfrm>
          <a:prstGeom prst="wedgeRectCallout">
            <a:avLst>
              <a:gd name="adj1" fmla="val -17526"/>
              <a:gd name="adj2" fmla="val -509465"/>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Calibri"/>
              <a:ea typeface="宋体" panose="02010600030101010101" pitchFamily="2" charset="-122"/>
              <a:cs typeface="+mn-cs"/>
            </a:endParaRPr>
          </a:p>
        </p:txBody>
      </p:sp>
      <p:sp>
        <p:nvSpPr>
          <p:cNvPr id="59" name="Rectangle 28"/>
          <p:cNvSpPr>
            <a:spLocks noChangeArrowheads="1"/>
          </p:cNvSpPr>
          <p:nvPr/>
        </p:nvSpPr>
        <p:spPr bwMode="auto">
          <a:xfrm>
            <a:off x="6743863" y="3836502"/>
            <a:ext cx="1335665" cy="498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p:txBody>
      </p:sp>
      <p:sp>
        <p:nvSpPr>
          <p:cNvPr id="60" name="TextBox 59"/>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61" name="TextBox 60"/>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18541397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par>
                          <p:cTn id="8" fill="hold">
                            <p:stCondLst>
                              <p:cond delay="500"/>
                            </p:stCondLst>
                            <p:childTnLst>
                              <p:par>
                                <p:cTn id="9" presetID="15" presetClass="entr" presetSubtype="0"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 calcmode="lin" valueType="num">
                                      <p:cBhvr>
                                        <p:cTn id="11" dur="1000" fill="hold"/>
                                        <p:tgtEl>
                                          <p:spTgt spid="47"/>
                                        </p:tgtEl>
                                        <p:attrNameLst>
                                          <p:attrName>ppt_w</p:attrName>
                                        </p:attrNameLst>
                                      </p:cBhvr>
                                      <p:tavLst>
                                        <p:tav tm="0">
                                          <p:val>
                                            <p:fltVal val="0"/>
                                          </p:val>
                                        </p:tav>
                                        <p:tav tm="100000">
                                          <p:val>
                                            <p:strVal val="#ppt_w"/>
                                          </p:val>
                                        </p:tav>
                                      </p:tavLst>
                                    </p:anim>
                                    <p:anim calcmode="lin" valueType="num">
                                      <p:cBhvr>
                                        <p:cTn id="12" dur="1000" fill="hold"/>
                                        <p:tgtEl>
                                          <p:spTgt spid="47"/>
                                        </p:tgtEl>
                                        <p:attrNameLst>
                                          <p:attrName>ppt_h</p:attrName>
                                        </p:attrNameLst>
                                      </p:cBhvr>
                                      <p:tavLst>
                                        <p:tav tm="0">
                                          <p:val>
                                            <p:fltVal val="0"/>
                                          </p:val>
                                        </p:tav>
                                        <p:tav tm="100000">
                                          <p:val>
                                            <p:strVal val="#ppt_h"/>
                                          </p:val>
                                        </p:tav>
                                      </p:tavLst>
                                    </p:anim>
                                    <p:anim calcmode="lin" valueType="num">
                                      <p:cBhvr>
                                        <p:cTn id="13" dur="1000" fill="hold"/>
                                        <p:tgtEl>
                                          <p:spTgt spid="47"/>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47"/>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250"/>
                                  </p:stCondLst>
                                  <p:childTnLst>
                                    <p:set>
                                      <p:cBhvr>
                                        <p:cTn id="16" dur="1" fill="hold">
                                          <p:stCondLst>
                                            <p:cond delay="0"/>
                                          </p:stCondLst>
                                        </p:cTn>
                                        <p:tgtEl>
                                          <p:spTgt spid="32"/>
                                        </p:tgtEl>
                                        <p:attrNameLst>
                                          <p:attrName>style.visibility</p:attrName>
                                        </p:attrNameLst>
                                      </p:cBhvr>
                                      <p:to>
                                        <p:strVal val="visible"/>
                                      </p:to>
                                    </p:set>
                                    <p:anim calcmode="lin" valueType="num">
                                      <p:cBhvr>
                                        <p:cTn id="17" dur="1000" fill="hold"/>
                                        <p:tgtEl>
                                          <p:spTgt spid="32"/>
                                        </p:tgtEl>
                                        <p:attrNameLst>
                                          <p:attrName>ppt_w</p:attrName>
                                        </p:attrNameLst>
                                      </p:cBhvr>
                                      <p:tavLst>
                                        <p:tav tm="0">
                                          <p:val>
                                            <p:fltVal val="0"/>
                                          </p:val>
                                        </p:tav>
                                        <p:tav tm="100000">
                                          <p:val>
                                            <p:strVal val="#ppt_w"/>
                                          </p:val>
                                        </p:tav>
                                      </p:tavLst>
                                    </p:anim>
                                    <p:anim calcmode="lin" valueType="num">
                                      <p:cBhvr>
                                        <p:cTn id="18" dur="1000" fill="hold"/>
                                        <p:tgtEl>
                                          <p:spTgt spid="32"/>
                                        </p:tgtEl>
                                        <p:attrNameLst>
                                          <p:attrName>ppt_h</p:attrName>
                                        </p:attrNameLst>
                                      </p:cBhvr>
                                      <p:tavLst>
                                        <p:tav tm="0">
                                          <p:val>
                                            <p:fltVal val="0"/>
                                          </p:val>
                                        </p:tav>
                                        <p:tav tm="100000">
                                          <p:val>
                                            <p:strVal val="#ppt_h"/>
                                          </p:val>
                                        </p:tav>
                                      </p:tavLst>
                                    </p:anim>
                                    <p:anim calcmode="lin" valueType="num">
                                      <p:cBhvr>
                                        <p:cTn id="19" dur="1000" fill="hold"/>
                                        <p:tgtEl>
                                          <p:spTgt spid="32"/>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32"/>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500"/>
                                  </p:stCondLst>
                                  <p:childTnLst>
                                    <p:set>
                                      <p:cBhvr>
                                        <p:cTn id="22" dur="1" fill="hold">
                                          <p:stCondLst>
                                            <p:cond delay="0"/>
                                          </p:stCondLst>
                                        </p:cTn>
                                        <p:tgtEl>
                                          <p:spTgt spid="37"/>
                                        </p:tgtEl>
                                        <p:attrNameLst>
                                          <p:attrName>style.visibility</p:attrName>
                                        </p:attrNameLst>
                                      </p:cBhvr>
                                      <p:to>
                                        <p:strVal val="visible"/>
                                      </p:to>
                                    </p:set>
                                    <p:anim calcmode="lin" valueType="num">
                                      <p:cBhvr>
                                        <p:cTn id="23" dur="1000" fill="hold"/>
                                        <p:tgtEl>
                                          <p:spTgt spid="37"/>
                                        </p:tgtEl>
                                        <p:attrNameLst>
                                          <p:attrName>ppt_w</p:attrName>
                                        </p:attrNameLst>
                                      </p:cBhvr>
                                      <p:tavLst>
                                        <p:tav tm="0">
                                          <p:val>
                                            <p:fltVal val="0"/>
                                          </p:val>
                                        </p:tav>
                                        <p:tav tm="100000">
                                          <p:val>
                                            <p:strVal val="#ppt_w"/>
                                          </p:val>
                                        </p:tav>
                                      </p:tavLst>
                                    </p:anim>
                                    <p:anim calcmode="lin" valueType="num">
                                      <p:cBhvr>
                                        <p:cTn id="24" dur="1000" fill="hold"/>
                                        <p:tgtEl>
                                          <p:spTgt spid="37"/>
                                        </p:tgtEl>
                                        <p:attrNameLst>
                                          <p:attrName>ppt_h</p:attrName>
                                        </p:attrNameLst>
                                      </p:cBhvr>
                                      <p:tavLst>
                                        <p:tav tm="0">
                                          <p:val>
                                            <p:fltVal val="0"/>
                                          </p:val>
                                        </p:tav>
                                        <p:tav tm="100000">
                                          <p:val>
                                            <p:strVal val="#ppt_h"/>
                                          </p:val>
                                        </p:tav>
                                      </p:tavLst>
                                    </p:anim>
                                    <p:anim calcmode="lin" valueType="num">
                                      <p:cBhvr>
                                        <p:cTn id="25" dur="1000" fill="hold"/>
                                        <p:tgtEl>
                                          <p:spTgt spid="37"/>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7"/>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nodeType="withEffect">
                                  <p:stCondLst>
                                    <p:cond delay="750"/>
                                  </p:stCondLst>
                                  <p:childTnLst>
                                    <p:set>
                                      <p:cBhvr>
                                        <p:cTn id="28" dur="1" fill="hold">
                                          <p:stCondLst>
                                            <p:cond delay="0"/>
                                          </p:stCondLst>
                                        </p:cTn>
                                        <p:tgtEl>
                                          <p:spTgt spid="42"/>
                                        </p:tgtEl>
                                        <p:attrNameLst>
                                          <p:attrName>style.visibility</p:attrName>
                                        </p:attrNameLst>
                                      </p:cBhvr>
                                      <p:to>
                                        <p:strVal val="visible"/>
                                      </p:to>
                                    </p:set>
                                    <p:anim calcmode="lin" valueType="num">
                                      <p:cBhvr>
                                        <p:cTn id="29" dur="1000" fill="hold"/>
                                        <p:tgtEl>
                                          <p:spTgt spid="42"/>
                                        </p:tgtEl>
                                        <p:attrNameLst>
                                          <p:attrName>ppt_w</p:attrName>
                                        </p:attrNameLst>
                                      </p:cBhvr>
                                      <p:tavLst>
                                        <p:tav tm="0">
                                          <p:val>
                                            <p:fltVal val="0"/>
                                          </p:val>
                                        </p:tav>
                                        <p:tav tm="100000">
                                          <p:val>
                                            <p:strVal val="#ppt_w"/>
                                          </p:val>
                                        </p:tav>
                                      </p:tavLst>
                                    </p:anim>
                                    <p:anim calcmode="lin" valueType="num">
                                      <p:cBhvr>
                                        <p:cTn id="30" dur="1000" fill="hold"/>
                                        <p:tgtEl>
                                          <p:spTgt spid="42"/>
                                        </p:tgtEl>
                                        <p:attrNameLst>
                                          <p:attrName>ppt_h</p:attrName>
                                        </p:attrNameLst>
                                      </p:cBhvr>
                                      <p:tavLst>
                                        <p:tav tm="0">
                                          <p:val>
                                            <p:fltVal val="0"/>
                                          </p:val>
                                        </p:tav>
                                        <p:tav tm="100000">
                                          <p:val>
                                            <p:strVal val="#ppt_h"/>
                                          </p:val>
                                        </p:tav>
                                      </p:tavLst>
                                    </p:anim>
                                    <p:anim calcmode="lin" valueType="num">
                                      <p:cBhvr>
                                        <p:cTn id="31" dur="1000" fill="hold"/>
                                        <p:tgtEl>
                                          <p:spTgt spid="42"/>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42"/>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2250"/>
                            </p:stCondLst>
                            <p:childTnLst>
                              <p:par>
                                <p:cTn id="34" presetID="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 calcmode="lin" valueType="num">
                                      <p:cBhvr additive="base">
                                        <p:cTn id="36" dur="500" fill="hold"/>
                                        <p:tgtEl>
                                          <p:spTgt spid="53"/>
                                        </p:tgtEl>
                                        <p:attrNameLst>
                                          <p:attrName>ppt_x</p:attrName>
                                        </p:attrNameLst>
                                      </p:cBhvr>
                                      <p:tavLst>
                                        <p:tav tm="0">
                                          <p:val>
                                            <p:strVal val="#ppt_x"/>
                                          </p:val>
                                        </p:tav>
                                        <p:tav tm="100000">
                                          <p:val>
                                            <p:strVal val="#ppt_x"/>
                                          </p:val>
                                        </p:tav>
                                      </p:tavLst>
                                    </p:anim>
                                    <p:anim calcmode="lin" valueType="num">
                                      <p:cBhvr additive="base">
                                        <p:cTn id="37" dur="500" fill="hold"/>
                                        <p:tgtEl>
                                          <p:spTgt spid="53"/>
                                        </p:tgtEl>
                                        <p:attrNameLst>
                                          <p:attrName>ppt_y</p:attrName>
                                        </p:attrNameLst>
                                      </p:cBhvr>
                                      <p:tavLst>
                                        <p:tav tm="0">
                                          <p:val>
                                            <p:strVal val="0-#ppt_h/2"/>
                                          </p:val>
                                        </p:tav>
                                        <p:tav tm="100000">
                                          <p:val>
                                            <p:strVal val="#ppt_y"/>
                                          </p:val>
                                        </p:tav>
                                      </p:tavLst>
                                    </p:anim>
                                  </p:childTnLst>
                                </p:cTn>
                              </p:par>
                            </p:childTnLst>
                          </p:cTn>
                        </p:par>
                        <p:par>
                          <p:cTn id="38" fill="hold">
                            <p:stCondLst>
                              <p:cond delay="2750"/>
                            </p:stCondLst>
                            <p:childTnLst>
                              <p:par>
                                <p:cTn id="39" presetID="32" presetClass="emph" presetSubtype="0" fill="hold" grpId="1" nodeType="afterEffect">
                                  <p:stCondLst>
                                    <p:cond delay="0"/>
                                  </p:stCondLst>
                                  <p:childTnLst>
                                    <p:animRot by="120000">
                                      <p:cBhvr>
                                        <p:cTn id="40" dur="50" fill="hold">
                                          <p:stCondLst>
                                            <p:cond delay="0"/>
                                          </p:stCondLst>
                                        </p:cTn>
                                        <p:tgtEl>
                                          <p:spTgt spid="53"/>
                                        </p:tgtEl>
                                        <p:attrNameLst>
                                          <p:attrName>r</p:attrName>
                                        </p:attrNameLst>
                                      </p:cBhvr>
                                    </p:animRot>
                                    <p:animRot by="-240000">
                                      <p:cBhvr>
                                        <p:cTn id="41" dur="100" fill="hold">
                                          <p:stCondLst>
                                            <p:cond delay="100"/>
                                          </p:stCondLst>
                                        </p:cTn>
                                        <p:tgtEl>
                                          <p:spTgt spid="53"/>
                                        </p:tgtEl>
                                        <p:attrNameLst>
                                          <p:attrName>r</p:attrName>
                                        </p:attrNameLst>
                                      </p:cBhvr>
                                    </p:animRot>
                                    <p:animRot by="240000">
                                      <p:cBhvr>
                                        <p:cTn id="42" dur="100" fill="hold">
                                          <p:stCondLst>
                                            <p:cond delay="200"/>
                                          </p:stCondLst>
                                        </p:cTn>
                                        <p:tgtEl>
                                          <p:spTgt spid="53"/>
                                        </p:tgtEl>
                                        <p:attrNameLst>
                                          <p:attrName>r</p:attrName>
                                        </p:attrNameLst>
                                      </p:cBhvr>
                                    </p:animRot>
                                    <p:animRot by="-240000">
                                      <p:cBhvr>
                                        <p:cTn id="43" dur="100" fill="hold">
                                          <p:stCondLst>
                                            <p:cond delay="300"/>
                                          </p:stCondLst>
                                        </p:cTn>
                                        <p:tgtEl>
                                          <p:spTgt spid="53"/>
                                        </p:tgtEl>
                                        <p:attrNameLst>
                                          <p:attrName>r</p:attrName>
                                        </p:attrNameLst>
                                      </p:cBhvr>
                                    </p:animRot>
                                    <p:animRot by="120000">
                                      <p:cBhvr>
                                        <p:cTn id="44" dur="100" fill="hold">
                                          <p:stCondLst>
                                            <p:cond delay="400"/>
                                          </p:stCondLst>
                                        </p:cTn>
                                        <p:tgtEl>
                                          <p:spTgt spid="53"/>
                                        </p:tgtEl>
                                        <p:attrNameLst>
                                          <p:attrName>r</p:attrName>
                                        </p:attrNameLst>
                                      </p:cBhvr>
                                    </p:animRot>
                                  </p:childTnLst>
                                </p:cTn>
                              </p:par>
                            </p:childTnLst>
                          </p:cTn>
                        </p:par>
                        <p:par>
                          <p:cTn id="45" fill="hold">
                            <p:stCondLst>
                              <p:cond delay="3250"/>
                            </p:stCondLst>
                            <p:childTnLst>
                              <p:par>
                                <p:cTn id="46" presetID="18" presetClass="entr" presetSubtype="9" fill="hold" grpId="0" nodeType="after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strips(upLeft)">
                                      <p:cBhvr>
                                        <p:cTn id="48" dur="500"/>
                                        <p:tgtEl>
                                          <p:spTgt spid="55"/>
                                        </p:tgtEl>
                                      </p:cBhvr>
                                    </p:animEffect>
                                  </p:childTnLst>
                                </p:cTn>
                              </p:par>
                            </p:childTnLst>
                          </p:cTn>
                        </p:par>
                        <p:par>
                          <p:cTn id="49" fill="hold">
                            <p:stCondLst>
                              <p:cond delay="3750"/>
                            </p:stCondLst>
                            <p:childTnLst>
                              <p:par>
                                <p:cTn id="50" presetID="2" presetClass="entr" presetSubtype="4"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 calcmode="lin" valueType="num">
                                      <p:cBhvr additive="base">
                                        <p:cTn id="52" dur="500" fill="hold"/>
                                        <p:tgtEl>
                                          <p:spTgt spid="52"/>
                                        </p:tgtEl>
                                        <p:attrNameLst>
                                          <p:attrName>ppt_x</p:attrName>
                                        </p:attrNameLst>
                                      </p:cBhvr>
                                      <p:tavLst>
                                        <p:tav tm="0">
                                          <p:val>
                                            <p:strVal val="#ppt_x"/>
                                          </p:val>
                                        </p:tav>
                                        <p:tav tm="100000">
                                          <p:val>
                                            <p:strVal val="#ppt_x"/>
                                          </p:val>
                                        </p:tav>
                                      </p:tavLst>
                                    </p:anim>
                                    <p:anim calcmode="lin" valueType="num">
                                      <p:cBhvr additive="base">
                                        <p:cTn id="53" dur="500" fill="hold"/>
                                        <p:tgtEl>
                                          <p:spTgt spid="52"/>
                                        </p:tgtEl>
                                        <p:attrNameLst>
                                          <p:attrName>ppt_y</p:attrName>
                                        </p:attrNameLst>
                                      </p:cBhvr>
                                      <p:tavLst>
                                        <p:tav tm="0">
                                          <p:val>
                                            <p:strVal val="1+#ppt_h/2"/>
                                          </p:val>
                                        </p:tav>
                                        <p:tav tm="100000">
                                          <p:val>
                                            <p:strVal val="#ppt_y"/>
                                          </p:val>
                                        </p:tav>
                                      </p:tavLst>
                                    </p:anim>
                                  </p:childTnLst>
                                </p:cTn>
                              </p:par>
                            </p:childTnLst>
                          </p:cTn>
                        </p:par>
                        <p:par>
                          <p:cTn id="54" fill="hold">
                            <p:stCondLst>
                              <p:cond delay="4250"/>
                            </p:stCondLst>
                            <p:childTnLst>
                              <p:par>
                                <p:cTn id="55" presetID="32" presetClass="emph" presetSubtype="0" fill="hold" grpId="1" nodeType="afterEffect">
                                  <p:stCondLst>
                                    <p:cond delay="0"/>
                                  </p:stCondLst>
                                  <p:childTnLst>
                                    <p:animRot by="120000">
                                      <p:cBhvr>
                                        <p:cTn id="56" dur="50" fill="hold">
                                          <p:stCondLst>
                                            <p:cond delay="0"/>
                                          </p:stCondLst>
                                        </p:cTn>
                                        <p:tgtEl>
                                          <p:spTgt spid="52"/>
                                        </p:tgtEl>
                                        <p:attrNameLst>
                                          <p:attrName>r</p:attrName>
                                        </p:attrNameLst>
                                      </p:cBhvr>
                                    </p:animRot>
                                    <p:animRot by="-240000">
                                      <p:cBhvr>
                                        <p:cTn id="57" dur="100" fill="hold">
                                          <p:stCondLst>
                                            <p:cond delay="100"/>
                                          </p:stCondLst>
                                        </p:cTn>
                                        <p:tgtEl>
                                          <p:spTgt spid="52"/>
                                        </p:tgtEl>
                                        <p:attrNameLst>
                                          <p:attrName>r</p:attrName>
                                        </p:attrNameLst>
                                      </p:cBhvr>
                                    </p:animRot>
                                    <p:animRot by="240000">
                                      <p:cBhvr>
                                        <p:cTn id="58" dur="100" fill="hold">
                                          <p:stCondLst>
                                            <p:cond delay="200"/>
                                          </p:stCondLst>
                                        </p:cTn>
                                        <p:tgtEl>
                                          <p:spTgt spid="52"/>
                                        </p:tgtEl>
                                        <p:attrNameLst>
                                          <p:attrName>r</p:attrName>
                                        </p:attrNameLst>
                                      </p:cBhvr>
                                    </p:animRot>
                                    <p:animRot by="-240000">
                                      <p:cBhvr>
                                        <p:cTn id="59" dur="100" fill="hold">
                                          <p:stCondLst>
                                            <p:cond delay="300"/>
                                          </p:stCondLst>
                                        </p:cTn>
                                        <p:tgtEl>
                                          <p:spTgt spid="52"/>
                                        </p:tgtEl>
                                        <p:attrNameLst>
                                          <p:attrName>r</p:attrName>
                                        </p:attrNameLst>
                                      </p:cBhvr>
                                    </p:animRot>
                                    <p:animRot by="120000">
                                      <p:cBhvr>
                                        <p:cTn id="60" dur="100" fill="hold">
                                          <p:stCondLst>
                                            <p:cond delay="400"/>
                                          </p:stCondLst>
                                        </p:cTn>
                                        <p:tgtEl>
                                          <p:spTgt spid="52"/>
                                        </p:tgtEl>
                                        <p:attrNameLst>
                                          <p:attrName>r</p:attrName>
                                        </p:attrNameLst>
                                      </p:cBhvr>
                                    </p:animRot>
                                  </p:childTnLst>
                                </p:cTn>
                              </p:par>
                            </p:childTnLst>
                          </p:cTn>
                        </p:par>
                        <p:par>
                          <p:cTn id="61" fill="hold">
                            <p:stCondLst>
                              <p:cond delay="4750"/>
                            </p:stCondLst>
                            <p:childTnLst>
                              <p:par>
                                <p:cTn id="62" presetID="18" presetClass="entr" presetSubtype="9"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strips(upLeft)">
                                      <p:cBhvr>
                                        <p:cTn id="64" dur="500"/>
                                        <p:tgtEl>
                                          <p:spTgt spid="54"/>
                                        </p:tgtEl>
                                      </p:cBhvr>
                                    </p:animEffect>
                                  </p:childTnLst>
                                </p:cTn>
                              </p:par>
                            </p:childTnLst>
                          </p:cTn>
                        </p:par>
                        <p:par>
                          <p:cTn id="65" fill="hold">
                            <p:stCondLst>
                              <p:cond delay="5250"/>
                            </p:stCondLst>
                            <p:childTnLst>
                              <p:par>
                                <p:cTn id="66" presetID="2" presetClass="entr" presetSubtype="1" fill="hold" grpId="0" nodeType="afterEffect">
                                  <p:stCondLst>
                                    <p:cond delay="0"/>
                                  </p:stCondLst>
                                  <p:childTnLst>
                                    <p:set>
                                      <p:cBhvr>
                                        <p:cTn id="67" dur="1" fill="hold">
                                          <p:stCondLst>
                                            <p:cond delay="0"/>
                                          </p:stCondLst>
                                        </p:cTn>
                                        <p:tgtEl>
                                          <p:spTgt spid="56"/>
                                        </p:tgtEl>
                                        <p:attrNameLst>
                                          <p:attrName>style.visibility</p:attrName>
                                        </p:attrNameLst>
                                      </p:cBhvr>
                                      <p:to>
                                        <p:strVal val="visible"/>
                                      </p:to>
                                    </p:set>
                                    <p:anim calcmode="lin" valueType="num">
                                      <p:cBhvr additive="base">
                                        <p:cTn id="68" dur="500" fill="hold"/>
                                        <p:tgtEl>
                                          <p:spTgt spid="56"/>
                                        </p:tgtEl>
                                        <p:attrNameLst>
                                          <p:attrName>ppt_x</p:attrName>
                                        </p:attrNameLst>
                                      </p:cBhvr>
                                      <p:tavLst>
                                        <p:tav tm="0">
                                          <p:val>
                                            <p:strVal val="#ppt_x"/>
                                          </p:val>
                                        </p:tav>
                                        <p:tav tm="100000">
                                          <p:val>
                                            <p:strVal val="#ppt_x"/>
                                          </p:val>
                                        </p:tav>
                                      </p:tavLst>
                                    </p:anim>
                                    <p:anim calcmode="lin" valueType="num">
                                      <p:cBhvr additive="base">
                                        <p:cTn id="69" dur="500" fill="hold"/>
                                        <p:tgtEl>
                                          <p:spTgt spid="56"/>
                                        </p:tgtEl>
                                        <p:attrNameLst>
                                          <p:attrName>ppt_y</p:attrName>
                                        </p:attrNameLst>
                                      </p:cBhvr>
                                      <p:tavLst>
                                        <p:tav tm="0">
                                          <p:val>
                                            <p:strVal val="0-#ppt_h/2"/>
                                          </p:val>
                                        </p:tav>
                                        <p:tav tm="100000">
                                          <p:val>
                                            <p:strVal val="#ppt_y"/>
                                          </p:val>
                                        </p:tav>
                                      </p:tavLst>
                                    </p:anim>
                                  </p:childTnLst>
                                </p:cTn>
                              </p:par>
                            </p:childTnLst>
                          </p:cTn>
                        </p:par>
                        <p:par>
                          <p:cTn id="70" fill="hold">
                            <p:stCondLst>
                              <p:cond delay="5750"/>
                            </p:stCondLst>
                            <p:childTnLst>
                              <p:par>
                                <p:cTn id="71" presetID="32" presetClass="emph" presetSubtype="0" fill="hold" grpId="1" nodeType="afterEffect">
                                  <p:stCondLst>
                                    <p:cond delay="0"/>
                                  </p:stCondLst>
                                  <p:childTnLst>
                                    <p:animRot by="120000">
                                      <p:cBhvr>
                                        <p:cTn id="72" dur="50" fill="hold">
                                          <p:stCondLst>
                                            <p:cond delay="0"/>
                                          </p:stCondLst>
                                        </p:cTn>
                                        <p:tgtEl>
                                          <p:spTgt spid="56"/>
                                        </p:tgtEl>
                                        <p:attrNameLst>
                                          <p:attrName>r</p:attrName>
                                        </p:attrNameLst>
                                      </p:cBhvr>
                                    </p:animRot>
                                    <p:animRot by="-240000">
                                      <p:cBhvr>
                                        <p:cTn id="73" dur="100" fill="hold">
                                          <p:stCondLst>
                                            <p:cond delay="100"/>
                                          </p:stCondLst>
                                        </p:cTn>
                                        <p:tgtEl>
                                          <p:spTgt spid="56"/>
                                        </p:tgtEl>
                                        <p:attrNameLst>
                                          <p:attrName>r</p:attrName>
                                        </p:attrNameLst>
                                      </p:cBhvr>
                                    </p:animRot>
                                    <p:animRot by="240000">
                                      <p:cBhvr>
                                        <p:cTn id="74" dur="100" fill="hold">
                                          <p:stCondLst>
                                            <p:cond delay="200"/>
                                          </p:stCondLst>
                                        </p:cTn>
                                        <p:tgtEl>
                                          <p:spTgt spid="56"/>
                                        </p:tgtEl>
                                        <p:attrNameLst>
                                          <p:attrName>r</p:attrName>
                                        </p:attrNameLst>
                                      </p:cBhvr>
                                    </p:animRot>
                                    <p:animRot by="-240000">
                                      <p:cBhvr>
                                        <p:cTn id="75" dur="100" fill="hold">
                                          <p:stCondLst>
                                            <p:cond delay="300"/>
                                          </p:stCondLst>
                                        </p:cTn>
                                        <p:tgtEl>
                                          <p:spTgt spid="56"/>
                                        </p:tgtEl>
                                        <p:attrNameLst>
                                          <p:attrName>r</p:attrName>
                                        </p:attrNameLst>
                                      </p:cBhvr>
                                    </p:animRot>
                                    <p:animRot by="120000">
                                      <p:cBhvr>
                                        <p:cTn id="76" dur="100" fill="hold">
                                          <p:stCondLst>
                                            <p:cond delay="400"/>
                                          </p:stCondLst>
                                        </p:cTn>
                                        <p:tgtEl>
                                          <p:spTgt spid="56"/>
                                        </p:tgtEl>
                                        <p:attrNameLst>
                                          <p:attrName>r</p:attrName>
                                        </p:attrNameLst>
                                      </p:cBhvr>
                                    </p:animRot>
                                  </p:childTnLst>
                                </p:cTn>
                              </p:par>
                            </p:childTnLst>
                          </p:cTn>
                        </p:par>
                        <p:par>
                          <p:cTn id="77" fill="hold">
                            <p:stCondLst>
                              <p:cond delay="6250"/>
                            </p:stCondLst>
                            <p:childTnLst>
                              <p:par>
                                <p:cTn id="78" presetID="18" presetClass="entr" presetSubtype="9" fill="hold" grpId="0" nodeType="afterEffect">
                                  <p:stCondLst>
                                    <p:cond delay="0"/>
                                  </p:stCondLst>
                                  <p:childTnLst>
                                    <p:set>
                                      <p:cBhvr>
                                        <p:cTn id="79" dur="1" fill="hold">
                                          <p:stCondLst>
                                            <p:cond delay="0"/>
                                          </p:stCondLst>
                                        </p:cTn>
                                        <p:tgtEl>
                                          <p:spTgt spid="57"/>
                                        </p:tgtEl>
                                        <p:attrNameLst>
                                          <p:attrName>style.visibility</p:attrName>
                                        </p:attrNameLst>
                                      </p:cBhvr>
                                      <p:to>
                                        <p:strVal val="visible"/>
                                      </p:to>
                                    </p:set>
                                    <p:animEffect transition="in" filter="strips(upLeft)">
                                      <p:cBhvr>
                                        <p:cTn id="80" dur="500"/>
                                        <p:tgtEl>
                                          <p:spTgt spid="57"/>
                                        </p:tgtEl>
                                      </p:cBhvr>
                                    </p:animEffect>
                                  </p:childTnLst>
                                </p:cTn>
                              </p:par>
                            </p:childTnLst>
                          </p:cTn>
                        </p:par>
                        <p:par>
                          <p:cTn id="81" fill="hold">
                            <p:stCondLst>
                              <p:cond delay="6750"/>
                            </p:stCondLst>
                            <p:childTnLst>
                              <p:par>
                                <p:cTn id="82" presetID="2" presetClass="entr" presetSubtype="4" fill="hold" grpId="0" nodeType="afterEffect">
                                  <p:stCondLst>
                                    <p:cond delay="0"/>
                                  </p:stCondLst>
                                  <p:childTnLst>
                                    <p:set>
                                      <p:cBhvr>
                                        <p:cTn id="83" dur="1" fill="hold">
                                          <p:stCondLst>
                                            <p:cond delay="0"/>
                                          </p:stCondLst>
                                        </p:cTn>
                                        <p:tgtEl>
                                          <p:spTgt spid="58"/>
                                        </p:tgtEl>
                                        <p:attrNameLst>
                                          <p:attrName>style.visibility</p:attrName>
                                        </p:attrNameLst>
                                      </p:cBhvr>
                                      <p:to>
                                        <p:strVal val="visible"/>
                                      </p:to>
                                    </p:set>
                                    <p:anim calcmode="lin" valueType="num">
                                      <p:cBhvr additive="base">
                                        <p:cTn id="84" dur="500" fill="hold"/>
                                        <p:tgtEl>
                                          <p:spTgt spid="58"/>
                                        </p:tgtEl>
                                        <p:attrNameLst>
                                          <p:attrName>ppt_x</p:attrName>
                                        </p:attrNameLst>
                                      </p:cBhvr>
                                      <p:tavLst>
                                        <p:tav tm="0">
                                          <p:val>
                                            <p:strVal val="#ppt_x"/>
                                          </p:val>
                                        </p:tav>
                                        <p:tav tm="100000">
                                          <p:val>
                                            <p:strVal val="#ppt_x"/>
                                          </p:val>
                                        </p:tav>
                                      </p:tavLst>
                                    </p:anim>
                                    <p:anim calcmode="lin" valueType="num">
                                      <p:cBhvr additive="base">
                                        <p:cTn id="85" dur="500" fill="hold"/>
                                        <p:tgtEl>
                                          <p:spTgt spid="58"/>
                                        </p:tgtEl>
                                        <p:attrNameLst>
                                          <p:attrName>ppt_y</p:attrName>
                                        </p:attrNameLst>
                                      </p:cBhvr>
                                      <p:tavLst>
                                        <p:tav tm="0">
                                          <p:val>
                                            <p:strVal val="1+#ppt_h/2"/>
                                          </p:val>
                                        </p:tav>
                                        <p:tav tm="100000">
                                          <p:val>
                                            <p:strVal val="#ppt_y"/>
                                          </p:val>
                                        </p:tav>
                                      </p:tavLst>
                                    </p:anim>
                                  </p:childTnLst>
                                </p:cTn>
                              </p:par>
                            </p:childTnLst>
                          </p:cTn>
                        </p:par>
                        <p:par>
                          <p:cTn id="86" fill="hold">
                            <p:stCondLst>
                              <p:cond delay="7250"/>
                            </p:stCondLst>
                            <p:childTnLst>
                              <p:par>
                                <p:cTn id="87" presetID="32" presetClass="emph" presetSubtype="0" fill="hold" grpId="1" nodeType="afterEffect">
                                  <p:stCondLst>
                                    <p:cond delay="0"/>
                                  </p:stCondLst>
                                  <p:childTnLst>
                                    <p:animRot by="120000">
                                      <p:cBhvr>
                                        <p:cTn id="88" dur="50" fill="hold">
                                          <p:stCondLst>
                                            <p:cond delay="0"/>
                                          </p:stCondLst>
                                        </p:cTn>
                                        <p:tgtEl>
                                          <p:spTgt spid="58"/>
                                        </p:tgtEl>
                                        <p:attrNameLst>
                                          <p:attrName>r</p:attrName>
                                        </p:attrNameLst>
                                      </p:cBhvr>
                                    </p:animRot>
                                    <p:animRot by="-240000">
                                      <p:cBhvr>
                                        <p:cTn id="89" dur="100" fill="hold">
                                          <p:stCondLst>
                                            <p:cond delay="100"/>
                                          </p:stCondLst>
                                        </p:cTn>
                                        <p:tgtEl>
                                          <p:spTgt spid="58"/>
                                        </p:tgtEl>
                                        <p:attrNameLst>
                                          <p:attrName>r</p:attrName>
                                        </p:attrNameLst>
                                      </p:cBhvr>
                                    </p:animRot>
                                    <p:animRot by="240000">
                                      <p:cBhvr>
                                        <p:cTn id="90" dur="100" fill="hold">
                                          <p:stCondLst>
                                            <p:cond delay="200"/>
                                          </p:stCondLst>
                                        </p:cTn>
                                        <p:tgtEl>
                                          <p:spTgt spid="58"/>
                                        </p:tgtEl>
                                        <p:attrNameLst>
                                          <p:attrName>r</p:attrName>
                                        </p:attrNameLst>
                                      </p:cBhvr>
                                    </p:animRot>
                                    <p:animRot by="-240000">
                                      <p:cBhvr>
                                        <p:cTn id="91" dur="100" fill="hold">
                                          <p:stCondLst>
                                            <p:cond delay="300"/>
                                          </p:stCondLst>
                                        </p:cTn>
                                        <p:tgtEl>
                                          <p:spTgt spid="58"/>
                                        </p:tgtEl>
                                        <p:attrNameLst>
                                          <p:attrName>r</p:attrName>
                                        </p:attrNameLst>
                                      </p:cBhvr>
                                    </p:animRot>
                                    <p:animRot by="120000">
                                      <p:cBhvr>
                                        <p:cTn id="92" dur="100" fill="hold">
                                          <p:stCondLst>
                                            <p:cond delay="400"/>
                                          </p:stCondLst>
                                        </p:cTn>
                                        <p:tgtEl>
                                          <p:spTgt spid="58"/>
                                        </p:tgtEl>
                                        <p:attrNameLst>
                                          <p:attrName>r</p:attrName>
                                        </p:attrNameLst>
                                      </p:cBhvr>
                                    </p:animRot>
                                  </p:childTnLst>
                                </p:cTn>
                              </p:par>
                            </p:childTnLst>
                          </p:cTn>
                        </p:par>
                        <p:par>
                          <p:cTn id="93" fill="hold">
                            <p:stCondLst>
                              <p:cond delay="7750"/>
                            </p:stCondLst>
                            <p:childTnLst>
                              <p:par>
                                <p:cTn id="94" presetID="18" presetClass="entr" presetSubtype="9" fill="hold" grpId="0" nodeType="afterEffect">
                                  <p:stCondLst>
                                    <p:cond delay="0"/>
                                  </p:stCondLst>
                                  <p:childTnLst>
                                    <p:set>
                                      <p:cBhvr>
                                        <p:cTn id="95" dur="1" fill="hold">
                                          <p:stCondLst>
                                            <p:cond delay="0"/>
                                          </p:stCondLst>
                                        </p:cTn>
                                        <p:tgtEl>
                                          <p:spTgt spid="59"/>
                                        </p:tgtEl>
                                        <p:attrNameLst>
                                          <p:attrName>style.visibility</p:attrName>
                                        </p:attrNameLst>
                                      </p:cBhvr>
                                      <p:to>
                                        <p:strVal val="visible"/>
                                      </p:to>
                                    </p:set>
                                    <p:animEffect transition="in" filter="strips(upLeft)">
                                      <p:cBhvr>
                                        <p:cTn id="9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52" grpId="0" animBg="1"/>
      <p:bldP spid="52" grpId="1" animBg="1"/>
      <p:bldP spid="53" grpId="0" animBg="1"/>
      <p:bldP spid="53" grpId="1" animBg="1"/>
      <p:bldP spid="54" grpId="0"/>
      <p:bldP spid="55" grpId="0"/>
      <p:bldP spid="56" grpId="0" animBg="1"/>
      <p:bldP spid="56" grpId="1" animBg="1"/>
      <p:bldP spid="57" grpId="0"/>
      <p:bldP spid="58" grpId="0" animBg="1"/>
      <p:bldP spid="58" grpId="1" animBg="1"/>
      <p:bldP spid="5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圆角矩形 20"/>
          <p:cNvSpPr/>
          <p:nvPr/>
        </p:nvSpPr>
        <p:spPr bwMode="auto">
          <a:xfrm>
            <a:off x="1588874" y="1622548"/>
            <a:ext cx="1689706" cy="1949000"/>
          </a:xfrm>
          <a:prstGeom prst="roundRect">
            <a:avLst>
              <a:gd name="adj" fmla="val 5680"/>
            </a:avLst>
          </a:prstGeom>
          <a:noFill/>
          <a:ln w="19050" cap="flat" cmpd="sng" algn="ctr">
            <a:solidFill>
              <a:schemeClr val="accent1"/>
            </a:solid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914400" marR="0" lvl="2"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
        <p:nvSpPr>
          <p:cNvPr id="22" name="圆角矩形 21"/>
          <p:cNvSpPr/>
          <p:nvPr/>
        </p:nvSpPr>
        <p:spPr bwMode="auto">
          <a:xfrm>
            <a:off x="5898234" y="1622548"/>
            <a:ext cx="1689706" cy="1949000"/>
          </a:xfrm>
          <a:prstGeom prst="roundRect">
            <a:avLst>
              <a:gd name="adj" fmla="val 5070"/>
            </a:avLst>
          </a:prstGeom>
          <a:noFill/>
          <a:ln w="19050" cap="flat" cmpd="sng" algn="ctr">
            <a:solidFill>
              <a:schemeClr val="accent1"/>
            </a:solid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914400" marR="0" lvl="2"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
        <p:nvSpPr>
          <p:cNvPr id="23" name="矩形 26"/>
          <p:cNvSpPr>
            <a:spLocks noChangeArrowheads="1"/>
          </p:cNvSpPr>
          <p:nvPr/>
        </p:nvSpPr>
        <p:spPr bwMode="auto">
          <a:xfrm>
            <a:off x="6019308" y="1719952"/>
            <a:ext cx="1467161" cy="1858099"/>
          </a:xfrm>
          <a:prstGeom prst="rect">
            <a:avLst/>
          </a:prstGeom>
          <a:noFill/>
          <a:ln w="9525">
            <a:noFill/>
            <a:miter lim="800000"/>
            <a:headEnd/>
            <a:tailEnd/>
          </a:ln>
        </p:spPr>
        <p:txBody>
          <a:bodyPr wrap="square" lIns="62118" tIns="31058" rIns="62118" bIns="31058">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4" name="圆角矩形 23"/>
          <p:cNvSpPr/>
          <p:nvPr/>
        </p:nvSpPr>
        <p:spPr bwMode="auto">
          <a:xfrm>
            <a:off x="3724505" y="1622548"/>
            <a:ext cx="1689706" cy="1949000"/>
          </a:xfrm>
          <a:prstGeom prst="roundRect">
            <a:avLst>
              <a:gd name="adj" fmla="val 5070"/>
            </a:avLst>
          </a:prstGeom>
          <a:noFill/>
          <a:ln w="19050" cap="flat" cmpd="sng" algn="ctr">
            <a:solidFill>
              <a:schemeClr val="accent1"/>
            </a:solid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914400" marR="0" lvl="2"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
        <p:nvSpPr>
          <p:cNvPr id="25" name="矩形 24"/>
          <p:cNvSpPr>
            <a:spLocks noChangeArrowheads="1"/>
          </p:cNvSpPr>
          <p:nvPr/>
        </p:nvSpPr>
        <p:spPr bwMode="auto">
          <a:xfrm>
            <a:off x="3820451" y="1711468"/>
            <a:ext cx="1472214" cy="1858099"/>
          </a:xfrm>
          <a:prstGeom prst="rect">
            <a:avLst/>
          </a:prstGeom>
          <a:noFill/>
          <a:ln w="9525">
            <a:noFill/>
            <a:miter lim="800000"/>
            <a:headEnd/>
            <a:tailEnd/>
          </a:ln>
        </p:spPr>
        <p:txBody>
          <a:bodyPr wrap="square" lIns="62118" tIns="31058" rIns="62118" bIns="31058">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6" name="TextBox 32"/>
          <p:cNvSpPr txBox="1">
            <a:spLocks noChangeArrowheads="1"/>
          </p:cNvSpPr>
          <p:nvPr/>
        </p:nvSpPr>
        <p:spPr bwMode="auto">
          <a:xfrm>
            <a:off x="1689913" y="1732171"/>
            <a:ext cx="1458126" cy="1858099"/>
          </a:xfrm>
          <a:prstGeom prst="rect">
            <a:avLst/>
          </a:prstGeom>
          <a:noFill/>
          <a:ln w="9525">
            <a:noFill/>
            <a:miter lim="800000"/>
            <a:headEnd/>
            <a:tailEnd/>
          </a:ln>
        </p:spPr>
        <p:txBody>
          <a:bodyPr wrap="square" lIns="62118" tIns="31058" rIns="62118" bIns="31058">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7" name="Rectangle 20"/>
          <p:cNvSpPr>
            <a:spLocks noChangeArrowheads="1"/>
          </p:cNvSpPr>
          <p:nvPr/>
        </p:nvSpPr>
        <p:spPr bwMode="auto">
          <a:xfrm>
            <a:off x="1928356" y="4069860"/>
            <a:ext cx="5328877" cy="446106"/>
          </a:xfrm>
          <a:prstGeom prst="roundRect">
            <a:avLst/>
          </a:prstGeom>
          <a:noFill/>
          <a:ln w="9525" cap="flat" cmpd="sng" algn="ctr">
            <a:no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
        <p:nvSpPr>
          <p:cNvPr id="28" name="矩形 27"/>
          <p:cNvSpPr/>
          <p:nvPr/>
        </p:nvSpPr>
        <p:spPr bwMode="auto">
          <a:xfrm>
            <a:off x="1356843" y="4147798"/>
            <a:ext cx="6455517" cy="278166"/>
          </a:xfrm>
          <a:prstGeom prst="rect">
            <a:avLst/>
          </a:prstGeom>
          <a:solidFill>
            <a:schemeClr val="accent1"/>
          </a:solidFill>
          <a:ln w="28575">
            <a:noFill/>
          </a:ln>
          <a:scene3d>
            <a:camera prst="orthographicFront"/>
            <a:lightRig rig="threePt" dir="t"/>
          </a:scene3d>
          <a:sp3d/>
        </p:spPr>
        <p:txBody>
          <a:bodyPr wrap="square" lIns="62118" tIns="31058" rIns="62118" bIns="31058">
            <a:spAutoFit/>
          </a:bodyPr>
          <a:lstStyle/>
          <a:p>
            <a:pPr marL="0" marR="0" lvl="0" indent="0" algn="ctr" defTabSz="914400" rtl="0" eaLnBrk="1" fontAlgn="auto" latinLnBrk="0" hangingPunct="1">
              <a:lnSpc>
                <a:spcPct val="100000"/>
              </a:lnSpc>
              <a:spcBef>
                <a:spcPts val="0"/>
              </a:spcBef>
              <a:spcAft>
                <a:spcPts val="0"/>
              </a:spcAft>
              <a:buClrTx/>
              <a:buSzTx/>
              <a:buFontTx/>
              <a:buNone/>
              <a:tabLst>
                <a:tab pos="5789009" algn="r"/>
              </a:tabLst>
              <a:defRPr/>
            </a:pPr>
            <a:r>
              <a:rPr kumimoji="0" lang="zh-CN" altLang="en-US" sz="14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单击此处添加标题</a:t>
            </a:r>
          </a:p>
        </p:txBody>
      </p:sp>
      <p:sp>
        <p:nvSpPr>
          <p:cNvPr id="29" name="燕尾形 28"/>
          <p:cNvSpPr/>
          <p:nvPr/>
        </p:nvSpPr>
        <p:spPr>
          <a:xfrm rot="16200000" flipH="1" flipV="1">
            <a:off x="6608954" y="3628094"/>
            <a:ext cx="268262" cy="448905"/>
          </a:xfrm>
          <a:prstGeom prst="chevron">
            <a:avLst>
              <a:gd name="adj" fmla="val 39402"/>
            </a:avLst>
          </a:prstGeom>
          <a:solidFill>
            <a:schemeClr val="accent2"/>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
        <p:nvSpPr>
          <p:cNvPr id="30" name="圆角矩形 29"/>
          <p:cNvSpPr/>
          <p:nvPr/>
        </p:nvSpPr>
        <p:spPr>
          <a:xfrm>
            <a:off x="3724505" y="1203598"/>
            <a:ext cx="1689706" cy="290618"/>
          </a:xfrm>
          <a:prstGeom prst="roundRect">
            <a:avLst/>
          </a:prstGeom>
          <a:solidFill>
            <a:schemeClr val="accent1"/>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
        <p:nvSpPr>
          <p:cNvPr id="31" name="圆角矩形 30"/>
          <p:cNvSpPr/>
          <p:nvPr/>
        </p:nvSpPr>
        <p:spPr>
          <a:xfrm>
            <a:off x="5898234" y="1203598"/>
            <a:ext cx="1689706" cy="290618"/>
          </a:xfrm>
          <a:prstGeom prst="roundRect">
            <a:avLst/>
          </a:prstGeom>
          <a:solidFill>
            <a:schemeClr val="accent1"/>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
        <p:nvSpPr>
          <p:cNvPr id="32" name="圆角矩形 31"/>
          <p:cNvSpPr/>
          <p:nvPr/>
        </p:nvSpPr>
        <p:spPr>
          <a:xfrm>
            <a:off x="1588874" y="1203598"/>
            <a:ext cx="1689706" cy="290618"/>
          </a:xfrm>
          <a:prstGeom prst="roundRect">
            <a:avLst/>
          </a:prstGeom>
          <a:solidFill>
            <a:schemeClr val="accent1"/>
          </a:solidFill>
          <a:ln w="38100" cap="flat" cmpd="sng" algn="ctr">
            <a:no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
        <p:nvSpPr>
          <p:cNvPr id="33" name="矩形 32"/>
          <p:cNvSpPr>
            <a:spLocks noChangeArrowheads="1"/>
          </p:cNvSpPr>
          <p:nvPr/>
        </p:nvSpPr>
        <p:spPr bwMode="auto">
          <a:xfrm>
            <a:off x="1623656" y="1225921"/>
            <a:ext cx="1517422" cy="230170"/>
          </a:xfrm>
          <a:prstGeom prst="rect">
            <a:avLst/>
          </a:prstGeom>
          <a:noFill/>
          <a:ln>
            <a:noFill/>
          </a:ln>
          <a:scene3d>
            <a:camera prst="orthographicFront"/>
            <a:lightRig rig="threePt" dir="t"/>
          </a:scene3d>
          <a:sp3d/>
        </p:spPr>
        <p:txBody>
          <a:bodyPr wrap="square" lIns="62118" tIns="31058" rIns="62118" bIns="31058">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单击此处添加标题</a:t>
            </a:r>
          </a:p>
        </p:txBody>
      </p:sp>
      <p:sp>
        <p:nvSpPr>
          <p:cNvPr id="34" name="矩形 33"/>
          <p:cNvSpPr>
            <a:spLocks noChangeArrowheads="1"/>
          </p:cNvSpPr>
          <p:nvPr/>
        </p:nvSpPr>
        <p:spPr bwMode="auto">
          <a:xfrm>
            <a:off x="5994179" y="1225921"/>
            <a:ext cx="1517422" cy="230170"/>
          </a:xfrm>
          <a:prstGeom prst="rect">
            <a:avLst/>
          </a:prstGeom>
          <a:noFill/>
          <a:ln>
            <a:noFill/>
          </a:ln>
          <a:scene3d>
            <a:camera prst="orthographicFront"/>
            <a:lightRig rig="threePt" dir="t"/>
          </a:scene3d>
          <a:sp3d/>
        </p:spPr>
        <p:txBody>
          <a:bodyPr wrap="square" lIns="62118" tIns="31058" rIns="62118" bIns="31058">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单击此处添加标题</a:t>
            </a:r>
          </a:p>
        </p:txBody>
      </p:sp>
      <p:sp>
        <p:nvSpPr>
          <p:cNvPr id="35" name="矩形 34"/>
          <p:cNvSpPr>
            <a:spLocks noChangeArrowheads="1"/>
          </p:cNvSpPr>
          <p:nvPr/>
        </p:nvSpPr>
        <p:spPr bwMode="auto">
          <a:xfrm>
            <a:off x="3820451" y="1225921"/>
            <a:ext cx="1517422" cy="230170"/>
          </a:xfrm>
          <a:prstGeom prst="rect">
            <a:avLst/>
          </a:prstGeom>
          <a:noFill/>
          <a:ln>
            <a:noFill/>
          </a:ln>
          <a:scene3d>
            <a:camera prst="orthographicFront"/>
            <a:lightRig rig="threePt" dir="t"/>
          </a:scene3d>
          <a:sp3d/>
        </p:spPr>
        <p:txBody>
          <a:bodyPr wrap="square" lIns="62118" tIns="31058" rIns="62118" bIns="31058">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单击此处添加标题</a:t>
            </a:r>
          </a:p>
        </p:txBody>
      </p:sp>
      <p:sp>
        <p:nvSpPr>
          <p:cNvPr id="36" name="燕尾形 35"/>
          <p:cNvSpPr/>
          <p:nvPr/>
        </p:nvSpPr>
        <p:spPr>
          <a:xfrm rot="16200000" flipH="1" flipV="1">
            <a:off x="4471691" y="3628094"/>
            <a:ext cx="268262" cy="448905"/>
          </a:xfrm>
          <a:prstGeom prst="chevron">
            <a:avLst>
              <a:gd name="adj" fmla="val 39402"/>
            </a:avLst>
          </a:prstGeom>
          <a:solidFill>
            <a:schemeClr val="accent2"/>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
        <p:nvSpPr>
          <p:cNvPr id="37" name="燕尾形 36"/>
          <p:cNvSpPr/>
          <p:nvPr/>
        </p:nvSpPr>
        <p:spPr>
          <a:xfrm rot="16200000" flipH="1" flipV="1">
            <a:off x="2320389" y="3628094"/>
            <a:ext cx="268262" cy="448905"/>
          </a:xfrm>
          <a:prstGeom prst="chevron">
            <a:avLst>
              <a:gd name="adj" fmla="val 39402"/>
            </a:avLst>
          </a:prstGeom>
          <a:solidFill>
            <a:schemeClr val="accent2"/>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
        <p:nvSpPr>
          <p:cNvPr id="19" name="TextBox 18"/>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20" name="TextBox 19"/>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32816504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anim calcmode="lin" valueType="num">
                                      <p:cBhvr>
                                        <p:cTn id="8" dur="500" fill="hold"/>
                                        <p:tgtEl>
                                          <p:spTgt spid="32"/>
                                        </p:tgtEl>
                                        <p:attrNameLst>
                                          <p:attrName>ppt_x</p:attrName>
                                        </p:attrNameLst>
                                      </p:cBhvr>
                                      <p:tavLst>
                                        <p:tav tm="0">
                                          <p:val>
                                            <p:strVal val="#ppt_x"/>
                                          </p:val>
                                        </p:tav>
                                        <p:tav tm="100000">
                                          <p:val>
                                            <p:strVal val="#ppt_x"/>
                                          </p:val>
                                        </p:tav>
                                      </p:tavLst>
                                    </p:anim>
                                    <p:anim calcmode="lin" valueType="num">
                                      <p:cBhvr>
                                        <p:cTn id="9" dur="450" decel="100000" fill="hold"/>
                                        <p:tgtEl>
                                          <p:spTgt spid="32"/>
                                        </p:tgtEl>
                                        <p:attrNameLst>
                                          <p:attrName>ppt_y</p:attrName>
                                        </p:attrNameLst>
                                      </p:cBhvr>
                                      <p:tavLst>
                                        <p:tav tm="0">
                                          <p:val>
                                            <p:strVal val="#ppt_y+1"/>
                                          </p:val>
                                        </p:tav>
                                        <p:tav tm="100000">
                                          <p:val>
                                            <p:strVal val="#ppt_y-.03"/>
                                          </p:val>
                                        </p:tav>
                                      </p:tavLst>
                                    </p:anim>
                                    <p:anim calcmode="lin" valueType="num">
                                      <p:cBhvr>
                                        <p:cTn id="10" dur="50" accel="100000" fill="hold">
                                          <p:stCondLst>
                                            <p:cond delay="450"/>
                                          </p:stCondLst>
                                        </p:cTn>
                                        <p:tgtEl>
                                          <p:spTgt spid="32"/>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anim calcmode="lin" valueType="num">
                                      <p:cBhvr>
                                        <p:cTn id="14" dur="500" fill="hold"/>
                                        <p:tgtEl>
                                          <p:spTgt spid="30"/>
                                        </p:tgtEl>
                                        <p:attrNameLst>
                                          <p:attrName>ppt_x</p:attrName>
                                        </p:attrNameLst>
                                      </p:cBhvr>
                                      <p:tavLst>
                                        <p:tav tm="0">
                                          <p:val>
                                            <p:strVal val="#ppt_x"/>
                                          </p:val>
                                        </p:tav>
                                        <p:tav tm="100000">
                                          <p:val>
                                            <p:strVal val="#ppt_x"/>
                                          </p:val>
                                        </p:tav>
                                      </p:tavLst>
                                    </p:anim>
                                    <p:anim calcmode="lin" valueType="num">
                                      <p:cBhvr>
                                        <p:cTn id="15" dur="450" decel="100000" fill="hold"/>
                                        <p:tgtEl>
                                          <p:spTgt spid="30"/>
                                        </p:tgtEl>
                                        <p:attrNameLst>
                                          <p:attrName>ppt_y</p:attrName>
                                        </p:attrNameLst>
                                      </p:cBhvr>
                                      <p:tavLst>
                                        <p:tav tm="0">
                                          <p:val>
                                            <p:strVal val="#ppt_y+1"/>
                                          </p:val>
                                        </p:tav>
                                        <p:tav tm="100000">
                                          <p:val>
                                            <p:strVal val="#ppt_y-.03"/>
                                          </p:val>
                                        </p:tav>
                                      </p:tavLst>
                                    </p:anim>
                                    <p:anim calcmode="lin" valueType="num">
                                      <p:cBhvr>
                                        <p:cTn id="16" dur="50" accel="100000" fill="hold">
                                          <p:stCondLst>
                                            <p:cond delay="450"/>
                                          </p:stCondLst>
                                        </p:cTn>
                                        <p:tgtEl>
                                          <p:spTgt spid="30"/>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anim calcmode="lin" valueType="num">
                                      <p:cBhvr>
                                        <p:cTn id="20" dur="500" fill="hold"/>
                                        <p:tgtEl>
                                          <p:spTgt spid="31"/>
                                        </p:tgtEl>
                                        <p:attrNameLst>
                                          <p:attrName>ppt_x</p:attrName>
                                        </p:attrNameLst>
                                      </p:cBhvr>
                                      <p:tavLst>
                                        <p:tav tm="0">
                                          <p:val>
                                            <p:strVal val="#ppt_x"/>
                                          </p:val>
                                        </p:tav>
                                        <p:tav tm="100000">
                                          <p:val>
                                            <p:strVal val="#ppt_x"/>
                                          </p:val>
                                        </p:tav>
                                      </p:tavLst>
                                    </p:anim>
                                    <p:anim calcmode="lin" valueType="num">
                                      <p:cBhvr>
                                        <p:cTn id="21" dur="450" decel="100000" fill="hold"/>
                                        <p:tgtEl>
                                          <p:spTgt spid="31"/>
                                        </p:tgtEl>
                                        <p:attrNameLst>
                                          <p:attrName>ppt_y</p:attrName>
                                        </p:attrNameLst>
                                      </p:cBhvr>
                                      <p:tavLst>
                                        <p:tav tm="0">
                                          <p:val>
                                            <p:strVal val="#ppt_y+1"/>
                                          </p:val>
                                        </p:tav>
                                        <p:tav tm="100000">
                                          <p:val>
                                            <p:strVal val="#ppt_y-.03"/>
                                          </p:val>
                                        </p:tav>
                                      </p:tavLst>
                                    </p:anim>
                                    <p:anim calcmode="lin" valueType="num">
                                      <p:cBhvr>
                                        <p:cTn id="22" dur="50" accel="100000" fill="hold">
                                          <p:stCondLst>
                                            <p:cond delay="450"/>
                                          </p:stCondLst>
                                        </p:cTn>
                                        <p:tgtEl>
                                          <p:spTgt spid="31"/>
                                        </p:tgtEl>
                                        <p:attrNameLst>
                                          <p:attrName>ppt_y</p:attrName>
                                        </p:attrNameLst>
                                      </p:cBhvr>
                                      <p:tavLst>
                                        <p:tav tm="0">
                                          <p:val>
                                            <p:strVal val="#ppt_y-.03"/>
                                          </p:val>
                                        </p:tav>
                                        <p:tav tm="100000">
                                          <p:val>
                                            <p:strVal val="#ppt_y"/>
                                          </p:val>
                                        </p:tav>
                                      </p:tavLst>
                                    </p:anim>
                                  </p:childTnLst>
                                </p:cTn>
                              </p:par>
                            </p:childTnLst>
                          </p:cTn>
                        </p:par>
                        <p:par>
                          <p:cTn id="23" fill="hold">
                            <p:stCondLst>
                              <p:cond delay="500"/>
                            </p:stCondLst>
                            <p:childTnLst>
                              <p:par>
                                <p:cTn id="24" presetID="12" presetClass="entr" presetSubtype="4" fill="hold" grpId="0" nodeType="after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slide(fromBottom)">
                                      <p:cBhvr>
                                        <p:cTn id="26" dur="500"/>
                                        <p:tgtEl>
                                          <p:spTgt spid="33"/>
                                        </p:tgtEl>
                                      </p:cBhvr>
                                    </p:animEffect>
                                  </p:childTnLst>
                                </p:cTn>
                              </p:par>
                            </p:childTnLst>
                          </p:cTn>
                        </p:par>
                        <p:par>
                          <p:cTn id="27" fill="hold">
                            <p:stCondLst>
                              <p:cond delay="1000"/>
                            </p:stCondLst>
                            <p:childTnLst>
                              <p:par>
                                <p:cTn id="28" presetID="12" presetClass="entr" presetSubtype="4" fill="hold" grpId="0" nodeType="after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slide(fromBottom)">
                                      <p:cBhvr>
                                        <p:cTn id="30" dur="500"/>
                                        <p:tgtEl>
                                          <p:spTgt spid="35"/>
                                        </p:tgtEl>
                                      </p:cBhvr>
                                    </p:animEffect>
                                  </p:childTnLst>
                                </p:cTn>
                              </p:par>
                            </p:childTnLst>
                          </p:cTn>
                        </p:par>
                        <p:par>
                          <p:cTn id="31" fill="hold">
                            <p:stCondLst>
                              <p:cond delay="1500"/>
                            </p:stCondLst>
                            <p:childTnLst>
                              <p:par>
                                <p:cTn id="32" presetID="12" presetClass="entr" presetSubtype="4" fill="hold" grpId="0" nodeType="after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slide(fromBottom)">
                                      <p:cBhvr>
                                        <p:cTn id="34" dur="500"/>
                                        <p:tgtEl>
                                          <p:spTgt spid="34"/>
                                        </p:tgtEl>
                                      </p:cBhvr>
                                    </p:animEffect>
                                  </p:childTnLst>
                                </p:cTn>
                              </p:par>
                            </p:childTnLst>
                          </p:cTn>
                        </p:par>
                        <p:par>
                          <p:cTn id="35" fill="hold">
                            <p:stCondLst>
                              <p:cond delay="2000"/>
                            </p:stCondLst>
                            <p:childTnLst>
                              <p:par>
                                <p:cTn id="36" presetID="12" presetClass="entr" presetSubtype="1"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slide(fromTop)">
                                      <p:cBhvr>
                                        <p:cTn id="38" dur="500"/>
                                        <p:tgtEl>
                                          <p:spTgt spid="21"/>
                                        </p:tgtEl>
                                      </p:cBhvr>
                                    </p:animEffect>
                                  </p:childTnLst>
                                </p:cTn>
                              </p:par>
                            </p:childTnLst>
                          </p:cTn>
                        </p:par>
                        <p:par>
                          <p:cTn id="39" fill="hold">
                            <p:stCondLst>
                              <p:cond delay="2500"/>
                            </p:stCondLst>
                            <p:childTnLst>
                              <p:par>
                                <p:cTn id="40" presetID="12" presetClass="entr" presetSubtype="1" fill="hold" grpId="0" nodeType="after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slide(fromTop)">
                                      <p:cBhvr>
                                        <p:cTn id="42" dur="500"/>
                                        <p:tgtEl>
                                          <p:spTgt spid="24"/>
                                        </p:tgtEl>
                                      </p:cBhvr>
                                    </p:animEffect>
                                  </p:childTnLst>
                                </p:cTn>
                              </p:par>
                            </p:childTnLst>
                          </p:cTn>
                        </p:par>
                        <p:par>
                          <p:cTn id="43" fill="hold">
                            <p:stCondLst>
                              <p:cond delay="3000"/>
                            </p:stCondLst>
                            <p:childTnLst>
                              <p:par>
                                <p:cTn id="44" presetID="12" presetClass="entr" presetSubtype="1"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slide(fromTop)">
                                      <p:cBhvr>
                                        <p:cTn id="46" dur="500"/>
                                        <p:tgtEl>
                                          <p:spTgt spid="22"/>
                                        </p:tgtEl>
                                      </p:cBhvr>
                                    </p:animEffect>
                                  </p:childTnLst>
                                </p:cTn>
                              </p:par>
                            </p:childTnLst>
                          </p:cTn>
                        </p:par>
                        <p:par>
                          <p:cTn id="47" fill="hold">
                            <p:stCondLst>
                              <p:cond delay="3500"/>
                            </p:stCondLst>
                            <p:childTnLst>
                              <p:par>
                                <p:cTn id="48" presetID="49" presetClass="entr" presetSubtype="0" decel="100000" fill="hold" grpId="0" nodeType="after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p:cTn id="50" dur="500" fill="hold"/>
                                        <p:tgtEl>
                                          <p:spTgt spid="26"/>
                                        </p:tgtEl>
                                        <p:attrNameLst>
                                          <p:attrName>ppt_w</p:attrName>
                                        </p:attrNameLst>
                                      </p:cBhvr>
                                      <p:tavLst>
                                        <p:tav tm="0">
                                          <p:val>
                                            <p:fltVal val="0"/>
                                          </p:val>
                                        </p:tav>
                                        <p:tav tm="100000">
                                          <p:val>
                                            <p:strVal val="#ppt_w"/>
                                          </p:val>
                                        </p:tav>
                                      </p:tavLst>
                                    </p:anim>
                                    <p:anim calcmode="lin" valueType="num">
                                      <p:cBhvr>
                                        <p:cTn id="51" dur="500" fill="hold"/>
                                        <p:tgtEl>
                                          <p:spTgt spid="26"/>
                                        </p:tgtEl>
                                        <p:attrNameLst>
                                          <p:attrName>ppt_h</p:attrName>
                                        </p:attrNameLst>
                                      </p:cBhvr>
                                      <p:tavLst>
                                        <p:tav tm="0">
                                          <p:val>
                                            <p:fltVal val="0"/>
                                          </p:val>
                                        </p:tav>
                                        <p:tav tm="100000">
                                          <p:val>
                                            <p:strVal val="#ppt_h"/>
                                          </p:val>
                                        </p:tav>
                                      </p:tavLst>
                                    </p:anim>
                                    <p:anim calcmode="lin" valueType="num">
                                      <p:cBhvr>
                                        <p:cTn id="52" dur="500" fill="hold"/>
                                        <p:tgtEl>
                                          <p:spTgt spid="26"/>
                                        </p:tgtEl>
                                        <p:attrNameLst>
                                          <p:attrName>style.rotation</p:attrName>
                                        </p:attrNameLst>
                                      </p:cBhvr>
                                      <p:tavLst>
                                        <p:tav tm="0">
                                          <p:val>
                                            <p:fltVal val="360"/>
                                          </p:val>
                                        </p:tav>
                                        <p:tav tm="100000">
                                          <p:val>
                                            <p:fltVal val="0"/>
                                          </p:val>
                                        </p:tav>
                                      </p:tavLst>
                                    </p:anim>
                                    <p:animEffect transition="in" filter="fade">
                                      <p:cBhvr>
                                        <p:cTn id="53" dur="500"/>
                                        <p:tgtEl>
                                          <p:spTgt spid="26"/>
                                        </p:tgtEl>
                                      </p:cBhvr>
                                    </p:animEffect>
                                  </p:childTnLst>
                                </p:cTn>
                              </p:par>
                            </p:childTnLst>
                          </p:cTn>
                        </p:par>
                        <p:par>
                          <p:cTn id="54" fill="hold">
                            <p:stCondLst>
                              <p:cond delay="4000"/>
                            </p:stCondLst>
                            <p:childTnLst>
                              <p:par>
                                <p:cTn id="55" presetID="49" presetClass="entr" presetSubtype="0" decel="100000" fill="hold" grpId="0" nodeType="after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p:cTn id="57" dur="500" fill="hold"/>
                                        <p:tgtEl>
                                          <p:spTgt spid="25"/>
                                        </p:tgtEl>
                                        <p:attrNameLst>
                                          <p:attrName>ppt_w</p:attrName>
                                        </p:attrNameLst>
                                      </p:cBhvr>
                                      <p:tavLst>
                                        <p:tav tm="0">
                                          <p:val>
                                            <p:fltVal val="0"/>
                                          </p:val>
                                        </p:tav>
                                        <p:tav tm="100000">
                                          <p:val>
                                            <p:strVal val="#ppt_w"/>
                                          </p:val>
                                        </p:tav>
                                      </p:tavLst>
                                    </p:anim>
                                    <p:anim calcmode="lin" valueType="num">
                                      <p:cBhvr>
                                        <p:cTn id="58" dur="500" fill="hold"/>
                                        <p:tgtEl>
                                          <p:spTgt spid="25"/>
                                        </p:tgtEl>
                                        <p:attrNameLst>
                                          <p:attrName>ppt_h</p:attrName>
                                        </p:attrNameLst>
                                      </p:cBhvr>
                                      <p:tavLst>
                                        <p:tav tm="0">
                                          <p:val>
                                            <p:fltVal val="0"/>
                                          </p:val>
                                        </p:tav>
                                        <p:tav tm="100000">
                                          <p:val>
                                            <p:strVal val="#ppt_h"/>
                                          </p:val>
                                        </p:tav>
                                      </p:tavLst>
                                    </p:anim>
                                    <p:anim calcmode="lin" valueType="num">
                                      <p:cBhvr>
                                        <p:cTn id="59" dur="500" fill="hold"/>
                                        <p:tgtEl>
                                          <p:spTgt spid="25"/>
                                        </p:tgtEl>
                                        <p:attrNameLst>
                                          <p:attrName>style.rotation</p:attrName>
                                        </p:attrNameLst>
                                      </p:cBhvr>
                                      <p:tavLst>
                                        <p:tav tm="0">
                                          <p:val>
                                            <p:fltVal val="360"/>
                                          </p:val>
                                        </p:tav>
                                        <p:tav tm="100000">
                                          <p:val>
                                            <p:fltVal val="0"/>
                                          </p:val>
                                        </p:tav>
                                      </p:tavLst>
                                    </p:anim>
                                    <p:animEffect transition="in" filter="fade">
                                      <p:cBhvr>
                                        <p:cTn id="60" dur="500"/>
                                        <p:tgtEl>
                                          <p:spTgt spid="25"/>
                                        </p:tgtEl>
                                      </p:cBhvr>
                                    </p:animEffect>
                                  </p:childTnLst>
                                </p:cTn>
                              </p:par>
                            </p:childTnLst>
                          </p:cTn>
                        </p:par>
                        <p:par>
                          <p:cTn id="61" fill="hold">
                            <p:stCondLst>
                              <p:cond delay="4500"/>
                            </p:stCondLst>
                            <p:childTnLst>
                              <p:par>
                                <p:cTn id="62" presetID="49" presetClass="entr" presetSubtype="0" decel="100000"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cBhvr>
                                        <p:cTn id="64" dur="500" fill="hold"/>
                                        <p:tgtEl>
                                          <p:spTgt spid="23"/>
                                        </p:tgtEl>
                                        <p:attrNameLst>
                                          <p:attrName>ppt_w</p:attrName>
                                        </p:attrNameLst>
                                      </p:cBhvr>
                                      <p:tavLst>
                                        <p:tav tm="0">
                                          <p:val>
                                            <p:fltVal val="0"/>
                                          </p:val>
                                        </p:tav>
                                        <p:tav tm="100000">
                                          <p:val>
                                            <p:strVal val="#ppt_w"/>
                                          </p:val>
                                        </p:tav>
                                      </p:tavLst>
                                    </p:anim>
                                    <p:anim calcmode="lin" valueType="num">
                                      <p:cBhvr>
                                        <p:cTn id="65" dur="500" fill="hold"/>
                                        <p:tgtEl>
                                          <p:spTgt spid="23"/>
                                        </p:tgtEl>
                                        <p:attrNameLst>
                                          <p:attrName>ppt_h</p:attrName>
                                        </p:attrNameLst>
                                      </p:cBhvr>
                                      <p:tavLst>
                                        <p:tav tm="0">
                                          <p:val>
                                            <p:fltVal val="0"/>
                                          </p:val>
                                        </p:tav>
                                        <p:tav tm="100000">
                                          <p:val>
                                            <p:strVal val="#ppt_h"/>
                                          </p:val>
                                        </p:tav>
                                      </p:tavLst>
                                    </p:anim>
                                    <p:anim calcmode="lin" valueType="num">
                                      <p:cBhvr>
                                        <p:cTn id="66" dur="500" fill="hold"/>
                                        <p:tgtEl>
                                          <p:spTgt spid="23"/>
                                        </p:tgtEl>
                                        <p:attrNameLst>
                                          <p:attrName>style.rotation</p:attrName>
                                        </p:attrNameLst>
                                      </p:cBhvr>
                                      <p:tavLst>
                                        <p:tav tm="0">
                                          <p:val>
                                            <p:fltVal val="360"/>
                                          </p:val>
                                        </p:tav>
                                        <p:tav tm="100000">
                                          <p:val>
                                            <p:fltVal val="0"/>
                                          </p:val>
                                        </p:tav>
                                      </p:tavLst>
                                    </p:anim>
                                    <p:animEffect transition="in" filter="fade">
                                      <p:cBhvr>
                                        <p:cTn id="67" dur="500"/>
                                        <p:tgtEl>
                                          <p:spTgt spid="23"/>
                                        </p:tgtEl>
                                      </p:cBhvr>
                                    </p:animEffect>
                                  </p:childTnLst>
                                </p:cTn>
                              </p:par>
                            </p:childTnLst>
                          </p:cTn>
                        </p:par>
                        <p:par>
                          <p:cTn id="68" fill="hold">
                            <p:stCondLst>
                              <p:cond delay="5000"/>
                            </p:stCondLst>
                            <p:childTnLst>
                              <p:par>
                                <p:cTn id="69" presetID="12" presetClass="entr" presetSubtype="1" fill="hold" grpId="0"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slide(fromTop)">
                                      <p:cBhvr>
                                        <p:cTn id="71" dur="500"/>
                                        <p:tgtEl>
                                          <p:spTgt spid="37"/>
                                        </p:tgtEl>
                                      </p:cBhvr>
                                    </p:animEffect>
                                  </p:childTnLst>
                                </p:cTn>
                              </p:par>
                            </p:childTnLst>
                          </p:cTn>
                        </p:par>
                        <p:par>
                          <p:cTn id="72" fill="hold">
                            <p:stCondLst>
                              <p:cond delay="5500"/>
                            </p:stCondLst>
                            <p:childTnLst>
                              <p:par>
                                <p:cTn id="73" presetID="12" presetClass="entr" presetSubtype="1" fill="hold" grpId="0"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slide(fromTop)">
                                      <p:cBhvr>
                                        <p:cTn id="75" dur="500"/>
                                        <p:tgtEl>
                                          <p:spTgt spid="36"/>
                                        </p:tgtEl>
                                      </p:cBhvr>
                                    </p:animEffect>
                                  </p:childTnLst>
                                </p:cTn>
                              </p:par>
                            </p:childTnLst>
                          </p:cTn>
                        </p:par>
                        <p:par>
                          <p:cTn id="76" fill="hold">
                            <p:stCondLst>
                              <p:cond delay="6000"/>
                            </p:stCondLst>
                            <p:childTnLst>
                              <p:par>
                                <p:cTn id="77" presetID="12" presetClass="entr" presetSubtype="1"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slide(fromTop)">
                                      <p:cBhvr>
                                        <p:cTn id="79" dur="500"/>
                                        <p:tgtEl>
                                          <p:spTgt spid="29"/>
                                        </p:tgtEl>
                                      </p:cBhvr>
                                    </p:animEffect>
                                  </p:childTnLst>
                                </p:cTn>
                              </p:par>
                            </p:childTnLst>
                          </p:cTn>
                        </p:par>
                        <p:par>
                          <p:cTn id="80" fill="hold">
                            <p:stCondLst>
                              <p:cond delay="6500"/>
                            </p:stCondLst>
                            <p:childTnLst>
                              <p:par>
                                <p:cTn id="81" presetID="53" presetClass="entr" presetSubtype="16" fill="hold" grpId="0" nodeType="afterEffect" nodePh="1">
                                  <p:stCondLst>
                                    <p:cond delay="0"/>
                                  </p:stCondLst>
                                  <p:endCondLst>
                                    <p:cond evt="begin" delay="0">
                                      <p:tn val="81"/>
                                    </p:cond>
                                  </p:endCondLst>
                                  <p:childTnLst>
                                    <p:set>
                                      <p:cBhvr>
                                        <p:cTn id="82" dur="1" fill="hold">
                                          <p:stCondLst>
                                            <p:cond delay="0"/>
                                          </p:stCondLst>
                                        </p:cTn>
                                        <p:tgtEl>
                                          <p:spTgt spid="27"/>
                                        </p:tgtEl>
                                        <p:attrNameLst>
                                          <p:attrName>style.visibility</p:attrName>
                                        </p:attrNameLst>
                                      </p:cBhvr>
                                      <p:to>
                                        <p:strVal val="visible"/>
                                      </p:to>
                                    </p:set>
                                    <p:anim calcmode="lin" valueType="num">
                                      <p:cBhvr>
                                        <p:cTn id="83" dur="500" fill="hold"/>
                                        <p:tgtEl>
                                          <p:spTgt spid="27"/>
                                        </p:tgtEl>
                                        <p:attrNameLst>
                                          <p:attrName>ppt_w</p:attrName>
                                        </p:attrNameLst>
                                      </p:cBhvr>
                                      <p:tavLst>
                                        <p:tav tm="0">
                                          <p:val>
                                            <p:fltVal val="0"/>
                                          </p:val>
                                        </p:tav>
                                        <p:tav tm="100000">
                                          <p:val>
                                            <p:strVal val="#ppt_w"/>
                                          </p:val>
                                        </p:tav>
                                      </p:tavLst>
                                    </p:anim>
                                    <p:anim calcmode="lin" valueType="num">
                                      <p:cBhvr>
                                        <p:cTn id="84" dur="500" fill="hold"/>
                                        <p:tgtEl>
                                          <p:spTgt spid="27"/>
                                        </p:tgtEl>
                                        <p:attrNameLst>
                                          <p:attrName>ppt_h</p:attrName>
                                        </p:attrNameLst>
                                      </p:cBhvr>
                                      <p:tavLst>
                                        <p:tav tm="0">
                                          <p:val>
                                            <p:fltVal val="0"/>
                                          </p:val>
                                        </p:tav>
                                        <p:tav tm="100000">
                                          <p:val>
                                            <p:strVal val="#ppt_h"/>
                                          </p:val>
                                        </p:tav>
                                      </p:tavLst>
                                    </p:anim>
                                    <p:animEffect transition="in" filter="fade">
                                      <p:cBhvr>
                                        <p:cTn id="85" dur="500"/>
                                        <p:tgtEl>
                                          <p:spTgt spid="27"/>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28"/>
                                        </p:tgtEl>
                                        <p:attrNameLst>
                                          <p:attrName>style.visibility</p:attrName>
                                        </p:attrNameLst>
                                      </p:cBhvr>
                                      <p:to>
                                        <p:strVal val="visible"/>
                                      </p:to>
                                    </p:set>
                                    <p:anim calcmode="lin" valueType="num">
                                      <p:cBhvr>
                                        <p:cTn id="88" dur="500" fill="hold"/>
                                        <p:tgtEl>
                                          <p:spTgt spid="28"/>
                                        </p:tgtEl>
                                        <p:attrNameLst>
                                          <p:attrName>ppt_w</p:attrName>
                                        </p:attrNameLst>
                                      </p:cBhvr>
                                      <p:tavLst>
                                        <p:tav tm="0">
                                          <p:val>
                                            <p:fltVal val="0"/>
                                          </p:val>
                                        </p:tav>
                                        <p:tav tm="100000">
                                          <p:val>
                                            <p:strVal val="#ppt_w"/>
                                          </p:val>
                                        </p:tav>
                                      </p:tavLst>
                                    </p:anim>
                                    <p:anim calcmode="lin" valueType="num">
                                      <p:cBhvr>
                                        <p:cTn id="89" dur="500" fill="hold"/>
                                        <p:tgtEl>
                                          <p:spTgt spid="28"/>
                                        </p:tgtEl>
                                        <p:attrNameLst>
                                          <p:attrName>ppt_h</p:attrName>
                                        </p:attrNameLst>
                                      </p:cBhvr>
                                      <p:tavLst>
                                        <p:tav tm="0">
                                          <p:val>
                                            <p:fltVal val="0"/>
                                          </p:val>
                                        </p:tav>
                                        <p:tav tm="100000">
                                          <p:val>
                                            <p:strVal val="#ppt_h"/>
                                          </p:val>
                                        </p:tav>
                                      </p:tavLst>
                                    </p:anim>
                                    <p:animEffect transition="in" filter="fade">
                                      <p:cBhvr>
                                        <p:cTn id="9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P spid="27" grpId="0"/>
      <p:bldP spid="28" grpId="0" animBg="1"/>
      <p:bldP spid="29" grpId="0" animBg="1"/>
      <p:bldP spid="30" grpId="0" animBg="1"/>
      <p:bldP spid="31" grpId="0" animBg="1"/>
      <p:bldP spid="32" grpId="0" animBg="1"/>
      <p:bldP spid="33" grpId="0"/>
      <p:bldP spid="34" grpId="0"/>
      <p:bldP spid="35" grpId="0"/>
      <p:bldP spid="36" grpId="0" animBg="1"/>
      <p:bldP spid="3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
          <p:cNvSpPr>
            <a:spLocks noChangeArrowheads="1"/>
          </p:cNvSpPr>
          <p:nvPr/>
        </p:nvSpPr>
        <p:spPr bwMode="auto">
          <a:xfrm>
            <a:off x="2339753" y="1643229"/>
            <a:ext cx="6804248" cy="1648601"/>
          </a:xfrm>
          <a:prstGeom prst="rect">
            <a:avLst/>
          </a:prstGeom>
          <a:solidFill>
            <a:schemeClr val="accent1"/>
          </a:solidFill>
          <a:ln w="9525">
            <a:noFill/>
            <a:miter lim="800000"/>
            <a:headEnd/>
            <a:tailEnd/>
          </a:ln>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black"/>
              </a:solidFill>
              <a:effectLst/>
              <a:uLnTx/>
              <a:uFillTx/>
              <a:latin typeface="Calibri" pitchFamily="34" charset="0"/>
              <a:ea typeface="宋体" panose="02010600030101010101" pitchFamily="2" charset="-122"/>
              <a:cs typeface="+mn-cs"/>
            </a:endParaRPr>
          </a:p>
        </p:txBody>
      </p:sp>
      <p:sp>
        <p:nvSpPr>
          <p:cNvPr id="23" name="矩形 22"/>
          <p:cNvSpPr/>
          <p:nvPr/>
        </p:nvSpPr>
        <p:spPr>
          <a:xfrm>
            <a:off x="1" y="1643229"/>
            <a:ext cx="2339751" cy="16486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105235"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24" name="Text Box 2"/>
          <p:cNvSpPr txBox="1">
            <a:spLocks noChangeArrowheads="1"/>
          </p:cNvSpPr>
          <p:nvPr/>
        </p:nvSpPr>
        <p:spPr bwMode="auto">
          <a:xfrm>
            <a:off x="2699792" y="1923678"/>
            <a:ext cx="4858820" cy="646331"/>
          </a:xfrm>
          <a:prstGeom prst="rect">
            <a:avLst/>
          </a:prstGeom>
          <a:noFill/>
          <a:ln w="9525">
            <a:noFill/>
            <a:miter lim="800000"/>
            <a:headEnd/>
            <a:tailEnd/>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6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cs typeface="+mn-cs"/>
              </a:rPr>
              <a:t>在此输入过渡页标题</a:t>
            </a:r>
            <a:endParaRPr kumimoji="0" lang="zh-CN" altLang="en-US" sz="3600" b="1"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5" name="Text Box 2"/>
          <p:cNvSpPr txBox="1">
            <a:spLocks noChangeArrowheads="1"/>
          </p:cNvSpPr>
          <p:nvPr/>
        </p:nvSpPr>
        <p:spPr bwMode="auto">
          <a:xfrm>
            <a:off x="2749180" y="2643758"/>
            <a:ext cx="4809432" cy="307777"/>
          </a:xfrm>
          <a:prstGeom prst="rect">
            <a:avLst/>
          </a:prstGeom>
          <a:noFill/>
          <a:ln w="9525">
            <a:noFill/>
            <a:miter lim="800000"/>
            <a:headEnd/>
            <a:tailEnd/>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rPr>
              <a:t>点击</a:t>
            </a:r>
            <a:r>
              <a:rPr kumimoji="0" lang="zh-CN" altLang="en-US" sz="1400" b="0" i="0" u="none" strike="noStrike" kern="0" cap="none" spc="0" normalizeH="0" baseline="0" noProof="0" dirty="0" smtClean="0">
                <a:ln>
                  <a:noFill/>
                </a:ln>
                <a:solidFill>
                  <a:prstClr val="white"/>
                </a:solidFill>
                <a:effectLst/>
                <a:uLnTx/>
                <a:uFillTx/>
                <a:latin typeface="微软雅黑" pitchFamily="34" charset="-122"/>
                <a:ea typeface="微软雅黑" pitchFamily="34" charset="-122"/>
                <a:cs typeface="+mn-cs"/>
              </a:rPr>
              <a:t>录入</a:t>
            </a:r>
            <a:r>
              <a:rPr kumimoji="0" lang="zh-CN" altLang="en-US" sz="14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rPr>
              <a:t>此部分的内容及说明，</a:t>
            </a:r>
            <a:r>
              <a:rPr kumimoji="0" lang="zh-CN" altLang="en-US" sz="1400" b="0" i="0" u="none" strike="noStrike" kern="0" cap="none" spc="0" normalizeH="0" baseline="0" noProof="0" dirty="0" smtClean="0">
                <a:ln>
                  <a:noFill/>
                </a:ln>
                <a:solidFill>
                  <a:prstClr val="white"/>
                </a:solidFill>
                <a:effectLst/>
                <a:uLnTx/>
                <a:uFillTx/>
                <a:latin typeface="微软雅黑" pitchFamily="34" charset="-122"/>
                <a:ea typeface="微软雅黑" pitchFamily="34" charset="-122"/>
                <a:cs typeface="+mn-cs"/>
              </a:rPr>
              <a:t>简单扼要。</a:t>
            </a:r>
            <a:endParaRPr kumimoji="0" lang="zh-CN" altLang="en-US" sz="14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7" name="TextBox 6"/>
          <p:cNvSpPr txBox="1"/>
          <p:nvPr/>
        </p:nvSpPr>
        <p:spPr>
          <a:xfrm>
            <a:off x="499526" y="1773272"/>
            <a:ext cx="1353256" cy="144655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800" b="0" i="0" u="none" strike="noStrike" kern="1200" cap="none" spc="0" normalizeH="0" baseline="0" noProof="0" dirty="0" smtClean="0">
                <a:ln>
                  <a:noFill/>
                </a:ln>
                <a:solidFill>
                  <a:prstClr val="white"/>
                </a:solidFill>
                <a:effectLst/>
                <a:uLnTx/>
                <a:uFillTx/>
                <a:latin typeface="Impact" panose="020B0806030902050204" pitchFamily="34" charset="0"/>
                <a:ea typeface="微软雅黑" panose="020B0503020204020204" pitchFamily="34" charset="-122"/>
                <a:cs typeface="+mn-cs"/>
              </a:rPr>
              <a:t>04</a:t>
            </a:r>
            <a:endParaRPr kumimoji="0" lang="zh-CN" altLang="en-US" sz="8800" b="0" i="0" u="none" strike="noStrike" kern="1200" cap="none" spc="0" normalizeH="0" baseline="0" noProof="0" dirty="0">
              <a:ln>
                <a:noFill/>
              </a:ln>
              <a:solidFill>
                <a:prstClr val="white"/>
              </a:solidFill>
              <a:effectLst/>
              <a:uLnTx/>
              <a:uFillTx/>
              <a:latin typeface="Impact" panose="020B0806030902050204" pitchFamily="34" charset="0"/>
              <a:ea typeface="微软雅黑" panose="020B0503020204020204" pitchFamily="34" charset="-122"/>
              <a:cs typeface="+mn-cs"/>
            </a:endParaRPr>
          </a:p>
        </p:txBody>
      </p:sp>
    </p:spTree>
    <p:extLst>
      <p:ext uri="{BB962C8B-B14F-4D97-AF65-F5344CB8AC3E}">
        <p14:creationId xmlns:p14="http://schemas.microsoft.com/office/powerpoint/2010/main" val="41352863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1+#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style.rotation</p:attrName>
                                        </p:attrNameLst>
                                      </p:cBhvr>
                                      <p:tavLst>
                                        <p:tav tm="0">
                                          <p:val>
                                            <p:fltVal val="360"/>
                                          </p:val>
                                        </p:tav>
                                        <p:tav tm="100000">
                                          <p:val>
                                            <p:fltVal val="0"/>
                                          </p:val>
                                        </p:tav>
                                      </p:tavLst>
                                    </p:anim>
                                    <p:animEffect transition="in" filter="fade">
                                      <p:cBhvr>
                                        <p:cTn id="19" dur="500"/>
                                        <p:tgtEl>
                                          <p:spTgt spid="7"/>
                                        </p:tgtEl>
                                      </p:cBhvr>
                                    </p:animEffect>
                                  </p:childTnLst>
                                </p:cTn>
                              </p:par>
                            </p:childTnLst>
                          </p:cTn>
                        </p:par>
                        <p:par>
                          <p:cTn id="20" fill="hold">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childTnLst>
                          </p:cTn>
                        </p:par>
                        <p:par>
                          <p:cTn id="28" fill="hold">
                            <p:stCondLst>
                              <p:cond delay="2440"/>
                            </p:stCondLst>
                            <p:childTnLst>
                              <p:par>
                                <p:cTn id="29" presetID="22" presetClass="entr" presetSubtype="4"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五边形 25"/>
          <p:cNvSpPr/>
          <p:nvPr/>
        </p:nvSpPr>
        <p:spPr bwMode="auto">
          <a:xfrm>
            <a:off x="2212172" y="1447848"/>
            <a:ext cx="1258035" cy="386488"/>
          </a:xfrm>
          <a:prstGeom prst="homePlate">
            <a:avLst/>
          </a:prstGeom>
          <a:solidFill>
            <a:schemeClr val="accent1"/>
          </a:solidFill>
          <a:ln w="3175" cap="flat" cmpd="sng">
            <a:noFill/>
            <a:bevel/>
            <a:headEnd/>
            <a:tailEnd/>
          </a:ln>
        </p:spPr>
        <p:txBody>
          <a:bodyPr lIns="62118" tIns="31058" rIns="62118" bIns="31058"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1" i="0" u="none" strike="noStrike" kern="1200" cap="none" spc="0" normalizeH="0" baseline="0" noProof="0" dirty="0">
              <a:ln>
                <a:noFill/>
              </a:ln>
              <a:solidFill>
                <a:srgbClr val="F8F8F8"/>
              </a:solidFill>
              <a:effectLst/>
              <a:uLnTx/>
              <a:uFillTx/>
              <a:latin typeface="Arial" pitchFamily="34" charset="0"/>
              <a:ea typeface="微软雅黑" pitchFamily="34" charset="-122"/>
              <a:cs typeface="+mn-cs"/>
            </a:endParaRPr>
          </a:p>
        </p:txBody>
      </p:sp>
      <p:sp>
        <p:nvSpPr>
          <p:cNvPr id="27" name="TextBox 22"/>
          <p:cNvSpPr txBox="1">
            <a:spLocks noChangeArrowheads="1"/>
          </p:cNvSpPr>
          <p:nvPr/>
        </p:nvSpPr>
        <p:spPr bwMode="auto">
          <a:xfrm>
            <a:off x="2348493" y="1509526"/>
            <a:ext cx="1056462" cy="251094"/>
          </a:xfrm>
          <a:prstGeom prst="rect">
            <a:avLst/>
          </a:prstGeom>
          <a:noFill/>
          <a:ln w="3175" cap="flat" cmpd="sng">
            <a:noFill/>
            <a:bevel/>
            <a:headEnd/>
            <a:tailEnd/>
          </a:ln>
        </p:spPr>
        <p:txBody>
          <a:bodyPr lIns="62118" tIns="31058" rIns="62118" bIns="31058" anchor="ctr"/>
          <a:lstStyle>
            <a:defPPr>
              <a:defRPr lang="zh-CN"/>
            </a:defPPr>
            <a:lvl1pPr algn="ctr">
              <a:defRPr sz="2000" b="1">
                <a:solidFill>
                  <a:srgbClr val="F8F8F8"/>
                </a:solidFill>
                <a:ea typeface="微软雅黑"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srgbClr val="F8F8F8"/>
                </a:solidFill>
                <a:effectLst/>
                <a:uLnTx/>
                <a:uFillTx/>
                <a:latin typeface="Calibri"/>
                <a:ea typeface="微软雅黑" pitchFamily="34" charset="-122"/>
                <a:cs typeface="+mn-cs"/>
              </a:rPr>
              <a:t>添加标题</a:t>
            </a:r>
          </a:p>
        </p:txBody>
      </p:sp>
      <p:sp>
        <p:nvSpPr>
          <p:cNvPr id="28" name="五边形 27"/>
          <p:cNvSpPr/>
          <p:nvPr/>
        </p:nvSpPr>
        <p:spPr bwMode="auto">
          <a:xfrm>
            <a:off x="2212171" y="2638075"/>
            <a:ext cx="1258036" cy="386488"/>
          </a:xfrm>
          <a:prstGeom prst="homePlate">
            <a:avLst/>
          </a:prstGeom>
          <a:solidFill>
            <a:schemeClr val="accent1"/>
          </a:solidFill>
          <a:ln w="3175" cap="flat" cmpd="sng">
            <a:noFill/>
            <a:bevel/>
            <a:headEnd/>
            <a:tailEnd/>
          </a:ln>
        </p:spPr>
        <p:txBody>
          <a:bodyPr lIns="62118" tIns="31058" rIns="62118" bIns="31058"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1" i="0" u="none" strike="noStrike" kern="1200" cap="none" spc="0" normalizeH="0" baseline="0" noProof="0" dirty="0">
              <a:ln>
                <a:noFill/>
              </a:ln>
              <a:solidFill>
                <a:srgbClr val="F8F8F8"/>
              </a:solidFill>
              <a:effectLst/>
              <a:uLnTx/>
              <a:uFillTx/>
              <a:latin typeface="Arial" pitchFamily="34" charset="0"/>
              <a:ea typeface="微软雅黑" pitchFamily="34" charset="-122"/>
              <a:cs typeface="+mn-cs"/>
            </a:endParaRPr>
          </a:p>
        </p:txBody>
      </p:sp>
      <p:sp>
        <p:nvSpPr>
          <p:cNvPr id="29" name="TextBox 22"/>
          <p:cNvSpPr txBox="1">
            <a:spLocks noChangeArrowheads="1"/>
          </p:cNvSpPr>
          <p:nvPr/>
        </p:nvSpPr>
        <p:spPr bwMode="auto">
          <a:xfrm>
            <a:off x="2354164" y="2714277"/>
            <a:ext cx="1050789" cy="251094"/>
          </a:xfrm>
          <a:prstGeom prst="rect">
            <a:avLst/>
          </a:prstGeom>
          <a:noFill/>
          <a:ln w="3175" cap="flat" cmpd="sng">
            <a:noFill/>
            <a:bevel/>
            <a:headEnd/>
            <a:tailEnd/>
          </a:ln>
        </p:spPr>
        <p:txBody>
          <a:bodyPr lIns="62118" tIns="31058" rIns="62118" bIns="31058" anchor="ctr"/>
          <a:lstStyle>
            <a:defPPr>
              <a:defRPr lang="zh-CN"/>
            </a:defPPr>
            <a:lvl1pPr algn="ctr">
              <a:defRPr sz="2000" b="1">
                <a:solidFill>
                  <a:srgbClr val="F8F8F8"/>
                </a:solidFill>
                <a:ea typeface="微软雅黑"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srgbClr val="F8F8F8"/>
                </a:solidFill>
                <a:effectLst/>
                <a:uLnTx/>
                <a:uFillTx/>
                <a:latin typeface="Calibri"/>
                <a:ea typeface="微软雅黑" pitchFamily="34" charset="-122"/>
                <a:cs typeface="+mn-cs"/>
              </a:rPr>
              <a:t>添加标题</a:t>
            </a:r>
          </a:p>
        </p:txBody>
      </p:sp>
      <p:sp>
        <p:nvSpPr>
          <p:cNvPr id="30" name="五边形 29"/>
          <p:cNvSpPr/>
          <p:nvPr/>
        </p:nvSpPr>
        <p:spPr bwMode="auto">
          <a:xfrm>
            <a:off x="2212171" y="3885006"/>
            <a:ext cx="1258036" cy="386488"/>
          </a:xfrm>
          <a:prstGeom prst="homePlate">
            <a:avLst/>
          </a:prstGeom>
          <a:solidFill>
            <a:schemeClr val="accent1"/>
          </a:solidFill>
          <a:ln w="3175" cap="flat" cmpd="sng">
            <a:noFill/>
            <a:bevel/>
            <a:headEnd/>
            <a:tailEnd/>
          </a:ln>
        </p:spPr>
        <p:txBody>
          <a:bodyPr lIns="62118" tIns="31058" rIns="62118" bIns="31058"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1" i="0" u="none" strike="noStrike" kern="1200" cap="none" spc="0" normalizeH="0" baseline="0" noProof="0" dirty="0">
              <a:ln>
                <a:noFill/>
              </a:ln>
              <a:solidFill>
                <a:srgbClr val="F8F8F8"/>
              </a:solidFill>
              <a:effectLst/>
              <a:uLnTx/>
              <a:uFillTx/>
              <a:latin typeface="Arial" pitchFamily="34" charset="0"/>
              <a:ea typeface="微软雅黑" pitchFamily="34" charset="-122"/>
              <a:cs typeface="+mn-cs"/>
            </a:endParaRPr>
          </a:p>
        </p:txBody>
      </p:sp>
      <p:sp>
        <p:nvSpPr>
          <p:cNvPr id="31" name="TextBox 22"/>
          <p:cNvSpPr txBox="1">
            <a:spLocks noChangeArrowheads="1"/>
          </p:cNvSpPr>
          <p:nvPr/>
        </p:nvSpPr>
        <p:spPr bwMode="auto">
          <a:xfrm>
            <a:off x="2354164" y="3947512"/>
            <a:ext cx="1050789" cy="251094"/>
          </a:xfrm>
          <a:prstGeom prst="rect">
            <a:avLst/>
          </a:prstGeom>
          <a:noFill/>
          <a:ln w="3175" cap="flat" cmpd="sng">
            <a:noFill/>
            <a:bevel/>
            <a:headEnd/>
            <a:tailEnd/>
          </a:ln>
        </p:spPr>
        <p:txBody>
          <a:bodyPr lIns="62118" tIns="31058" rIns="62118" bIns="31058" anchor="ctr"/>
          <a:lstStyle>
            <a:defPPr>
              <a:defRPr lang="zh-CN"/>
            </a:defPPr>
            <a:lvl1pPr algn="ctr">
              <a:defRPr sz="2000" b="1">
                <a:solidFill>
                  <a:srgbClr val="F8F8F8"/>
                </a:solidFill>
                <a:ea typeface="微软雅黑"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srgbClr val="F8F8F8"/>
                </a:solidFill>
                <a:effectLst/>
                <a:uLnTx/>
                <a:uFillTx/>
                <a:latin typeface="Calibri"/>
                <a:ea typeface="微软雅黑" pitchFamily="34" charset="-122"/>
                <a:cs typeface="+mn-cs"/>
              </a:rPr>
              <a:t>添加标题</a:t>
            </a:r>
          </a:p>
        </p:txBody>
      </p:sp>
      <p:sp>
        <p:nvSpPr>
          <p:cNvPr id="32" name="任意多边形 31"/>
          <p:cNvSpPr/>
          <p:nvPr/>
        </p:nvSpPr>
        <p:spPr bwMode="auto">
          <a:xfrm>
            <a:off x="1496934" y="1629211"/>
            <a:ext cx="855695" cy="1204749"/>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8" tIns="31058" rIns="62118" bIns="31058" anchor="ctr">
            <a:sp3d/>
          </a:bodyPr>
          <a:lstStyle/>
          <a:p>
            <a:pPr marL="0" marR="0" lvl="0" indent="0" algn="ctr" defTabSz="914400" rtl="0" eaLnBrk="0" fontAlgn="ctr" latinLnBrk="0" hangingPunct="0">
              <a:lnSpc>
                <a:spcPct val="100000"/>
              </a:lnSpc>
              <a:spcBef>
                <a:spcPts val="0"/>
              </a:spcBef>
              <a:spcAft>
                <a:spcPts val="0"/>
              </a:spcAft>
              <a:buClr>
                <a:srgbClr val="FF0000"/>
              </a:buClr>
              <a:buSzPct val="70000"/>
              <a:buFontTx/>
              <a:buNone/>
              <a:tabLst/>
              <a:defRPr/>
            </a:pPr>
            <a:endParaRPr kumimoji="0" lang="zh-CN" altLang="en-US" sz="11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33" name="任意多边形 32"/>
          <p:cNvSpPr/>
          <p:nvPr/>
        </p:nvSpPr>
        <p:spPr bwMode="auto">
          <a:xfrm flipV="1">
            <a:off x="1496936" y="2850912"/>
            <a:ext cx="855695" cy="1227338"/>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8" tIns="31058" rIns="62118" bIns="31058" anchor="ctr">
            <a:sp3d/>
          </a:bodyPr>
          <a:lstStyle/>
          <a:p>
            <a:pPr marL="0" marR="0" lvl="0" indent="0" algn="ctr" defTabSz="914400" rtl="0" eaLnBrk="0" fontAlgn="ctr" latinLnBrk="0" hangingPunct="0">
              <a:lnSpc>
                <a:spcPct val="100000"/>
              </a:lnSpc>
              <a:spcBef>
                <a:spcPts val="0"/>
              </a:spcBef>
              <a:spcAft>
                <a:spcPts val="0"/>
              </a:spcAft>
              <a:buClr>
                <a:srgbClr val="FF0000"/>
              </a:buClr>
              <a:buSzPct val="70000"/>
              <a:buFontTx/>
              <a:buNone/>
              <a:tabLst/>
              <a:defRPr/>
            </a:pPr>
            <a:endParaRPr kumimoji="0" lang="zh-CN" altLang="en-US" sz="11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cxnSp>
        <p:nvCxnSpPr>
          <p:cNvPr id="34" name="直接连接符 33"/>
          <p:cNvCxnSpPr/>
          <p:nvPr/>
        </p:nvCxnSpPr>
        <p:spPr bwMode="auto">
          <a:xfrm>
            <a:off x="1496934" y="2850908"/>
            <a:ext cx="855695" cy="2"/>
          </a:xfrm>
          <a:prstGeom prst="line">
            <a:avLst/>
          </a:prstGeom>
          <a:ln>
            <a:solidFill>
              <a:schemeClr val="tx1">
                <a:lumMod val="65000"/>
                <a:lumOff val="35000"/>
              </a:schemeClr>
            </a:solidFill>
            <a:headEnd type="oval"/>
            <a:tailEnd type="oval"/>
          </a:ln>
          <a:extLst/>
        </p:spPr>
        <p:style>
          <a:lnRef idx="1">
            <a:schemeClr val="dk1"/>
          </a:lnRef>
          <a:fillRef idx="0">
            <a:schemeClr val="dk1"/>
          </a:fillRef>
          <a:effectRef idx="0">
            <a:schemeClr val="dk1"/>
          </a:effectRef>
          <a:fontRef idx="minor">
            <a:schemeClr val="tx1"/>
          </a:fontRef>
        </p:style>
      </p:cxnSp>
      <p:sp>
        <p:nvSpPr>
          <p:cNvPr id="35" name="椭圆 34"/>
          <p:cNvSpPr>
            <a:spLocks noChangeArrowheads="1"/>
          </p:cNvSpPr>
          <p:nvPr/>
        </p:nvSpPr>
        <p:spPr bwMode="auto">
          <a:xfrm>
            <a:off x="964699" y="2379807"/>
            <a:ext cx="943005" cy="942204"/>
          </a:xfrm>
          <a:prstGeom prst="ellipse">
            <a:avLst/>
          </a:prstGeom>
          <a:solidFill>
            <a:schemeClr val="accent1"/>
          </a:solidFill>
          <a:ln w="3175" cap="flat" cmpd="sng">
            <a:noFill/>
            <a:bevel/>
            <a:headEnd/>
            <a:tailEnd/>
          </a:ln>
          <a:extLst/>
        </p:spPr>
        <p:txBody>
          <a:bodyPr lIns="62118" tIns="31058" rIns="62118" bIns="31058"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F8F8F8"/>
                </a:solidFill>
                <a:effectLst/>
                <a:uLnTx/>
                <a:uFillTx/>
                <a:latin typeface="Calibri"/>
                <a:ea typeface="微软雅黑" pitchFamily="34" charset="-122"/>
                <a:cs typeface="+mn-cs"/>
              </a:rPr>
              <a:t>添加</a:t>
            </a:r>
            <a:endParaRPr kumimoji="0" lang="en-US" altLang="zh-CN" sz="1400" b="1" i="0" u="none" strike="noStrike" kern="1200" cap="none" spc="0" normalizeH="0" baseline="0" noProof="0" dirty="0">
              <a:ln>
                <a:noFill/>
              </a:ln>
              <a:solidFill>
                <a:srgbClr val="F8F8F8"/>
              </a:solidFill>
              <a:effectLst/>
              <a:uLnTx/>
              <a:uFillTx/>
              <a:latin typeface="Calibri"/>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F8F8F8"/>
                </a:solidFill>
                <a:effectLst/>
                <a:uLnTx/>
                <a:uFillTx/>
                <a:latin typeface="Calibri"/>
                <a:ea typeface="微软雅黑" pitchFamily="34" charset="-122"/>
                <a:cs typeface="+mn-cs"/>
              </a:rPr>
              <a:t>标题</a:t>
            </a:r>
          </a:p>
        </p:txBody>
      </p:sp>
      <p:sp>
        <p:nvSpPr>
          <p:cNvPr id="36" name="右弧形箭头 35"/>
          <p:cNvSpPr/>
          <p:nvPr/>
        </p:nvSpPr>
        <p:spPr>
          <a:xfrm>
            <a:off x="6435667" y="1389622"/>
            <a:ext cx="673760" cy="1408981"/>
          </a:xfrm>
          <a:prstGeom prst="curvedLeftArrow">
            <a:avLst/>
          </a:prstGeom>
          <a:solidFill>
            <a:schemeClr val="accent2"/>
          </a:solidFill>
          <a:ln w="19050">
            <a:noFill/>
          </a:ln>
        </p:spPr>
        <p:txBody>
          <a:bodyPr vert="horz" wrap="square" lIns="55905" tIns="27953" rIns="55905" bIns="2795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rgbClr val="EEECE1">
                  <a:lumMod val="10000"/>
                </a:srgbClr>
              </a:solidFill>
              <a:effectLst/>
              <a:uLnTx/>
              <a:uFillTx/>
              <a:latin typeface="Calibri"/>
              <a:ea typeface="微软雅黑"/>
              <a:cs typeface="+mn-cs"/>
            </a:endParaRPr>
          </a:p>
        </p:txBody>
      </p:sp>
      <p:sp>
        <p:nvSpPr>
          <p:cNvPr id="37" name="右弧形箭头 36"/>
          <p:cNvSpPr/>
          <p:nvPr/>
        </p:nvSpPr>
        <p:spPr>
          <a:xfrm>
            <a:off x="6442502" y="2801444"/>
            <a:ext cx="666924" cy="1557403"/>
          </a:xfrm>
          <a:prstGeom prst="curvedLeftArrow">
            <a:avLst/>
          </a:prstGeom>
          <a:solidFill>
            <a:schemeClr val="accent2"/>
          </a:solidFill>
          <a:ln w="19050">
            <a:noFill/>
          </a:ln>
        </p:spPr>
        <p:txBody>
          <a:bodyPr vert="horz" wrap="square" lIns="55905" tIns="27953" rIns="55905" bIns="2795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rgbClr val="EEECE1">
                  <a:lumMod val="10000"/>
                </a:srgbClr>
              </a:solidFill>
              <a:effectLst/>
              <a:uLnTx/>
              <a:uFillTx/>
              <a:latin typeface="Calibri"/>
              <a:ea typeface="微软雅黑"/>
              <a:cs typeface="+mn-cs"/>
            </a:endParaRPr>
          </a:p>
        </p:txBody>
      </p:sp>
      <p:sp>
        <p:nvSpPr>
          <p:cNvPr id="38" name="右弧形箭头 37"/>
          <p:cNvSpPr/>
          <p:nvPr/>
        </p:nvSpPr>
        <p:spPr>
          <a:xfrm rot="10800000" flipH="1">
            <a:off x="6243302" y="1696865"/>
            <a:ext cx="770430" cy="2285921"/>
          </a:xfrm>
          <a:prstGeom prst="curvedLeftArrow">
            <a:avLst/>
          </a:prstGeom>
          <a:solidFill>
            <a:schemeClr val="accent1"/>
          </a:solidFill>
          <a:ln w="19050">
            <a:noFill/>
          </a:ln>
        </p:spPr>
        <p:txBody>
          <a:bodyPr vert="horz" wrap="square" lIns="55905" tIns="27953" rIns="55905" bIns="2795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rgbClr val="EEECE1">
                  <a:lumMod val="10000"/>
                </a:srgbClr>
              </a:solidFill>
              <a:effectLst/>
              <a:uLnTx/>
              <a:uFillTx/>
              <a:latin typeface="Calibri"/>
              <a:ea typeface="微软雅黑"/>
              <a:cs typeface="+mn-cs"/>
            </a:endParaRPr>
          </a:p>
        </p:txBody>
      </p:sp>
      <p:sp>
        <p:nvSpPr>
          <p:cNvPr id="39" name="TextBox 31"/>
          <p:cNvSpPr txBox="1"/>
          <p:nvPr/>
        </p:nvSpPr>
        <p:spPr>
          <a:xfrm>
            <a:off x="7064536" y="2724738"/>
            <a:ext cx="828020" cy="230170"/>
          </a:xfrm>
          <a:prstGeom prst="rect">
            <a:avLst/>
          </a:prstGeom>
          <a:noFill/>
        </p:spPr>
        <p:txBody>
          <a:bodyPr wrap="square" lIns="62118" tIns="31058" rIns="62118" bIns="31058"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srgbClr val="2272AB"/>
                </a:solidFill>
                <a:effectLst/>
                <a:uLnTx/>
                <a:uFillTx/>
                <a:latin typeface="Broadway BT"/>
                <a:ea typeface="微软雅黑"/>
                <a:cs typeface="+mn-cs"/>
              </a:rPr>
              <a:t>补充性文字</a:t>
            </a:r>
          </a:p>
        </p:txBody>
      </p:sp>
      <p:sp>
        <p:nvSpPr>
          <p:cNvPr id="40" name="TextBox 31"/>
          <p:cNvSpPr txBox="1"/>
          <p:nvPr/>
        </p:nvSpPr>
        <p:spPr>
          <a:xfrm>
            <a:off x="7200364" y="3471893"/>
            <a:ext cx="828020" cy="230170"/>
          </a:xfrm>
          <a:prstGeom prst="rect">
            <a:avLst/>
          </a:prstGeom>
          <a:noFill/>
        </p:spPr>
        <p:txBody>
          <a:bodyPr wrap="square" lIns="62118" tIns="31058" rIns="62118" bIns="31058"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srgbClr val="2272AB"/>
                </a:solidFill>
                <a:effectLst/>
                <a:uLnTx/>
                <a:uFillTx/>
                <a:latin typeface="Broadway BT"/>
                <a:ea typeface="微软雅黑"/>
                <a:cs typeface="+mn-cs"/>
              </a:rPr>
              <a:t>补充性文字</a:t>
            </a:r>
          </a:p>
        </p:txBody>
      </p:sp>
      <p:sp>
        <p:nvSpPr>
          <p:cNvPr id="41" name="TextBox 31"/>
          <p:cNvSpPr txBox="1"/>
          <p:nvPr/>
        </p:nvSpPr>
        <p:spPr>
          <a:xfrm>
            <a:off x="7200364" y="1958569"/>
            <a:ext cx="828020" cy="230170"/>
          </a:xfrm>
          <a:prstGeom prst="rect">
            <a:avLst/>
          </a:prstGeom>
          <a:noFill/>
        </p:spPr>
        <p:txBody>
          <a:bodyPr wrap="square" lIns="62118" tIns="31058" rIns="62118" bIns="31058"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srgbClr val="2272AB"/>
                </a:solidFill>
                <a:effectLst/>
                <a:uLnTx/>
                <a:uFillTx/>
                <a:latin typeface="Broadway BT"/>
                <a:ea typeface="微软雅黑"/>
                <a:cs typeface="+mn-cs"/>
              </a:rPr>
              <a:t>补充性文字</a:t>
            </a:r>
          </a:p>
        </p:txBody>
      </p:sp>
      <p:sp>
        <p:nvSpPr>
          <p:cNvPr id="42" name="圆角矩形 41"/>
          <p:cNvSpPr/>
          <p:nvPr/>
        </p:nvSpPr>
        <p:spPr bwMode="auto">
          <a:xfrm>
            <a:off x="3102216" y="2413043"/>
            <a:ext cx="3049152"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8" tIns="31058" rIns="62118" bIns="31058" anchor="ctr"/>
          <a:lstStyle/>
          <a:p>
            <a:pPr marL="914400" marR="0" lvl="2" indent="0" algn="l" defTabSz="914400" rtl="0" eaLnBrk="1" fontAlgn="auto" latinLnBrk="0" hangingPunct="1">
              <a:lnSpc>
                <a:spcPct val="100000"/>
              </a:lnSpc>
              <a:spcBef>
                <a:spcPts val="0"/>
              </a:spcBef>
              <a:spcAft>
                <a:spcPts val="0"/>
              </a:spcAft>
              <a:buClrTx/>
              <a:buSzTx/>
              <a:buFontTx/>
              <a:buNone/>
              <a:tabLst/>
              <a:defRPr/>
            </a:pPr>
            <a:endParaRPr kumimoji="0" lang="zh-CN" altLang="en-US" sz="1000" b="0" i="0" u="none" strike="noStrike" kern="1200" cap="none" spc="0" normalizeH="0" baseline="0" noProof="0" dirty="0">
              <a:ln>
                <a:noFill/>
              </a:ln>
              <a:solidFill>
                <a:srgbClr val="595959">
                  <a:lumMod val="75000"/>
                </a:srgbClr>
              </a:solidFill>
              <a:effectLst/>
              <a:uLnTx/>
              <a:uFillTx/>
              <a:latin typeface="Calibri"/>
              <a:ea typeface="宋体" panose="02010600030101010101" pitchFamily="2" charset="-122"/>
              <a:cs typeface="+mn-cs"/>
            </a:endParaRPr>
          </a:p>
        </p:txBody>
      </p:sp>
      <p:sp>
        <p:nvSpPr>
          <p:cNvPr id="43" name="圆角矩形 42"/>
          <p:cNvSpPr/>
          <p:nvPr/>
        </p:nvSpPr>
        <p:spPr bwMode="auto">
          <a:xfrm>
            <a:off x="3102216" y="3640228"/>
            <a:ext cx="3049152"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8" tIns="31058" rIns="62118" bIns="31058" anchor="ctr"/>
          <a:lstStyle/>
          <a:p>
            <a:pPr marL="914400" marR="0" lvl="2" indent="0" algn="l" defTabSz="914400" rtl="0" eaLnBrk="1" fontAlgn="auto" latinLnBrk="0" hangingPunct="1">
              <a:lnSpc>
                <a:spcPct val="100000"/>
              </a:lnSpc>
              <a:spcBef>
                <a:spcPts val="0"/>
              </a:spcBef>
              <a:spcAft>
                <a:spcPts val="0"/>
              </a:spcAft>
              <a:buClrTx/>
              <a:buSzTx/>
              <a:buFontTx/>
              <a:buNone/>
              <a:tabLst/>
              <a:defRPr/>
            </a:pPr>
            <a:endParaRPr kumimoji="0" lang="zh-CN" altLang="en-US" sz="1000" b="0" i="0" u="none" strike="noStrike" kern="1200" cap="none" spc="0" normalizeH="0" baseline="0" noProof="0" dirty="0">
              <a:ln>
                <a:noFill/>
              </a:ln>
              <a:solidFill>
                <a:srgbClr val="595959">
                  <a:lumMod val="75000"/>
                </a:srgbClr>
              </a:solidFill>
              <a:effectLst/>
              <a:uLnTx/>
              <a:uFillTx/>
              <a:latin typeface="Arial" pitchFamily="34" charset="0"/>
              <a:ea typeface="宋体" pitchFamily="2" charset="-122"/>
              <a:cs typeface="+mn-cs"/>
            </a:endParaRPr>
          </a:p>
        </p:txBody>
      </p:sp>
      <p:sp>
        <p:nvSpPr>
          <p:cNvPr id="44" name="圆角矩形 43"/>
          <p:cNvSpPr/>
          <p:nvPr/>
        </p:nvSpPr>
        <p:spPr bwMode="auto">
          <a:xfrm>
            <a:off x="3102216" y="1197914"/>
            <a:ext cx="3049152"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8" tIns="31058" rIns="62118" bIns="31058" anchor="ctr"/>
          <a:lstStyle/>
          <a:p>
            <a:pPr marL="914400" marR="0" lvl="2" indent="0" algn="l" defTabSz="914400" rtl="0" eaLnBrk="1" fontAlgn="auto" latinLnBrk="0" hangingPunct="1">
              <a:lnSpc>
                <a:spcPct val="100000"/>
              </a:lnSpc>
              <a:spcBef>
                <a:spcPts val="0"/>
              </a:spcBef>
              <a:spcAft>
                <a:spcPts val="0"/>
              </a:spcAft>
              <a:buClrTx/>
              <a:buSzTx/>
              <a:buFontTx/>
              <a:buNone/>
              <a:tabLst/>
              <a:defRPr/>
            </a:pPr>
            <a:endParaRPr kumimoji="0" lang="zh-CN" altLang="en-US" sz="1000" b="0" i="0" u="none" strike="noStrike" kern="1200" cap="none" spc="0" normalizeH="0" baseline="0" noProof="0" dirty="0">
              <a:ln>
                <a:noFill/>
              </a:ln>
              <a:solidFill>
                <a:srgbClr val="595959">
                  <a:lumMod val="75000"/>
                </a:srgbClr>
              </a:solidFill>
              <a:effectLst/>
              <a:uLnTx/>
              <a:uFillTx/>
              <a:latin typeface="Arial" pitchFamily="34" charset="0"/>
              <a:ea typeface="宋体" pitchFamily="2" charset="-122"/>
              <a:cs typeface="+mn-cs"/>
            </a:endParaRPr>
          </a:p>
        </p:txBody>
      </p:sp>
      <p:sp>
        <p:nvSpPr>
          <p:cNvPr id="45" name="TextBox 32"/>
          <p:cNvSpPr txBox="1">
            <a:spLocks noChangeArrowheads="1"/>
          </p:cNvSpPr>
          <p:nvPr/>
        </p:nvSpPr>
        <p:spPr bwMode="auto">
          <a:xfrm>
            <a:off x="3293873" y="3859782"/>
            <a:ext cx="2657989" cy="471122"/>
          </a:xfrm>
          <a:prstGeom prst="rect">
            <a:avLst/>
          </a:prstGeom>
          <a:noFill/>
          <a:ln w="3175" cap="flat" cmpd="sng">
            <a:noFill/>
            <a:bevel/>
            <a:headEnd/>
            <a:tailEnd/>
          </a:ln>
        </p:spPr>
        <p:txBody>
          <a:bodyPr lIns="62118" tIns="31058" rIns="62118" bIns="31058" anchor="ctr"/>
          <a:lstStyle>
            <a:defPPr>
              <a:defRPr lang="zh-CN"/>
            </a:defPPr>
            <a:lvl1pPr algn="ctr">
              <a:defRPr>
                <a:solidFill>
                  <a:srgbClr val="FFFFFF"/>
                </a:solidFill>
                <a:ea typeface="微软雅黑"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Calibri"/>
                <a:ea typeface="微软雅黑" pitchFamily="34" charset="-122"/>
                <a:cs typeface="+mn-cs"/>
              </a:rPr>
              <a:t>您的内容打在这里，或者通过复制您的文本后，在此框中选择粘贴，并选择只保留文字。</a:t>
            </a:r>
          </a:p>
        </p:txBody>
      </p:sp>
      <p:sp>
        <p:nvSpPr>
          <p:cNvPr id="46" name="TextBox 32"/>
          <p:cNvSpPr txBox="1">
            <a:spLocks noChangeArrowheads="1"/>
          </p:cNvSpPr>
          <p:nvPr/>
        </p:nvSpPr>
        <p:spPr bwMode="auto">
          <a:xfrm>
            <a:off x="3282250" y="2567155"/>
            <a:ext cx="2657989" cy="471122"/>
          </a:xfrm>
          <a:prstGeom prst="rect">
            <a:avLst/>
          </a:prstGeom>
          <a:noFill/>
          <a:ln w="3175" cap="flat" cmpd="sng">
            <a:noFill/>
            <a:bevel/>
            <a:headEnd/>
            <a:tailEnd/>
          </a:ln>
        </p:spPr>
        <p:txBody>
          <a:bodyPr lIns="62118" tIns="31058" rIns="62118" bIns="31058" anchor="ctr"/>
          <a:lstStyle>
            <a:defPPr>
              <a:defRPr lang="zh-CN"/>
            </a:defPPr>
            <a:lvl1pPr algn="ctr">
              <a:defRPr>
                <a:solidFill>
                  <a:srgbClr val="FFFFFF"/>
                </a:solidFill>
                <a:ea typeface="微软雅黑"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Calibri"/>
                <a:ea typeface="微软雅黑" pitchFamily="34" charset="-122"/>
                <a:cs typeface="+mn-cs"/>
              </a:rPr>
              <a:t>您的内容打在这里，或者通过复制您的文本后，在此框中选择粘贴，并选择只保留文字。</a:t>
            </a:r>
          </a:p>
        </p:txBody>
      </p:sp>
      <p:sp>
        <p:nvSpPr>
          <p:cNvPr id="47" name="TextBox 32"/>
          <p:cNvSpPr txBox="1">
            <a:spLocks noChangeArrowheads="1"/>
          </p:cNvSpPr>
          <p:nvPr/>
        </p:nvSpPr>
        <p:spPr bwMode="auto">
          <a:xfrm>
            <a:off x="3286197" y="1393735"/>
            <a:ext cx="2657989" cy="471122"/>
          </a:xfrm>
          <a:prstGeom prst="rect">
            <a:avLst/>
          </a:prstGeom>
          <a:noFill/>
          <a:ln w="3175" cap="flat" cmpd="sng">
            <a:noFill/>
            <a:bevel/>
            <a:headEnd/>
            <a:tailEnd/>
          </a:ln>
        </p:spPr>
        <p:txBody>
          <a:bodyPr lIns="62118" tIns="31058" rIns="62118" bIns="31058" anchor="ctr"/>
          <a:lstStyle>
            <a:defPPr>
              <a:defRPr lang="zh-CN"/>
            </a:defPPr>
            <a:lvl1pPr algn="ctr">
              <a:defRPr>
                <a:solidFill>
                  <a:srgbClr val="FFFFFF"/>
                </a:solidFill>
                <a:ea typeface="微软雅黑"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Calibri"/>
                <a:ea typeface="微软雅黑" pitchFamily="34" charset="-122"/>
                <a:cs typeface="+mn-cs"/>
              </a:rPr>
              <a:t>您的内容打在这里，或者通过复制您的文本后，在此框中选择粘贴，并选择只保留文字。</a:t>
            </a:r>
          </a:p>
        </p:txBody>
      </p:sp>
      <p:sp>
        <p:nvSpPr>
          <p:cNvPr id="24" name="TextBox 23"/>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25" name="TextBox 24"/>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36699627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heel(1)">
                                      <p:cBhvr>
                                        <p:cTn id="7" dur="500"/>
                                        <p:tgtEl>
                                          <p:spTgt spid="3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down)">
                                      <p:cBhvr>
                                        <p:cTn id="11" dur="500"/>
                                        <p:tgtEl>
                                          <p:spTgt spid="32"/>
                                        </p:tgtEl>
                                      </p:cBhvr>
                                    </p:animEffect>
                                  </p:childTnLst>
                                </p:cTn>
                              </p:par>
                            </p:childTnLst>
                          </p:cTn>
                        </p:par>
                        <p:par>
                          <p:cTn id="12" fill="hold">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300" fill="hold"/>
                                        <p:tgtEl>
                                          <p:spTgt spid="26"/>
                                        </p:tgtEl>
                                        <p:attrNameLst>
                                          <p:attrName>ppt_w</p:attrName>
                                        </p:attrNameLst>
                                      </p:cBhvr>
                                      <p:tavLst>
                                        <p:tav tm="0">
                                          <p:val>
                                            <p:fltVal val="0"/>
                                          </p:val>
                                        </p:tav>
                                        <p:tav tm="100000">
                                          <p:val>
                                            <p:strVal val="#ppt_w"/>
                                          </p:val>
                                        </p:tav>
                                      </p:tavLst>
                                    </p:anim>
                                    <p:anim calcmode="lin" valueType="num">
                                      <p:cBhvr>
                                        <p:cTn id="16" dur="300" fill="hold"/>
                                        <p:tgtEl>
                                          <p:spTgt spid="26"/>
                                        </p:tgtEl>
                                        <p:attrNameLst>
                                          <p:attrName>ppt_h</p:attrName>
                                        </p:attrNameLst>
                                      </p:cBhvr>
                                      <p:tavLst>
                                        <p:tav tm="0">
                                          <p:val>
                                            <p:fltVal val="0"/>
                                          </p:val>
                                        </p:tav>
                                        <p:tav tm="100000">
                                          <p:val>
                                            <p:strVal val="#ppt_h"/>
                                          </p:val>
                                        </p:tav>
                                      </p:tavLst>
                                    </p:anim>
                                    <p:anim calcmode="lin" valueType="num">
                                      <p:cBhvr>
                                        <p:cTn id="17" dur="300" fill="hold"/>
                                        <p:tgtEl>
                                          <p:spTgt spid="26"/>
                                        </p:tgtEl>
                                        <p:attrNameLst>
                                          <p:attrName>style.rotation</p:attrName>
                                        </p:attrNameLst>
                                      </p:cBhvr>
                                      <p:tavLst>
                                        <p:tav tm="0">
                                          <p:val>
                                            <p:fltVal val="90"/>
                                          </p:val>
                                        </p:tav>
                                        <p:tav tm="100000">
                                          <p:val>
                                            <p:fltVal val="0"/>
                                          </p:val>
                                        </p:tav>
                                      </p:tavLst>
                                    </p:anim>
                                    <p:animEffect transition="in" filter="fade">
                                      <p:cBhvr>
                                        <p:cTn id="18" dur="300"/>
                                        <p:tgtEl>
                                          <p:spTgt spid="26"/>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300" fill="hold"/>
                                        <p:tgtEl>
                                          <p:spTgt spid="27"/>
                                        </p:tgtEl>
                                        <p:attrNameLst>
                                          <p:attrName>ppt_w</p:attrName>
                                        </p:attrNameLst>
                                      </p:cBhvr>
                                      <p:tavLst>
                                        <p:tav tm="0">
                                          <p:val>
                                            <p:fltVal val="0"/>
                                          </p:val>
                                        </p:tav>
                                        <p:tav tm="100000">
                                          <p:val>
                                            <p:strVal val="#ppt_w"/>
                                          </p:val>
                                        </p:tav>
                                      </p:tavLst>
                                    </p:anim>
                                    <p:anim calcmode="lin" valueType="num">
                                      <p:cBhvr>
                                        <p:cTn id="22" dur="300" fill="hold"/>
                                        <p:tgtEl>
                                          <p:spTgt spid="27"/>
                                        </p:tgtEl>
                                        <p:attrNameLst>
                                          <p:attrName>ppt_h</p:attrName>
                                        </p:attrNameLst>
                                      </p:cBhvr>
                                      <p:tavLst>
                                        <p:tav tm="0">
                                          <p:val>
                                            <p:fltVal val="0"/>
                                          </p:val>
                                        </p:tav>
                                        <p:tav tm="100000">
                                          <p:val>
                                            <p:strVal val="#ppt_h"/>
                                          </p:val>
                                        </p:tav>
                                      </p:tavLst>
                                    </p:anim>
                                    <p:anim calcmode="lin" valueType="num">
                                      <p:cBhvr>
                                        <p:cTn id="23" dur="300" fill="hold"/>
                                        <p:tgtEl>
                                          <p:spTgt spid="27"/>
                                        </p:tgtEl>
                                        <p:attrNameLst>
                                          <p:attrName>style.rotation</p:attrName>
                                        </p:attrNameLst>
                                      </p:cBhvr>
                                      <p:tavLst>
                                        <p:tav tm="0">
                                          <p:val>
                                            <p:fltVal val="90"/>
                                          </p:val>
                                        </p:tav>
                                        <p:tav tm="100000">
                                          <p:val>
                                            <p:fltVal val="0"/>
                                          </p:val>
                                        </p:tav>
                                      </p:tavLst>
                                    </p:anim>
                                    <p:animEffect transition="in" filter="fade">
                                      <p:cBhvr>
                                        <p:cTn id="24" dur="300"/>
                                        <p:tgtEl>
                                          <p:spTgt spid="27"/>
                                        </p:tgtEl>
                                      </p:cBhvr>
                                    </p:animEffect>
                                  </p:childTnLst>
                                </p:cTn>
                              </p:par>
                            </p:childTnLst>
                          </p:cTn>
                        </p:par>
                        <p:par>
                          <p:cTn id="25" fill="hold">
                            <p:stCondLst>
                              <p:cond delay="1300"/>
                            </p:stCondLst>
                            <p:childTnLst>
                              <p:par>
                                <p:cTn id="26" presetID="22" presetClass="entr" presetSubtype="8"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wipe(left)">
                                      <p:cBhvr>
                                        <p:cTn id="28" dur="500"/>
                                        <p:tgtEl>
                                          <p:spTgt spid="4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500"/>
                                        <p:tgtEl>
                                          <p:spTgt spid="44"/>
                                        </p:tgtEl>
                                      </p:cBhvr>
                                    </p:animEffect>
                                  </p:childTnLst>
                                </p:cTn>
                              </p:par>
                            </p:childTnLst>
                          </p:cTn>
                        </p:par>
                        <p:par>
                          <p:cTn id="32" fill="hold">
                            <p:stCondLst>
                              <p:cond delay="1800"/>
                            </p:stCondLst>
                            <p:childTnLst>
                              <p:par>
                                <p:cTn id="33" presetID="22" presetClass="entr" presetSubtype="8"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left)">
                                      <p:cBhvr>
                                        <p:cTn id="35" dur="500"/>
                                        <p:tgtEl>
                                          <p:spTgt spid="34"/>
                                        </p:tgtEl>
                                      </p:cBhvr>
                                    </p:animEffect>
                                  </p:childTnLst>
                                </p:cTn>
                              </p:par>
                            </p:childTnLst>
                          </p:cTn>
                        </p:par>
                        <p:par>
                          <p:cTn id="36" fill="hold">
                            <p:stCondLst>
                              <p:cond delay="2300"/>
                            </p:stCondLst>
                            <p:childTnLst>
                              <p:par>
                                <p:cTn id="37" presetID="31"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p:cTn id="39" dur="300" fill="hold"/>
                                        <p:tgtEl>
                                          <p:spTgt spid="28"/>
                                        </p:tgtEl>
                                        <p:attrNameLst>
                                          <p:attrName>ppt_w</p:attrName>
                                        </p:attrNameLst>
                                      </p:cBhvr>
                                      <p:tavLst>
                                        <p:tav tm="0">
                                          <p:val>
                                            <p:fltVal val="0"/>
                                          </p:val>
                                        </p:tav>
                                        <p:tav tm="100000">
                                          <p:val>
                                            <p:strVal val="#ppt_w"/>
                                          </p:val>
                                        </p:tav>
                                      </p:tavLst>
                                    </p:anim>
                                    <p:anim calcmode="lin" valueType="num">
                                      <p:cBhvr>
                                        <p:cTn id="40" dur="300" fill="hold"/>
                                        <p:tgtEl>
                                          <p:spTgt spid="28"/>
                                        </p:tgtEl>
                                        <p:attrNameLst>
                                          <p:attrName>ppt_h</p:attrName>
                                        </p:attrNameLst>
                                      </p:cBhvr>
                                      <p:tavLst>
                                        <p:tav tm="0">
                                          <p:val>
                                            <p:fltVal val="0"/>
                                          </p:val>
                                        </p:tav>
                                        <p:tav tm="100000">
                                          <p:val>
                                            <p:strVal val="#ppt_h"/>
                                          </p:val>
                                        </p:tav>
                                      </p:tavLst>
                                    </p:anim>
                                    <p:anim calcmode="lin" valueType="num">
                                      <p:cBhvr>
                                        <p:cTn id="41" dur="300" fill="hold"/>
                                        <p:tgtEl>
                                          <p:spTgt spid="28"/>
                                        </p:tgtEl>
                                        <p:attrNameLst>
                                          <p:attrName>style.rotation</p:attrName>
                                        </p:attrNameLst>
                                      </p:cBhvr>
                                      <p:tavLst>
                                        <p:tav tm="0">
                                          <p:val>
                                            <p:fltVal val="90"/>
                                          </p:val>
                                        </p:tav>
                                        <p:tav tm="100000">
                                          <p:val>
                                            <p:fltVal val="0"/>
                                          </p:val>
                                        </p:tav>
                                      </p:tavLst>
                                    </p:anim>
                                    <p:animEffect transition="in" filter="fade">
                                      <p:cBhvr>
                                        <p:cTn id="42" dur="300"/>
                                        <p:tgtEl>
                                          <p:spTgt spid="2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p:cTn id="45" dur="300" fill="hold"/>
                                        <p:tgtEl>
                                          <p:spTgt spid="29"/>
                                        </p:tgtEl>
                                        <p:attrNameLst>
                                          <p:attrName>ppt_w</p:attrName>
                                        </p:attrNameLst>
                                      </p:cBhvr>
                                      <p:tavLst>
                                        <p:tav tm="0">
                                          <p:val>
                                            <p:fltVal val="0"/>
                                          </p:val>
                                        </p:tav>
                                        <p:tav tm="100000">
                                          <p:val>
                                            <p:strVal val="#ppt_w"/>
                                          </p:val>
                                        </p:tav>
                                      </p:tavLst>
                                    </p:anim>
                                    <p:anim calcmode="lin" valueType="num">
                                      <p:cBhvr>
                                        <p:cTn id="46" dur="300" fill="hold"/>
                                        <p:tgtEl>
                                          <p:spTgt spid="29"/>
                                        </p:tgtEl>
                                        <p:attrNameLst>
                                          <p:attrName>ppt_h</p:attrName>
                                        </p:attrNameLst>
                                      </p:cBhvr>
                                      <p:tavLst>
                                        <p:tav tm="0">
                                          <p:val>
                                            <p:fltVal val="0"/>
                                          </p:val>
                                        </p:tav>
                                        <p:tav tm="100000">
                                          <p:val>
                                            <p:strVal val="#ppt_h"/>
                                          </p:val>
                                        </p:tav>
                                      </p:tavLst>
                                    </p:anim>
                                    <p:anim calcmode="lin" valueType="num">
                                      <p:cBhvr>
                                        <p:cTn id="47" dur="300" fill="hold"/>
                                        <p:tgtEl>
                                          <p:spTgt spid="29"/>
                                        </p:tgtEl>
                                        <p:attrNameLst>
                                          <p:attrName>style.rotation</p:attrName>
                                        </p:attrNameLst>
                                      </p:cBhvr>
                                      <p:tavLst>
                                        <p:tav tm="0">
                                          <p:val>
                                            <p:fltVal val="90"/>
                                          </p:val>
                                        </p:tav>
                                        <p:tav tm="100000">
                                          <p:val>
                                            <p:fltVal val="0"/>
                                          </p:val>
                                        </p:tav>
                                      </p:tavLst>
                                    </p:anim>
                                    <p:animEffect transition="in" filter="fade">
                                      <p:cBhvr>
                                        <p:cTn id="48" dur="300"/>
                                        <p:tgtEl>
                                          <p:spTgt spid="29"/>
                                        </p:tgtEl>
                                      </p:cBhvr>
                                    </p:animEffect>
                                  </p:childTnLst>
                                </p:cTn>
                              </p:par>
                            </p:childTnLst>
                          </p:cTn>
                        </p:par>
                        <p:par>
                          <p:cTn id="49" fill="hold">
                            <p:stCondLst>
                              <p:cond delay="2600"/>
                            </p:stCondLst>
                            <p:childTnLst>
                              <p:par>
                                <p:cTn id="50" presetID="22" presetClass="entr" presetSubtype="8"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500"/>
                                        <p:tgtEl>
                                          <p:spTgt spid="4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wipe(left)">
                                      <p:cBhvr>
                                        <p:cTn id="55" dur="500"/>
                                        <p:tgtEl>
                                          <p:spTgt spid="46"/>
                                        </p:tgtEl>
                                      </p:cBhvr>
                                    </p:animEffect>
                                  </p:childTnLst>
                                </p:cTn>
                              </p:par>
                            </p:childTnLst>
                          </p:cTn>
                        </p:par>
                        <p:par>
                          <p:cTn id="56" fill="hold">
                            <p:stCondLst>
                              <p:cond delay="3100"/>
                            </p:stCondLst>
                            <p:childTnLst>
                              <p:par>
                                <p:cTn id="57" presetID="22" presetClass="entr" presetSubtype="8"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500"/>
                                        <p:tgtEl>
                                          <p:spTgt spid="33"/>
                                        </p:tgtEl>
                                      </p:cBhvr>
                                    </p:animEffect>
                                  </p:childTnLst>
                                </p:cTn>
                              </p:par>
                            </p:childTnLst>
                          </p:cTn>
                        </p:par>
                        <p:par>
                          <p:cTn id="60" fill="hold">
                            <p:stCondLst>
                              <p:cond delay="3600"/>
                            </p:stCondLst>
                            <p:childTnLst>
                              <p:par>
                                <p:cTn id="61" presetID="31"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300" fill="hold"/>
                                        <p:tgtEl>
                                          <p:spTgt spid="30"/>
                                        </p:tgtEl>
                                        <p:attrNameLst>
                                          <p:attrName>ppt_w</p:attrName>
                                        </p:attrNameLst>
                                      </p:cBhvr>
                                      <p:tavLst>
                                        <p:tav tm="0">
                                          <p:val>
                                            <p:fltVal val="0"/>
                                          </p:val>
                                        </p:tav>
                                        <p:tav tm="100000">
                                          <p:val>
                                            <p:strVal val="#ppt_w"/>
                                          </p:val>
                                        </p:tav>
                                      </p:tavLst>
                                    </p:anim>
                                    <p:anim calcmode="lin" valueType="num">
                                      <p:cBhvr>
                                        <p:cTn id="64" dur="300" fill="hold"/>
                                        <p:tgtEl>
                                          <p:spTgt spid="30"/>
                                        </p:tgtEl>
                                        <p:attrNameLst>
                                          <p:attrName>ppt_h</p:attrName>
                                        </p:attrNameLst>
                                      </p:cBhvr>
                                      <p:tavLst>
                                        <p:tav tm="0">
                                          <p:val>
                                            <p:fltVal val="0"/>
                                          </p:val>
                                        </p:tav>
                                        <p:tav tm="100000">
                                          <p:val>
                                            <p:strVal val="#ppt_h"/>
                                          </p:val>
                                        </p:tav>
                                      </p:tavLst>
                                    </p:anim>
                                    <p:anim calcmode="lin" valueType="num">
                                      <p:cBhvr>
                                        <p:cTn id="65" dur="300" fill="hold"/>
                                        <p:tgtEl>
                                          <p:spTgt spid="30"/>
                                        </p:tgtEl>
                                        <p:attrNameLst>
                                          <p:attrName>style.rotation</p:attrName>
                                        </p:attrNameLst>
                                      </p:cBhvr>
                                      <p:tavLst>
                                        <p:tav tm="0">
                                          <p:val>
                                            <p:fltVal val="90"/>
                                          </p:val>
                                        </p:tav>
                                        <p:tav tm="100000">
                                          <p:val>
                                            <p:fltVal val="0"/>
                                          </p:val>
                                        </p:tav>
                                      </p:tavLst>
                                    </p:anim>
                                    <p:animEffect transition="in" filter="fade">
                                      <p:cBhvr>
                                        <p:cTn id="66" dur="300"/>
                                        <p:tgtEl>
                                          <p:spTgt spid="30"/>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300" fill="hold"/>
                                        <p:tgtEl>
                                          <p:spTgt spid="31"/>
                                        </p:tgtEl>
                                        <p:attrNameLst>
                                          <p:attrName>ppt_w</p:attrName>
                                        </p:attrNameLst>
                                      </p:cBhvr>
                                      <p:tavLst>
                                        <p:tav tm="0">
                                          <p:val>
                                            <p:fltVal val="0"/>
                                          </p:val>
                                        </p:tav>
                                        <p:tav tm="100000">
                                          <p:val>
                                            <p:strVal val="#ppt_w"/>
                                          </p:val>
                                        </p:tav>
                                      </p:tavLst>
                                    </p:anim>
                                    <p:anim calcmode="lin" valueType="num">
                                      <p:cBhvr>
                                        <p:cTn id="70" dur="300" fill="hold"/>
                                        <p:tgtEl>
                                          <p:spTgt spid="31"/>
                                        </p:tgtEl>
                                        <p:attrNameLst>
                                          <p:attrName>ppt_h</p:attrName>
                                        </p:attrNameLst>
                                      </p:cBhvr>
                                      <p:tavLst>
                                        <p:tav tm="0">
                                          <p:val>
                                            <p:fltVal val="0"/>
                                          </p:val>
                                        </p:tav>
                                        <p:tav tm="100000">
                                          <p:val>
                                            <p:strVal val="#ppt_h"/>
                                          </p:val>
                                        </p:tav>
                                      </p:tavLst>
                                    </p:anim>
                                    <p:anim calcmode="lin" valueType="num">
                                      <p:cBhvr>
                                        <p:cTn id="71" dur="300" fill="hold"/>
                                        <p:tgtEl>
                                          <p:spTgt spid="31"/>
                                        </p:tgtEl>
                                        <p:attrNameLst>
                                          <p:attrName>style.rotation</p:attrName>
                                        </p:attrNameLst>
                                      </p:cBhvr>
                                      <p:tavLst>
                                        <p:tav tm="0">
                                          <p:val>
                                            <p:fltVal val="90"/>
                                          </p:val>
                                        </p:tav>
                                        <p:tav tm="100000">
                                          <p:val>
                                            <p:fltVal val="0"/>
                                          </p:val>
                                        </p:tav>
                                      </p:tavLst>
                                    </p:anim>
                                    <p:animEffect transition="in" filter="fade">
                                      <p:cBhvr>
                                        <p:cTn id="72" dur="300"/>
                                        <p:tgtEl>
                                          <p:spTgt spid="31"/>
                                        </p:tgtEl>
                                      </p:cBhvr>
                                    </p:animEffect>
                                  </p:childTnLst>
                                </p:cTn>
                              </p:par>
                            </p:childTnLst>
                          </p:cTn>
                        </p:par>
                        <p:par>
                          <p:cTn id="73" fill="hold">
                            <p:stCondLst>
                              <p:cond delay="3900"/>
                            </p:stCondLst>
                            <p:childTnLst>
                              <p:par>
                                <p:cTn id="74" presetID="22" presetClass="entr" presetSubtype="8" fill="hold" grpId="0" nodeType="after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wipe(left)">
                                      <p:cBhvr>
                                        <p:cTn id="76" dur="500"/>
                                        <p:tgtEl>
                                          <p:spTgt spid="43"/>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wipe(left)">
                                      <p:cBhvr>
                                        <p:cTn id="79" dur="500"/>
                                        <p:tgtEl>
                                          <p:spTgt spid="45"/>
                                        </p:tgtEl>
                                      </p:cBhvr>
                                    </p:animEffect>
                                  </p:childTnLst>
                                </p:cTn>
                              </p:par>
                            </p:childTnLst>
                          </p:cTn>
                        </p:par>
                        <p:par>
                          <p:cTn id="80" fill="hold">
                            <p:stCondLst>
                              <p:cond delay="4400"/>
                            </p:stCondLst>
                            <p:childTnLst>
                              <p:par>
                                <p:cTn id="81" presetID="22" presetClass="entr" presetSubtype="1" fill="hold" grpId="0" nodeType="after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wipe(up)">
                                      <p:cBhvr>
                                        <p:cTn id="83" dur="500"/>
                                        <p:tgtEl>
                                          <p:spTgt spid="36"/>
                                        </p:tgtEl>
                                      </p:cBhvr>
                                    </p:animEffect>
                                  </p:childTnLst>
                                </p:cTn>
                              </p:par>
                            </p:childTnLst>
                          </p:cTn>
                        </p:par>
                        <p:par>
                          <p:cTn id="84" fill="hold">
                            <p:stCondLst>
                              <p:cond delay="4900"/>
                            </p:stCondLst>
                            <p:childTnLst>
                              <p:par>
                                <p:cTn id="85" presetID="16" presetClass="entr" presetSubtype="37" fill="hold" grpId="0" nodeType="afterEffect">
                                  <p:stCondLst>
                                    <p:cond delay="0"/>
                                  </p:stCondLst>
                                  <p:childTnLst>
                                    <p:set>
                                      <p:cBhvr>
                                        <p:cTn id="86" dur="1" fill="hold">
                                          <p:stCondLst>
                                            <p:cond delay="0"/>
                                          </p:stCondLst>
                                        </p:cTn>
                                        <p:tgtEl>
                                          <p:spTgt spid="41"/>
                                        </p:tgtEl>
                                        <p:attrNameLst>
                                          <p:attrName>style.visibility</p:attrName>
                                        </p:attrNameLst>
                                      </p:cBhvr>
                                      <p:to>
                                        <p:strVal val="visible"/>
                                      </p:to>
                                    </p:set>
                                    <p:animEffect transition="in" filter="barn(outVertical)">
                                      <p:cBhvr>
                                        <p:cTn id="87" dur="500"/>
                                        <p:tgtEl>
                                          <p:spTgt spid="41"/>
                                        </p:tgtEl>
                                      </p:cBhvr>
                                    </p:animEffect>
                                  </p:childTnLst>
                                </p:cTn>
                              </p:par>
                            </p:childTnLst>
                          </p:cTn>
                        </p:par>
                        <p:par>
                          <p:cTn id="88" fill="hold">
                            <p:stCondLst>
                              <p:cond delay="5400"/>
                            </p:stCondLst>
                            <p:childTnLst>
                              <p:par>
                                <p:cTn id="89" presetID="22" presetClass="entr" presetSubtype="1" fill="hold" grpId="0" nodeType="after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wipe(up)">
                                      <p:cBhvr>
                                        <p:cTn id="91" dur="500"/>
                                        <p:tgtEl>
                                          <p:spTgt spid="37"/>
                                        </p:tgtEl>
                                      </p:cBhvr>
                                    </p:animEffect>
                                  </p:childTnLst>
                                </p:cTn>
                              </p:par>
                            </p:childTnLst>
                          </p:cTn>
                        </p:par>
                        <p:par>
                          <p:cTn id="92" fill="hold">
                            <p:stCondLst>
                              <p:cond delay="5900"/>
                            </p:stCondLst>
                            <p:childTnLst>
                              <p:par>
                                <p:cTn id="93" presetID="16" presetClass="entr" presetSubtype="37"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barn(outVertical)">
                                      <p:cBhvr>
                                        <p:cTn id="95" dur="500"/>
                                        <p:tgtEl>
                                          <p:spTgt spid="40"/>
                                        </p:tgtEl>
                                      </p:cBhvr>
                                    </p:animEffect>
                                  </p:childTnLst>
                                </p:cTn>
                              </p:par>
                            </p:childTnLst>
                          </p:cTn>
                        </p:par>
                        <p:par>
                          <p:cTn id="96" fill="hold">
                            <p:stCondLst>
                              <p:cond delay="6400"/>
                            </p:stCondLst>
                            <p:childTnLst>
                              <p:par>
                                <p:cTn id="97" presetID="22" presetClass="entr" presetSubtype="4" fill="hold" grpId="0"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wipe(down)">
                                      <p:cBhvr>
                                        <p:cTn id="99" dur="500"/>
                                        <p:tgtEl>
                                          <p:spTgt spid="38"/>
                                        </p:tgtEl>
                                      </p:cBhvr>
                                    </p:animEffect>
                                  </p:childTnLst>
                                </p:cTn>
                              </p:par>
                            </p:childTnLst>
                          </p:cTn>
                        </p:par>
                        <p:par>
                          <p:cTn id="100" fill="hold">
                            <p:stCondLst>
                              <p:cond delay="6900"/>
                            </p:stCondLst>
                            <p:childTnLst>
                              <p:par>
                                <p:cTn id="101" presetID="16" presetClass="entr" presetSubtype="37"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barn(outVertical)">
                                      <p:cBhvr>
                                        <p:cTn id="10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animBg="1"/>
      <p:bldP spid="29" grpId="0"/>
      <p:bldP spid="30" grpId="0" animBg="1"/>
      <p:bldP spid="31" grpId="0"/>
      <p:bldP spid="32" grpId="0" animBg="1"/>
      <p:bldP spid="33" grpId="0" animBg="1"/>
      <p:bldP spid="35" grpId="0" animBg="1"/>
      <p:bldP spid="36" grpId="0" animBg="1"/>
      <p:bldP spid="37" grpId="0" animBg="1"/>
      <p:bldP spid="38" grpId="0" animBg="1"/>
      <p:bldP spid="39" grpId="0"/>
      <p:bldP spid="40" grpId="0"/>
      <p:bldP spid="41" grpId="0"/>
      <p:bldP spid="42" grpId="0" animBg="1"/>
      <p:bldP spid="43" grpId="0" animBg="1"/>
      <p:bldP spid="44" grpId="0" animBg="1"/>
      <p:bldP spid="45" grpId="0"/>
      <p:bldP spid="46" grpId="0"/>
      <p:bldP spid="4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8"/>
          <p:cNvGrpSpPr>
            <a:grpSpLocks/>
          </p:cNvGrpSpPr>
          <p:nvPr/>
        </p:nvGrpSpPr>
        <p:grpSpPr bwMode="auto">
          <a:xfrm>
            <a:off x="2366628" y="1131590"/>
            <a:ext cx="1442867" cy="845091"/>
            <a:chOff x="0" y="0"/>
            <a:chExt cx="9801" cy="6692"/>
          </a:xfrm>
          <a:solidFill>
            <a:schemeClr val="accent1"/>
          </a:solidFill>
        </p:grpSpPr>
        <p:sp>
          <p:nvSpPr>
            <p:cNvPr id="22" name="曲线 948"/>
            <p:cNvSpPr>
              <a:spLocks/>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175" cap="flat" cmpd="sng">
              <a:noFill/>
              <a:bevel/>
              <a:headEnd/>
              <a:tailEnd/>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23" name="曲线 948"/>
            <p:cNvSpPr>
              <a:spLocks/>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175" cap="flat" cmpd="sng">
              <a:noFill/>
              <a:bevel/>
              <a:headEnd/>
              <a:tailEnd/>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24" name="曲线 950"/>
            <p:cNvSpPr>
              <a:spLocks/>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175" cap="flat" cmpd="sng">
              <a:noFill/>
              <a:bevel/>
              <a:headEnd/>
              <a:tailEnd/>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grpSp>
        <p:nvGrpSpPr>
          <p:cNvPr id="25" name="Group 12"/>
          <p:cNvGrpSpPr>
            <a:grpSpLocks/>
          </p:cNvGrpSpPr>
          <p:nvPr/>
        </p:nvGrpSpPr>
        <p:grpSpPr bwMode="auto">
          <a:xfrm>
            <a:off x="5120293" y="1131590"/>
            <a:ext cx="1442867" cy="845091"/>
            <a:chOff x="0" y="0"/>
            <a:chExt cx="9801" cy="6692"/>
          </a:xfrm>
          <a:solidFill>
            <a:schemeClr val="accent2"/>
          </a:solidFill>
        </p:grpSpPr>
        <p:sp>
          <p:nvSpPr>
            <p:cNvPr id="45" name="曲线 948"/>
            <p:cNvSpPr>
              <a:spLocks/>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175" cap="flat" cmpd="sng">
              <a:noFill/>
              <a:bevel/>
              <a:headEnd/>
              <a:tailEnd/>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1" i="0" u="none" strike="noStrike" kern="1200" cap="none" spc="0" normalizeH="0" baseline="0" noProof="0">
                <a:ln>
                  <a:noFill/>
                </a:ln>
                <a:solidFill>
                  <a:srgbClr val="F8F8F8"/>
                </a:solidFill>
                <a:effectLst/>
                <a:uLnTx/>
                <a:uFillTx/>
                <a:latin typeface="Calibri"/>
                <a:ea typeface="微软雅黑" pitchFamily="34" charset="-122"/>
                <a:cs typeface="+mn-cs"/>
              </a:endParaRPr>
            </a:p>
          </p:txBody>
        </p:sp>
        <p:sp>
          <p:nvSpPr>
            <p:cNvPr id="46" name="曲线 948"/>
            <p:cNvSpPr>
              <a:spLocks/>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175" cap="flat" cmpd="sng">
              <a:noFill/>
              <a:bevel/>
              <a:headEnd/>
              <a:tailEnd/>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1" i="0" u="none" strike="noStrike" kern="1200" cap="none" spc="0" normalizeH="0" baseline="0" noProof="0">
                <a:ln>
                  <a:noFill/>
                </a:ln>
                <a:solidFill>
                  <a:srgbClr val="F8F8F8"/>
                </a:solidFill>
                <a:effectLst/>
                <a:uLnTx/>
                <a:uFillTx/>
                <a:latin typeface="Calibri"/>
                <a:ea typeface="微软雅黑" pitchFamily="34" charset="-122"/>
                <a:cs typeface="+mn-cs"/>
              </a:endParaRPr>
            </a:p>
          </p:txBody>
        </p:sp>
        <p:sp>
          <p:nvSpPr>
            <p:cNvPr id="47" name="曲线 950"/>
            <p:cNvSpPr>
              <a:spLocks/>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175" cap="flat" cmpd="sng">
              <a:noFill/>
              <a:bevel/>
              <a:headEnd/>
              <a:tailEnd/>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1" i="0" u="none" strike="noStrike" kern="1200" cap="none" spc="0" normalizeH="0" baseline="0" noProof="0">
                <a:ln>
                  <a:noFill/>
                </a:ln>
                <a:solidFill>
                  <a:srgbClr val="F8F8F8"/>
                </a:solidFill>
                <a:effectLst/>
                <a:uLnTx/>
                <a:uFillTx/>
                <a:latin typeface="Calibri"/>
                <a:ea typeface="微软雅黑" pitchFamily="34" charset="-122"/>
                <a:cs typeface="+mn-cs"/>
              </a:endParaRPr>
            </a:p>
          </p:txBody>
        </p:sp>
      </p:grpSp>
      <p:sp>
        <p:nvSpPr>
          <p:cNvPr id="48" name="Text Box 16"/>
          <p:cNvSpPr txBox="1">
            <a:spLocks noChangeArrowheads="1"/>
          </p:cNvSpPr>
          <p:nvPr/>
        </p:nvSpPr>
        <p:spPr bwMode="auto">
          <a:xfrm>
            <a:off x="2366628" y="2091043"/>
            <a:ext cx="1611874" cy="251094"/>
          </a:xfrm>
          <a:prstGeom prst="rect">
            <a:avLst/>
          </a:prstGeom>
          <a:solidFill>
            <a:schemeClr val="accent1"/>
          </a:solidFill>
          <a:ln w="3175" cap="flat" cmpd="sng">
            <a:noFill/>
            <a:bevel/>
            <a:headEnd/>
            <a:tailEnd/>
          </a:ln>
        </p:spPr>
        <p:txBody>
          <a:bodyPr lIns="62118" tIns="31058" rIns="62118" bIns="31058" anchor="ctr"/>
          <a:lstStyle>
            <a:defPPr>
              <a:defRPr lang="zh-CN"/>
            </a:defP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altLang="zh-CN" sz="1100"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A</a:t>
            </a:r>
            <a:r>
              <a:rPr kumimoji="0" lang="zh-CN" altLang="en-US" sz="1100"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团队</a:t>
            </a:r>
          </a:p>
        </p:txBody>
      </p:sp>
      <p:sp>
        <p:nvSpPr>
          <p:cNvPr id="49" name="Rectangle 17"/>
          <p:cNvSpPr>
            <a:spLocks noChangeArrowheads="1"/>
          </p:cNvSpPr>
          <p:nvPr/>
        </p:nvSpPr>
        <p:spPr bwMode="auto">
          <a:xfrm>
            <a:off x="2366629" y="2384607"/>
            <a:ext cx="1612953" cy="1462218"/>
          </a:xfrm>
          <a:prstGeom prst="rect">
            <a:avLst/>
          </a:prstGeom>
          <a:solidFill>
            <a:schemeClr val="accent1"/>
          </a:solidFill>
          <a:ln>
            <a:noFill/>
          </a:ln>
          <a:effectLst/>
          <a:extLst/>
        </p:spPr>
        <p:txBody>
          <a:bodyPr lIns="62118" tIns="31058" rIns="62118" bIns="31058" anchor="ctr"/>
          <a:lstStyle/>
          <a:p>
            <a:pPr marL="0" marR="0" lvl="0" indent="0" algn="l" defTabSz="914400" rtl="0" eaLnBrk="1" fontAlgn="auto" latinLnBrk="0" hangingPunct="1">
              <a:lnSpc>
                <a:spcPct val="130000"/>
              </a:lnSpc>
              <a:spcBef>
                <a:spcPts val="0"/>
              </a:spcBef>
              <a:spcAft>
                <a:spcPts val="0"/>
              </a:spcAft>
              <a:buClrTx/>
              <a:buSzTx/>
              <a:buFontTx/>
              <a:buNone/>
              <a:tabLst/>
              <a:defRPr/>
            </a:pPr>
            <a:endParaRPr kumimoji="0" lang="zh-CN" altLang="en-US" sz="100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endParaRPr>
          </a:p>
        </p:txBody>
      </p:sp>
      <p:sp>
        <p:nvSpPr>
          <p:cNvPr id="50" name="Text Box 18"/>
          <p:cNvSpPr txBox="1">
            <a:spLocks noChangeArrowheads="1"/>
          </p:cNvSpPr>
          <p:nvPr/>
        </p:nvSpPr>
        <p:spPr bwMode="auto">
          <a:xfrm>
            <a:off x="5119215" y="2091044"/>
            <a:ext cx="1612953" cy="272019"/>
          </a:xfrm>
          <a:prstGeom prst="rect">
            <a:avLst/>
          </a:prstGeom>
          <a:solidFill>
            <a:schemeClr val="accent2"/>
          </a:solidFill>
          <a:ln w="3175" cap="flat" cmpd="sng">
            <a:noFill/>
            <a:bevel/>
            <a:headEnd/>
            <a:tailEnd/>
          </a:ln>
        </p:spPr>
        <p:txBody>
          <a:bodyPr lIns="62118" tIns="31058" rIns="62118" bIns="31058" anchor="ctr"/>
          <a:lstStyle>
            <a:defPPr>
              <a:defRPr lang="zh-CN"/>
            </a:defPPr>
            <a:lvl1pPr algn="ctr">
              <a:defRPr sz="2000" b="1">
                <a:solidFill>
                  <a:srgbClr val="F8F8F8"/>
                </a:solidFill>
                <a:ea typeface="微软雅黑" pitchFamily="34" charset="-122"/>
              </a:defRPr>
            </a:lvl1p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altLang="zh-CN" sz="1100"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B</a:t>
            </a:r>
            <a:r>
              <a:rPr kumimoji="0" lang="zh-CN" altLang="en-US" sz="1100"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团队</a:t>
            </a:r>
          </a:p>
        </p:txBody>
      </p:sp>
      <p:sp>
        <p:nvSpPr>
          <p:cNvPr id="51" name="Rectangle 19"/>
          <p:cNvSpPr>
            <a:spLocks noChangeArrowheads="1"/>
          </p:cNvSpPr>
          <p:nvPr/>
        </p:nvSpPr>
        <p:spPr bwMode="auto">
          <a:xfrm>
            <a:off x="5119215" y="2384607"/>
            <a:ext cx="1612953" cy="1462218"/>
          </a:xfrm>
          <a:prstGeom prst="rect">
            <a:avLst/>
          </a:prstGeom>
          <a:solidFill>
            <a:schemeClr val="accent2"/>
          </a:solidFill>
          <a:ln>
            <a:noFill/>
          </a:ln>
          <a:effectLst/>
          <a:extLst/>
        </p:spPr>
        <p:txBody>
          <a:bodyPr lIns="62118" tIns="31058" rIns="62118" bIns="31058" anchor="ctr"/>
          <a:lstStyle/>
          <a:p>
            <a:pPr marL="0" marR="0" lvl="0" indent="0" algn="l" defTabSz="914400" rtl="0" eaLnBrk="1" fontAlgn="auto" latinLnBrk="0" hangingPunct="1">
              <a:lnSpc>
                <a:spcPct val="130000"/>
              </a:lnSpc>
              <a:spcBef>
                <a:spcPts val="0"/>
              </a:spcBef>
              <a:spcAft>
                <a:spcPts val="0"/>
              </a:spcAft>
              <a:buClrTx/>
              <a:buSzTx/>
              <a:buFontTx/>
              <a:buNone/>
              <a:tabLst/>
              <a:defRPr/>
            </a:pPr>
            <a:endParaRPr kumimoji="0" lang="zh-CN" altLang="en-US" sz="100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endParaRPr>
          </a:p>
        </p:txBody>
      </p:sp>
      <p:sp>
        <p:nvSpPr>
          <p:cNvPr id="52" name="Text Box 20"/>
          <p:cNvSpPr txBox="1">
            <a:spLocks noChangeArrowheads="1"/>
          </p:cNvSpPr>
          <p:nvPr/>
        </p:nvSpPr>
        <p:spPr bwMode="auto">
          <a:xfrm>
            <a:off x="2486306" y="2481759"/>
            <a:ext cx="1401631" cy="1239648"/>
          </a:xfrm>
          <a:prstGeom prst="rect">
            <a:avLst/>
          </a:prstGeom>
          <a:noFill/>
          <a:ln>
            <a:noFill/>
          </a:ln>
          <a:effectLst/>
          <a:extLst/>
        </p:spPr>
        <p:txBody>
          <a:bodyPr lIns="62118" tIns="31058" rIns="62118" bIns="31058">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您的内容打在这里，或者通过复制您的文本后，在此框中选择粘贴，并选择只保留文字。</a:t>
            </a:r>
          </a:p>
        </p:txBody>
      </p:sp>
      <p:sp>
        <p:nvSpPr>
          <p:cNvPr id="53" name="Text Box 21"/>
          <p:cNvSpPr txBox="1">
            <a:spLocks noChangeArrowheads="1"/>
          </p:cNvSpPr>
          <p:nvPr/>
        </p:nvSpPr>
        <p:spPr bwMode="auto">
          <a:xfrm>
            <a:off x="5239970" y="2481759"/>
            <a:ext cx="1401631" cy="1239648"/>
          </a:xfrm>
          <a:prstGeom prst="rect">
            <a:avLst/>
          </a:prstGeom>
          <a:noFill/>
          <a:ln>
            <a:noFill/>
          </a:ln>
          <a:effectLst/>
          <a:extLst/>
        </p:spPr>
        <p:txBody>
          <a:bodyPr lIns="62118" tIns="31058" rIns="62118" bIns="31058">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您的内容打在这里，或者通过复制您的文本后，在此框中选择粘贴，并选择只保留文字。</a:t>
            </a:r>
          </a:p>
        </p:txBody>
      </p:sp>
      <p:grpSp>
        <p:nvGrpSpPr>
          <p:cNvPr id="54" name="Group 22"/>
          <p:cNvGrpSpPr>
            <a:grpSpLocks/>
          </p:cNvGrpSpPr>
          <p:nvPr/>
        </p:nvGrpSpPr>
        <p:grpSpPr bwMode="auto">
          <a:xfrm>
            <a:off x="4199673" y="2005143"/>
            <a:ext cx="733160" cy="733910"/>
            <a:chOff x="0" y="0"/>
            <a:chExt cx="1700" cy="1700"/>
          </a:xfrm>
          <a:solidFill>
            <a:schemeClr val="bg1">
              <a:lumMod val="65000"/>
            </a:schemeClr>
          </a:solidFill>
        </p:grpSpPr>
        <p:sp>
          <p:nvSpPr>
            <p:cNvPr id="55" name="Oval 23"/>
            <p:cNvSpPr>
              <a:spLocks noChangeArrowheads="1"/>
            </p:cNvSpPr>
            <p:nvPr/>
          </p:nvSpPr>
          <p:spPr bwMode="auto">
            <a:xfrm>
              <a:off x="0" y="0"/>
              <a:ext cx="1700" cy="1700"/>
            </a:xfrm>
            <a:prstGeom prst="ellipse">
              <a:avLst/>
            </a:prstGeom>
            <a:solidFill>
              <a:schemeClr val="accent2"/>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l" defTabSz="914400" rtl="0" eaLnBrk="1" fontAlgn="auto" latinLnBrk="0" hangingPunct="1">
                <a:lnSpc>
                  <a:spcPct val="130000"/>
                </a:lnSpc>
                <a:spcBef>
                  <a:spcPts val="0"/>
                </a:spcBef>
                <a:spcAft>
                  <a:spcPts val="0"/>
                </a:spcAft>
                <a:buClrTx/>
                <a:buSzTx/>
                <a:buFontTx/>
                <a:buNone/>
                <a:tabLst/>
                <a:defRPr/>
              </a:pPr>
              <a:endParaRPr kumimoji="0" lang="zh-CN" altLang="en-US" sz="100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endParaRPr>
            </a:p>
          </p:txBody>
        </p:sp>
        <p:sp>
          <p:nvSpPr>
            <p:cNvPr id="56" name="WordArt 24"/>
            <p:cNvSpPr>
              <a:spLocks noChangeArrowheads="1" noChangeShapeType="1"/>
            </p:cNvSpPr>
            <p:nvPr/>
          </p:nvSpPr>
          <p:spPr bwMode="auto">
            <a:xfrm>
              <a:off x="215" y="350"/>
              <a:ext cx="1245" cy="950"/>
            </a:xfrm>
            <a:prstGeom prst="rect">
              <a:avLst/>
            </a:prstGeom>
            <a:noFill/>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altLang="zh-CN" sz="1000"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VS</a:t>
              </a:r>
              <a:endParaRPr kumimoji="0" lang="zh-CN" altLang="en-US" sz="1000"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endParaRPr>
            </a:p>
          </p:txBody>
        </p:sp>
      </p:grpSp>
      <p:sp>
        <p:nvSpPr>
          <p:cNvPr id="57" name="Rectangle 269"/>
          <p:cNvSpPr/>
          <p:nvPr/>
        </p:nvSpPr>
        <p:spPr>
          <a:xfrm>
            <a:off x="1115616" y="4062849"/>
            <a:ext cx="6984776" cy="5971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2118" tIns="31058" rIns="62118" bIns="3105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700" b="0" i="0" u="none" strike="noStrike" kern="1200" cap="none" spc="0" normalizeH="0" baseline="0" noProof="0">
              <a:ln>
                <a:noFill/>
              </a:ln>
              <a:solidFill>
                <a:srgbClr val="2272AB">
                  <a:lumMod val="75000"/>
                </a:srgbClr>
              </a:solidFill>
              <a:effectLst/>
              <a:uLnTx/>
              <a:uFillTx/>
              <a:latin typeface="微软雅黑" pitchFamily="34" charset="-122"/>
              <a:ea typeface="微软雅黑" pitchFamily="34" charset="-122"/>
              <a:cs typeface="+mn-cs"/>
            </a:endParaRPr>
          </a:p>
        </p:txBody>
      </p:sp>
      <p:sp>
        <p:nvSpPr>
          <p:cNvPr id="58" name="Text Box 7"/>
          <p:cNvSpPr txBox="1">
            <a:spLocks noChangeArrowheads="1"/>
          </p:cNvSpPr>
          <p:nvPr/>
        </p:nvSpPr>
        <p:spPr bwMode="auto">
          <a:xfrm>
            <a:off x="1547664" y="4099883"/>
            <a:ext cx="5986642" cy="488091"/>
          </a:xfrm>
          <a:prstGeom prst="rect">
            <a:avLst/>
          </a:prstGeom>
          <a:noFill/>
          <a:ln w="9525">
            <a:noFill/>
            <a:miter lim="800000"/>
            <a:headEnd/>
            <a:tailEnd/>
          </a:ln>
        </p:spPr>
        <p:txBody>
          <a:bodyPr wrap="square" lIns="31058" tIns="15530" rIns="31058" bIns="15530" anchor="ctr">
            <a:spAutoFit/>
          </a:bodyPr>
          <a:lstStyle/>
          <a:p>
            <a:pPr marL="0" marR="0" lvl="0" indent="0" algn="ctr" defTabSz="739264"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Open Sans Semibold" pitchFamily="34" charset="0"/>
              </a:rPr>
              <a:t>您的内容打在这里，或者通过复制您的文本后，在此框中选择粘贴，并选择只保留文字。在此录入上述图表的综合描述说明，在此录入上述图表的综合描述说明。</a:t>
            </a:r>
            <a:endParaRPr kumimoji="0" 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Open Sans Semibold" pitchFamily="34" charset="0"/>
            </a:endParaRPr>
          </a:p>
        </p:txBody>
      </p:sp>
      <p:sp>
        <p:nvSpPr>
          <p:cNvPr id="26" name="TextBox 25"/>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27" name="TextBox 26"/>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26984297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0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500" fill="hold"/>
                                        <p:tgtEl>
                                          <p:spTgt spid="48"/>
                                        </p:tgtEl>
                                        <p:attrNameLst>
                                          <p:attrName>ppt_x</p:attrName>
                                        </p:attrNameLst>
                                      </p:cBhvr>
                                      <p:tavLst>
                                        <p:tav tm="0">
                                          <p:val>
                                            <p:strVal val="#ppt_x"/>
                                          </p:val>
                                        </p:tav>
                                        <p:tav tm="100000">
                                          <p:val>
                                            <p:strVal val="#ppt_x"/>
                                          </p:val>
                                        </p:tav>
                                      </p:tavLst>
                                    </p:anim>
                                    <p:anim calcmode="lin" valueType="num">
                                      <p:cBhvr additive="base">
                                        <p:cTn id="12" dur="500" fill="hold"/>
                                        <p:tgtEl>
                                          <p:spTgt spid="48"/>
                                        </p:tgtEl>
                                        <p:attrNameLst>
                                          <p:attrName>ppt_y</p:attrName>
                                        </p:attrNameLst>
                                      </p:cBhvr>
                                      <p:tavLst>
                                        <p:tav tm="0">
                                          <p:val>
                                            <p:strVal val="0-#ppt_h/2"/>
                                          </p:val>
                                        </p:tav>
                                        <p:tav tm="100000">
                                          <p:val>
                                            <p:strVal val="#ppt_y"/>
                                          </p:val>
                                        </p:tav>
                                      </p:tavLst>
                                    </p:anim>
                                  </p:childTnLst>
                                </p:cTn>
                              </p:par>
                            </p:childTnLst>
                          </p:cTn>
                        </p:par>
                        <p:par>
                          <p:cTn id="13" fill="hold">
                            <p:stCondLst>
                              <p:cond delay="700"/>
                            </p:stCondLst>
                            <p:childTnLst>
                              <p:par>
                                <p:cTn id="14" presetID="22" presetClass="entr" presetSubtype="1" fill="hold" grpId="0" nodeType="after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wipe(up)">
                                      <p:cBhvr>
                                        <p:cTn id="16" dur="500"/>
                                        <p:tgtEl>
                                          <p:spTgt spid="49"/>
                                        </p:tgtEl>
                                      </p:cBhvr>
                                    </p:animEffect>
                                  </p:childTnLst>
                                </p:cTn>
                              </p:par>
                              <p:par>
                                <p:cTn id="17" presetID="22" presetClass="entr" presetSubtype="1" fill="hold" grpId="0" nodeType="withEffect">
                                  <p:stCondLst>
                                    <p:cond delay="600"/>
                                  </p:stCondLst>
                                  <p:childTnLst>
                                    <p:set>
                                      <p:cBhvr>
                                        <p:cTn id="18" dur="1" fill="hold">
                                          <p:stCondLst>
                                            <p:cond delay="0"/>
                                          </p:stCondLst>
                                        </p:cTn>
                                        <p:tgtEl>
                                          <p:spTgt spid="52"/>
                                        </p:tgtEl>
                                        <p:attrNameLst>
                                          <p:attrName>style.visibility</p:attrName>
                                        </p:attrNameLst>
                                      </p:cBhvr>
                                      <p:to>
                                        <p:strVal val="visible"/>
                                      </p:to>
                                    </p:set>
                                    <p:animEffect transition="in" filter="wipe(up)">
                                      <p:cBhvr>
                                        <p:cTn id="19" dur="500"/>
                                        <p:tgtEl>
                                          <p:spTgt spid="52"/>
                                        </p:tgtEl>
                                      </p:cBhvr>
                                    </p:animEffect>
                                  </p:childTnLst>
                                </p:cTn>
                              </p:par>
                            </p:childTnLst>
                          </p:cTn>
                        </p:par>
                        <p:par>
                          <p:cTn id="20" fill="hold">
                            <p:stCondLst>
                              <p:cond delay="1800"/>
                            </p:stCondLst>
                            <p:childTnLst>
                              <p:par>
                                <p:cTn id="21" presetID="2" presetClass="entr" presetSubtype="4"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ppt_x"/>
                                          </p:val>
                                        </p:tav>
                                        <p:tav tm="100000">
                                          <p:val>
                                            <p:strVal val="#ppt_x"/>
                                          </p:val>
                                        </p:tav>
                                      </p:tavLst>
                                    </p:anim>
                                    <p:anim calcmode="lin" valueType="num">
                                      <p:cBhvr additive="base">
                                        <p:cTn id="24" dur="500" fill="hold"/>
                                        <p:tgtEl>
                                          <p:spTgt spid="25"/>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00"/>
                                  </p:stCondLst>
                                  <p:childTnLst>
                                    <p:set>
                                      <p:cBhvr>
                                        <p:cTn id="26" dur="1" fill="hold">
                                          <p:stCondLst>
                                            <p:cond delay="0"/>
                                          </p:stCondLst>
                                        </p:cTn>
                                        <p:tgtEl>
                                          <p:spTgt spid="50"/>
                                        </p:tgtEl>
                                        <p:attrNameLst>
                                          <p:attrName>style.visibility</p:attrName>
                                        </p:attrNameLst>
                                      </p:cBhvr>
                                      <p:to>
                                        <p:strVal val="visible"/>
                                      </p:to>
                                    </p:set>
                                    <p:anim calcmode="lin" valueType="num">
                                      <p:cBhvr additive="base">
                                        <p:cTn id="27" dur="500" fill="hold"/>
                                        <p:tgtEl>
                                          <p:spTgt spid="50"/>
                                        </p:tgtEl>
                                        <p:attrNameLst>
                                          <p:attrName>ppt_x</p:attrName>
                                        </p:attrNameLst>
                                      </p:cBhvr>
                                      <p:tavLst>
                                        <p:tav tm="0">
                                          <p:val>
                                            <p:strVal val="#ppt_x"/>
                                          </p:val>
                                        </p:tav>
                                        <p:tav tm="100000">
                                          <p:val>
                                            <p:strVal val="#ppt_x"/>
                                          </p:val>
                                        </p:tav>
                                      </p:tavLst>
                                    </p:anim>
                                    <p:anim calcmode="lin" valueType="num">
                                      <p:cBhvr additive="base">
                                        <p:cTn id="28" dur="500" fill="hold"/>
                                        <p:tgtEl>
                                          <p:spTgt spid="50"/>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2" presetClass="entr" presetSubtype="1" fill="hold" grpId="0" nodeType="after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wipe(up)">
                                      <p:cBhvr>
                                        <p:cTn id="32" dur="500"/>
                                        <p:tgtEl>
                                          <p:spTgt spid="51"/>
                                        </p:tgtEl>
                                      </p:cBhvr>
                                    </p:animEffect>
                                  </p:childTnLst>
                                </p:cTn>
                              </p:par>
                            </p:childTnLst>
                          </p:cTn>
                        </p:par>
                        <p:par>
                          <p:cTn id="33" fill="hold">
                            <p:stCondLst>
                              <p:cond delay="3000"/>
                            </p:stCondLst>
                            <p:childTnLst>
                              <p:par>
                                <p:cTn id="34" presetID="2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wipe(up)">
                                      <p:cBhvr>
                                        <p:cTn id="36" dur="500"/>
                                        <p:tgtEl>
                                          <p:spTgt spid="53"/>
                                        </p:tgtEl>
                                      </p:cBhvr>
                                    </p:animEffect>
                                  </p:childTnLst>
                                </p:cTn>
                              </p:par>
                            </p:childTnLst>
                          </p:cTn>
                        </p:par>
                        <p:par>
                          <p:cTn id="37" fill="hold">
                            <p:stCondLst>
                              <p:cond delay="3500"/>
                            </p:stCondLst>
                            <p:childTnLst>
                              <p:par>
                                <p:cTn id="38" presetID="53" presetClass="entr" presetSubtype="16" fill="hold" nodeType="afterEffect">
                                  <p:stCondLst>
                                    <p:cond delay="0"/>
                                  </p:stCondLst>
                                  <p:childTnLst>
                                    <p:set>
                                      <p:cBhvr>
                                        <p:cTn id="39" dur="1" fill="hold">
                                          <p:stCondLst>
                                            <p:cond delay="0"/>
                                          </p:stCondLst>
                                        </p:cTn>
                                        <p:tgtEl>
                                          <p:spTgt spid="54"/>
                                        </p:tgtEl>
                                        <p:attrNameLst>
                                          <p:attrName>style.visibility</p:attrName>
                                        </p:attrNameLst>
                                      </p:cBhvr>
                                      <p:to>
                                        <p:strVal val="visible"/>
                                      </p:to>
                                    </p:set>
                                    <p:anim calcmode="lin" valueType="num">
                                      <p:cBhvr>
                                        <p:cTn id="40" dur="500" fill="hold"/>
                                        <p:tgtEl>
                                          <p:spTgt spid="54"/>
                                        </p:tgtEl>
                                        <p:attrNameLst>
                                          <p:attrName>ppt_w</p:attrName>
                                        </p:attrNameLst>
                                      </p:cBhvr>
                                      <p:tavLst>
                                        <p:tav tm="0">
                                          <p:val>
                                            <p:fltVal val="0"/>
                                          </p:val>
                                        </p:tav>
                                        <p:tav tm="100000">
                                          <p:val>
                                            <p:strVal val="#ppt_w"/>
                                          </p:val>
                                        </p:tav>
                                      </p:tavLst>
                                    </p:anim>
                                    <p:anim calcmode="lin" valueType="num">
                                      <p:cBhvr>
                                        <p:cTn id="41" dur="500" fill="hold"/>
                                        <p:tgtEl>
                                          <p:spTgt spid="54"/>
                                        </p:tgtEl>
                                        <p:attrNameLst>
                                          <p:attrName>ppt_h</p:attrName>
                                        </p:attrNameLst>
                                      </p:cBhvr>
                                      <p:tavLst>
                                        <p:tav tm="0">
                                          <p:val>
                                            <p:fltVal val="0"/>
                                          </p:val>
                                        </p:tav>
                                        <p:tav tm="100000">
                                          <p:val>
                                            <p:strVal val="#ppt_h"/>
                                          </p:val>
                                        </p:tav>
                                      </p:tavLst>
                                    </p:anim>
                                    <p:animEffect transition="in" filter="fade">
                                      <p:cBhvr>
                                        <p:cTn id="42" dur="500"/>
                                        <p:tgtEl>
                                          <p:spTgt spid="54"/>
                                        </p:tgtEl>
                                      </p:cBhvr>
                                    </p:animEffect>
                                  </p:childTnLst>
                                </p:cTn>
                              </p:par>
                            </p:childTnLst>
                          </p:cTn>
                        </p:par>
                        <p:par>
                          <p:cTn id="43" fill="hold">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57"/>
                                        </p:tgtEl>
                                        <p:attrNameLst>
                                          <p:attrName>style.visibility</p:attrName>
                                        </p:attrNameLst>
                                      </p:cBhvr>
                                      <p:to>
                                        <p:strVal val="visible"/>
                                      </p:to>
                                    </p:set>
                                    <p:anim calcmode="lin" valueType="num">
                                      <p:cBhvr additive="base">
                                        <p:cTn id="46" dur="250" fill="hold"/>
                                        <p:tgtEl>
                                          <p:spTgt spid="57"/>
                                        </p:tgtEl>
                                        <p:attrNameLst>
                                          <p:attrName>ppt_x</p:attrName>
                                        </p:attrNameLst>
                                      </p:cBhvr>
                                      <p:tavLst>
                                        <p:tav tm="0">
                                          <p:val>
                                            <p:strVal val="#ppt_x"/>
                                          </p:val>
                                        </p:tav>
                                        <p:tav tm="100000">
                                          <p:val>
                                            <p:strVal val="#ppt_x"/>
                                          </p:val>
                                        </p:tav>
                                      </p:tavLst>
                                    </p:anim>
                                    <p:anim calcmode="lin" valueType="num">
                                      <p:cBhvr additive="base">
                                        <p:cTn id="47" dur="250" fill="hold"/>
                                        <p:tgtEl>
                                          <p:spTgt spid="57"/>
                                        </p:tgtEl>
                                        <p:attrNameLst>
                                          <p:attrName>ppt_y</p:attrName>
                                        </p:attrNameLst>
                                      </p:cBhvr>
                                      <p:tavLst>
                                        <p:tav tm="0">
                                          <p:val>
                                            <p:strVal val="1+#ppt_h/2"/>
                                          </p:val>
                                        </p:tav>
                                        <p:tav tm="100000">
                                          <p:val>
                                            <p:strVal val="#ppt_y"/>
                                          </p:val>
                                        </p:tav>
                                      </p:tavLst>
                                    </p:anim>
                                  </p:childTnLst>
                                </p:cTn>
                              </p:par>
                            </p:childTnLst>
                          </p:cTn>
                        </p:par>
                        <p:par>
                          <p:cTn id="48" fill="hold">
                            <p:stCondLst>
                              <p:cond delay="4250"/>
                            </p:stCondLst>
                            <p:childTnLst>
                              <p:par>
                                <p:cTn id="49" presetID="2" presetClass="entr" presetSubtype="4" fill="hold" grpId="0" nodeType="afterEffect">
                                  <p:stCondLst>
                                    <p:cond delay="0"/>
                                  </p:stCondLst>
                                  <p:childTnLst>
                                    <p:set>
                                      <p:cBhvr>
                                        <p:cTn id="50" dur="1" fill="hold">
                                          <p:stCondLst>
                                            <p:cond delay="0"/>
                                          </p:stCondLst>
                                        </p:cTn>
                                        <p:tgtEl>
                                          <p:spTgt spid="58"/>
                                        </p:tgtEl>
                                        <p:attrNameLst>
                                          <p:attrName>style.visibility</p:attrName>
                                        </p:attrNameLst>
                                      </p:cBhvr>
                                      <p:to>
                                        <p:strVal val="visible"/>
                                      </p:to>
                                    </p:set>
                                    <p:anim calcmode="lin" valueType="num">
                                      <p:cBhvr additive="base">
                                        <p:cTn id="51" dur="250" fill="hold"/>
                                        <p:tgtEl>
                                          <p:spTgt spid="58"/>
                                        </p:tgtEl>
                                        <p:attrNameLst>
                                          <p:attrName>ppt_x</p:attrName>
                                        </p:attrNameLst>
                                      </p:cBhvr>
                                      <p:tavLst>
                                        <p:tav tm="0">
                                          <p:val>
                                            <p:strVal val="#ppt_x"/>
                                          </p:val>
                                        </p:tav>
                                        <p:tav tm="100000">
                                          <p:val>
                                            <p:strVal val="#ppt_x"/>
                                          </p:val>
                                        </p:tav>
                                      </p:tavLst>
                                    </p:anim>
                                    <p:anim calcmode="lin" valueType="num">
                                      <p:cBhvr additive="base">
                                        <p:cTn id="52" dur="25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bldLvl="0" animBg="1" autoUpdateAnimBg="0"/>
      <p:bldP spid="49" grpId="0" animBg="1"/>
      <p:bldP spid="50" grpId="0" bldLvl="0" animBg="1" autoUpdateAnimBg="0"/>
      <p:bldP spid="51" grpId="0" animBg="1"/>
      <p:bldP spid="52" grpId="0" bldLvl="0"/>
      <p:bldP spid="53" grpId="0"/>
      <p:bldP spid="57" grpId="0" animBg="1"/>
      <p:bldP spid="5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9"/>
          <p:cNvSpPr/>
          <p:nvPr/>
        </p:nvSpPr>
        <p:spPr bwMode="auto">
          <a:xfrm>
            <a:off x="6406538" y="2059480"/>
            <a:ext cx="1165115" cy="2278838"/>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7866" tIns="27866" rIns="27866" bIns="27866" numCol="1" spcCol="0" rtlCol="0" fromWordArt="0" anchor="t" anchorCtr="0" forceAA="0" compatLnSpc="1">
            <a:prstTxWarp prst="textNoShape">
              <a:avLst/>
            </a:prstTxWarp>
            <a:noAutofit/>
          </a:bodyPr>
          <a:lstStyle/>
          <a:p>
            <a:pPr marL="0" marR="0" lvl="0" indent="0" algn="l" defTabSz="557131" rtl="0" eaLnBrk="1" fontAlgn="base" latinLnBrk="0" hangingPunct="1">
              <a:lnSpc>
                <a:spcPct val="80000"/>
              </a:lnSpc>
              <a:spcBef>
                <a:spcPct val="0"/>
              </a:spcBef>
              <a:spcAft>
                <a:spcPct val="0"/>
              </a:spcAft>
              <a:buClrTx/>
              <a:buSzTx/>
              <a:buFontTx/>
              <a:buNone/>
              <a:tabLst/>
              <a:defRPr/>
            </a:pPr>
            <a:endParaRPr kumimoji="0" lang="en-US" altLang="zh-CN"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endParaRPr>
          </a:p>
          <a:p>
            <a:pPr marL="0" marR="0" lvl="0" indent="0" algn="l" defTabSz="557131" rtl="0" eaLnBrk="1" fontAlgn="base" latinLnBrk="0" hangingPunct="1">
              <a:lnSpc>
                <a:spcPct val="80000"/>
              </a:lnSpc>
              <a:spcBef>
                <a:spcPct val="0"/>
              </a:spcBef>
              <a:spcAft>
                <a:spcPct val="0"/>
              </a:spcAft>
              <a:buClrTx/>
              <a:buSzTx/>
              <a:buFontTx/>
              <a:buNone/>
              <a:tabLst/>
              <a:defRPr/>
            </a:pPr>
            <a:r>
              <a:rPr kumimoji="0" lang="zh-CN" altLang="en-US"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rPr>
              <a:t>单击添加标题</a:t>
            </a:r>
          </a:p>
        </p:txBody>
      </p:sp>
      <p:sp>
        <p:nvSpPr>
          <p:cNvPr id="4" name="Rectangle 68"/>
          <p:cNvSpPr/>
          <p:nvPr/>
        </p:nvSpPr>
        <p:spPr bwMode="auto">
          <a:xfrm>
            <a:off x="5174382" y="2059481"/>
            <a:ext cx="1165115" cy="1109415"/>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7866" tIns="27866" rIns="27866" bIns="27866" numCol="1" spcCol="0" rtlCol="0" fromWordArt="0" anchor="t" anchorCtr="0" forceAA="0" compatLnSpc="1">
            <a:prstTxWarp prst="textNoShape">
              <a:avLst/>
            </a:prstTxWarp>
            <a:noAutofit/>
          </a:bodyPr>
          <a:lstStyle/>
          <a:p>
            <a:pPr marL="0" marR="0" lvl="0" indent="0" algn="l" defTabSz="557131" rtl="0" eaLnBrk="1" fontAlgn="base" latinLnBrk="0" hangingPunct="1">
              <a:lnSpc>
                <a:spcPct val="80000"/>
              </a:lnSpc>
              <a:spcBef>
                <a:spcPct val="0"/>
              </a:spcBef>
              <a:spcAft>
                <a:spcPct val="0"/>
              </a:spcAft>
              <a:buClrTx/>
              <a:buSzTx/>
              <a:buFontTx/>
              <a:buNone/>
              <a:tabLst/>
              <a:defRPr/>
            </a:pPr>
            <a:endParaRPr kumimoji="0" lang="en-US" altLang="zh-CN"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endParaRPr>
          </a:p>
          <a:p>
            <a:pPr marL="0" marR="0" lvl="0" indent="0" algn="l" defTabSz="557131" rtl="0" eaLnBrk="1" fontAlgn="base" latinLnBrk="0" hangingPunct="1">
              <a:lnSpc>
                <a:spcPct val="80000"/>
              </a:lnSpc>
              <a:spcBef>
                <a:spcPct val="0"/>
              </a:spcBef>
              <a:spcAft>
                <a:spcPct val="0"/>
              </a:spcAft>
              <a:buClrTx/>
              <a:buSzTx/>
              <a:buFontTx/>
              <a:buNone/>
              <a:tabLst/>
              <a:defRPr/>
            </a:pPr>
            <a:endParaRPr kumimoji="0" lang="en-US" altLang="zh-CN"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endParaRPr>
          </a:p>
          <a:p>
            <a:pPr marL="0" marR="0" lvl="0" indent="0" algn="l" defTabSz="557131" rtl="0" eaLnBrk="1" fontAlgn="base" latinLnBrk="0" hangingPunct="1">
              <a:lnSpc>
                <a:spcPct val="80000"/>
              </a:lnSpc>
              <a:spcBef>
                <a:spcPct val="0"/>
              </a:spcBef>
              <a:spcAft>
                <a:spcPct val="0"/>
              </a:spcAft>
              <a:buClrTx/>
              <a:buSzTx/>
              <a:buFontTx/>
              <a:buNone/>
              <a:tabLst/>
              <a:defRPr/>
            </a:pPr>
            <a:endParaRPr kumimoji="0" lang="en-US" altLang="zh-CN"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endParaRPr>
          </a:p>
          <a:p>
            <a:pPr marL="0" marR="0" lvl="0" indent="0" algn="l" defTabSz="557131" rtl="0" eaLnBrk="1" fontAlgn="base" latinLnBrk="0" hangingPunct="1">
              <a:lnSpc>
                <a:spcPct val="80000"/>
              </a:lnSpc>
              <a:spcBef>
                <a:spcPct val="0"/>
              </a:spcBef>
              <a:spcAft>
                <a:spcPct val="0"/>
              </a:spcAft>
              <a:buClrTx/>
              <a:buSzTx/>
              <a:buFontTx/>
              <a:buNone/>
              <a:tabLst/>
              <a:defRPr/>
            </a:pPr>
            <a:endParaRPr kumimoji="0" lang="en-US" altLang="zh-CN"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endParaRPr>
          </a:p>
          <a:p>
            <a:pPr marL="0" marR="0" lvl="0" indent="0" algn="l" defTabSz="557131" rtl="0" eaLnBrk="1" fontAlgn="base" latinLnBrk="0" hangingPunct="1">
              <a:lnSpc>
                <a:spcPct val="80000"/>
              </a:lnSpc>
              <a:spcBef>
                <a:spcPct val="0"/>
              </a:spcBef>
              <a:spcAft>
                <a:spcPct val="0"/>
              </a:spcAft>
              <a:buClrTx/>
              <a:buSzTx/>
              <a:buFontTx/>
              <a:buNone/>
              <a:tabLst/>
              <a:defRPr/>
            </a:pPr>
            <a:endParaRPr kumimoji="0" lang="en-US" altLang="zh-CN"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endParaRPr>
          </a:p>
          <a:p>
            <a:pPr marL="0" marR="0" lvl="0" indent="0" algn="l" defTabSz="557131" rtl="0" eaLnBrk="1" fontAlgn="base" latinLnBrk="0" hangingPunct="1">
              <a:lnSpc>
                <a:spcPct val="80000"/>
              </a:lnSpc>
              <a:spcBef>
                <a:spcPct val="0"/>
              </a:spcBef>
              <a:spcAft>
                <a:spcPct val="0"/>
              </a:spcAft>
              <a:buClrTx/>
              <a:buSzTx/>
              <a:buFontTx/>
              <a:buNone/>
              <a:tabLst/>
              <a:defRPr/>
            </a:pPr>
            <a:r>
              <a:rPr kumimoji="0" lang="zh-CN" altLang="en-US"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rPr>
              <a:t>单击添加标题</a:t>
            </a:r>
          </a:p>
        </p:txBody>
      </p:sp>
      <p:sp>
        <p:nvSpPr>
          <p:cNvPr id="5" name="Rectangle 69"/>
          <p:cNvSpPr/>
          <p:nvPr/>
        </p:nvSpPr>
        <p:spPr bwMode="auto">
          <a:xfrm>
            <a:off x="5174382" y="3228904"/>
            <a:ext cx="1165115" cy="1109415"/>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7866" tIns="27866" rIns="27866" bIns="27866" numCol="1" spcCol="0" rtlCol="0" fromWordArt="0" anchor="t" anchorCtr="0" forceAA="0" compatLnSpc="1">
            <a:prstTxWarp prst="textNoShape">
              <a:avLst/>
            </a:prstTxWarp>
            <a:noAutofit/>
          </a:bodyPr>
          <a:lstStyle/>
          <a:p>
            <a:pPr marL="0" marR="0" lvl="0" indent="0" algn="l" defTabSz="557131" rtl="0" eaLnBrk="1" fontAlgn="base" latinLnBrk="0" hangingPunct="1">
              <a:lnSpc>
                <a:spcPct val="80000"/>
              </a:lnSpc>
              <a:spcBef>
                <a:spcPct val="0"/>
              </a:spcBef>
              <a:spcAft>
                <a:spcPct val="0"/>
              </a:spcAft>
              <a:buClrTx/>
              <a:buSzTx/>
              <a:buFontTx/>
              <a:buNone/>
              <a:tabLst/>
              <a:defRPr/>
            </a:pPr>
            <a:endParaRPr kumimoji="0" lang="en-US" altLang="zh-CN"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endParaRPr>
          </a:p>
          <a:p>
            <a:pPr marL="0" marR="0" lvl="0" indent="0" algn="l" defTabSz="557131" rtl="0" eaLnBrk="1" fontAlgn="base" latinLnBrk="0" hangingPunct="1">
              <a:lnSpc>
                <a:spcPct val="80000"/>
              </a:lnSpc>
              <a:spcBef>
                <a:spcPct val="0"/>
              </a:spcBef>
              <a:spcAft>
                <a:spcPct val="0"/>
              </a:spcAft>
              <a:buClrTx/>
              <a:buSzTx/>
              <a:buFontTx/>
              <a:buNone/>
              <a:tabLst/>
              <a:defRPr/>
            </a:pPr>
            <a:r>
              <a:rPr kumimoji="0" lang="zh-CN" altLang="en-US"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rPr>
              <a:t>单击添加标题</a:t>
            </a:r>
          </a:p>
        </p:txBody>
      </p:sp>
      <p:sp>
        <p:nvSpPr>
          <p:cNvPr id="6" name="Right Arrow 74"/>
          <p:cNvSpPr/>
          <p:nvPr/>
        </p:nvSpPr>
        <p:spPr bwMode="auto">
          <a:xfrm rot="16200000" flipV="1">
            <a:off x="6291250" y="3050715"/>
            <a:ext cx="2068558" cy="504697"/>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5729" tIns="27866" rIns="55729" bIns="27866" numCol="1" rtlCol="0" anchor="ctr" anchorCtr="0" compatLnSpc="1">
            <a:prstTxWarp prst="textNoShape">
              <a:avLst/>
            </a:prstTxWarp>
          </a:bodyPr>
          <a:lstStyle/>
          <a:p>
            <a:pPr marL="0" marR="0" lvl="0" indent="0" algn="ctr" defTabSz="557131"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p:txBody>
      </p:sp>
      <p:sp>
        <p:nvSpPr>
          <p:cNvPr id="7" name="TextBox 6"/>
          <p:cNvSpPr txBox="1"/>
          <p:nvPr/>
        </p:nvSpPr>
        <p:spPr>
          <a:xfrm>
            <a:off x="6536952" y="3206631"/>
            <a:ext cx="860972" cy="230833"/>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gradFill>
                  <a:gsLst>
                    <a:gs pos="0">
                      <a:srgbClr val="FFFFFF"/>
                    </a:gs>
                    <a:gs pos="86000">
                      <a:srgbClr val="FFFFFF"/>
                    </a:gs>
                  </a:gsLst>
                  <a:lin ang="5400000" scaled="0"/>
                </a:gradFill>
                <a:effectLst/>
                <a:uLnTx/>
                <a:uFillTx/>
                <a:latin typeface="微软雅黑" pitchFamily="34" charset="-122"/>
                <a:ea typeface="微软雅黑" pitchFamily="34" charset="-122"/>
                <a:cs typeface="+mn-cs"/>
              </a:rPr>
              <a:t>+80%</a:t>
            </a:r>
          </a:p>
        </p:txBody>
      </p:sp>
      <p:sp>
        <p:nvSpPr>
          <p:cNvPr id="9" name="Right Arrow 76"/>
          <p:cNvSpPr/>
          <p:nvPr/>
        </p:nvSpPr>
        <p:spPr bwMode="auto">
          <a:xfrm rot="5400000" flipV="1">
            <a:off x="5747639" y="2139607"/>
            <a:ext cx="670465" cy="504697"/>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5729" tIns="27866" rIns="55729" bIns="27866" numCol="1" rtlCol="0" anchor="ctr" anchorCtr="0" compatLnSpc="1">
            <a:prstTxWarp prst="textNoShape">
              <a:avLst/>
            </a:prstTxWarp>
          </a:bodyPr>
          <a:lstStyle/>
          <a:p>
            <a:pPr marL="0" marR="0" lvl="0" indent="0" algn="ctr" defTabSz="557131"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p:txBody>
      </p:sp>
      <p:sp>
        <p:nvSpPr>
          <p:cNvPr id="10" name="TextBox 9"/>
          <p:cNvSpPr txBox="1"/>
          <p:nvPr/>
        </p:nvSpPr>
        <p:spPr>
          <a:xfrm>
            <a:off x="5301045" y="3917279"/>
            <a:ext cx="998412" cy="230833"/>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gradFill>
                  <a:gsLst>
                    <a:gs pos="0">
                      <a:srgbClr val="FFFFFF"/>
                    </a:gs>
                    <a:gs pos="86000">
                      <a:srgbClr val="FFFFFF"/>
                    </a:gs>
                  </a:gsLst>
                  <a:lin ang="5400000" scaled="0"/>
                </a:gradFill>
                <a:effectLst/>
                <a:uLnTx/>
                <a:uFillTx/>
                <a:latin typeface="微软雅黑" pitchFamily="34" charset="-122"/>
                <a:ea typeface="微软雅黑" pitchFamily="34" charset="-122"/>
                <a:cs typeface="+mn-cs"/>
              </a:rPr>
              <a:t>+50%</a:t>
            </a:r>
          </a:p>
        </p:txBody>
      </p:sp>
      <p:sp>
        <p:nvSpPr>
          <p:cNvPr id="11" name="Right Arrow 78"/>
          <p:cNvSpPr/>
          <p:nvPr/>
        </p:nvSpPr>
        <p:spPr bwMode="auto">
          <a:xfrm rot="16200000">
            <a:off x="5678989" y="3680479"/>
            <a:ext cx="807770" cy="504697"/>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5729" tIns="27866" rIns="55729" bIns="27866" numCol="1" rtlCol="0" anchor="ctr" anchorCtr="0" compatLnSpc="1">
            <a:prstTxWarp prst="textNoShape">
              <a:avLst/>
            </a:prstTxWarp>
          </a:bodyPr>
          <a:lstStyle/>
          <a:p>
            <a:pPr marL="0" marR="0" lvl="0" indent="0" algn="ctr" defTabSz="557131"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p:txBody>
      </p:sp>
      <p:sp>
        <p:nvSpPr>
          <p:cNvPr id="12" name="TextBox 11"/>
          <p:cNvSpPr txBox="1"/>
          <p:nvPr/>
        </p:nvSpPr>
        <p:spPr>
          <a:xfrm>
            <a:off x="5276510" y="2226030"/>
            <a:ext cx="998411" cy="230833"/>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gradFill>
                  <a:gsLst>
                    <a:gs pos="0">
                      <a:srgbClr val="FFFFFF"/>
                    </a:gs>
                    <a:gs pos="86000">
                      <a:srgbClr val="FFFFFF"/>
                    </a:gs>
                  </a:gsLst>
                  <a:lin ang="5400000" scaled="0"/>
                </a:gradFill>
                <a:effectLst/>
                <a:uLnTx/>
                <a:uFillTx/>
                <a:latin typeface="微软雅黑" pitchFamily="34" charset="-122"/>
                <a:ea typeface="微软雅黑" pitchFamily="34" charset="-122"/>
                <a:cs typeface="+mn-cs"/>
              </a:rPr>
              <a:t>-30%   </a:t>
            </a:r>
          </a:p>
        </p:txBody>
      </p:sp>
      <p:graphicFrame>
        <p:nvGraphicFramePr>
          <p:cNvPr id="13" name="Chart 2"/>
          <p:cNvGraphicFramePr/>
          <p:nvPr>
            <p:extLst/>
          </p:nvPr>
        </p:nvGraphicFramePr>
        <p:xfrm>
          <a:off x="1413895" y="1707654"/>
          <a:ext cx="3653916" cy="2733178"/>
        </p:xfrm>
        <a:graphic>
          <a:graphicData uri="http://schemas.openxmlformats.org/drawingml/2006/chart">
            <c:chart xmlns:c="http://schemas.openxmlformats.org/drawingml/2006/chart" xmlns:r="http://schemas.openxmlformats.org/officeDocument/2006/relationships" r:id="rId3"/>
          </a:graphicData>
        </a:graphic>
      </p:graphicFrame>
      <p:sp>
        <p:nvSpPr>
          <p:cNvPr id="14" name="Content Placeholder 2"/>
          <p:cNvSpPr txBox="1">
            <a:spLocks/>
          </p:cNvSpPr>
          <p:nvPr/>
        </p:nvSpPr>
        <p:spPr>
          <a:xfrm>
            <a:off x="1122464" y="1438945"/>
            <a:ext cx="2729456" cy="888635"/>
          </a:xfrm>
          <a:prstGeom prst="rect">
            <a:avLst/>
          </a:prstGeom>
        </p:spPr>
        <p:txBody>
          <a:bodyPr lIns="68580" tIns="34290" rIns="68580" bIns="3429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30000"/>
              </a:lnSpc>
              <a:spcBef>
                <a:spcPts val="1000"/>
              </a:spcBef>
              <a:spcAft>
                <a:spcPts val="0"/>
              </a:spcAft>
              <a:buClrTx/>
              <a:buSzTx/>
              <a:buFont typeface="Arial" panose="020B0604020202020204" pitchFamily="34" charset="0"/>
              <a:buNone/>
              <a:tabLst/>
              <a:defRPr/>
            </a:pPr>
            <a:r>
              <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您的内容打在这里，或者通过复制您的文本后，在此框中选择粘贴，并选择只保留文字</a:t>
            </a:r>
            <a:r>
              <a:rPr kumimoji="0" lang="zh-CN" altLang="en-US" sz="12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a:t>
            </a:r>
            <a:endParaRPr kumimoji="0" 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15" name="Title 13"/>
          <p:cNvSpPr txBox="1">
            <a:spLocks/>
          </p:cNvSpPr>
          <p:nvPr/>
        </p:nvSpPr>
        <p:spPr>
          <a:xfrm>
            <a:off x="1108862" y="1052494"/>
            <a:ext cx="2163319" cy="439136"/>
          </a:xfrm>
          <a:prstGeom prst="rect">
            <a:avLst/>
          </a:prstGeom>
        </p:spPr>
        <p:txBody>
          <a:bodyPr vert="horz" lIns="68580" tIns="34290" rIns="68580" bIns="3429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4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j-cs"/>
              </a:rPr>
              <a:t>单击此处添加标题</a:t>
            </a:r>
          </a:p>
        </p:txBody>
      </p:sp>
      <p:sp>
        <p:nvSpPr>
          <p:cNvPr id="16" name="矩形 15"/>
          <p:cNvSpPr/>
          <p:nvPr/>
        </p:nvSpPr>
        <p:spPr>
          <a:xfrm>
            <a:off x="1533618" y="4439540"/>
            <a:ext cx="840743" cy="241605"/>
          </a:xfrm>
          <a:prstGeom prst="rect">
            <a:avLst/>
          </a:prstGeom>
        </p:spPr>
        <p:txBody>
          <a:bodyPr wrap="none" lIns="68580" tIns="34290" rIns="68580" bIns="34290">
            <a:spAutoFit/>
          </a:bodyPr>
          <a:lstStyle/>
          <a:p>
            <a:pPr marL="0" marR="0" lvl="0" indent="0" algn="l" defTabSz="557131" rtl="0" eaLnBrk="1" fontAlgn="base" latinLnBrk="0" hangingPunct="1">
              <a:lnSpc>
                <a:spcPct val="80000"/>
              </a:lnSpc>
              <a:spcBef>
                <a:spcPct val="0"/>
              </a:spcBef>
              <a:spcAft>
                <a:spcPct val="0"/>
              </a:spcAft>
              <a:buClrTx/>
              <a:buSzTx/>
              <a:buFontTx/>
              <a:buNone/>
              <a:tabLst/>
              <a:defRPr/>
            </a:pPr>
            <a:r>
              <a:rPr kumimoji="0" lang="zh-CN" altLang="en-US" sz="1400" b="0" i="0" u="none" strike="noStrike" kern="1200" cap="none" spc="-31"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Segoe UI" pitchFamily="34" charset="0"/>
              </a:rPr>
              <a:t>添加标题</a:t>
            </a:r>
          </a:p>
        </p:txBody>
      </p:sp>
      <p:sp>
        <p:nvSpPr>
          <p:cNvPr id="17" name="矩形 16"/>
          <p:cNvSpPr/>
          <p:nvPr/>
        </p:nvSpPr>
        <p:spPr>
          <a:xfrm>
            <a:off x="2391703" y="4439540"/>
            <a:ext cx="840743" cy="241605"/>
          </a:xfrm>
          <a:prstGeom prst="rect">
            <a:avLst/>
          </a:prstGeom>
        </p:spPr>
        <p:txBody>
          <a:bodyPr wrap="none" lIns="68580" tIns="34290" rIns="68580" bIns="34290">
            <a:spAutoFit/>
          </a:bodyPr>
          <a:lstStyle/>
          <a:p>
            <a:pPr marL="0" marR="0" lvl="0" indent="0" algn="l" defTabSz="557131" rtl="0" eaLnBrk="1" fontAlgn="base" latinLnBrk="0" hangingPunct="1">
              <a:lnSpc>
                <a:spcPct val="80000"/>
              </a:lnSpc>
              <a:spcBef>
                <a:spcPct val="0"/>
              </a:spcBef>
              <a:spcAft>
                <a:spcPct val="0"/>
              </a:spcAft>
              <a:buClrTx/>
              <a:buSzTx/>
              <a:buFontTx/>
              <a:buNone/>
              <a:tabLst/>
              <a:defRPr/>
            </a:pPr>
            <a:r>
              <a:rPr kumimoji="0" lang="zh-CN" altLang="en-US" sz="1400" b="0" i="0" u="none" strike="noStrike" kern="1200" cap="none" spc="-31"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Segoe UI" pitchFamily="34" charset="0"/>
              </a:rPr>
              <a:t>添加标题</a:t>
            </a:r>
          </a:p>
        </p:txBody>
      </p:sp>
      <p:sp>
        <p:nvSpPr>
          <p:cNvPr id="18" name="矩形 17"/>
          <p:cNvSpPr/>
          <p:nvPr/>
        </p:nvSpPr>
        <p:spPr>
          <a:xfrm>
            <a:off x="3272181" y="4439540"/>
            <a:ext cx="840743" cy="241605"/>
          </a:xfrm>
          <a:prstGeom prst="rect">
            <a:avLst/>
          </a:prstGeom>
        </p:spPr>
        <p:txBody>
          <a:bodyPr wrap="none" lIns="68580" tIns="34290" rIns="68580" bIns="34290">
            <a:spAutoFit/>
          </a:bodyPr>
          <a:lstStyle/>
          <a:p>
            <a:pPr marL="0" marR="0" lvl="0" indent="0" algn="l" defTabSz="557131" rtl="0" eaLnBrk="1" fontAlgn="base" latinLnBrk="0" hangingPunct="1">
              <a:lnSpc>
                <a:spcPct val="80000"/>
              </a:lnSpc>
              <a:spcBef>
                <a:spcPct val="0"/>
              </a:spcBef>
              <a:spcAft>
                <a:spcPct val="0"/>
              </a:spcAft>
              <a:buClrTx/>
              <a:buSzTx/>
              <a:buFontTx/>
              <a:buNone/>
              <a:tabLst/>
              <a:defRPr/>
            </a:pPr>
            <a:r>
              <a:rPr kumimoji="0" lang="zh-CN" altLang="en-US" sz="1400" b="0" i="0" u="none" strike="noStrike" kern="1200" cap="none" spc="-31"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Segoe UI" pitchFamily="34" charset="0"/>
              </a:rPr>
              <a:t>添加标题</a:t>
            </a:r>
          </a:p>
        </p:txBody>
      </p:sp>
      <p:sp>
        <p:nvSpPr>
          <p:cNvPr id="19" name="矩形 18"/>
          <p:cNvSpPr/>
          <p:nvPr/>
        </p:nvSpPr>
        <p:spPr>
          <a:xfrm>
            <a:off x="4160111" y="4439540"/>
            <a:ext cx="840743" cy="241605"/>
          </a:xfrm>
          <a:prstGeom prst="rect">
            <a:avLst/>
          </a:prstGeom>
        </p:spPr>
        <p:txBody>
          <a:bodyPr wrap="none" lIns="68580" tIns="34290" rIns="68580" bIns="34290">
            <a:spAutoFit/>
          </a:bodyPr>
          <a:lstStyle/>
          <a:p>
            <a:pPr marL="0" marR="0" lvl="0" indent="0" algn="l" defTabSz="557131" rtl="0" eaLnBrk="1" fontAlgn="base" latinLnBrk="0" hangingPunct="1">
              <a:lnSpc>
                <a:spcPct val="80000"/>
              </a:lnSpc>
              <a:spcBef>
                <a:spcPct val="0"/>
              </a:spcBef>
              <a:spcAft>
                <a:spcPct val="0"/>
              </a:spcAft>
              <a:buClrTx/>
              <a:buSzTx/>
              <a:buFontTx/>
              <a:buNone/>
              <a:tabLst/>
              <a:defRPr/>
            </a:pPr>
            <a:r>
              <a:rPr kumimoji="0" lang="zh-CN" altLang="en-US" sz="1400" b="0" i="0" u="none" strike="noStrike" kern="1200" cap="none" spc="-31"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Segoe UI" pitchFamily="34" charset="0"/>
              </a:rPr>
              <a:t>添加标题</a:t>
            </a:r>
          </a:p>
        </p:txBody>
      </p:sp>
      <p:sp>
        <p:nvSpPr>
          <p:cNvPr id="20" name="TextBox 19"/>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21" name="TextBox 20"/>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35796246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down)">
                                      <p:cBhvr>
                                        <p:cTn id="7" dur="500"/>
                                        <p:tgtEl>
                                          <p:spTgt spid="1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wipe(down)">
                                      <p:cBhvr>
                                        <p:cTn id="10" dur="500"/>
                                        <p:tgtEl>
                                          <p:spTgt spid="1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down)">
                                      <p:cBhvr>
                                        <p:cTn id="13" dur="500"/>
                                        <p:tgtEl>
                                          <p:spTgt spid="1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wipe(down)">
                                      <p:cBhvr>
                                        <p:cTn id="16" dur="500"/>
                                        <p:tgtEl>
                                          <p:spTgt spid="19"/>
                                        </p:tgtEl>
                                      </p:cBhvr>
                                    </p:animEffect>
                                  </p:childTnLst>
                                </p:cTn>
                              </p:par>
                            </p:childTnLst>
                          </p:cTn>
                        </p:par>
                        <p:par>
                          <p:cTn id="17" fill="hold">
                            <p:stCondLst>
                              <p:cond delay="500"/>
                            </p:stCondLst>
                            <p:childTnLst>
                              <p:par>
                                <p:cTn id="18" presetID="22" presetClass="entr" presetSubtype="4"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down)">
                                      <p:cBhvr>
                                        <p:cTn id="20" dur="1000"/>
                                        <p:tgtEl>
                                          <p:spTgt spid="13"/>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par>
                          <p:cTn id="29" fill="hold">
                            <p:stCondLst>
                              <p:cond delay="2500"/>
                            </p:stCondLst>
                            <p:childTnLst>
                              <p:par>
                                <p:cTn id="30" presetID="22" presetClass="entr" presetSubtype="1"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500"/>
                                        <p:tgtEl>
                                          <p:spTgt spid="5"/>
                                        </p:tgtEl>
                                      </p:cBhvr>
                                    </p:animEffect>
                                  </p:childTnLst>
                                </p:cTn>
                              </p:par>
                            </p:childTnLst>
                          </p:cTn>
                        </p:par>
                        <p:par>
                          <p:cTn id="37" fill="hold">
                            <p:stCondLst>
                              <p:cond delay="3500"/>
                            </p:stCondLst>
                            <p:childTnLst>
                              <p:par>
                                <p:cTn id="38" presetID="22" presetClass="entr" presetSubtype="4"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down)">
                                      <p:cBhvr>
                                        <p:cTn id="40" dur="500"/>
                                        <p:tgtEl>
                                          <p:spTgt spid="11"/>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500"/>
                                        <p:tgtEl>
                                          <p:spTgt spid="10"/>
                                        </p:tgtEl>
                                      </p:cBhvr>
                                    </p:animEffect>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fade">
                                      <p:cBhvr>
                                        <p:cTn id="48" dur="500"/>
                                        <p:tgtEl>
                                          <p:spTgt spid="3"/>
                                        </p:tgtEl>
                                      </p:cBhvr>
                                    </p:animEffect>
                                  </p:childTnLst>
                                </p:cTn>
                              </p:par>
                            </p:childTnLst>
                          </p:cTn>
                        </p:par>
                        <p:par>
                          <p:cTn id="49" fill="hold">
                            <p:stCondLst>
                              <p:cond delay="5000"/>
                            </p:stCondLst>
                            <p:childTnLst>
                              <p:par>
                                <p:cTn id="50" presetID="22" presetClass="entr" presetSubtype="4" fill="hold" grpId="0" nodeType="after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wipe(down)">
                                      <p:cBhvr>
                                        <p:cTn id="52" dur="500"/>
                                        <p:tgtEl>
                                          <p:spTgt spid="6"/>
                                        </p:tgtEl>
                                      </p:cBhvr>
                                    </p:animEffect>
                                  </p:childTnLst>
                                </p:cTn>
                              </p:par>
                            </p:childTnLst>
                          </p:cTn>
                        </p:par>
                        <p:par>
                          <p:cTn id="53" fill="hold">
                            <p:stCondLst>
                              <p:cond delay="5500"/>
                            </p:stCondLst>
                            <p:childTnLst>
                              <p:par>
                                <p:cTn id="54" presetID="10" presetClass="entr" presetSubtype="0" fill="hold" grpId="0" nodeType="after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fade">
                                      <p:cBhvr>
                                        <p:cTn id="56" dur="500"/>
                                        <p:tgtEl>
                                          <p:spTgt spid="7"/>
                                        </p:tgtEl>
                                      </p:cBhvr>
                                    </p:animEffect>
                                  </p:childTnLst>
                                </p:cTn>
                              </p:par>
                            </p:childTnLst>
                          </p:cTn>
                        </p:par>
                        <p:par>
                          <p:cTn id="57" fill="hold">
                            <p:stCondLst>
                              <p:cond delay="6000"/>
                            </p:stCondLst>
                            <p:childTnLst>
                              <p:par>
                                <p:cTn id="58" presetID="22" presetClass="entr" presetSubtype="8" fill="hold" grpId="0" nodeType="after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wipe(left)">
                                      <p:cBhvr>
                                        <p:cTn id="60" dur="500"/>
                                        <p:tgtEl>
                                          <p:spTgt spid="15"/>
                                        </p:tgtEl>
                                      </p:cBhvr>
                                    </p:animEffect>
                                  </p:childTnLst>
                                </p:cTn>
                              </p:par>
                            </p:childTnLst>
                          </p:cTn>
                        </p:par>
                        <p:par>
                          <p:cTn id="61" fill="hold">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fade">
                                      <p:cBhvr>
                                        <p:cTn id="6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animBg="1"/>
      <p:bldP spid="10" grpId="0"/>
      <p:bldP spid="11" grpId="0" animBg="1"/>
      <p:bldP spid="12" grpId="0"/>
      <p:bldGraphic spid="13" grpId="0">
        <p:bldAsOne/>
      </p:bldGraphic>
      <p:bldP spid="14" grpId="0"/>
      <p:bldP spid="15" grpId="0"/>
      <p:bldP spid="16" grpId="0"/>
      <p:bldP spid="17" grpId="0"/>
      <p:bldP spid="18" grpId="0"/>
      <p:bldP spid="1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4" name="Group 2"/>
          <p:cNvGrpSpPr>
            <a:grpSpLocks/>
          </p:cNvGrpSpPr>
          <p:nvPr/>
        </p:nvGrpSpPr>
        <p:grpSpPr bwMode="auto">
          <a:xfrm rot="-1142007">
            <a:off x="1264073" y="1831372"/>
            <a:ext cx="1556078" cy="1558119"/>
            <a:chOff x="0" y="0"/>
            <a:chExt cx="1200" cy="1200"/>
          </a:xfrm>
          <a:solidFill>
            <a:schemeClr val="accent1"/>
          </a:solidFill>
        </p:grpSpPr>
        <p:sp>
          <p:nvSpPr>
            <p:cNvPr id="125" name="AutoShape 32"/>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26" name="Group 4"/>
            <p:cNvGrpSpPr>
              <a:grpSpLocks/>
            </p:cNvGrpSpPr>
            <p:nvPr/>
          </p:nvGrpSpPr>
          <p:grpSpPr bwMode="auto">
            <a:xfrm>
              <a:off x="456" y="0"/>
              <a:ext cx="288" cy="1200"/>
              <a:chOff x="0" y="0"/>
              <a:chExt cx="288" cy="1200"/>
            </a:xfrm>
            <a:grpFill/>
          </p:grpSpPr>
          <p:sp>
            <p:nvSpPr>
              <p:cNvPr id="136" name="AutoShape 3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7" name="AutoShape 3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27" name="Group 7"/>
            <p:cNvGrpSpPr>
              <a:grpSpLocks/>
            </p:cNvGrpSpPr>
            <p:nvPr/>
          </p:nvGrpSpPr>
          <p:grpSpPr bwMode="auto">
            <a:xfrm rot="-5400000">
              <a:off x="456" y="0"/>
              <a:ext cx="288" cy="1200"/>
              <a:chOff x="0" y="0"/>
              <a:chExt cx="288" cy="1200"/>
            </a:xfrm>
            <a:grpFill/>
          </p:grpSpPr>
          <p:sp>
            <p:nvSpPr>
              <p:cNvPr id="134" name="AutoShape 3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5" name="AutoShape 3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28" name="Group 10"/>
            <p:cNvGrpSpPr>
              <a:grpSpLocks/>
            </p:cNvGrpSpPr>
            <p:nvPr/>
          </p:nvGrpSpPr>
          <p:grpSpPr bwMode="auto">
            <a:xfrm rot="-2700000">
              <a:off x="456" y="0"/>
              <a:ext cx="288" cy="1200"/>
              <a:chOff x="0" y="0"/>
              <a:chExt cx="288" cy="1200"/>
            </a:xfrm>
            <a:grpFill/>
          </p:grpSpPr>
          <p:sp>
            <p:nvSpPr>
              <p:cNvPr id="132" name="AutoShape 40"/>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3" name="AutoShape 41"/>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29" name="Group 13"/>
            <p:cNvGrpSpPr>
              <a:grpSpLocks/>
            </p:cNvGrpSpPr>
            <p:nvPr/>
          </p:nvGrpSpPr>
          <p:grpSpPr bwMode="auto">
            <a:xfrm rot="2700000" flipH="1">
              <a:off x="457" y="0"/>
              <a:ext cx="288" cy="1200"/>
              <a:chOff x="0" y="0"/>
              <a:chExt cx="288" cy="1200"/>
            </a:xfrm>
            <a:grpFill/>
          </p:grpSpPr>
          <p:sp>
            <p:nvSpPr>
              <p:cNvPr id="130" name="AutoShape 43"/>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1" name="AutoShape 44"/>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38" name="Group 16"/>
          <p:cNvGrpSpPr>
            <a:grpSpLocks/>
          </p:cNvGrpSpPr>
          <p:nvPr/>
        </p:nvGrpSpPr>
        <p:grpSpPr bwMode="auto">
          <a:xfrm rot="-1142007">
            <a:off x="1264073" y="1830971"/>
            <a:ext cx="1556078" cy="1558119"/>
            <a:chOff x="0" y="0"/>
            <a:chExt cx="1200" cy="1200"/>
          </a:xfrm>
          <a:solidFill>
            <a:schemeClr val="accent1"/>
          </a:solidFill>
        </p:grpSpPr>
        <p:sp>
          <p:nvSpPr>
            <p:cNvPr id="139" name="AutoShape 46"/>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40" name="Group 18"/>
            <p:cNvGrpSpPr>
              <a:grpSpLocks/>
            </p:cNvGrpSpPr>
            <p:nvPr/>
          </p:nvGrpSpPr>
          <p:grpSpPr bwMode="auto">
            <a:xfrm>
              <a:off x="456" y="0"/>
              <a:ext cx="288" cy="1200"/>
              <a:chOff x="0" y="0"/>
              <a:chExt cx="288" cy="1200"/>
            </a:xfrm>
            <a:grpFill/>
          </p:grpSpPr>
          <p:sp>
            <p:nvSpPr>
              <p:cNvPr id="150" name="AutoShape 4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1" name="AutoShape 4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41" name="Group 21"/>
            <p:cNvGrpSpPr>
              <a:grpSpLocks/>
            </p:cNvGrpSpPr>
            <p:nvPr/>
          </p:nvGrpSpPr>
          <p:grpSpPr bwMode="auto">
            <a:xfrm rot="-5400000">
              <a:off x="456" y="0"/>
              <a:ext cx="288" cy="1200"/>
              <a:chOff x="0" y="0"/>
              <a:chExt cx="288" cy="1200"/>
            </a:xfrm>
            <a:grpFill/>
          </p:grpSpPr>
          <p:sp>
            <p:nvSpPr>
              <p:cNvPr id="148" name="AutoShape 5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9" name="AutoShape 5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42" name="Group 24"/>
            <p:cNvGrpSpPr>
              <a:grpSpLocks/>
            </p:cNvGrpSpPr>
            <p:nvPr/>
          </p:nvGrpSpPr>
          <p:grpSpPr bwMode="auto">
            <a:xfrm rot="-2700000">
              <a:off x="456" y="0"/>
              <a:ext cx="288" cy="1200"/>
              <a:chOff x="0" y="0"/>
              <a:chExt cx="288" cy="1200"/>
            </a:xfrm>
            <a:grpFill/>
          </p:grpSpPr>
          <p:sp>
            <p:nvSpPr>
              <p:cNvPr id="146" name="AutoShape 5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7" name="AutoShape 5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43" name="Group 27"/>
            <p:cNvGrpSpPr>
              <a:grpSpLocks/>
            </p:cNvGrpSpPr>
            <p:nvPr/>
          </p:nvGrpSpPr>
          <p:grpSpPr bwMode="auto">
            <a:xfrm rot="2700000" flipH="1">
              <a:off x="457" y="0"/>
              <a:ext cx="288" cy="1200"/>
              <a:chOff x="0" y="0"/>
              <a:chExt cx="288" cy="1200"/>
            </a:xfrm>
            <a:grpFill/>
          </p:grpSpPr>
          <p:sp>
            <p:nvSpPr>
              <p:cNvPr id="144" name="AutoShape 5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5" name="AutoShape 5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52" name="Group 30"/>
          <p:cNvGrpSpPr>
            <a:grpSpLocks/>
          </p:cNvGrpSpPr>
          <p:nvPr/>
        </p:nvGrpSpPr>
        <p:grpSpPr bwMode="auto">
          <a:xfrm>
            <a:off x="2569066" y="2229537"/>
            <a:ext cx="2136912" cy="2139715"/>
            <a:chOff x="0" y="0"/>
            <a:chExt cx="1200" cy="1200"/>
          </a:xfrm>
          <a:solidFill>
            <a:schemeClr val="accent2"/>
          </a:solidFill>
        </p:grpSpPr>
        <p:sp>
          <p:nvSpPr>
            <p:cNvPr id="153" name="AutoShape 60"/>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54" name="Group 32"/>
            <p:cNvGrpSpPr>
              <a:grpSpLocks/>
            </p:cNvGrpSpPr>
            <p:nvPr/>
          </p:nvGrpSpPr>
          <p:grpSpPr bwMode="auto">
            <a:xfrm>
              <a:off x="456" y="0"/>
              <a:ext cx="288" cy="1200"/>
              <a:chOff x="0" y="0"/>
              <a:chExt cx="288" cy="1200"/>
            </a:xfrm>
            <a:grpFill/>
          </p:grpSpPr>
          <p:sp>
            <p:nvSpPr>
              <p:cNvPr id="164" name="AutoShape 62"/>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5" name="AutoShape 63"/>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55" name="Group 35"/>
            <p:cNvGrpSpPr>
              <a:grpSpLocks/>
            </p:cNvGrpSpPr>
            <p:nvPr/>
          </p:nvGrpSpPr>
          <p:grpSpPr bwMode="auto">
            <a:xfrm rot="-5400000">
              <a:off x="456" y="0"/>
              <a:ext cx="288" cy="1200"/>
              <a:chOff x="0" y="0"/>
              <a:chExt cx="288" cy="1200"/>
            </a:xfrm>
            <a:grpFill/>
          </p:grpSpPr>
          <p:sp>
            <p:nvSpPr>
              <p:cNvPr id="162" name="AutoShape 65"/>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3" name="AutoShape 66"/>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56" name="Group 38"/>
            <p:cNvGrpSpPr>
              <a:grpSpLocks/>
            </p:cNvGrpSpPr>
            <p:nvPr/>
          </p:nvGrpSpPr>
          <p:grpSpPr bwMode="auto">
            <a:xfrm rot="-2700000">
              <a:off x="456" y="0"/>
              <a:ext cx="288" cy="1200"/>
              <a:chOff x="0" y="0"/>
              <a:chExt cx="288" cy="1200"/>
            </a:xfrm>
            <a:grpFill/>
          </p:grpSpPr>
          <p:sp>
            <p:nvSpPr>
              <p:cNvPr id="160" name="AutoShape 6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1" name="AutoShape 6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57" name="Group 41"/>
            <p:cNvGrpSpPr>
              <a:grpSpLocks/>
            </p:cNvGrpSpPr>
            <p:nvPr/>
          </p:nvGrpSpPr>
          <p:grpSpPr bwMode="auto">
            <a:xfrm rot="2700000" flipH="1">
              <a:off x="457" y="0"/>
              <a:ext cx="288" cy="1200"/>
              <a:chOff x="0" y="0"/>
              <a:chExt cx="288" cy="1200"/>
            </a:xfrm>
            <a:grpFill/>
          </p:grpSpPr>
          <p:sp>
            <p:nvSpPr>
              <p:cNvPr id="158" name="AutoShape 7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9" name="AutoShape 7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66" name="Group 44"/>
          <p:cNvGrpSpPr>
            <a:grpSpLocks/>
          </p:cNvGrpSpPr>
          <p:nvPr/>
        </p:nvGrpSpPr>
        <p:grpSpPr bwMode="auto">
          <a:xfrm>
            <a:off x="2564756" y="2226838"/>
            <a:ext cx="2142300" cy="2145112"/>
            <a:chOff x="0" y="0"/>
            <a:chExt cx="1200" cy="1200"/>
          </a:xfrm>
          <a:solidFill>
            <a:schemeClr val="accent2"/>
          </a:solidFill>
        </p:grpSpPr>
        <p:sp>
          <p:nvSpPr>
            <p:cNvPr id="167" name="AutoShape 74"/>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68" name="Group 46"/>
            <p:cNvGrpSpPr>
              <a:grpSpLocks/>
            </p:cNvGrpSpPr>
            <p:nvPr/>
          </p:nvGrpSpPr>
          <p:grpSpPr bwMode="auto">
            <a:xfrm>
              <a:off x="456" y="0"/>
              <a:ext cx="288" cy="1200"/>
              <a:chOff x="0" y="0"/>
              <a:chExt cx="288" cy="1200"/>
            </a:xfrm>
            <a:grpFill/>
          </p:grpSpPr>
          <p:sp>
            <p:nvSpPr>
              <p:cNvPr id="178" name="AutoShape 76"/>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9" name="AutoShape 77"/>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69" name="Group 49"/>
            <p:cNvGrpSpPr>
              <a:grpSpLocks/>
            </p:cNvGrpSpPr>
            <p:nvPr/>
          </p:nvGrpSpPr>
          <p:grpSpPr bwMode="auto">
            <a:xfrm rot="-5400000">
              <a:off x="456" y="0"/>
              <a:ext cx="288" cy="1200"/>
              <a:chOff x="0" y="0"/>
              <a:chExt cx="288" cy="1200"/>
            </a:xfrm>
            <a:grpFill/>
          </p:grpSpPr>
          <p:sp>
            <p:nvSpPr>
              <p:cNvPr id="176" name="AutoShape 79"/>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7" name="AutoShape 80"/>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70" name="Group 52"/>
            <p:cNvGrpSpPr>
              <a:grpSpLocks/>
            </p:cNvGrpSpPr>
            <p:nvPr/>
          </p:nvGrpSpPr>
          <p:grpSpPr bwMode="auto">
            <a:xfrm rot="-2700000">
              <a:off x="456" y="0"/>
              <a:ext cx="288" cy="1200"/>
              <a:chOff x="0" y="0"/>
              <a:chExt cx="288" cy="1200"/>
            </a:xfrm>
            <a:grpFill/>
          </p:grpSpPr>
          <p:sp>
            <p:nvSpPr>
              <p:cNvPr id="174" name="AutoShape 82"/>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5" name="AutoShape 83"/>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71" name="Group 55"/>
            <p:cNvGrpSpPr>
              <a:grpSpLocks/>
            </p:cNvGrpSpPr>
            <p:nvPr/>
          </p:nvGrpSpPr>
          <p:grpSpPr bwMode="auto">
            <a:xfrm rot="2700000" flipH="1">
              <a:off x="457" y="0"/>
              <a:ext cx="288" cy="1200"/>
              <a:chOff x="0" y="0"/>
              <a:chExt cx="288" cy="1200"/>
            </a:xfrm>
            <a:grpFill/>
          </p:grpSpPr>
          <p:sp>
            <p:nvSpPr>
              <p:cNvPr id="172" name="AutoShape 85"/>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3" name="AutoShape 86"/>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80" name="Group 58"/>
          <p:cNvGrpSpPr>
            <a:grpSpLocks/>
          </p:cNvGrpSpPr>
          <p:nvPr/>
        </p:nvGrpSpPr>
        <p:grpSpPr bwMode="auto">
          <a:xfrm rot="1282349">
            <a:off x="4440883" y="1597225"/>
            <a:ext cx="1901993" cy="1904487"/>
            <a:chOff x="0" y="0"/>
            <a:chExt cx="1200" cy="1200"/>
          </a:xfrm>
          <a:solidFill>
            <a:schemeClr val="accent3"/>
          </a:solidFill>
        </p:grpSpPr>
        <p:sp>
          <p:nvSpPr>
            <p:cNvPr id="181" name="AutoShape 88"/>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82" name="Group 60"/>
            <p:cNvGrpSpPr>
              <a:grpSpLocks/>
            </p:cNvGrpSpPr>
            <p:nvPr/>
          </p:nvGrpSpPr>
          <p:grpSpPr bwMode="auto">
            <a:xfrm>
              <a:off x="456" y="0"/>
              <a:ext cx="288" cy="1200"/>
              <a:chOff x="0" y="0"/>
              <a:chExt cx="288" cy="1200"/>
            </a:xfrm>
            <a:grpFill/>
          </p:grpSpPr>
          <p:sp>
            <p:nvSpPr>
              <p:cNvPr id="192" name="AutoShape 90"/>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93" name="AutoShape 91"/>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83" name="Group 63"/>
            <p:cNvGrpSpPr>
              <a:grpSpLocks/>
            </p:cNvGrpSpPr>
            <p:nvPr/>
          </p:nvGrpSpPr>
          <p:grpSpPr bwMode="auto">
            <a:xfrm rot="-5400000">
              <a:off x="456" y="0"/>
              <a:ext cx="288" cy="1200"/>
              <a:chOff x="0" y="0"/>
              <a:chExt cx="288" cy="1200"/>
            </a:xfrm>
            <a:grpFill/>
          </p:grpSpPr>
          <p:sp>
            <p:nvSpPr>
              <p:cNvPr id="190" name="AutoShape 93"/>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91" name="AutoShape 94"/>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84" name="Group 66"/>
            <p:cNvGrpSpPr>
              <a:grpSpLocks/>
            </p:cNvGrpSpPr>
            <p:nvPr/>
          </p:nvGrpSpPr>
          <p:grpSpPr bwMode="auto">
            <a:xfrm rot="-2700000">
              <a:off x="456" y="0"/>
              <a:ext cx="288" cy="1200"/>
              <a:chOff x="0" y="0"/>
              <a:chExt cx="288" cy="1200"/>
            </a:xfrm>
            <a:grpFill/>
          </p:grpSpPr>
          <p:sp>
            <p:nvSpPr>
              <p:cNvPr id="188" name="AutoShape 96"/>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9" name="AutoShape 97"/>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85" name="Group 69"/>
            <p:cNvGrpSpPr>
              <a:grpSpLocks/>
            </p:cNvGrpSpPr>
            <p:nvPr/>
          </p:nvGrpSpPr>
          <p:grpSpPr bwMode="auto">
            <a:xfrm rot="2700000" flipH="1">
              <a:off x="457" y="0"/>
              <a:ext cx="288" cy="1200"/>
              <a:chOff x="0" y="0"/>
              <a:chExt cx="288" cy="1200"/>
            </a:xfrm>
            <a:grpFill/>
          </p:grpSpPr>
          <p:sp>
            <p:nvSpPr>
              <p:cNvPr id="186" name="AutoShape 99"/>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7" name="AutoShape 100"/>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94" name="Group 72"/>
          <p:cNvGrpSpPr>
            <a:grpSpLocks/>
          </p:cNvGrpSpPr>
          <p:nvPr/>
        </p:nvGrpSpPr>
        <p:grpSpPr bwMode="auto">
          <a:xfrm rot="1283135">
            <a:off x="4443197" y="1596242"/>
            <a:ext cx="1906303" cy="1908804"/>
            <a:chOff x="0" y="0"/>
            <a:chExt cx="1200" cy="1200"/>
          </a:xfrm>
          <a:solidFill>
            <a:schemeClr val="accent1"/>
          </a:solidFill>
        </p:grpSpPr>
        <p:sp>
          <p:nvSpPr>
            <p:cNvPr id="195" name="AutoShape 102"/>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96" name="Group 74"/>
            <p:cNvGrpSpPr>
              <a:grpSpLocks/>
            </p:cNvGrpSpPr>
            <p:nvPr/>
          </p:nvGrpSpPr>
          <p:grpSpPr bwMode="auto">
            <a:xfrm>
              <a:off x="456" y="0"/>
              <a:ext cx="288" cy="1200"/>
              <a:chOff x="0" y="0"/>
              <a:chExt cx="288" cy="1200"/>
            </a:xfrm>
            <a:grpFill/>
          </p:grpSpPr>
          <p:sp>
            <p:nvSpPr>
              <p:cNvPr id="206" name="AutoShape 10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7" name="AutoShape 10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97" name="Group 77"/>
            <p:cNvGrpSpPr>
              <a:grpSpLocks/>
            </p:cNvGrpSpPr>
            <p:nvPr/>
          </p:nvGrpSpPr>
          <p:grpSpPr bwMode="auto">
            <a:xfrm rot="-5400000">
              <a:off x="456" y="0"/>
              <a:ext cx="288" cy="1200"/>
              <a:chOff x="0" y="0"/>
              <a:chExt cx="288" cy="1200"/>
            </a:xfrm>
            <a:grpFill/>
          </p:grpSpPr>
          <p:sp>
            <p:nvSpPr>
              <p:cNvPr id="204" name="AutoShape 10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5" name="AutoShape 10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98" name="Group 80"/>
            <p:cNvGrpSpPr>
              <a:grpSpLocks/>
            </p:cNvGrpSpPr>
            <p:nvPr/>
          </p:nvGrpSpPr>
          <p:grpSpPr bwMode="auto">
            <a:xfrm rot="-2700000">
              <a:off x="456" y="0"/>
              <a:ext cx="288" cy="1200"/>
              <a:chOff x="0" y="0"/>
              <a:chExt cx="288" cy="1200"/>
            </a:xfrm>
            <a:grpFill/>
          </p:grpSpPr>
          <p:sp>
            <p:nvSpPr>
              <p:cNvPr id="202" name="AutoShape 110"/>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3" name="AutoShape 111"/>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99" name="Group 83"/>
            <p:cNvGrpSpPr>
              <a:grpSpLocks/>
            </p:cNvGrpSpPr>
            <p:nvPr/>
          </p:nvGrpSpPr>
          <p:grpSpPr bwMode="auto">
            <a:xfrm rot="2700000" flipH="1">
              <a:off x="457" y="0"/>
              <a:ext cx="288" cy="1200"/>
              <a:chOff x="0" y="0"/>
              <a:chExt cx="288" cy="1200"/>
            </a:xfrm>
            <a:grpFill/>
          </p:grpSpPr>
          <p:sp>
            <p:nvSpPr>
              <p:cNvPr id="200" name="AutoShape 113"/>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1" name="AutoShape 114"/>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208" name="Group 86"/>
          <p:cNvGrpSpPr>
            <a:grpSpLocks/>
          </p:cNvGrpSpPr>
          <p:nvPr/>
        </p:nvGrpSpPr>
        <p:grpSpPr bwMode="auto">
          <a:xfrm>
            <a:off x="6156447" y="2417286"/>
            <a:ext cx="1511896" cy="1513879"/>
            <a:chOff x="0" y="0"/>
            <a:chExt cx="1200" cy="1200"/>
          </a:xfrm>
          <a:solidFill>
            <a:schemeClr val="accent4"/>
          </a:solidFill>
        </p:grpSpPr>
        <p:sp>
          <p:nvSpPr>
            <p:cNvPr id="209" name="AutoShape 116"/>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210" name="Group 88"/>
            <p:cNvGrpSpPr>
              <a:grpSpLocks/>
            </p:cNvGrpSpPr>
            <p:nvPr/>
          </p:nvGrpSpPr>
          <p:grpSpPr bwMode="auto">
            <a:xfrm>
              <a:off x="456" y="0"/>
              <a:ext cx="288" cy="1200"/>
              <a:chOff x="0" y="0"/>
              <a:chExt cx="288" cy="1200"/>
            </a:xfrm>
            <a:grpFill/>
          </p:grpSpPr>
          <p:sp>
            <p:nvSpPr>
              <p:cNvPr id="220" name="AutoShape 11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21" name="AutoShape 11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211" name="Group 91"/>
            <p:cNvGrpSpPr>
              <a:grpSpLocks/>
            </p:cNvGrpSpPr>
            <p:nvPr/>
          </p:nvGrpSpPr>
          <p:grpSpPr bwMode="auto">
            <a:xfrm rot="-5400000">
              <a:off x="456" y="0"/>
              <a:ext cx="288" cy="1200"/>
              <a:chOff x="0" y="0"/>
              <a:chExt cx="288" cy="1200"/>
            </a:xfrm>
            <a:grpFill/>
          </p:grpSpPr>
          <p:sp>
            <p:nvSpPr>
              <p:cNvPr id="218" name="AutoShape 12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9" name="AutoShape 12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212" name="Group 94"/>
            <p:cNvGrpSpPr>
              <a:grpSpLocks/>
            </p:cNvGrpSpPr>
            <p:nvPr/>
          </p:nvGrpSpPr>
          <p:grpSpPr bwMode="auto">
            <a:xfrm rot="-2700000">
              <a:off x="456" y="0"/>
              <a:ext cx="288" cy="1200"/>
              <a:chOff x="0" y="0"/>
              <a:chExt cx="288" cy="1200"/>
            </a:xfrm>
            <a:grpFill/>
          </p:grpSpPr>
          <p:sp>
            <p:nvSpPr>
              <p:cNvPr id="216" name="AutoShape 12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7" name="AutoShape 12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213" name="Group 97"/>
            <p:cNvGrpSpPr>
              <a:grpSpLocks/>
            </p:cNvGrpSpPr>
            <p:nvPr/>
          </p:nvGrpSpPr>
          <p:grpSpPr bwMode="auto">
            <a:xfrm rot="2700000" flipH="1">
              <a:off x="457" y="0"/>
              <a:ext cx="288" cy="1200"/>
              <a:chOff x="0" y="0"/>
              <a:chExt cx="288" cy="1200"/>
            </a:xfrm>
            <a:grpFill/>
          </p:grpSpPr>
          <p:sp>
            <p:nvSpPr>
              <p:cNvPr id="214" name="AutoShape 12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5" name="AutoShape 12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222" name="Group 100"/>
          <p:cNvGrpSpPr>
            <a:grpSpLocks/>
          </p:cNvGrpSpPr>
          <p:nvPr/>
        </p:nvGrpSpPr>
        <p:grpSpPr bwMode="auto">
          <a:xfrm>
            <a:off x="6152139" y="2424666"/>
            <a:ext cx="1516205" cy="1518195"/>
            <a:chOff x="0" y="0"/>
            <a:chExt cx="1200" cy="1200"/>
          </a:xfrm>
          <a:solidFill>
            <a:schemeClr val="accent2"/>
          </a:solidFill>
        </p:grpSpPr>
        <p:sp>
          <p:nvSpPr>
            <p:cNvPr id="223" name="AutoShape 130"/>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224" name="Group 102"/>
            <p:cNvGrpSpPr>
              <a:grpSpLocks/>
            </p:cNvGrpSpPr>
            <p:nvPr/>
          </p:nvGrpSpPr>
          <p:grpSpPr bwMode="auto">
            <a:xfrm>
              <a:off x="456" y="0"/>
              <a:ext cx="288" cy="1200"/>
              <a:chOff x="0" y="0"/>
              <a:chExt cx="288" cy="1200"/>
            </a:xfrm>
            <a:grpFill/>
          </p:grpSpPr>
          <p:sp>
            <p:nvSpPr>
              <p:cNvPr id="234" name="AutoShape 132"/>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35" name="AutoShape 133"/>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225" name="Group 105"/>
            <p:cNvGrpSpPr>
              <a:grpSpLocks/>
            </p:cNvGrpSpPr>
            <p:nvPr/>
          </p:nvGrpSpPr>
          <p:grpSpPr bwMode="auto">
            <a:xfrm rot="-5400000">
              <a:off x="456" y="0"/>
              <a:ext cx="288" cy="1200"/>
              <a:chOff x="0" y="0"/>
              <a:chExt cx="288" cy="1200"/>
            </a:xfrm>
            <a:grpFill/>
          </p:grpSpPr>
          <p:sp>
            <p:nvSpPr>
              <p:cNvPr id="232" name="AutoShape 135"/>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33" name="AutoShape 136"/>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226" name="Group 108"/>
            <p:cNvGrpSpPr>
              <a:grpSpLocks/>
            </p:cNvGrpSpPr>
            <p:nvPr/>
          </p:nvGrpSpPr>
          <p:grpSpPr bwMode="auto">
            <a:xfrm rot="-2700000">
              <a:off x="456" y="0"/>
              <a:ext cx="288" cy="1200"/>
              <a:chOff x="0" y="0"/>
              <a:chExt cx="288" cy="1200"/>
            </a:xfrm>
            <a:grpFill/>
          </p:grpSpPr>
          <p:sp>
            <p:nvSpPr>
              <p:cNvPr id="230" name="AutoShape 13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31" name="AutoShape 13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227" name="Group 111"/>
            <p:cNvGrpSpPr>
              <a:grpSpLocks/>
            </p:cNvGrpSpPr>
            <p:nvPr/>
          </p:nvGrpSpPr>
          <p:grpSpPr bwMode="auto">
            <a:xfrm rot="2700000" flipH="1">
              <a:off x="457" y="0"/>
              <a:ext cx="288" cy="1200"/>
              <a:chOff x="0" y="0"/>
              <a:chExt cx="288" cy="1200"/>
            </a:xfrm>
            <a:grpFill/>
          </p:grpSpPr>
          <p:sp>
            <p:nvSpPr>
              <p:cNvPr id="228" name="AutoShape 14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29" name="AutoShape 14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sp>
        <p:nvSpPr>
          <p:cNvPr id="236" name="AutoShape 143"/>
          <p:cNvSpPr>
            <a:spLocks noChangeArrowheads="1"/>
          </p:cNvSpPr>
          <p:nvPr/>
        </p:nvSpPr>
        <p:spPr bwMode="auto">
          <a:xfrm>
            <a:off x="1410630" y="1451557"/>
            <a:ext cx="1396590" cy="390607"/>
          </a:xfrm>
          <a:prstGeom prst="roundRect">
            <a:avLst>
              <a:gd name="adj" fmla="val 50000"/>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rPr>
              <a:t>添加段落文字</a:t>
            </a:r>
          </a:p>
        </p:txBody>
      </p:sp>
      <p:sp>
        <p:nvSpPr>
          <p:cNvPr id="237" name="AutoShape 144"/>
          <p:cNvSpPr>
            <a:spLocks noChangeArrowheads="1"/>
          </p:cNvSpPr>
          <p:nvPr/>
        </p:nvSpPr>
        <p:spPr bwMode="auto">
          <a:xfrm>
            <a:off x="2947310" y="1762317"/>
            <a:ext cx="1396590" cy="390607"/>
          </a:xfrm>
          <a:prstGeom prst="roundRect">
            <a:avLst>
              <a:gd name="adj" fmla="val 50000"/>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rPr>
              <a:t>添加段落文字</a:t>
            </a:r>
          </a:p>
        </p:txBody>
      </p:sp>
      <p:sp>
        <p:nvSpPr>
          <p:cNvPr id="238" name="AutoShape 145"/>
          <p:cNvSpPr>
            <a:spLocks noChangeArrowheads="1"/>
          </p:cNvSpPr>
          <p:nvPr/>
        </p:nvSpPr>
        <p:spPr bwMode="auto">
          <a:xfrm>
            <a:off x="4717833" y="3620407"/>
            <a:ext cx="1396590" cy="390607"/>
          </a:xfrm>
          <a:prstGeom prst="roundRect">
            <a:avLst>
              <a:gd name="adj" fmla="val 50000"/>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1400" b="1" i="0" u="none" strike="noStrike" kern="1200" cap="none" spc="0" normalizeH="0" baseline="0" noProof="0">
                <a:ln>
                  <a:noFill/>
                </a:ln>
                <a:solidFill>
                  <a:srgbClr val="2272AB"/>
                </a:solidFill>
                <a:effectLst/>
                <a:uLnTx/>
                <a:uFillTx/>
                <a:latin typeface="微软雅黑" panose="020B0503020204020204" pitchFamily="34" charset="-122"/>
                <a:ea typeface="微软雅黑" panose="020B0503020204020204" pitchFamily="34" charset="-122"/>
                <a:cs typeface="+mn-cs"/>
              </a:rPr>
              <a:t>添加段落文字</a:t>
            </a:r>
          </a:p>
        </p:txBody>
      </p:sp>
      <p:sp>
        <p:nvSpPr>
          <p:cNvPr id="239" name="AutoShape 146"/>
          <p:cNvSpPr>
            <a:spLocks noChangeArrowheads="1"/>
          </p:cNvSpPr>
          <p:nvPr/>
        </p:nvSpPr>
        <p:spPr bwMode="auto">
          <a:xfrm>
            <a:off x="6194167" y="1854034"/>
            <a:ext cx="1396590" cy="390607"/>
          </a:xfrm>
          <a:prstGeom prst="roundRect">
            <a:avLst>
              <a:gd name="adj" fmla="val 50000"/>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rPr>
              <a:t>添加段落文字</a:t>
            </a:r>
          </a:p>
        </p:txBody>
      </p:sp>
      <p:sp>
        <p:nvSpPr>
          <p:cNvPr id="240" name="Rectangle 147"/>
          <p:cNvSpPr>
            <a:spLocks noChangeArrowheads="1"/>
          </p:cNvSpPr>
          <p:nvPr/>
        </p:nvSpPr>
        <p:spPr bwMode="auto">
          <a:xfrm>
            <a:off x="1535633" y="2217666"/>
            <a:ext cx="989252" cy="76611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241" name="Rectangle 148"/>
          <p:cNvSpPr>
            <a:spLocks noChangeArrowheads="1"/>
          </p:cNvSpPr>
          <p:nvPr/>
        </p:nvSpPr>
        <p:spPr bwMode="auto">
          <a:xfrm>
            <a:off x="3120806" y="2919035"/>
            <a:ext cx="989252" cy="76611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242" name="Rectangle 149"/>
          <p:cNvSpPr>
            <a:spLocks noChangeArrowheads="1"/>
          </p:cNvSpPr>
          <p:nvPr/>
        </p:nvSpPr>
        <p:spPr bwMode="auto">
          <a:xfrm>
            <a:off x="4875165" y="2157240"/>
            <a:ext cx="989252" cy="76611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243" name="Rectangle 150"/>
          <p:cNvSpPr>
            <a:spLocks noChangeArrowheads="1"/>
          </p:cNvSpPr>
          <p:nvPr/>
        </p:nvSpPr>
        <p:spPr bwMode="auto">
          <a:xfrm>
            <a:off x="6407536" y="2783078"/>
            <a:ext cx="989252" cy="76611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122" name="TextBox 121"/>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123" name="TextBox 122"/>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12345625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24"/>
                                        </p:tgtEl>
                                        <p:attrNameLst>
                                          <p:attrName>style.visibility</p:attrName>
                                        </p:attrNameLst>
                                      </p:cBhvr>
                                      <p:to>
                                        <p:strVal val="visible"/>
                                      </p:to>
                                    </p:set>
                                    <p:anim calcmode="lin" valueType="num">
                                      <p:cBhvr>
                                        <p:cTn id="7" dur="300" fill="hold"/>
                                        <p:tgtEl>
                                          <p:spTgt spid="124"/>
                                        </p:tgtEl>
                                        <p:attrNameLst>
                                          <p:attrName>ppt_w</p:attrName>
                                        </p:attrNameLst>
                                      </p:cBhvr>
                                      <p:tavLst>
                                        <p:tav tm="0">
                                          <p:val>
                                            <p:fltVal val="0"/>
                                          </p:val>
                                        </p:tav>
                                        <p:tav tm="100000">
                                          <p:val>
                                            <p:strVal val="#ppt_w"/>
                                          </p:val>
                                        </p:tav>
                                      </p:tavLst>
                                    </p:anim>
                                    <p:anim calcmode="lin" valueType="num">
                                      <p:cBhvr>
                                        <p:cTn id="8" dur="300" fill="hold"/>
                                        <p:tgtEl>
                                          <p:spTgt spid="124"/>
                                        </p:tgtEl>
                                        <p:attrNameLst>
                                          <p:attrName>ppt_h</p:attrName>
                                        </p:attrNameLst>
                                      </p:cBhvr>
                                      <p:tavLst>
                                        <p:tav tm="0">
                                          <p:val>
                                            <p:fltVal val="0"/>
                                          </p:val>
                                        </p:tav>
                                        <p:tav tm="100000">
                                          <p:val>
                                            <p:strVal val="#ppt_h"/>
                                          </p:val>
                                        </p:tav>
                                      </p:tavLst>
                                    </p:anim>
                                  </p:childTnLst>
                                </p:cTn>
                              </p:par>
                              <p:par>
                                <p:cTn id="9" presetID="1" presetClass="entr" presetSubtype="0" fill="hold" nodeType="withEffect">
                                  <p:stCondLst>
                                    <p:cond delay="300"/>
                                  </p:stCondLst>
                                  <p:childTnLst>
                                    <p:set>
                                      <p:cBhvr>
                                        <p:cTn id="10" dur="1" fill="hold">
                                          <p:stCondLst>
                                            <p:cond delay="0"/>
                                          </p:stCondLst>
                                        </p:cTn>
                                        <p:tgtEl>
                                          <p:spTgt spid="138"/>
                                        </p:tgtEl>
                                        <p:attrNameLst>
                                          <p:attrName>style.visibility</p:attrName>
                                        </p:attrNameLst>
                                      </p:cBhvr>
                                      <p:to>
                                        <p:strVal val="visible"/>
                                      </p:to>
                                    </p:set>
                                  </p:childTnLst>
                                </p:cTn>
                              </p:par>
                              <p:par>
                                <p:cTn id="11" presetID="6" presetClass="emph" presetSubtype="0" fill="hold" nodeType="withEffect">
                                  <p:stCondLst>
                                    <p:cond delay="300"/>
                                  </p:stCondLst>
                                  <p:childTnLst>
                                    <p:animScale>
                                      <p:cBhvr>
                                        <p:cTn id="12" dur="200" fill="hold"/>
                                        <p:tgtEl>
                                          <p:spTgt spid="138"/>
                                        </p:tgtEl>
                                      </p:cBhvr>
                                      <p:by x="150000" y="150000"/>
                                    </p:animScale>
                                  </p:childTnLst>
                                </p:cTn>
                              </p:par>
                              <p:par>
                                <p:cTn id="13" presetID="10" presetClass="exit" presetSubtype="0" fill="hold" nodeType="withEffect">
                                  <p:stCondLst>
                                    <p:cond delay="300"/>
                                  </p:stCondLst>
                                  <p:childTnLst>
                                    <p:animEffect transition="out" filter="fade">
                                      <p:cBhvr>
                                        <p:cTn id="14" dur="200"/>
                                        <p:tgtEl>
                                          <p:spTgt spid="138"/>
                                        </p:tgtEl>
                                      </p:cBhvr>
                                    </p:animEffect>
                                    <p:set>
                                      <p:cBhvr>
                                        <p:cTn id="15" dur="1" fill="hold">
                                          <p:stCondLst>
                                            <p:cond delay="199"/>
                                          </p:stCondLst>
                                        </p:cTn>
                                        <p:tgtEl>
                                          <p:spTgt spid="138"/>
                                        </p:tgtEl>
                                        <p:attrNameLst>
                                          <p:attrName>style.visibility</p:attrName>
                                        </p:attrNameLst>
                                      </p:cBhvr>
                                      <p:to>
                                        <p:strVal val="hidden"/>
                                      </p:to>
                                    </p:set>
                                  </p:childTnLst>
                                </p:cTn>
                              </p:par>
                            </p:childTnLst>
                          </p:cTn>
                        </p:par>
                        <p:par>
                          <p:cTn id="16" fill="hold">
                            <p:stCondLst>
                              <p:cond delay="500"/>
                            </p:stCondLst>
                            <p:childTnLst>
                              <p:par>
                                <p:cTn id="17" presetID="23" presetClass="entr" presetSubtype="16" fill="hold" nodeType="afterEffect">
                                  <p:stCondLst>
                                    <p:cond delay="0"/>
                                  </p:stCondLst>
                                  <p:childTnLst>
                                    <p:set>
                                      <p:cBhvr>
                                        <p:cTn id="18" dur="1" fill="hold">
                                          <p:stCondLst>
                                            <p:cond delay="0"/>
                                          </p:stCondLst>
                                        </p:cTn>
                                        <p:tgtEl>
                                          <p:spTgt spid="152"/>
                                        </p:tgtEl>
                                        <p:attrNameLst>
                                          <p:attrName>style.visibility</p:attrName>
                                        </p:attrNameLst>
                                      </p:cBhvr>
                                      <p:to>
                                        <p:strVal val="visible"/>
                                      </p:to>
                                    </p:set>
                                    <p:anim calcmode="lin" valueType="num">
                                      <p:cBhvr>
                                        <p:cTn id="19" dur="300" fill="hold"/>
                                        <p:tgtEl>
                                          <p:spTgt spid="152"/>
                                        </p:tgtEl>
                                        <p:attrNameLst>
                                          <p:attrName>ppt_w</p:attrName>
                                        </p:attrNameLst>
                                      </p:cBhvr>
                                      <p:tavLst>
                                        <p:tav tm="0">
                                          <p:val>
                                            <p:fltVal val="0"/>
                                          </p:val>
                                        </p:tav>
                                        <p:tav tm="100000">
                                          <p:val>
                                            <p:strVal val="#ppt_w"/>
                                          </p:val>
                                        </p:tav>
                                      </p:tavLst>
                                    </p:anim>
                                    <p:anim calcmode="lin" valueType="num">
                                      <p:cBhvr>
                                        <p:cTn id="20" dur="300" fill="hold"/>
                                        <p:tgtEl>
                                          <p:spTgt spid="152"/>
                                        </p:tgtEl>
                                        <p:attrNameLst>
                                          <p:attrName>ppt_h</p:attrName>
                                        </p:attrNameLst>
                                      </p:cBhvr>
                                      <p:tavLst>
                                        <p:tav tm="0">
                                          <p:val>
                                            <p:fltVal val="0"/>
                                          </p:val>
                                        </p:tav>
                                        <p:tav tm="100000">
                                          <p:val>
                                            <p:strVal val="#ppt_h"/>
                                          </p:val>
                                        </p:tav>
                                      </p:tavLst>
                                    </p:anim>
                                  </p:childTnLst>
                                </p:cTn>
                              </p:par>
                              <p:par>
                                <p:cTn id="21" presetID="1" presetClass="entr" presetSubtype="0" fill="hold" nodeType="withEffect">
                                  <p:stCondLst>
                                    <p:cond delay="300"/>
                                  </p:stCondLst>
                                  <p:childTnLst>
                                    <p:set>
                                      <p:cBhvr>
                                        <p:cTn id="22" dur="1" fill="hold">
                                          <p:stCondLst>
                                            <p:cond delay="0"/>
                                          </p:stCondLst>
                                        </p:cTn>
                                        <p:tgtEl>
                                          <p:spTgt spid="166"/>
                                        </p:tgtEl>
                                        <p:attrNameLst>
                                          <p:attrName>style.visibility</p:attrName>
                                        </p:attrNameLst>
                                      </p:cBhvr>
                                      <p:to>
                                        <p:strVal val="visible"/>
                                      </p:to>
                                    </p:set>
                                  </p:childTnLst>
                                </p:cTn>
                              </p:par>
                              <p:par>
                                <p:cTn id="23" presetID="6" presetClass="emph" presetSubtype="0" fill="hold" nodeType="withEffect">
                                  <p:stCondLst>
                                    <p:cond delay="300"/>
                                  </p:stCondLst>
                                  <p:childTnLst>
                                    <p:animScale>
                                      <p:cBhvr>
                                        <p:cTn id="24" dur="200" fill="hold"/>
                                        <p:tgtEl>
                                          <p:spTgt spid="166"/>
                                        </p:tgtEl>
                                      </p:cBhvr>
                                      <p:by x="150000" y="150000"/>
                                    </p:animScale>
                                  </p:childTnLst>
                                </p:cTn>
                              </p:par>
                              <p:par>
                                <p:cTn id="25" presetID="10" presetClass="exit" presetSubtype="0" fill="hold" nodeType="withEffect">
                                  <p:stCondLst>
                                    <p:cond delay="300"/>
                                  </p:stCondLst>
                                  <p:childTnLst>
                                    <p:animEffect transition="out" filter="fade">
                                      <p:cBhvr>
                                        <p:cTn id="26" dur="200"/>
                                        <p:tgtEl>
                                          <p:spTgt spid="166"/>
                                        </p:tgtEl>
                                      </p:cBhvr>
                                    </p:animEffect>
                                    <p:set>
                                      <p:cBhvr>
                                        <p:cTn id="27" dur="1" fill="hold">
                                          <p:stCondLst>
                                            <p:cond delay="199"/>
                                          </p:stCondLst>
                                        </p:cTn>
                                        <p:tgtEl>
                                          <p:spTgt spid="166"/>
                                        </p:tgtEl>
                                        <p:attrNameLst>
                                          <p:attrName>style.visibility</p:attrName>
                                        </p:attrNameLst>
                                      </p:cBhvr>
                                      <p:to>
                                        <p:strVal val="hidden"/>
                                      </p:to>
                                    </p:set>
                                  </p:childTnLst>
                                </p:cTn>
                              </p:par>
                            </p:childTnLst>
                          </p:cTn>
                        </p:par>
                        <p:par>
                          <p:cTn id="28" fill="hold">
                            <p:stCondLst>
                              <p:cond delay="1000"/>
                            </p:stCondLst>
                            <p:childTnLst>
                              <p:par>
                                <p:cTn id="29" presetID="23" presetClass="entr" presetSubtype="16" fill="hold" nodeType="afterEffect">
                                  <p:stCondLst>
                                    <p:cond delay="0"/>
                                  </p:stCondLst>
                                  <p:childTnLst>
                                    <p:set>
                                      <p:cBhvr>
                                        <p:cTn id="30" dur="1" fill="hold">
                                          <p:stCondLst>
                                            <p:cond delay="0"/>
                                          </p:stCondLst>
                                        </p:cTn>
                                        <p:tgtEl>
                                          <p:spTgt spid="180"/>
                                        </p:tgtEl>
                                        <p:attrNameLst>
                                          <p:attrName>style.visibility</p:attrName>
                                        </p:attrNameLst>
                                      </p:cBhvr>
                                      <p:to>
                                        <p:strVal val="visible"/>
                                      </p:to>
                                    </p:set>
                                    <p:anim calcmode="lin" valueType="num">
                                      <p:cBhvr>
                                        <p:cTn id="31" dur="300" fill="hold"/>
                                        <p:tgtEl>
                                          <p:spTgt spid="180"/>
                                        </p:tgtEl>
                                        <p:attrNameLst>
                                          <p:attrName>ppt_w</p:attrName>
                                        </p:attrNameLst>
                                      </p:cBhvr>
                                      <p:tavLst>
                                        <p:tav tm="0">
                                          <p:val>
                                            <p:fltVal val="0"/>
                                          </p:val>
                                        </p:tav>
                                        <p:tav tm="100000">
                                          <p:val>
                                            <p:strVal val="#ppt_w"/>
                                          </p:val>
                                        </p:tav>
                                      </p:tavLst>
                                    </p:anim>
                                    <p:anim calcmode="lin" valueType="num">
                                      <p:cBhvr>
                                        <p:cTn id="32" dur="300" fill="hold"/>
                                        <p:tgtEl>
                                          <p:spTgt spid="180"/>
                                        </p:tgtEl>
                                        <p:attrNameLst>
                                          <p:attrName>ppt_h</p:attrName>
                                        </p:attrNameLst>
                                      </p:cBhvr>
                                      <p:tavLst>
                                        <p:tav tm="0">
                                          <p:val>
                                            <p:fltVal val="0"/>
                                          </p:val>
                                        </p:tav>
                                        <p:tav tm="100000">
                                          <p:val>
                                            <p:strVal val="#ppt_h"/>
                                          </p:val>
                                        </p:tav>
                                      </p:tavLst>
                                    </p:anim>
                                  </p:childTnLst>
                                </p:cTn>
                              </p:par>
                              <p:par>
                                <p:cTn id="33" presetID="1" presetClass="entr" presetSubtype="0" fill="hold" nodeType="withEffect">
                                  <p:stCondLst>
                                    <p:cond delay="300"/>
                                  </p:stCondLst>
                                  <p:childTnLst>
                                    <p:set>
                                      <p:cBhvr>
                                        <p:cTn id="34" dur="1" fill="hold">
                                          <p:stCondLst>
                                            <p:cond delay="0"/>
                                          </p:stCondLst>
                                        </p:cTn>
                                        <p:tgtEl>
                                          <p:spTgt spid="194"/>
                                        </p:tgtEl>
                                        <p:attrNameLst>
                                          <p:attrName>style.visibility</p:attrName>
                                        </p:attrNameLst>
                                      </p:cBhvr>
                                      <p:to>
                                        <p:strVal val="visible"/>
                                      </p:to>
                                    </p:set>
                                  </p:childTnLst>
                                </p:cTn>
                              </p:par>
                              <p:par>
                                <p:cTn id="35" presetID="6" presetClass="emph" presetSubtype="0" fill="hold" nodeType="withEffect">
                                  <p:stCondLst>
                                    <p:cond delay="300"/>
                                  </p:stCondLst>
                                  <p:childTnLst>
                                    <p:animScale>
                                      <p:cBhvr>
                                        <p:cTn id="36" dur="200" fill="hold"/>
                                        <p:tgtEl>
                                          <p:spTgt spid="194"/>
                                        </p:tgtEl>
                                      </p:cBhvr>
                                      <p:by x="150000" y="150000"/>
                                    </p:animScale>
                                  </p:childTnLst>
                                </p:cTn>
                              </p:par>
                              <p:par>
                                <p:cTn id="37" presetID="10" presetClass="exit" presetSubtype="0" fill="hold" nodeType="withEffect">
                                  <p:stCondLst>
                                    <p:cond delay="300"/>
                                  </p:stCondLst>
                                  <p:childTnLst>
                                    <p:animEffect transition="out" filter="fade">
                                      <p:cBhvr>
                                        <p:cTn id="38" dur="200"/>
                                        <p:tgtEl>
                                          <p:spTgt spid="194"/>
                                        </p:tgtEl>
                                      </p:cBhvr>
                                    </p:animEffect>
                                    <p:set>
                                      <p:cBhvr>
                                        <p:cTn id="39" dur="1" fill="hold">
                                          <p:stCondLst>
                                            <p:cond delay="199"/>
                                          </p:stCondLst>
                                        </p:cTn>
                                        <p:tgtEl>
                                          <p:spTgt spid="194"/>
                                        </p:tgtEl>
                                        <p:attrNameLst>
                                          <p:attrName>style.visibility</p:attrName>
                                        </p:attrNameLst>
                                      </p:cBhvr>
                                      <p:to>
                                        <p:strVal val="hidden"/>
                                      </p:to>
                                    </p:set>
                                  </p:childTnLst>
                                </p:cTn>
                              </p:par>
                            </p:childTnLst>
                          </p:cTn>
                        </p:par>
                        <p:par>
                          <p:cTn id="40" fill="hold">
                            <p:stCondLst>
                              <p:cond delay="1500"/>
                            </p:stCondLst>
                            <p:childTnLst>
                              <p:par>
                                <p:cTn id="41" presetID="23" presetClass="entr" presetSubtype="16" fill="hold" nodeType="afterEffect">
                                  <p:stCondLst>
                                    <p:cond delay="0"/>
                                  </p:stCondLst>
                                  <p:childTnLst>
                                    <p:set>
                                      <p:cBhvr>
                                        <p:cTn id="42" dur="1" fill="hold">
                                          <p:stCondLst>
                                            <p:cond delay="0"/>
                                          </p:stCondLst>
                                        </p:cTn>
                                        <p:tgtEl>
                                          <p:spTgt spid="208"/>
                                        </p:tgtEl>
                                        <p:attrNameLst>
                                          <p:attrName>style.visibility</p:attrName>
                                        </p:attrNameLst>
                                      </p:cBhvr>
                                      <p:to>
                                        <p:strVal val="visible"/>
                                      </p:to>
                                    </p:set>
                                    <p:anim calcmode="lin" valueType="num">
                                      <p:cBhvr>
                                        <p:cTn id="43" dur="300" fill="hold"/>
                                        <p:tgtEl>
                                          <p:spTgt spid="208"/>
                                        </p:tgtEl>
                                        <p:attrNameLst>
                                          <p:attrName>ppt_w</p:attrName>
                                        </p:attrNameLst>
                                      </p:cBhvr>
                                      <p:tavLst>
                                        <p:tav tm="0">
                                          <p:val>
                                            <p:fltVal val="0"/>
                                          </p:val>
                                        </p:tav>
                                        <p:tav tm="100000">
                                          <p:val>
                                            <p:strVal val="#ppt_w"/>
                                          </p:val>
                                        </p:tav>
                                      </p:tavLst>
                                    </p:anim>
                                    <p:anim calcmode="lin" valueType="num">
                                      <p:cBhvr>
                                        <p:cTn id="44" dur="300" fill="hold"/>
                                        <p:tgtEl>
                                          <p:spTgt spid="208"/>
                                        </p:tgtEl>
                                        <p:attrNameLst>
                                          <p:attrName>ppt_h</p:attrName>
                                        </p:attrNameLst>
                                      </p:cBhvr>
                                      <p:tavLst>
                                        <p:tav tm="0">
                                          <p:val>
                                            <p:fltVal val="0"/>
                                          </p:val>
                                        </p:tav>
                                        <p:tav tm="100000">
                                          <p:val>
                                            <p:strVal val="#ppt_h"/>
                                          </p:val>
                                        </p:tav>
                                      </p:tavLst>
                                    </p:anim>
                                  </p:childTnLst>
                                </p:cTn>
                              </p:par>
                              <p:par>
                                <p:cTn id="45" presetID="1" presetClass="entr" presetSubtype="0" fill="hold" nodeType="withEffect">
                                  <p:stCondLst>
                                    <p:cond delay="300"/>
                                  </p:stCondLst>
                                  <p:childTnLst>
                                    <p:set>
                                      <p:cBhvr>
                                        <p:cTn id="46" dur="1" fill="hold">
                                          <p:stCondLst>
                                            <p:cond delay="0"/>
                                          </p:stCondLst>
                                        </p:cTn>
                                        <p:tgtEl>
                                          <p:spTgt spid="222"/>
                                        </p:tgtEl>
                                        <p:attrNameLst>
                                          <p:attrName>style.visibility</p:attrName>
                                        </p:attrNameLst>
                                      </p:cBhvr>
                                      <p:to>
                                        <p:strVal val="visible"/>
                                      </p:to>
                                    </p:set>
                                  </p:childTnLst>
                                </p:cTn>
                              </p:par>
                              <p:par>
                                <p:cTn id="47" presetID="6" presetClass="emph" presetSubtype="0" fill="hold" nodeType="withEffect">
                                  <p:stCondLst>
                                    <p:cond delay="300"/>
                                  </p:stCondLst>
                                  <p:childTnLst>
                                    <p:animScale>
                                      <p:cBhvr>
                                        <p:cTn id="48" dur="200" fill="hold"/>
                                        <p:tgtEl>
                                          <p:spTgt spid="222"/>
                                        </p:tgtEl>
                                      </p:cBhvr>
                                      <p:by x="150000" y="150000"/>
                                    </p:animScale>
                                  </p:childTnLst>
                                </p:cTn>
                              </p:par>
                              <p:par>
                                <p:cTn id="49" presetID="10" presetClass="exit" presetSubtype="0" fill="hold" nodeType="withEffect">
                                  <p:stCondLst>
                                    <p:cond delay="300"/>
                                  </p:stCondLst>
                                  <p:childTnLst>
                                    <p:animEffect transition="out" filter="fade">
                                      <p:cBhvr>
                                        <p:cTn id="50" dur="200"/>
                                        <p:tgtEl>
                                          <p:spTgt spid="222"/>
                                        </p:tgtEl>
                                      </p:cBhvr>
                                    </p:animEffect>
                                    <p:set>
                                      <p:cBhvr>
                                        <p:cTn id="51" dur="1" fill="hold">
                                          <p:stCondLst>
                                            <p:cond delay="199"/>
                                          </p:stCondLst>
                                        </p:cTn>
                                        <p:tgtEl>
                                          <p:spTgt spid="222"/>
                                        </p:tgtEl>
                                        <p:attrNameLst>
                                          <p:attrName>style.visibility</p:attrName>
                                        </p:attrNameLst>
                                      </p:cBhvr>
                                      <p:to>
                                        <p:strVal val="hidden"/>
                                      </p:to>
                                    </p:set>
                                  </p:childTnLst>
                                </p:cTn>
                              </p:par>
                            </p:childTnLst>
                          </p:cTn>
                        </p:par>
                        <p:par>
                          <p:cTn id="52" fill="hold">
                            <p:stCondLst>
                              <p:cond delay="2000"/>
                            </p:stCondLst>
                            <p:childTnLst>
                              <p:par>
                                <p:cTn id="53" presetID="8" presetClass="emph" presetSubtype="0" fill="hold" nodeType="afterEffect">
                                  <p:stCondLst>
                                    <p:cond delay="0"/>
                                  </p:stCondLst>
                                  <p:childTnLst>
                                    <p:animRot by="-43199941">
                                      <p:cBhvr>
                                        <p:cTn id="54" dur="2000" fill="hold"/>
                                        <p:tgtEl>
                                          <p:spTgt spid="124"/>
                                        </p:tgtEl>
                                        <p:attrNameLst>
                                          <p:attrName>r</p:attrName>
                                        </p:attrNameLst>
                                      </p:cBhvr>
                                    </p:animRot>
                                  </p:childTnLst>
                                </p:cTn>
                              </p:par>
                              <p:par>
                                <p:cTn id="55" presetID="8" presetClass="emph" presetSubtype="0" fill="hold" nodeType="withEffect">
                                  <p:stCondLst>
                                    <p:cond delay="0"/>
                                  </p:stCondLst>
                                  <p:childTnLst>
                                    <p:animRot by="-43199941">
                                      <p:cBhvr>
                                        <p:cTn id="56" dur="2000" fill="hold"/>
                                        <p:tgtEl>
                                          <p:spTgt spid="152"/>
                                        </p:tgtEl>
                                        <p:attrNameLst>
                                          <p:attrName>r</p:attrName>
                                        </p:attrNameLst>
                                      </p:cBhvr>
                                    </p:animRot>
                                  </p:childTnLst>
                                </p:cTn>
                              </p:par>
                              <p:par>
                                <p:cTn id="57" presetID="8" presetClass="emph" presetSubtype="0" fill="hold" nodeType="withEffect">
                                  <p:stCondLst>
                                    <p:cond delay="0"/>
                                  </p:stCondLst>
                                  <p:childTnLst>
                                    <p:animRot by="-43199941">
                                      <p:cBhvr>
                                        <p:cTn id="58" dur="2000" fill="hold"/>
                                        <p:tgtEl>
                                          <p:spTgt spid="180"/>
                                        </p:tgtEl>
                                        <p:attrNameLst>
                                          <p:attrName>r</p:attrName>
                                        </p:attrNameLst>
                                      </p:cBhvr>
                                    </p:animRot>
                                  </p:childTnLst>
                                </p:cTn>
                              </p:par>
                              <p:par>
                                <p:cTn id="59" presetID="8" presetClass="emph" presetSubtype="0" fill="hold" nodeType="withEffect">
                                  <p:stCondLst>
                                    <p:cond delay="0"/>
                                  </p:stCondLst>
                                  <p:childTnLst>
                                    <p:animRot by="-43199941">
                                      <p:cBhvr>
                                        <p:cTn id="60" dur="2000" fill="hold"/>
                                        <p:tgtEl>
                                          <p:spTgt spid="208"/>
                                        </p:tgtEl>
                                        <p:attrNameLst>
                                          <p:attrName>r</p:attrName>
                                        </p:attrNameLst>
                                      </p:cBhvr>
                                    </p:animRot>
                                  </p:childTnLst>
                                </p:cTn>
                              </p:par>
                              <p:par>
                                <p:cTn id="61" presetID="42" presetClass="entr" presetSubtype="0" fill="hold" grpId="0" nodeType="withEffect">
                                  <p:stCondLst>
                                    <p:cond delay="1000"/>
                                  </p:stCondLst>
                                  <p:childTnLst>
                                    <p:set>
                                      <p:cBhvr>
                                        <p:cTn id="62" dur="1" fill="hold">
                                          <p:stCondLst>
                                            <p:cond delay="0"/>
                                          </p:stCondLst>
                                        </p:cTn>
                                        <p:tgtEl>
                                          <p:spTgt spid="236"/>
                                        </p:tgtEl>
                                        <p:attrNameLst>
                                          <p:attrName>style.visibility</p:attrName>
                                        </p:attrNameLst>
                                      </p:cBhvr>
                                      <p:to>
                                        <p:strVal val="visible"/>
                                      </p:to>
                                    </p:set>
                                    <p:animEffect transition="in" filter="fade">
                                      <p:cBhvr>
                                        <p:cTn id="63" dur="1000"/>
                                        <p:tgtEl>
                                          <p:spTgt spid="236"/>
                                        </p:tgtEl>
                                      </p:cBhvr>
                                    </p:animEffect>
                                    <p:anim calcmode="lin" valueType="num">
                                      <p:cBhvr>
                                        <p:cTn id="64" dur="1000" fill="hold"/>
                                        <p:tgtEl>
                                          <p:spTgt spid="236"/>
                                        </p:tgtEl>
                                        <p:attrNameLst>
                                          <p:attrName>ppt_x</p:attrName>
                                        </p:attrNameLst>
                                      </p:cBhvr>
                                      <p:tavLst>
                                        <p:tav tm="0">
                                          <p:val>
                                            <p:strVal val="#ppt_x"/>
                                          </p:val>
                                        </p:tav>
                                        <p:tav tm="100000">
                                          <p:val>
                                            <p:strVal val="#ppt_x"/>
                                          </p:val>
                                        </p:tav>
                                      </p:tavLst>
                                    </p:anim>
                                    <p:anim calcmode="lin" valueType="num">
                                      <p:cBhvr>
                                        <p:cTn id="65" dur="1000" fill="hold"/>
                                        <p:tgtEl>
                                          <p:spTgt spid="23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1000"/>
                                  </p:stCondLst>
                                  <p:childTnLst>
                                    <p:set>
                                      <p:cBhvr>
                                        <p:cTn id="67" dur="1" fill="hold">
                                          <p:stCondLst>
                                            <p:cond delay="0"/>
                                          </p:stCondLst>
                                        </p:cTn>
                                        <p:tgtEl>
                                          <p:spTgt spid="237"/>
                                        </p:tgtEl>
                                        <p:attrNameLst>
                                          <p:attrName>style.visibility</p:attrName>
                                        </p:attrNameLst>
                                      </p:cBhvr>
                                      <p:to>
                                        <p:strVal val="visible"/>
                                      </p:to>
                                    </p:set>
                                    <p:animEffect transition="in" filter="fade">
                                      <p:cBhvr>
                                        <p:cTn id="68" dur="1000"/>
                                        <p:tgtEl>
                                          <p:spTgt spid="237"/>
                                        </p:tgtEl>
                                      </p:cBhvr>
                                    </p:animEffect>
                                    <p:anim calcmode="lin" valueType="num">
                                      <p:cBhvr>
                                        <p:cTn id="69" dur="1000" fill="hold"/>
                                        <p:tgtEl>
                                          <p:spTgt spid="237"/>
                                        </p:tgtEl>
                                        <p:attrNameLst>
                                          <p:attrName>ppt_x</p:attrName>
                                        </p:attrNameLst>
                                      </p:cBhvr>
                                      <p:tavLst>
                                        <p:tav tm="0">
                                          <p:val>
                                            <p:strVal val="#ppt_x"/>
                                          </p:val>
                                        </p:tav>
                                        <p:tav tm="100000">
                                          <p:val>
                                            <p:strVal val="#ppt_x"/>
                                          </p:val>
                                        </p:tav>
                                      </p:tavLst>
                                    </p:anim>
                                    <p:anim calcmode="lin" valueType="num">
                                      <p:cBhvr>
                                        <p:cTn id="70" dur="1000" fill="hold"/>
                                        <p:tgtEl>
                                          <p:spTgt spid="237"/>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1000"/>
                                  </p:stCondLst>
                                  <p:childTnLst>
                                    <p:set>
                                      <p:cBhvr>
                                        <p:cTn id="72" dur="1" fill="hold">
                                          <p:stCondLst>
                                            <p:cond delay="0"/>
                                          </p:stCondLst>
                                        </p:cTn>
                                        <p:tgtEl>
                                          <p:spTgt spid="238"/>
                                        </p:tgtEl>
                                        <p:attrNameLst>
                                          <p:attrName>style.visibility</p:attrName>
                                        </p:attrNameLst>
                                      </p:cBhvr>
                                      <p:to>
                                        <p:strVal val="visible"/>
                                      </p:to>
                                    </p:set>
                                    <p:animEffect transition="in" filter="fade">
                                      <p:cBhvr>
                                        <p:cTn id="73" dur="1000"/>
                                        <p:tgtEl>
                                          <p:spTgt spid="238"/>
                                        </p:tgtEl>
                                      </p:cBhvr>
                                    </p:animEffect>
                                    <p:anim calcmode="lin" valueType="num">
                                      <p:cBhvr>
                                        <p:cTn id="74" dur="1000" fill="hold"/>
                                        <p:tgtEl>
                                          <p:spTgt spid="238"/>
                                        </p:tgtEl>
                                        <p:attrNameLst>
                                          <p:attrName>ppt_x</p:attrName>
                                        </p:attrNameLst>
                                      </p:cBhvr>
                                      <p:tavLst>
                                        <p:tav tm="0">
                                          <p:val>
                                            <p:strVal val="#ppt_x"/>
                                          </p:val>
                                        </p:tav>
                                        <p:tav tm="100000">
                                          <p:val>
                                            <p:strVal val="#ppt_x"/>
                                          </p:val>
                                        </p:tav>
                                      </p:tavLst>
                                    </p:anim>
                                    <p:anim calcmode="lin" valueType="num">
                                      <p:cBhvr>
                                        <p:cTn id="75" dur="1000" fill="hold"/>
                                        <p:tgtEl>
                                          <p:spTgt spid="238"/>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1000"/>
                                  </p:stCondLst>
                                  <p:childTnLst>
                                    <p:set>
                                      <p:cBhvr>
                                        <p:cTn id="77" dur="1" fill="hold">
                                          <p:stCondLst>
                                            <p:cond delay="0"/>
                                          </p:stCondLst>
                                        </p:cTn>
                                        <p:tgtEl>
                                          <p:spTgt spid="239"/>
                                        </p:tgtEl>
                                        <p:attrNameLst>
                                          <p:attrName>style.visibility</p:attrName>
                                        </p:attrNameLst>
                                      </p:cBhvr>
                                      <p:to>
                                        <p:strVal val="visible"/>
                                      </p:to>
                                    </p:set>
                                    <p:animEffect transition="in" filter="fade">
                                      <p:cBhvr>
                                        <p:cTn id="78" dur="1000"/>
                                        <p:tgtEl>
                                          <p:spTgt spid="239"/>
                                        </p:tgtEl>
                                      </p:cBhvr>
                                    </p:animEffect>
                                    <p:anim calcmode="lin" valueType="num">
                                      <p:cBhvr>
                                        <p:cTn id="79" dur="1000" fill="hold"/>
                                        <p:tgtEl>
                                          <p:spTgt spid="239"/>
                                        </p:tgtEl>
                                        <p:attrNameLst>
                                          <p:attrName>ppt_x</p:attrName>
                                        </p:attrNameLst>
                                      </p:cBhvr>
                                      <p:tavLst>
                                        <p:tav tm="0">
                                          <p:val>
                                            <p:strVal val="#ppt_x"/>
                                          </p:val>
                                        </p:tav>
                                        <p:tav tm="100000">
                                          <p:val>
                                            <p:strVal val="#ppt_x"/>
                                          </p:val>
                                        </p:tav>
                                      </p:tavLst>
                                    </p:anim>
                                    <p:anim calcmode="lin" valueType="num">
                                      <p:cBhvr>
                                        <p:cTn id="80" dur="1000" fill="hold"/>
                                        <p:tgtEl>
                                          <p:spTgt spid="239"/>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1500"/>
                                  </p:stCondLst>
                                  <p:childTnLst>
                                    <p:set>
                                      <p:cBhvr>
                                        <p:cTn id="82" dur="1" fill="hold">
                                          <p:stCondLst>
                                            <p:cond delay="0"/>
                                          </p:stCondLst>
                                        </p:cTn>
                                        <p:tgtEl>
                                          <p:spTgt spid="240"/>
                                        </p:tgtEl>
                                        <p:attrNameLst>
                                          <p:attrName>style.visibility</p:attrName>
                                        </p:attrNameLst>
                                      </p:cBhvr>
                                      <p:to>
                                        <p:strVal val="visible"/>
                                      </p:to>
                                    </p:set>
                                    <p:animEffect transition="in" filter="fade">
                                      <p:cBhvr>
                                        <p:cTn id="83" dur="800"/>
                                        <p:tgtEl>
                                          <p:spTgt spid="240"/>
                                        </p:tgtEl>
                                      </p:cBhvr>
                                    </p:animEffect>
                                  </p:childTnLst>
                                </p:cTn>
                              </p:par>
                              <p:par>
                                <p:cTn id="84" presetID="10" presetClass="entr" presetSubtype="0" fill="hold" grpId="0" nodeType="withEffect">
                                  <p:stCondLst>
                                    <p:cond delay="1500"/>
                                  </p:stCondLst>
                                  <p:childTnLst>
                                    <p:set>
                                      <p:cBhvr>
                                        <p:cTn id="85" dur="1" fill="hold">
                                          <p:stCondLst>
                                            <p:cond delay="0"/>
                                          </p:stCondLst>
                                        </p:cTn>
                                        <p:tgtEl>
                                          <p:spTgt spid="241"/>
                                        </p:tgtEl>
                                        <p:attrNameLst>
                                          <p:attrName>style.visibility</p:attrName>
                                        </p:attrNameLst>
                                      </p:cBhvr>
                                      <p:to>
                                        <p:strVal val="visible"/>
                                      </p:to>
                                    </p:set>
                                    <p:animEffect transition="in" filter="fade">
                                      <p:cBhvr>
                                        <p:cTn id="86" dur="800"/>
                                        <p:tgtEl>
                                          <p:spTgt spid="241"/>
                                        </p:tgtEl>
                                      </p:cBhvr>
                                    </p:animEffect>
                                  </p:childTnLst>
                                </p:cTn>
                              </p:par>
                              <p:par>
                                <p:cTn id="87" presetID="10" presetClass="entr" presetSubtype="0" fill="hold" grpId="0" nodeType="withEffect">
                                  <p:stCondLst>
                                    <p:cond delay="1500"/>
                                  </p:stCondLst>
                                  <p:childTnLst>
                                    <p:set>
                                      <p:cBhvr>
                                        <p:cTn id="88" dur="1" fill="hold">
                                          <p:stCondLst>
                                            <p:cond delay="0"/>
                                          </p:stCondLst>
                                        </p:cTn>
                                        <p:tgtEl>
                                          <p:spTgt spid="242"/>
                                        </p:tgtEl>
                                        <p:attrNameLst>
                                          <p:attrName>style.visibility</p:attrName>
                                        </p:attrNameLst>
                                      </p:cBhvr>
                                      <p:to>
                                        <p:strVal val="visible"/>
                                      </p:to>
                                    </p:set>
                                    <p:animEffect transition="in" filter="fade">
                                      <p:cBhvr>
                                        <p:cTn id="89" dur="800"/>
                                        <p:tgtEl>
                                          <p:spTgt spid="242"/>
                                        </p:tgtEl>
                                      </p:cBhvr>
                                    </p:animEffect>
                                  </p:childTnLst>
                                </p:cTn>
                              </p:par>
                              <p:par>
                                <p:cTn id="90" presetID="10" presetClass="entr" presetSubtype="0" fill="hold" grpId="0" nodeType="withEffect">
                                  <p:stCondLst>
                                    <p:cond delay="1500"/>
                                  </p:stCondLst>
                                  <p:childTnLst>
                                    <p:set>
                                      <p:cBhvr>
                                        <p:cTn id="91" dur="1" fill="hold">
                                          <p:stCondLst>
                                            <p:cond delay="0"/>
                                          </p:stCondLst>
                                        </p:cTn>
                                        <p:tgtEl>
                                          <p:spTgt spid="243"/>
                                        </p:tgtEl>
                                        <p:attrNameLst>
                                          <p:attrName>style.visibility</p:attrName>
                                        </p:attrNameLst>
                                      </p:cBhvr>
                                      <p:to>
                                        <p:strVal val="visible"/>
                                      </p:to>
                                    </p:set>
                                    <p:animEffect transition="in" filter="fade">
                                      <p:cBhvr>
                                        <p:cTn id="92" dur="800"/>
                                        <p:tgtEl>
                                          <p:spTgt spid="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 grpId="0" autoUpdateAnimBg="0"/>
      <p:bldP spid="237" grpId="0" autoUpdateAnimBg="0"/>
      <p:bldP spid="238" grpId="0" autoUpdateAnimBg="0"/>
      <p:bldP spid="239" grpId="0" autoUpdateAnimBg="0"/>
      <p:bldP spid="240" grpId="0" autoUpdateAnimBg="0"/>
      <p:bldP spid="241" grpId="0" autoUpdateAnimBg="0"/>
      <p:bldP spid="242" grpId="0" autoUpdateAnimBg="0"/>
      <p:bldP spid="243"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0" y="1473200"/>
            <a:ext cx="9144000" cy="214776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78217" y="548303"/>
            <a:ext cx="2572299" cy="2499153"/>
          </a:xfrm>
          <a:prstGeom prst="rect">
            <a:avLst/>
          </a:prstGeom>
        </p:spPr>
      </p:pic>
      <p:pic>
        <p:nvPicPr>
          <p:cNvPr id="8" name="图片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96178" y="2831906"/>
            <a:ext cx="2854338" cy="1791243"/>
          </a:xfrm>
          <a:prstGeom prst="rect">
            <a:avLst/>
          </a:prstGeom>
        </p:spPr>
      </p:pic>
      <p:pic>
        <p:nvPicPr>
          <p:cNvPr id="9" name="图片 8"/>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339297" y="3538151"/>
            <a:ext cx="3084321" cy="1084998"/>
          </a:xfrm>
          <a:prstGeom prst="rect">
            <a:avLst/>
          </a:prstGeom>
        </p:spPr>
      </p:pic>
      <p:sp>
        <p:nvSpPr>
          <p:cNvPr id="12" name="文本框 11"/>
          <p:cNvSpPr txBox="1"/>
          <p:nvPr/>
        </p:nvSpPr>
        <p:spPr>
          <a:xfrm>
            <a:off x="3632201" y="2015616"/>
            <a:ext cx="5334000" cy="584775"/>
          </a:xfrm>
          <a:prstGeom prst="rect">
            <a:avLst/>
          </a:prstGeom>
          <a:noFill/>
        </p:spPr>
        <p:txBody>
          <a:bodyPr wrap="square" rtlCol="0">
            <a:spAutoFit/>
          </a:bodyPr>
          <a:lstStyle/>
          <a:p>
            <a:r>
              <a:rPr lang="zh-CN" altLang="en-US" sz="3200" b="1" dirty="0" smtClean="0">
                <a:solidFill>
                  <a:schemeClr val="bg1"/>
                </a:solidFill>
                <a:latin typeface="微软雅黑" panose="020B0503020204020204" pitchFamily="34" charset="-122"/>
                <a:ea typeface="微软雅黑" panose="020B0503020204020204" pitchFamily="34" charset="-122"/>
              </a:rPr>
              <a:t>感谢您的观看 </a:t>
            </a:r>
            <a:r>
              <a:rPr lang="en-US" altLang="zh-CN" sz="3200" b="1" dirty="0" smtClean="0">
                <a:solidFill>
                  <a:schemeClr val="bg1"/>
                </a:solidFill>
                <a:latin typeface="微软雅黑" panose="020B0503020204020204" pitchFamily="34" charset="-122"/>
                <a:ea typeface="微软雅黑" panose="020B0503020204020204" pitchFamily="34" charset="-122"/>
              </a:rPr>
              <a:t>THANK YOU</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4735855" y="2710568"/>
            <a:ext cx="3328645" cy="400110"/>
          </a:xfrm>
          <a:prstGeom prst="rect">
            <a:avLst/>
          </a:prstGeom>
          <a:noFill/>
        </p:spPr>
        <p:txBody>
          <a:bodyPr wrap="square" rtlCol="0">
            <a:spAutoFit/>
          </a:bodyPr>
          <a:lstStyle/>
          <a:p>
            <a:r>
              <a:rPr lang="en-US" altLang="zh-CN" sz="2000" b="1" dirty="0" smtClean="0">
                <a:solidFill>
                  <a:schemeClr val="bg1"/>
                </a:solidFill>
                <a:latin typeface="微软雅黑" panose="020B0503020204020204" pitchFamily="34" charset="-122"/>
                <a:ea typeface="微软雅黑" panose="020B0503020204020204" pitchFamily="34" charset="-122"/>
              </a:rPr>
              <a:t>—</a:t>
            </a:r>
            <a:r>
              <a:rPr lang="zh-CN" altLang="en-US" sz="2000" b="1" dirty="0" smtClean="0">
                <a:solidFill>
                  <a:schemeClr val="bg1"/>
                </a:solidFill>
                <a:latin typeface="微软雅黑" panose="020B0503020204020204" pitchFamily="34" charset="-122"/>
                <a:ea typeface="微软雅黑" panose="020B0503020204020204" pitchFamily="34" charset="-122"/>
              </a:rPr>
              <a:t>单击此处添加文字内容</a:t>
            </a:r>
            <a:r>
              <a:rPr lang="en-US" altLang="zh-CN" sz="2000" b="1" dirty="0" smtClean="0">
                <a:solidFill>
                  <a:schemeClr val="bg1"/>
                </a:solidFill>
                <a:latin typeface="微软雅黑" panose="020B0503020204020204" pitchFamily="34" charset="-122"/>
                <a:ea typeface="微软雅黑" panose="020B0503020204020204" pitchFamily="34" charset="-122"/>
              </a:rPr>
              <a:t>—</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094519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1000"/>
                                        <p:tgtEl>
                                          <p:spTgt spid="11"/>
                                        </p:tgtEl>
                                      </p:cBhvr>
                                    </p:animEffect>
                                  </p:childTnLst>
                                </p:cTn>
                              </p:par>
                            </p:childTnLst>
                          </p:cTn>
                        </p:par>
                        <p:par>
                          <p:cTn id="8" fill="hold">
                            <p:stCondLst>
                              <p:cond delay="1000"/>
                            </p:stCondLst>
                            <p:childTnLst>
                              <p:par>
                                <p:cTn id="9" presetID="42"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47" presetClass="entr" presetSubtype="0"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3000"/>
                            </p:stCondLst>
                            <p:childTnLst>
                              <p:par>
                                <p:cTn id="21" presetID="2" presetClass="entr" presetSubtype="1" decel="26000" fill="hold" grpId="0" nodeType="afterEffect">
                                  <p:stCondLst>
                                    <p:cond delay="0"/>
                                  </p:stCondLst>
                                  <p:iterate type="lt">
                                    <p:tmPct val="14000"/>
                                  </p:iterate>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0-#ppt_h/2"/>
                                          </p:val>
                                        </p:tav>
                                        <p:tav tm="100000">
                                          <p:val>
                                            <p:strVal val="#ppt_y"/>
                                          </p:val>
                                        </p:tav>
                                      </p:tavLst>
                                    </p:anim>
                                  </p:childTnLst>
                                </p:cTn>
                              </p:par>
                            </p:childTnLst>
                          </p:cTn>
                        </p:par>
                        <p:par>
                          <p:cTn id="25" fill="hold">
                            <p:stCondLst>
                              <p:cond delay="4410"/>
                            </p:stCondLst>
                            <p:childTnLst>
                              <p:par>
                                <p:cTn id="26" presetID="42" presetClass="entr" presetSubtype="0"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childTnLst>
                          </p:cTn>
                        </p:par>
                        <p:par>
                          <p:cTn id="31" fill="hold">
                            <p:stCondLst>
                              <p:cond delay="5410"/>
                            </p:stCondLst>
                            <p:childTnLst>
                              <p:par>
                                <p:cTn id="32" presetID="55" presetClass="entr" presetSubtype="0" fill="hold" nodeType="after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1000" fill="hold"/>
                                        <p:tgtEl>
                                          <p:spTgt spid="9"/>
                                        </p:tgtEl>
                                        <p:attrNameLst>
                                          <p:attrName>ppt_w</p:attrName>
                                        </p:attrNameLst>
                                      </p:cBhvr>
                                      <p:tavLst>
                                        <p:tav tm="0">
                                          <p:val>
                                            <p:strVal val="#ppt_w*0.70"/>
                                          </p:val>
                                        </p:tav>
                                        <p:tav tm="100000">
                                          <p:val>
                                            <p:strVal val="#ppt_w"/>
                                          </p:val>
                                        </p:tav>
                                      </p:tavLst>
                                    </p:anim>
                                    <p:anim calcmode="lin" valueType="num">
                                      <p:cBhvr>
                                        <p:cTn id="35" dur="1000" fill="hold"/>
                                        <p:tgtEl>
                                          <p:spTgt spid="9"/>
                                        </p:tgtEl>
                                        <p:attrNameLst>
                                          <p:attrName>ppt_h</p:attrName>
                                        </p:attrNameLst>
                                      </p:cBhvr>
                                      <p:tavLst>
                                        <p:tav tm="0">
                                          <p:val>
                                            <p:strVal val="#ppt_h"/>
                                          </p:val>
                                        </p:tav>
                                        <p:tav tm="100000">
                                          <p:val>
                                            <p:strVal val="#ppt_h"/>
                                          </p:val>
                                        </p:tav>
                                      </p:tavLst>
                                    </p:anim>
                                    <p:animEffect transition="in" filter="fade">
                                      <p:cBhvr>
                                        <p:cTn id="3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医生"/>
</p:tagLst>
</file>

<file path=ppt/theme/theme1.xml><?xml version="1.0" encoding="utf-8"?>
<a:theme xmlns:a="http://schemas.openxmlformats.org/drawingml/2006/main" name="第一PPT，www.1ppt.com">
  <a:themeElements>
    <a:clrScheme name="自定义 210">
      <a:dk1>
        <a:sysClr val="windowText" lastClr="000000"/>
      </a:dk1>
      <a:lt1>
        <a:sysClr val="window" lastClr="FFFFFF"/>
      </a:lt1>
      <a:dk2>
        <a:srgbClr val="1F497D"/>
      </a:dk2>
      <a:lt2>
        <a:srgbClr val="EEECE1"/>
      </a:lt2>
      <a:accent1>
        <a:srgbClr val="2272AB"/>
      </a:accent1>
      <a:accent2>
        <a:srgbClr val="595959"/>
      </a:accent2>
      <a:accent3>
        <a:srgbClr val="A5A5A5"/>
      </a:accent3>
      <a:accent4>
        <a:srgbClr val="A5A5A5"/>
      </a:accent4>
      <a:accent5>
        <a:srgbClr val="A5A5A5"/>
      </a:accent5>
      <a:accent6>
        <a:srgbClr val="A5A5A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TotalTime>
  <Words>2342</Words>
  <Application>Microsoft Office PowerPoint</Application>
  <PresentationFormat>全屏显示(16:9)</PresentationFormat>
  <Paragraphs>334</Paragraphs>
  <Slides>27</Slides>
  <Notes>27</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27</vt:i4>
      </vt:variant>
    </vt:vector>
  </HeadingPairs>
  <TitlesOfParts>
    <vt:vector size="42" baseType="lpstr">
      <vt:lpstr>Broadway BT</vt:lpstr>
      <vt:lpstr>新細明體</vt:lpstr>
      <vt:lpstr>等线</vt:lpstr>
      <vt:lpstr>方正大黑简体</vt:lpstr>
      <vt:lpstr>宋体</vt:lpstr>
      <vt:lpstr>微软雅黑</vt:lpstr>
      <vt:lpstr>张海山锐谐体2.0-授权联系：Samtype@QQ.com</vt:lpstr>
      <vt:lpstr>Arial</vt:lpstr>
      <vt:lpstr>Calibri</vt:lpstr>
      <vt:lpstr>Eras Bold ITC</vt:lpstr>
      <vt:lpstr>Impact</vt:lpstr>
      <vt:lpstr>Open Sans</vt:lpstr>
      <vt:lpstr>Open Sans Semibold</vt:lpstr>
      <vt:lpstr>Segoe UI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医生</dc:title>
  <dc:creator>第一PPT</dc:creator>
  <cp:keywords>www.1ppt.com</cp:keywords>
  <cp:lastModifiedBy>faith123</cp:lastModifiedBy>
  <cp:revision>18</cp:revision>
  <dcterms:created xsi:type="dcterms:W3CDTF">2016-12-25T02:27:54Z</dcterms:created>
  <dcterms:modified xsi:type="dcterms:W3CDTF">2019-02-12T06:17:50Z</dcterms:modified>
</cp:coreProperties>
</file>