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9" r:id="rId4"/>
    <p:sldId id="258" r:id="rId5"/>
    <p:sldId id="260" r:id="rId6"/>
    <p:sldId id="261" r:id="rId7"/>
    <p:sldId id="263" r:id="rId8"/>
    <p:sldId id="262" r:id="rId9"/>
    <p:sldId id="264" r:id="rId10"/>
    <p:sldId id="265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D4CE"/>
    <a:srgbClr val="37C0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84D4CE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22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7B6-449A-B16F-BDB59E6F642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84D4CE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7B6-449A-B16F-BDB59E6F642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rgbClr val="37C0B6"/>
            </a:solidFill>
            <a:ln w="25400"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20</c:v>
                </c:pt>
                <c:pt idx="2">
                  <c:v>11</c:v>
                </c:pt>
                <c:pt idx="3">
                  <c:v>14</c:v>
                </c:pt>
                <c:pt idx="4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7B6-449A-B16F-BDB59E6F64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789524960"/>
        <c:axId val="-789529312"/>
      </c:areaChart>
      <c:dateAx>
        <c:axId val="-789524960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789529312"/>
        <c:crosses val="autoZero"/>
        <c:auto val="1"/>
        <c:lblOffset val="100"/>
        <c:baseTimeUnit val="days"/>
      </c:dateAx>
      <c:valAx>
        <c:axId val="-7895293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78952496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BF0A6-B5E4-418C-A71A-A328B6A4D8E2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16C85B-E049-42E7-9582-21099C0328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994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6C85B-E049-42E7-9582-21099C03281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5127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6C85B-E049-42E7-9582-21099C03281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43385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6C85B-E049-42E7-9582-21099C0328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0699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6C85B-E049-42E7-9582-21099C03281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8510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6C85B-E049-42E7-9582-21099C03281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33585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6C85B-E049-42E7-9582-21099C03281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9317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6C85B-E049-42E7-9582-21099C03281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50227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6C85B-E049-42E7-9582-21099C0328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60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6C85B-E049-42E7-9582-21099C03281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4022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6C85B-E049-42E7-9582-21099C03281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1676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93E-A8BE-4C99-AD73-132FDD97CE29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EE7CF-A958-4761-939D-3001BBA3EC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409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93E-A8BE-4C99-AD73-132FDD97CE29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EE7CF-A958-4761-939D-3001BBA3EC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7984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93E-A8BE-4C99-AD73-132FDD97CE29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EE7CF-A958-4761-939D-3001BBA3EC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228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93E-A8BE-4C99-AD73-132FDD97CE29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EE7CF-A958-4761-939D-3001BBA3EC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863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93E-A8BE-4C99-AD73-132FDD97CE29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EE7CF-A958-4761-939D-3001BBA3EC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83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93E-A8BE-4C99-AD73-132FDD97CE29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EE7CF-A958-4761-939D-3001BBA3EC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026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93E-A8BE-4C99-AD73-132FDD97CE29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EE7CF-A958-4761-939D-3001BBA3EC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419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93E-A8BE-4C99-AD73-132FDD97CE29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EE7CF-A958-4761-939D-3001BBA3EC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493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93E-A8BE-4C99-AD73-132FDD97CE29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EE7CF-A958-4761-939D-3001BBA3EC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606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93E-A8BE-4C99-AD73-132FDD97CE29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EE7CF-A958-4761-939D-3001BBA3EC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8892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93E-A8BE-4C99-AD73-132FDD97CE29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EE7CF-A958-4761-939D-3001BBA3EC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8091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C793E-A8BE-4C99-AD73-132FDD97CE29}" type="datetimeFigureOut">
              <a:rPr lang="zh-CN" altLang="en-US" smtClean="0"/>
              <a:t>2018/6/14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EE7CF-A958-4761-939D-3001BBA3EC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823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6" Type="http://schemas.openxmlformats.org/officeDocument/2006/relationships/image" Target="../media/image2.png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notesSlide" Target="../notesSlides/notesSlide9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978150" y="2772241"/>
            <a:ext cx="6235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37C0B6"/>
                </a:solidFill>
              </a:rPr>
              <a:t>经典简约纯色商务汇报</a:t>
            </a:r>
            <a:r>
              <a:rPr lang="en-US" altLang="zh-CN" sz="3200" b="1" dirty="0" err="1">
                <a:solidFill>
                  <a:srgbClr val="37C0B6"/>
                </a:solidFill>
              </a:rPr>
              <a:t>ppt</a:t>
            </a:r>
            <a:r>
              <a:rPr lang="zh-CN" altLang="en-US" sz="3200" b="1" dirty="0">
                <a:solidFill>
                  <a:srgbClr val="37C0B6"/>
                </a:solidFill>
              </a:rPr>
              <a:t>模板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213350" y="1486495"/>
            <a:ext cx="24511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solidFill>
                  <a:srgbClr val="37C0B6"/>
                </a:solidFill>
              </a:rPr>
              <a:t>201x</a:t>
            </a:r>
            <a:endParaRPr lang="zh-CN" altLang="en-US" sz="5400" b="1" dirty="0">
              <a:solidFill>
                <a:srgbClr val="37C0B6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276850" y="4488020"/>
            <a:ext cx="2324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汇报人：</a:t>
            </a:r>
            <a:r>
              <a:rPr lang="en-US" altLang="zh-CN" dirty="0"/>
              <a:t>XXXX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0939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063" t="35849" r="19063" b="-15449"/>
          <a:stretch/>
        </p:blipFill>
        <p:spPr>
          <a:xfrm>
            <a:off x="-1593668" y="3122022"/>
            <a:ext cx="8271854" cy="4652918"/>
          </a:xfrm>
          <a:prstGeom prst="rtTriangle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063" t="35849" r="19063" b="-15449"/>
          <a:stretch/>
        </p:blipFill>
        <p:spPr>
          <a:xfrm rot="10800000">
            <a:off x="5497793" y="-907619"/>
            <a:ext cx="8271854" cy="4652918"/>
          </a:xfrm>
          <a:prstGeom prst="rtTriangle">
            <a:avLst/>
          </a:prstGeom>
        </p:spPr>
      </p:pic>
      <p:sp>
        <p:nvSpPr>
          <p:cNvPr id="8" name="等腰三角形 7"/>
          <p:cNvSpPr/>
          <p:nvPr/>
        </p:nvSpPr>
        <p:spPr>
          <a:xfrm rot="5400000" flipH="1">
            <a:off x="3562323" y="995931"/>
            <a:ext cx="519388" cy="452119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295872" y="929603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295872" y="1991511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</a:p>
        </p:txBody>
      </p:sp>
      <p:sp>
        <p:nvSpPr>
          <p:cNvPr id="12" name="等腰三角形 11"/>
          <p:cNvSpPr/>
          <p:nvPr/>
        </p:nvSpPr>
        <p:spPr>
          <a:xfrm rot="5400000" flipH="1">
            <a:off x="3562323" y="2057839"/>
            <a:ext cx="519388" cy="452119"/>
          </a:xfrm>
          <a:prstGeom prst="triangle">
            <a:avLst/>
          </a:pr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304925" y="3008160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</a:p>
        </p:txBody>
      </p:sp>
      <p:sp>
        <p:nvSpPr>
          <p:cNvPr id="15" name="等腰三角形 14"/>
          <p:cNvSpPr/>
          <p:nvPr/>
        </p:nvSpPr>
        <p:spPr>
          <a:xfrm rot="5400000" flipH="1">
            <a:off x="3571376" y="3074488"/>
            <a:ext cx="519388" cy="452119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4295872" y="5093102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第五部分</a:t>
            </a:r>
          </a:p>
        </p:txBody>
      </p:sp>
      <p:sp>
        <p:nvSpPr>
          <p:cNvPr id="18" name="等腰三角形 17"/>
          <p:cNvSpPr/>
          <p:nvPr/>
        </p:nvSpPr>
        <p:spPr>
          <a:xfrm rot="5400000" flipH="1">
            <a:off x="3562323" y="5159430"/>
            <a:ext cx="519388" cy="452119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4303416" y="4056847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</a:p>
        </p:txBody>
      </p:sp>
      <p:sp>
        <p:nvSpPr>
          <p:cNvPr id="21" name="等腰三角形 20"/>
          <p:cNvSpPr/>
          <p:nvPr/>
        </p:nvSpPr>
        <p:spPr>
          <a:xfrm rot="5400000" flipH="1">
            <a:off x="3569867" y="4123175"/>
            <a:ext cx="519388" cy="452119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83866" y="299534"/>
            <a:ext cx="3064296" cy="706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CONTENTS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678186" y="958664"/>
            <a:ext cx="4106862" cy="572460"/>
          </a:xfrm>
          <a:prstGeom prst="rect">
            <a:avLst/>
          </a:prstGeom>
          <a:noFill/>
        </p:spPr>
        <p:txBody>
          <a:bodyPr lIns="91436" tIns="45718" rIns="91436" bIns="45718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点击此处添加标题</a:t>
            </a:r>
          </a:p>
          <a:p>
            <a:pPr lvl="0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，。</a:t>
            </a:r>
            <a:endParaRPr lang="zh-CN" altLang="en-US" sz="1200" kern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680200" y="1981200"/>
            <a:ext cx="4106862" cy="572460"/>
          </a:xfrm>
          <a:prstGeom prst="rect">
            <a:avLst/>
          </a:prstGeom>
          <a:noFill/>
        </p:spPr>
        <p:txBody>
          <a:bodyPr lIns="91436" tIns="45718" rIns="91436" bIns="45718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点击此处添加标题</a:t>
            </a:r>
          </a:p>
          <a:p>
            <a:pPr lvl="0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，。</a:t>
            </a:r>
            <a:endParaRPr lang="zh-CN" altLang="en-US" sz="1200" kern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680200" y="3009900"/>
            <a:ext cx="4106862" cy="572460"/>
          </a:xfrm>
          <a:prstGeom prst="rect">
            <a:avLst/>
          </a:prstGeom>
          <a:noFill/>
        </p:spPr>
        <p:txBody>
          <a:bodyPr lIns="91436" tIns="45718" rIns="91436" bIns="45718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点击此处添加标题</a:t>
            </a:r>
          </a:p>
          <a:p>
            <a:pPr lvl="0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，。</a:t>
            </a:r>
            <a:endParaRPr lang="zh-CN" altLang="en-US" sz="1200" kern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680200" y="4038600"/>
            <a:ext cx="4106862" cy="572460"/>
          </a:xfrm>
          <a:prstGeom prst="rect">
            <a:avLst/>
          </a:prstGeom>
          <a:noFill/>
        </p:spPr>
        <p:txBody>
          <a:bodyPr lIns="91436" tIns="45718" rIns="91436" bIns="45718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点击此处添加标题</a:t>
            </a:r>
          </a:p>
          <a:p>
            <a:pPr lvl="0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，。</a:t>
            </a:r>
            <a:endParaRPr lang="zh-CN" altLang="en-US" sz="1200" kern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680200" y="5067300"/>
            <a:ext cx="4106862" cy="572460"/>
          </a:xfrm>
          <a:prstGeom prst="rect">
            <a:avLst/>
          </a:prstGeom>
          <a:noFill/>
        </p:spPr>
        <p:txBody>
          <a:bodyPr lIns="91436" tIns="45718" rIns="91436" bIns="45718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点击此处添加标题</a:t>
            </a:r>
          </a:p>
          <a:p>
            <a:pPr lvl="0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，。</a:t>
            </a:r>
            <a:endParaRPr lang="zh-CN" altLang="en-US" sz="1200" kern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50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80048"/>
            <a:ext cx="12192000" cy="39014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46176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758456" y="1881641"/>
            <a:ext cx="10797482" cy="3856718"/>
            <a:chOff x="768631" y="2305066"/>
            <a:chExt cx="10797482" cy="3856718"/>
          </a:xfrm>
        </p:grpSpPr>
        <p:sp>
          <p:nvSpPr>
            <p:cNvPr id="5" name="矩形 4"/>
            <p:cNvSpPr/>
            <p:nvPr/>
          </p:nvSpPr>
          <p:spPr>
            <a:xfrm>
              <a:off x="768631" y="2317940"/>
              <a:ext cx="2722455" cy="3843844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3415315" y="2317940"/>
              <a:ext cx="2720935" cy="3843844"/>
            </a:xfrm>
            <a:prstGeom prst="rect">
              <a:avLst/>
            </a:prstGeom>
            <a:solidFill>
              <a:srgbClr val="A1D4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8813269" y="2305066"/>
              <a:ext cx="2752844" cy="3842307"/>
            </a:xfrm>
            <a:prstGeom prst="rect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6097537" y="2317940"/>
              <a:ext cx="2736242" cy="3843844"/>
            </a:xfrm>
            <a:prstGeom prst="rect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9104625">
            <a:off x="4352577" y="2272990"/>
            <a:ext cx="810875" cy="189467"/>
            <a:chOff x="6409172" y="2921545"/>
            <a:chExt cx="1907514" cy="541005"/>
          </a:xfrm>
        </p:grpSpPr>
        <p:sp>
          <p:nvSpPr>
            <p:cNvPr id="11" name="任意多边形 10"/>
            <p:cNvSpPr/>
            <p:nvPr/>
          </p:nvSpPr>
          <p:spPr>
            <a:xfrm rot="5400000">
              <a:off x="7092426" y="2238291"/>
              <a:ext cx="541005" cy="1907514"/>
            </a:xfrm>
            <a:custGeom>
              <a:avLst/>
              <a:gdLst>
                <a:gd name="connsiteX0" fmla="*/ 1220 w 541005"/>
                <a:gd name="connsiteY0" fmla="*/ 1445557 h 1907514"/>
                <a:gd name="connsiteX1" fmla="*/ 1220 w 541005"/>
                <a:gd name="connsiteY1" fmla="*/ 349342 h 1907514"/>
                <a:gd name="connsiteX2" fmla="*/ 541005 w 541005"/>
                <a:gd name="connsiteY2" fmla="*/ 349342 h 1907514"/>
                <a:gd name="connsiteX3" fmla="*/ 541005 w 541005"/>
                <a:gd name="connsiteY3" fmla="*/ 1445560 h 1907514"/>
                <a:gd name="connsiteX4" fmla="*/ 541003 w 541005"/>
                <a:gd name="connsiteY4" fmla="*/ 1445560 h 1907514"/>
                <a:gd name="connsiteX5" fmla="*/ 541004 w 541005"/>
                <a:gd name="connsiteY5" fmla="*/ 1445557 h 1907514"/>
                <a:gd name="connsiteX6" fmla="*/ 2 w 541005"/>
                <a:gd name="connsiteY6" fmla="*/ 317962 h 1907514"/>
                <a:gd name="connsiteX7" fmla="*/ 2 w 541005"/>
                <a:gd name="connsiteY7" fmla="*/ 52995 h 1907514"/>
                <a:gd name="connsiteX8" fmla="*/ 52997 w 541005"/>
                <a:gd name="connsiteY8" fmla="*/ 0 h 1907514"/>
                <a:gd name="connsiteX9" fmla="*/ 478428 w 541005"/>
                <a:gd name="connsiteY9" fmla="*/ 0 h 1907514"/>
                <a:gd name="connsiteX10" fmla="*/ 531423 w 541005"/>
                <a:gd name="connsiteY10" fmla="*/ 52995 h 1907514"/>
                <a:gd name="connsiteX11" fmla="*/ 531423 w 541005"/>
                <a:gd name="connsiteY11" fmla="*/ 317962 h 1907514"/>
                <a:gd name="connsiteX12" fmla="*/ 0 w 541005"/>
                <a:gd name="connsiteY12" fmla="*/ 1445557 h 1907514"/>
                <a:gd name="connsiteX13" fmla="*/ 1220 w 541005"/>
                <a:gd name="connsiteY13" fmla="*/ 1445557 h 1907514"/>
                <a:gd name="connsiteX14" fmla="*/ 1220 w 541005"/>
                <a:gd name="connsiteY14" fmla="*/ 1445560 h 1907514"/>
                <a:gd name="connsiteX15" fmla="*/ 541003 w 541005"/>
                <a:gd name="connsiteY15" fmla="*/ 1445560 h 1907514"/>
                <a:gd name="connsiteX16" fmla="*/ 268306 w 541005"/>
                <a:gd name="connsiteY16" fmla="*/ 1907514 h 1907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41005" h="1907514">
                  <a:moveTo>
                    <a:pt x="1220" y="1445557"/>
                  </a:moveTo>
                  <a:lnTo>
                    <a:pt x="1220" y="349342"/>
                  </a:lnTo>
                  <a:lnTo>
                    <a:pt x="541005" y="349342"/>
                  </a:lnTo>
                  <a:lnTo>
                    <a:pt x="541005" y="1445560"/>
                  </a:lnTo>
                  <a:lnTo>
                    <a:pt x="541003" y="1445560"/>
                  </a:lnTo>
                  <a:lnTo>
                    <a:pt x="541004" y="1445557"/>
                  </a:lnTo>
                  <a:close/>
                  <a:moveTo>
                    <a:pt x="2" y="317962"/>
                  </a:moveTo>
                  <a:lnTo>
                    <a:pt x="2" y="52995"/>
                  </a:lnTo>
                  <a:cubicBezTo>
                    <a:pt x="2" y="23727"/>
                    <a:pt x="23729" y="0"/>
                    <a:pt x="52997" y="0"/>
                  </a:cubicBezTo>
                  <a:lnTo>
                    <a:pt x="478428" y="0"/>
                  </a:lnTo>
                  <a:cubicBezTo>
                    <a:pt x="507696" y="0"/>
                    <a:pt x="531423" y="23727"/>
                    <a:pt x="531423" y="52995"/>
                  </a:cubicBezTo>
                  <a:lnTo>
                    <a:pt x="531423" y="317962"/>
                  </a:lnTo>
                  <a:close/>
                  <a:moveTo>
                    <a:pt x="0" y="1445557"/>
                  </a:moveTo>
                  <a:lnTo>
                    <a:pt x="1220" y="1445557"/>
                  </a:lnTo>
                  <a:lnTo>
                    <a:pt x="1220" y="1445560"/>
                  </a:lnTo>
                  <a:lnTo>
                    <a:pt x="541003" y="1445560"/>
                  </a:lnTo>
                  <a:lnTo>
                    <a:pt x="268306" y="19075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7073457" y="3037659"/>
              <a:ext cx="691558" cy="0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任意多边形 12"/>
          <p:cNvSpPr/>
          <p:nvPr/>
        </p:nvSpPr>
        <p:spPr>
          <a:xfrm>
            <a:off x="1641562" y="2084855"/>
            <a:ext cx="722317" cy="565741"/>
          </a:xfrm>
          <a:custGeom>
            <a:avLst/>
            <a:gdLst>
              <a:gd name="connsiteX0" fmla="*/ 28591 w 722317"/>
              <a:gd name="connsiteY0" fmla="*/ 458082 h 565741"/>
              <a:gd name="connsiteX1" fmla="*/ 704373 w 722317"/>
              <a:gd name="connsiteY1" fmla="*/ 458082 h 565741"/>
              <a:gd name="connsiteX2" fmla="*/ 722317 w 722317"/>
              <a:gd name="connsiteY2" fmla="*/ 476026 h 565741"/>
              <a:gd name="connsiteX3" fmla="*/ 722317 w 722317"/>
              <a:gd name="connsiteY3" fmla="*/ 547797 h 565741"/>
              <a:gd name="connsiteX4" fmla="*/ 704373 w 722317"/>
              <a:gd name="connsiteY4" fmla="*/ 565741 h 565741"/>
              <a:gd name="connsiteX5" fmla="*/ 28591 w 722317"/>
              <a:gd name="connsiteY5" fmla="*/ 565741 h 565741"/>
              <a:gd name="connsiteX6" fmla="*/ 10647 w 722317"/>
              <a:gd name="connsiteY6" fmla="*/ 547797 h 565741"/>
              <a:gd name="connsiteX7" fmla="*/ 10647 w 722317"/>
              <a:gd name="connsiteY7" fmla="*/ 476026 h 565741"/>
              <a:gd name="connsiteX8" fmla="*/ 28591 w 722317"/>
              <a:gd name="connsiteY8" fmla="*/ 458082 h 565741"/>
              <a:gd name="connsiteX9" fmla="*/ 29128 w 722317"/>
              <a:gd name="connsiteY9" fmla="*/ 312754 h 565741"/>
              <a:gd name="connsiteX10" fmla="*/ 465132 w 722317"/>
              <a:gd name="connsiteY10" fmla="*/ 312754 h 565741"/>
              <a:gd name="connsiteX11" fmla="*/ 483613 w 722317"/>
              <a:gd name="connsiteY11" fmla="*/ 331235 h 565741"/>
              <a:gd name="connsiteX12" fmla="*/ 483613 w 722317"/>
              <a:gd name="connsiteY12" fmla="*/ 405156 h 565741"/>
              <a:gd name="connsiteX13" fmla="*/ 465132 w 722317"/>
              <a:gd name="connsiteY13" fmla="*/ 423637 h 565741"/>
              <a:gd name="connsiteX14" fmla="*/ 29128 w 722317"/>
              <a:gd name="connsiteY14" fmla="*/ 423637 h 565741"/>
              <a:gd name="connsiteX15" fmla="*/ 10647 w 722317"/>
              <a:gd name="connsiteY15" fmla="*/ 405156 h 565741"/>
              <a:gd name="connsiteX16" fmla="*/ 10647 w 722317"/>
              <a:gd name="connsiteY16" fmla="*/ 331235 h 565741"/>
              <a:gd name="connsiteX17" fmla="*/ 29128 w 722317"/>
              <a:gd name="connsiteY17" fmla="*/ 312754 h 565741"/>
              <a:gd name="connsiteX18" fmla="*/ 28591 w 722317"/>
              <a:gd name="connsiteY18" fmla="*/ 157989 h 565741"/>
              <a:gd name="connsiteX19" fmla="*/ 704373 w 722317"/>
              <a:gd name="connsiteY19" fmla="*/ 157989 h 565741"/>
              <a:gd name="connsiteX20" fmla="*/ 722317 w 722317"/>
              <a:gd name="connsiteY20" fmla="*/ 175933 h 565741"/>
              <a:gd name="connsiteX21" fmla="*/ 722317 w 722317"/>
              <a:gd name="connsiteY21" fmla="*/ 247704 h 565741"/>
              <a:gd name="connsiteX22" fmla="*/ 704373 w 722317"/>
              <a:gd name="connsiteY22" fmla="*/ 265648 h 565741"/>
              <a:gd name="connsiteX23" fmla="*/ 28591 w 722317"/>
              <a:gd name="connsiteY23" fmla="*/ 265648 h 565741"/>
              <a:gd name="connsiteX24" fmla="*/ 10647 w 722317"/>
              <a:gd name="connsiteY24" fmla="*/ 247704 h 565741"/>
              <a:gd name="connsiteX25" fmla="*/ 10647 w 722317"/>
              <a:gd name="connsiteY25" fmla="*/ 175933 h 565741"/>
              <a:gd name="connsiteX26" fmla="*/ 28591 w 722317"/>
              <a:gd name="connsiteY26" fmla="*/ 157989 h 565741"/>
              <a:gd name="connsiteX27" fmla="*/ 18481 w 722317"/>
              <a:gd name="connsiteY27" fmla="*/ 0 h 565741"/>
              <a:gd name="connsiteX28" fmla="*/ 454485 w 722317"/>
              <a:gd name="connsiteY28" fmla="*/ 0 h 565741"/>
              <a:gd name="connsiteX29" fmla="*/ 472966 w 722317"/>
              <a:gd name="connsiteY29" fmla="*/ 18481 h 565741"/>
              <a:gd name="connsiteX30" fmla="*/ 472966 w 722317"/>
              <a:gd name="connsiteY30" fmla="*/ 92402 h 565741"/>
              <a:gd name="connsiteX31" fmla="*/ 454485 w 722317"/>
              <a:gd name="connsiteY31" fmla="*/ 110883 h 565741"/>
              <a:gd name="connsiteX32" fmla="*/ 18481 w 722317"/>
              <a:gd name="connsiteY32" fmla="*/ 110883 h 565741"/>
              <a:gd name="connsiteX33" fmla="*/ 0 w 722317"/>
              <a:gd name="connsiteY33" fmla="*/ 92402 h 565741"/>
              <a:gd name="connsiteX34" fmla="*/ 0 w 722317"/>
              <a:gd name="connsiteY34" fmla="*/ 18481 h 565741"/>
              <a:gd name="connsiteX35" fmla="*/ 18481 w 722317"/>
              <a:gd name="connsiteY35" fmla="*/ 0 h 565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22317" h="565741">
                <a:moveTo>
                  <a:pt x="28591" y="458082"/>
                </a:moveTo>
                <a:lnTo>
                  <a:pt x="704373" y="458082"/>
                </a:lnTo>
                <a:cubicBezTo>
                  <a:pt x="714283" y="458082"/>
                  <a:pt x="722317" y="466116"/>
                  <a:pt x="722317" y="476026"/>
                </a:cubicBezTo>
                <a:lnTo>
                  <a:pt x="722317" y="547797"/>
                </a:lnTo>
                <a:cubicBezTo>
                  <a:pt x="722317" y="557707"/>
                  <a:pt x="714283" y="565741"/>
                  <a:pt x="704373" y="565741"/>
                </a:cubicBezTo>
                <a:lnTo>
                  <a:pt x="28591" y="565741"/>
                </a:lnTo>
                <a:cubicBezTo>
                  <a:pt x="18681" y="565741"/>
                  <a:pt x="10647" y="557707"/>
                  <a:pt x="10647" y="547797"/>
                </a:cubicBezTo>
                <a:lnTo>
                  <a:pt x="10647" y="476026"/>
                </a:lnTo>
                <a:cubicBezTo>
                  <a:pt x="10647" y="466116"/>
                  <a:pt x="18681" y="458082"/>
                  <a:pt x="28591" y="458082"/>
                </a:cubicBezTo>
                <a:close/>
                <a:moveTo>
                  <a:pt x="29128" y="312754"/>
                </a:moveTo>
                <a:lnTo>
                  <a:pt x="465132" y="312754"/>
                </a:lnTo>
                <a:cubicBezTo>
                  <a:pt x="475339" y="312754"/>
                  <a:pt x="483613" y="321028"/>
                  <a:pt x="483613" y="331235"/>
                </a:cubicBezTo>
                <a:lnTo>
                  <a:pt x="483613" y="405156"/>
                </a:lnTo>
                <a:cubicBezTo>
                  <a:pt x="483613" y="415363"/>
                  <a:pt x="475339" y="423637"/>
                  <a:pt x="465132" y="423637"/>
                </a:cubicBezTo>
                <a:lnTo>
                  <a:pt x="29128" y="423637"/>
                </a:lnTo>
                <a:cubicBezTo>
                  <a:pt x="18921" y="423637"/>
                  <a:pt x="10647" y="415363"/>
                  <a:pt x="10647" y="405156"/>
                </a:cubicBezTo>
                <a:lnTo>
                  <a:pt x="10647" y="331235"/>
                </a:lnTo>
                <a:cubicBezTo>
                  <a:pt x="10647" y="321028"/>
                  <a:pt x="18921" y="312754"/>
                  <a:pt x="29128" y="312754"/>
                </a:cubicBezTo>
                <a:close/>
                <a:moveTo>
                  <a:pt x="28591" y="157989"/>
                </a:moveTo>
                <a:lnTo>
                  <a:pt x="704373" y="157989"/>
                </a:lnTo>
                <a:cubicBezTo>
                  <a:pt x="714283" y="157989"/>
                  <a:pt x="722317" y="166023"/>
                  <a:pt x="722317" y="175933"/>
                </a:cubicBezTo>
                <a:lnTo>
                  <a:pt x="722317" y="247704"/>
                </a:lnTo>
                <a:cubicBezTo>
                  <a:pt x="722317" y="257614"/>
                  <a:pt x="714283" y="265648"/>
                  <a:pt x="704373" y="265648"/>
                </a:cubicBezTo>
                <a:lnTo>
                  <a:pt x="28591" y="265648"/>
                </a:lnTo>
                <a:cubicBezTo>
                  <a:pt x="18681" y="265648"/>
                  <a:pt x="10647" y="257614"/>
                  <a:pt x="10647" y="247704"/>
                </a:cubicBezTo>
                <a:lnTo>
                  <a:pt x="10647" y="175933"/>
                </a:lnTo>
                <a:cubicBezTo>
                  <a:pt x="10647" y="166023"/>
                  <a:pt x="18681" y="157989"/>
                  <a:pt x="28591" y="157989"/>
                </a:cubicBezTo>
                <a:close/>
                <a:moveTo>
                  <a:pt x="18481" y="0"/>
                </a:moveTo>
                <a:lnTo>
                  <a:pt x="454485" y="0"/>
                </a:lnTo>
                <a:cubicBezTo>
                  <a:pt x="464692" y="0"/>
                  <a:pt x="472966" y="8274"/>
                  <a:pt x="472966" y="18481"/>
                </a:cubicBezTo>
                <a:lnTo>
                  <a:pt x="472966" y="92402"/>
                </a:lnTo>
                <a:cubicBezTo>
                  <a:pt x="472966" y="102609"/>
                  <a:pt x="464692" y="110883"/>
                  <a:pt x="454485" y="110883"/>
                </a:cubicBezTo>
                <a:lnTo>
                  <a:pt x="18481" y="110883"/>
                </a:lnTo>
                <a:cubicBezTo>
                  <a:pt x="8274" y="110883"/>
                  <a:pt x="0" y="102609"/>
                  <a:pt x="0" y="92402"/>
                </a:cubicBezTo>
                <a:lnTo>
                  <a:pt x="0" y="18481"/>
                </a:lnTo>
                <a:cubicBezTo>
                  <a:pt x="0" y="8274"/>
                  <a:pt x="8274" y="0"/>
                  <a:pt x="184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7131345" y="1981503"/>
            <a:ext cx="869279" cy="772440"/>
          </a:xfrm>
          <a:custGeom>
            <a:avLst/>
            <a:gdLst>
              <a:gd name="connsiteX0" fmla="*/ 340535 w 869279"/>
              <a:gd name="connsiteY0" fmla="*/ 141977 h 772440"/>
              <a:gd name="connsiteX1" fmla="*/ 141977 w 869279"/>
              <a:gd name="connsiteY1" fmla="*/ 340163 h 772440"/>
              <a:gd name="connsiteX2" fmla="*/ 340535 w 869279"/>
              <a:gd name="connsiteY2" fmla="*/ 538349 h 772440"/>
              <a:gd name="connsiteX3" fmla="*/ 539093 w 869279"/>
              <a:gd name="connsiteY3" fmla="*/ 340163 h 772440"/>
              <a:gd name="connsiteX4" fmla="*/ 340535 w 869279"/>
              <a:gd name="connsiteY4" fmla="*/ 141977 h 772440"/>
              <a:gd name="connsiteX5" fmla="*/ 340536 w 869279"/>
              <a:gd name="connsiteY5" fmla="*/ 0 h 772440"/>
              <a:gd name="connsiteX6" fmla="*/ 681072 w 869279"/>
              <a:gd name="connsiteY6" fmla="*/ 340163 h 772440"/>
              <a:gd name="connsiteX7" fmla="*/ 654311 w 869279"/>
              <a:gd name="connsiteY7" fmla="*/ 472570 h 772440"/>
              <a:gd name="connsiteX8" fmla="*/ 645736 w 869279"/>
              <a:gd name="connsiteY8" fmla="*/ 488351 h 772440"/>
              <a:gd name="connsiteX9" fmla="*/ 859865 w 869279"/>
              <a:gd name="connsiteY9" fmla="*/ 652846 h 772440"/>
              <a:gd name="connsiteX10" fmla="*/ 864293 w 869279"/>
              <a:gd name="connsiteY10" fmla="*/ 686621 h 772440"/>
              <a:gd name="connsiteX11" fmla="*/ 805599 w 869279"/>
              <a:gd name="connsiteY11" fmla="*/ 763026 h 772440"/>
              <a:gd name="connsiteX12" fmla="*/ 771824 w 869279"/>
              <a:gd name="connsiteY12" fmla="*/ 767454 h 772440"/>
              <a:gd name="connsiteX13" fmla="*/ 555946 w 869279"/>
              <a:gd name="connsiteY13" fmla="*/ 601616 h 772440"/>
              <a:gd name="connsiteX14" fmla="*/ 530933 w 869279"/>
              <a:gd name="connsiteY14" fmla="*/ 622232 h 772440"/>
              <a:gd name="connsiteX15" fmla="*/ 340536 w 869279"/>
              <a:gd name="connsiteY15" fmla="*/ 680326 h 772440"/>
              <a:gd name="connsiteX16" fmla="*/ 0 w 869279"/>
              <a:gd name="connsiteY16" fmla="*/ 340163 h 772440"/>
              <a:gd name="connsiteX17" fmla="*/ 340536 w 869279"/>
              <a:gd name="connsiteY17" fmla="*/ 0 h 7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69279" h="772440">
                <a:moveTo>
                  <a:pt x="340535" y="141977"/>
                </a:moveTo>
                <a:cubicBezTo>
                  <a:pt x="230874" y="141977"/>
                  <a:pt x="141977" y="230708"/>
                  <a:pt x="141977" y="340163"/>
                </a:cubicBezTo>
                <a:cubicBezTo>
                  <a:pt x="141977" y="449618"/>
                  <a:pt x="230874" y="538349"/>
                  <a:pt x="340535" y="538349"/>
                </a:cubicBezTo>
                <a:cubicBezTo>
                  <a:pt x="450196" y="538349"/>
                  <a:pt x="539093" y="449618"/>
                  <a:pt x="539093" y="340163"/>
                </a:cubicBezTo>
                <a:cubicBezTo>
                  <a:pt x="539093" y="230708"/>
                  <a:pt x="450196" y="141977"/>
                  <a:pt x="340535" y="141977"/>
                </a:cubicBezTo>
                <a:close/>
                <a:moveTo>
                  <a:pt x="340536" y="0"/>
                </a:moveTo>
                <a:cubicBezTo>
                  <a:pt x="528609" y="0"/>
                  <a:pt x="681072" y="152296"/>
                  <a:pt x="681072" y="340163"/>
                </a:cubicBezTo>
                <a:cubicBezTo>
                  <a:pt x="681072" y="387130"/>
                  <a:pt x="671543" y="431873"/>
                  <a:pt x="654311" y="472570"/>
                </a:cubicBezTo>
                <a:lnTo>
                  <a:pt x="645736" y="488351"/>
                </a:lnTo>
                <a:lnTo>
                  <a:pt x="859865" y="652846"/>
                </a:lnTo>
                <a:cubicBezTo>
                  <a:pt x="870415" y="660950"/>
                  <a:pt x="872397" y="676072"/>
                  <a:pt x="864293" y="686621"/>
                </a:cubicBezTo>
                <a:lnTo>
                  <a:pt x="805599" y="763026"/>
                </a:lnTo>
                <a:cubicBezTo>
                  <a:pt x="797495" y="773576"/>
                  <a:pt x="782373" y="775558"/>
                  <a:pt x="771824" y="767454"/>
                </a:cubicBezTo>
                <a:lnTo>
                  <a:pt x="555946" y="601616"/>
                </a:lnTo>
                <a:lnTo>
                  <a:pt x="530933" y="622232"/>
                </a:lnTo>
                <a:cubicBezTo>
                  <a:pt x="476583" y="658909"/>
                  <a:pt x="411064" y="680326"/>
                  <a:pt x="340536" y="680326"/>
                </a:cubicBezTo>
                <a:cubicBezTo>
                  <a:pt x="152463" y="680326"/>
                  <a:pt x="0" y="528030"/>
                  <a:pt x="0" y="340163"/>
                </a:cubicBezTo>
                <a:cubicBezTo>
                  <a:pt x="0" y="152296"/>
                  <a:pt x="152463" y="0"/>
                  <a:pt x="34053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9849235" y="2027376"/>
            <a:ext cx="681071" cy="680326"/>
            <a:chOff x="10328564" y="1285204"/>
            <a:chExt cx="681071" cy="680326"/>
          </a:xfrm>
        </p:grpSpPr>
        <p:sp>
          <p:nvSpPr>
            <p:cNvPr id="16" name="同心圆 15"/>
            <p:cNvSpPr/>
            <p:nvPr/>
          </p:nvSpPr>
          <p:spPr>
            <a:xfrm>
              <a:off x="10328564" y="1285204"/>
              <a:ext cx="681071" cy="680326"/>
            </a:xfrm>
            <a:prstGeom prst="donut">
              <a:avLst>
                <a:gd name="adj" fmla="val 116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rot="18623295">
              <a:off x="10479675" y="1508035"/>
              <a:ext cx="378848" cy="190314"/>
            </a:xfrm>
            <a:custGeom>
              <a:avLst/>
              <a:gdLst>
                <a:gd name="connsiteX0" fmla="*/ 1632883 w 1643957"/>
                <a:gd name="connsiteY0" fmla="*/ 662598 h 1084043"/>
                <a:gd name="connsiteX1" fmla="*/ 1643957 w 1643957"/>
                <a:gd name="connsiteY1" fmla="*/ 1035732 h 1084043"/>
                <a:gd name="connsiteX2" fmla="*/ 16237 w 1643957"/>
                <a:gd name="connsiteY2" fmla="*/ 1084043 h 1084043"/>
                <a:gd name="connsiteX3" fmla="*/ 15894 w 1643957"/>
                <a:gd name="connsiteY3" fmla="*/ 1072502 h 1084043"/>
                <a:gd name="connsiteX4" fmla="*/ 0 w 1643957"/>
                <a:gd name="connsiteY4" fmla="*/ 1072502 h 1084043"/>
                <a:gd name="connsiteX5" fmla="*/ 0 w 1643957"/>
                <a:gd name="connsiteY5" fmla="*/ 0 h 1084043"/>
                <a:gd name="connsiteX6" fmla="*/ 360442 w 1643957"/>
                <a:gd name="connsiteY6" fmla="*/ 0 h 1084043"/>
                <a:gd name="connsiteX7" fmla="*/ 360442 w 1643957"/>
                <a:gd name="connsiteY7" fmla="*/ 700365 h 1084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43957" h="1084043">
                  <a:moveTo>
                    <a:pt x="1632883" y="662598"/>
                  </a:moveTo>
                  <a:lnTo>
                    <a:pt x="1643957" y="1035732"/>
                  </a:lnTo>
                  <a:lnTo>
                    <a:pt x="16237" y="1084043"/>
                  </a:lnTo>
                  <a:lnTo>
                    <a:pt x="15894" y="1072502"/>
                  </a:lnTo>
                  <a:lnTo>
                    <a:pt x="0" y="1072502"/>
                  </a:lnTo>
                  <a:lnTo>
                    <a:pt x="0" y="0"/>
                  </a:lnTo>
                  <a:lnTo>
                    <a:pt x="360442" y="0"/>
                  </a:lnTo>
                  <a:lnTo>
                    <a:pt x="360442" y="7003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1237375" y="2840936"/>
            <a:ext cx="1658512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818297" y="3597017"/>
            <a:ext cx="24413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>
              <a:lnSpc>
                <a:spcPct val="150000"/>
              </a:lnSpc>
            </a:pP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910715" y="2840936"/>
            <a:ext cx="1658512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624154" y="3597017"/>
            <a:ext cx="24413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>
              <a:lnSpc>
                <a:spcPct val="150000"/>
              </a:lnSpc>
            </a:pP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577735" y="2840936"/>
            <a:ext cx="1658512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291174" y="3597017"/>
            <a:ext cx="24413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>
              <a:lnSpc>
                <a:spcPct val="150000"/>
              </a:lnSpc>
            </a:pP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275264" y="2867811"/>
            <a:ext cx="1986542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9114586" y="3597017"/>
            <a:ext cx="24413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>
              <a:lnSpc>
                <a:spcPct val="150000"/>
              </a:lnSpc>
            </a:pP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27000" y="123033"/>
            <a:ext cx="7835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点击此处添加标题</a:t>
            </a:r>
            <a:r>
              <a:rPr lang="zh-CN" altLang="en-US" sz="2400" b="1" dirty="0" smtClean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，，。</a:t>
            </a:r>
            <a:endParaRPr lang="zh-CN" altLang="en-US" sz="2400" b="1" dirty="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8282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80048"/>
            <a:ext cx="12192000" cy="39014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4617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753" y="1828801"/>
            <a:ext cx="7020475" cy="381762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6" name="矩形 5"/>
          <p:cNvSpPr/>
          <p:nvPr/>
        </p:nvSpPr>
        <p:spPr>
          <a:xfrm>
            <a:off x="127000" y="123033"/>
            <a:ext cx="7835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点击此处添加标题</a:t>
            </a:r>
            <a:r>
              <a:rPr lang="zh-CN" altLang="en-US" sz="2400" b="1" dirty="0" smtClean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，，。</a:t>
            </a:r>
            <a:endParaRPr lang="zh-CN" altLang="en-US" sz="2400" b="1" dirty="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矩形 47"/>
          <p:cNvSpPr>
            <a:spLocks noChangeArrowheads="1"/>
          </p:cNvSpPr>
          <p:nvPr/>
        </p:nvSpPr>
        <p:spPr bwMode="auto">
          <a:xfrm>
            <a:off x="749599" y="3366379"/>
            <a:ext cx="3516794" cy="1492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，。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55261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80048"/>
            <a:ext cx="12192000" cy="39014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4617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2460"/>
            <a:ext cx="12192000" cy="3048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矩形 4"/>
          <p:cNvSpPr/>
          <p:nvPr/>
        </p:nvSpPr>
        <p:spPr>
          <a:xfrm>
            <a:off x="127000" y="123033"/>
            <a:ext cx="7835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点击此处添加标题</a:t>
            </a:r>
            <a:r>
              <a:rPr lang="zh-CN" altLang="en-US" sz="2400" b="1" dirty="0" smtClean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，，。</a:t>
            </a:r>
            <a:endParaRPr lang="zh-CN" altLang="en-US" sz="2400" b="1" dirty="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矩形 47"/>
          <p:cNvSpPr>
            <a:spLocks noChangeArrowheads="1"/>
          </p:cNvSpPr>
          <p:nvPr/>
        </p:nvSpPr>
        <p:spPr bwMode="auto">
          <a:xfrm>
            <a:off x="261456" y="2540051"/>
            <a:ext cx="4767744" cy="1892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 algn="ctr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 algn="ctr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 algn="ctr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1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，。</a:t>
            </a:r>
            <a:endParaRPr lang="zh-CN" altLang="en-US" sz="1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3692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80048"/>
            <a:ext cx="12192000" cy="39014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4617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425" y="1472374"/>
            <a:ext cx="2190750" cy="418147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27000" y="123033"/>
            <a:ext cx="7835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点击此处添加标题</a:t>
            </a:r>
            <a:r>
              <a:rPr lang="zh-CN" altLang="en-US" sz="2400" b="1" dirty="0" smtClean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，，。</a:t>
            </a:r>
            <a:endParaRPr lang="zh-CN" altLang="en-US" sz="2400" b="1" dirty="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矩形 47"/>
          <p:cNvSpPr>
            <a:spLocks noChangeArrowheads="1"/>
          </p:cNvSpPr>
          <p:nvPr/>
        </p:nvSpPr>
        <p:spPr bwMode="auto">
          <a:xfrm>
            <a:off x="5702598" y="2516674"/>
            <a:ext cx="6705301" cy="2092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，。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02714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80048"/>
            <a:ext cx="12192000" cy="39014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46176"/>
          </a:xfrm>
          <a:prstGeom prst="rect">
            <a:avLst/>
          </a:prstGeom>
        </p:spPr>
      </p:pic>
      <p:sp>
        <p:nvSpPr>
          <p:cNvPr id="37" name="任意多边形 36"/>
          <p:cNvSpPr/>
          <p:nvPr/>
        </p:nvSpPr>
        <p:spPr bwMode="auto">
          <a:xfrm>
            <a:off x="1101725" y="1678749"/>
            <a:ext cx="2132013" cy="852487"/>
          </a:xfrm>
          <a:custGeom>
            <a:avLst/>
            <a:gdLst>
              <a:gd name="connsiteX0" fmla="*/ 0 w 2132065"/>
              <a:gd name="connsiteY0" fmla="*/ 0 h 852826"/>
              <a:gd name="connsiteX1" fmla="*/ 1705652 w 2132065"/>
              <a:gd name="connsiteY1" fmla="*/ 0 h 852826"/>
              <a:gd name="connsiteX2" fmla="*/ 2132065 w 2132065"/>
              <a:gd name="connsiteY2" fmla="*/ 426413 h 852826"/>
              <a:gd name="connsiteX3" fmla="*/ 1705652 w 2132065"/>
              <a:gd name="connsiteY3" fmla="*/ 852826 h 852826"/>
              <a:gd name="connsiteX4" fmla="*/ 0 w 2132065"/>
              <a:gd name="connsiteY4" fmla="*/ 852826 h 852826"/>
              <a:gd name="connsiteX5" fmla="*/ 426413 w 2132065"/>
              <a:gd name="connsiteY5" fmla="*/ 426413 h 852826"/>
              <a:gd name="connsiteX6" fmla="*/ 0 w 2132065"/>
              <a:gd name="connsiteY6" fmla="*/ 0 h 85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32065" h="852826">
                <a:moveTo>
                  <a:pt x="0" y="0"/>
                </a:moveTo>
                <a:lnTo>
                  <a:pt x="1705652" y="0"/>
                </a:lnTo>
                <a:lnTo>
                  <a:pt x="2132065" y="426413"/>
                </a:lnTo>
                <a:lnTo>
                  <a:pt x="1705652" y="852826"/>
                </a:lnTo>
                <a:lnTo>
                  <a:pt x="0" y="852826"/>
                </a:lnTo>
                <a:lnTo>
                  <a:pt x="426413" y="426413"/>
                </a:lnTo>
                <a:lnTo>
                  <a:pt x="0" y="0"/>
                </a:lnTo>
                <a:close/>
              </a:path>
            </a:pathLst>
          </a:custGeom>
          <a:solidFill>
            <a:srgbClr val="055AA3"/>
          </a:solidFill>
          <a:ln w="25400" cap="flat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436573" tIns="5080" rIns="426413" bIns="5080" spcCol="1270" anchor="ctr"/>
          <a:lstStyle/>
          <a:p>
            <a:pPr algn="ctr" defTabSz="3556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800" b="1" dirty="0">
              <a:solidFill>
                <a:sysClr val="window" lastClr="FFFFFF"/>
              </a:solidFill>
              <a:latin typeface="微软雅黑" panose="020B0503020204020204" pitchFamily="34" charset="-122"/>
            </a:endParaRPr>
          </a:p>
          <a:p>
            <a:pPr algn="ctr" defTabSz="3556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800" b="1" dirty="0">
              <a:solidFill>
                <a:sysClr val="window" lastClr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39" name="任意多边形 38"/>
          <p:cNvSpPr/>
          <p:nvPr/>
        </p:nvSpPr>
        <p:spPr bwMode="auto">
          <a:xfrm>
            <a:off x="1101725" y="2650299"/>
            <a:ext cx="2132013" cy="852487"/>
          </a:xfrm>
          <a:custGeom>
            <a:avLst/>
            <a:gdLst>
              <a:gd name="connsiteX0" fmla="*/ 0 w 2132065"/>
              <a:gd name="connsiteY0" fmla="*/ 0 h 852826"/>
              <a:gd name="connsiteX1" fmla="*/ 1705652 w 2132065"/>
              <a:gd name="connsiteY1" fmla="*/ 0 h 852826"/>
              <a:gd name="connsiteX2" fmla="*/ 2132065 w 2132065"/>
              <a:gd name="connsiteY2" fmla="*/ 426413 h 852826"/>
              <a:gd name="connsiteX3" fmla="*/ 1705652 w 2132065"/>
              <a:gd name="connsiteY3" fmla="*/ 852826 h 852826"/>
              <a:gd name="connsiteX4" fmla="*/ 0 w 2132065"/>
              <a:gd name="connsiteY4" fmla="*/ 852826 h 852826"/>
              <a:gd name="connsiteX5" fmla="*/ 426413 w 2132065"/>
              <a:gd name="connsiteY5" fmla="*/ 426413 h 852826"/>
              <a:gd name="connsiteX6" fmla="*/ 0 w 2132065"/>
              <a:gd name="connsiteY6" fmla="*/ 0 h 85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32065" h="852826">
                <a:moveTo>
                  <a:pt x="0" y="0"/>
                </a:moveTo>
                <a:lnTo>
                  <a:pt x="1705652" y="0"/>
                </a:lnTo>
                <a:lnTo>
                  <a:pt x="2132065" y="426413"/>
                </a:lnTo>
                <a:lnTo>
                  <a:pt x="1705652" y="852826"/>
                </a:lnTo>
                <a:lnTo>
                  <a:pt x="0" y="852826"/>
                </a:lnTo>
                <a:lnTo>
                  <a:pt x="426413" y="426413"/>
                </a:lnTo>
                <a:lnTo>
                  <a:pt x="0" y="0"/>
                </a:lnTo>
                <a:close/>
              </a:path>
            </a:pathLst>
          </a:custGeom>
          <a:solidFill>
            <a:srgbClr val="055AA3"/>
          </a:solidFill>
          <a:ln w="25400" cap="flat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436573" tIns="5080" rIns="426413" bIns="5080" spcCol="1270" anchor="ctr"/>
          <a:lstStyle/>
          <a:p>
            <a:pPr algn="ctr" defTabSz="3556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800" b="1" dirty="0">
              <a:solidFill>
                <a:sysClr val="window" lastClr="FFFFFF"/>
              </a:solidFill>
              <a:latin typeface="微软雅黑" panose="020B0503020204020204" pitchFamily="34" charset="-122"/>
            </a:endParaRPr>
          </a:p>
          <a:p>
            <a:pPr algn="ctr" defTabSz="3556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800" b="1" dirty="0">
              <a:solidFill>
                <a:sysClr val="window" lastClr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41" name="任意多边形 40"/>
          <p:cNvSpPr/>
          <p:nvPr/>
        </p:nvSpPr>
        <p:spPr bwMode="auto">
          <a:xfrm>
            <a:off x="1101725" y="3623436"/>
            <a:ext cx="2132013" cy="852488"/>
          </a:xfrm>
          <a:custGeom>
            <a:avLst/>
            <a:gdLst>
              <a:gd name="connsiteX0" fmla="*/ 0 w 2132065"/>
              <a:gd name="connsiteY0" fmla="*/ 0 h 852826"/>
              <a:gd name="connsiteX1" fmla="*/ 1705652 w 2132065"/>
              <a:gd name="connsiteY1" fmla="*/ 0 h 852826"/>
              <a:gd name="connsiteX2" fmla="*/ 2132065 w 2132065"/>
              <a:gd name="connsiteY2" fmla="*/ 426413 h 852826"/>
              <a:gd name="connsiteX3" fmla="*/ 1705652 w 2132065"/>
              <a:gd name="connsiteY3" fmla="*/ 852826 h 852826"/>
              <a:gd name="connsiteX4" fmla="*/ 0 w 2132065"/>
              <a:gd name="connsiteY4" fmla="*/ 852826 h 852826"/>
              <a:gd name="connsiteX5" fmla="*/ 426413 w 2132065"/>
              <a:gd name="connsiteY5" fmla="*/ 426413 h 852826"/>
              <a:gd name="connsiteX6" fmla="*/ 0 w 2132065"/>
              <a:gd name="connsiteY6" fmla="*/ 0 h 85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32065" h="852826">
                <a:moveTo>
                  <a:pt x="0" y="0"/>
                </a:moveTo>
                <a:lnTo>
                  <a:pt x="1705652" y="0"/>
                </a:lnTo>
                <a:lnTo>
                  <a:pt x="2132065" y="426413"/>
                </a:lnTo>
                <a:lnTo>
                  <a:pt x="1705652" y="852826"/>
                </a:lnTo>
                <a:lnTo>
                  <a:pt x="0" y="852826"/>
                </a:lnTo>
                <a:lnTo>
                  <a:pt x="426413" y="426413"/>
                </a:lnTo>
                <a:lnTo>
                  <a:pt x="0" y="0"/>
                </a:lnTo>
                <a:close/>
              </a:path>
            </a:pathLst>
          </a:custGeom>
          <a:solidFill>
            <a:srgbClr val="055AA3"/>
          </a:solidFill>
          <a:ln w="25400" cap="flat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436573" tIns="5080" rIns="426413" bIns="5080" spcCol="1270" anchor="ctr"/>
          <a:lstStyle/>
          <a:p>
            <a:pPr algn="ctr" defTabSz="3556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800" b="1" dirty="0">
              <a:solidFill>
                <a:sysClr val="window" lastClr="FFFFFF"/>
              </a:solidFill>
              <a:latin typeface="微软雅黑" panose="020B0503020204020204" pitchFamily="34" charset="-122"/>
            </a:endParaRPr>
          </a:p>
          <a:p>
            <a:pPr algn="ctr" defTabSz="3556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800" b="1" dirty="0">
              <a:solidFill>
                <a:sysClr val="window" lastClr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43" name="任意多边形 42"/>
          <p:cNvSpPr/>
          <p:nvPr/>
        </p:nvSpPr>
        <p:spPr bwMode="auto">
          <a:xfrm>
            <a:off x="1101725" y="4594986"/>
            <a:ext cx="2132013" cy="852488"/>
          </a:xfrm>
          <a:custGeom>
            <a:avLst/>
            <a:gdLst>
              <a:gd name="connsiteX0" fmla="*/ 0 w 2132065"/>
              <a:gd name="connsiteY0" fmla="*/ 0 h 852826"/>
              <a:gd name="connsiteX1" fmla="*/ 1705652 w 2132065"/>
              <a:gd name="connsiteY1" fmla="*/ 0 h 852826"/>
              <a:gd name="connsiteX2" fmla="*/ 2132065 w 2132065"/>
              <a:gd name="connsiteY2" fmla="*/ 426413 h 852826"/>
              <a:gd name="connsiteX3" fmla="*/ 1705652 w 2132065"/>
              <a:gd name="connsiteY3" fmla="*/ 852826 h 852826"/>
              <a:gd name="connsiteX4" fmla="*/ 0 w 2132065"/>
              <a:gd name="connsiteY4" fmla="*/ 852826 h 852826"/>
              <a:gd name="connsiteX5" fmla="*/ 426413 w 2132065"/>
              <a:gd name="connsiteY5" fmla="*/ 426413 h 852826"/>
              <a:gd name="connsiteX6" fmla="*/ 0 w 2132065"/>
              <a:gd name="connsiteY6" fmla="*/ 0 h 85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32065" h="852826">
                <a:moveTo>
                  <a:pt x="0" y="0"/>
                </a:moveTo>
                <a:lnTo>
                  <a:pt x="1705652" y="0"/>
                </a:lnTo>
                <a:lnTo>
                  <a:pt x="2132065" y="426413"/>
                </a:lnTo>
                <a:lnTo>
                  <a:pt x="1705652" y="852826"/>
                </a:lnTo>
                <a:lnTo>
                  <a:pt x="0" y="852826"/>
                </a:lnTo>
                <a:lnTo>
                  <a:pt x="426413" y="426413"/>
                </a:lnTo>
                <a:lnTo>
                  <a:pt x="0" y="0"/>
                </a:lnTo>
                <a:close/>
              </a:path>
            </a:pathLst>
          </a:custGeom>
          <a:solidFill>
            <a:srgbClr val="055AA3"/>
          </a:solidFill>
          <a:ln w="25400" cap="flat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436573" tIns="5080" rIns="426413" bIns="5080" spcCol="1270" anchor="ctr"/>
          <a:lstStyle/>
          <a:p>
            <a:pPr algn="ctr" defTabSz="3556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800" b="1" dirty="0">
              <a:solidFill>
                <a:sysClr val="window" lastClr="FFFFFF"/>
              </a:solidFill>
              <a:latin typeface="微软雅黑" panose="020B0503020204020204" pitchFamily="34" charset="-122"/>
            </a:endParaRPr>
          </a:p>
          <a:p>
            <a:pPr algn="ctr" defTabSz="3556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800" b="1" dirty="0">
              <a:solidFill>
                <a:sysClr val="window" lastClr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" name="Freeform 25"/>
          <p:cNvSpPr>
            <a:spLocks noEditPoints="1"/>
          </p:cNvSpPr>
          <p:nvPr/>
        </p:nvSpPr>
        <p:spPr bwMode="auto">
          <a:xfrm>
            <a:off x="1866193" y="1791589"/>
            <a:ext cx="603075" cy="571170"/>
          </a:xfrm>
          <a:custGeom>
            <a:avLst/>
            <a:gdLst>
              <a:gd name="T0" fmla="*/ 221 w 234"/>
              <a:gd name="T1" fmla="*/ 230 h 230"/>
              <a:gd name="T2" fmla="*/ 13 w 234"/>
              <a:gd name="T3" fmla="*/ 230 h 230"/>
              <a:gd name="T4" fmla="*/ 13 w 234"/>
              <a:gd name="T5" fmla="*/ 211 h 230"/>
              <a:gd name="T6" fmla="*/ 221 w 234"/>
              <a:gd name="T7" fmla="*/ 211 h 230"/>
              <a:gd name="T8" fmla="*/ 221 w 234"/>
              <a:gd name="T9" fmla="*/ 230 h 230"/>
              <a:gd name="T10" fmla="*/ 117 w 234"/>
              <a:gd name="T11" fmla="*/ 0 h 230"/>
              <a:gd name="T12" fmla="*/ 0 w 234"/>
              <a:gd name="T13" fmla="*/ 83 h 230"/>
              <a:gd name="T14" fmla="*/ 21 w 234"/>
              <a:gd name="T15" fmla="*/ 83 h 230"/>
              <a:gd name="T16" fmla="*/ 117 w 234"/>
              <a:gd name="T17" fmla="*/ 16 h 230"/>
              <a:gd name="T18" fmla="*/ 213 w 234"/>
              <a:gd name="T19" fmla="*/ 83 h 230"/>
              <a:gd name="T20" fmla="*/ 234 w 234"/>
              <a:gd name="T21" fmla="*/ 83 h 230"/>
              <a:gd name="T22" fmla="*/ 117 w 234"/>
              <a:gd name="T23" fmla="*/ 0 h 230"/>
              <a:gd name="T24" fmla="*/ 128 w 234"/>
              <a:gd name="T25" fmla="*/ 177 h 230"/>
              <a:gd name="T26" fmla="*/ 128 w 234"/>
              <a:gd name="T27" fmla="*/ 98 h 230"/>
              <a:gd name="T28" fmla="*/ 137 w 234"/>
              <a:gd name="T29" fmla="*/ 90 h 230"/>
              <a:gd name="T30" fmla="*/ 98 w 234"/>
              <a:gd name="T31" fmla="*/ 90 h 230"/>
              <a:gd name="T32" fmla="*/ 106 w 234"/>
              <a:gd name="T33" fmla="*/ 98 h 230"/>
              <a:gd name="T34" fmla="*/ 106 w 234"/>
              <a:gd name="T35" fmla="*/ 177 h 230"/>
              <a:gd name="T36" fmla="*/ 98 w 234"/>
              <a:gd name="T37" fmla="*/ 186 h 230"/>
              <a:gd name="T38" fmla="*/ 137 w 234"/>
              <a:gd name="T39" fmla="*/ 186 h 230"/>
              <a:gd name="T40" fmla="*/ 128 w 234"/>
              <a:gd name="T41" fmla="*/ 177 h 230"/>
              <a:gd name="T42" fmla="*/ 71 w 234"/>
              <a:gd name="T43" fmla="*/ 177 h 230"/>
              <a:gd name="T44" fmla="*/ 71 w 234"/>
              <a:gd name="T45" fmla="*/ 98 h 230"/>
              <a:gd name="T46" fmla="*/ 79 w 234"/>
              <a:gd name="T47" fmla="*/ 90 h 230"/>
              <a:gd name="T48" fmla="*/ 40 w 234"/>
              <a:gd name="T49" fmla="*/ 90 h 230"/>
              <a:gd name="T50" fmla="*/ 48 w 234"/>
              <a:gd name="T51" fmla="*/ 98 h 230"/>
              <a:gd name="T52" fmla="*/ 48 w 234"/>
              <a:gd name="T53" fmla="*/ 177 h 230"/>
              <a:gd name="T54" fmla="*/ 40 w 234"/>
              <a:gd name="T55" fmla="*/ 186 h 230"/>
              <a:gd name="T56" fmla="*/ 79 w 234"/>
              <a:gd name="T57" fmla="*/ 186 h 230"/>
              <a:gd name="T58" fmla="*/ 71 w 234"/>
              <a:gd name="T59" fmla="*/ 177 h 230"/>
              <a:gd name="T60" fmla="*/ 186 w 234"/>
              <a:gd name="T61" fmla="*/ 177 h 230"/>
              <a:gd name="T62" fmla="*/ 186 w 234"/>
              <a:gd name="T63" fmla="*/ 98 h 230"/>
              <a:gd name="T64" fmla="*/ 194 w 234"/>
              <a:gd name="T65" fmla="*/ 90 h 230"/>
              <a:gd name="T66" fmla="*/ 155 w 234"/>
              <a:gd name="T67" fmla="*/ 90 h 230"/>
              <a:gd name="T68" fmla="*/ 163 w 234"/>
              <a:gd name="T69" fmla="*/ 98 h 230"/>
              <a:gd name="T70" fmla="*/ 163 w 234"/>
              <a:gd name="T71" fmla="*/ 177 h 230"/>
              <a:gd name="T72" fmla="*/ 155 w 234"/>
              <a:gd name="T73" fmla="*/ 186 h 230"/>
              <a:gd name="T74" fmla="*/ 194 w 234"/>
              <a:gd name="T75" fmla="*/ 186 h 230"/>
              <a:gd name="T76" fmla="*/ 186 w 234"/>
              <a:gd name="T77" fmla="*/ 177 h 230"/>
              <a:gd name="T78" fmla="*/ 197 w 234"/>
              <a:gd name="T79" fmla="*/ 83 h 230"/>
              <a:gd name="T80" fmla="*/ 117 w 234"/>
              <a:gd name="T81" fmla="*/ 26 h 230"/>
              <a:gd name="T82" fmla="*/ 37 w 234"/>
              <a:gd name="T83" fmla="*/ 83 h 230"/>
              <a:gd name="T84" fmla="*/ 197 w 234"/>
              <a:gd name="T85" fmla="*/ 83 h 230"/>
              <a:gd name="T86" fmla="*/ 205 w 234"/>
              <a:gd name="T87" fmla="*/ 192 h 230"/>
              <a:gd name="T88" fmla="*/ 29 w 234"/>
              <a:gd name="T89" fmla="*/ 192 h 230"/>
              <a:gd name="T90" fmla="*/ 29 w 234"/>
              <a:gd name="T91" fmla="*/ 205 h 230"/>
              <a:gd name="T92" fmla="*/ 205 w 234"/>
              <a:gd name="T93" fmla="*/ 205 h 230"/>
              <a:gd name="T94" fmla="*/ 205 w 234"/>
              <a:gd name="T95" fmla="*/ 192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34" h="230">
                <a:moveTo>
                  <a:pt x="221" y="230"/>
                </a:moveTo>
                <a:cubicBezTo>
                  <a:pt x="13" y="230"/>
                  <a:pt x="13" y="230"/>
                  <a:pt x="13" y="230"/>
                </a:cubicBezTo>
                <a:cubicBezTo>
                  <a:pt x="13" y="211"/>
                  <a:pt x="13" y="211"/>
                  <a:pt x="13" y="211"/>
                </a:cubicBezTo>
                <a:cubicBezTo>
                  <a:pt x="221" y="211"/>
                  <a:pt x="221" y="211"/>
                  <a:pt x="221" y="211"/>
                </a:cubicBezTo>
                <a:lnTo>
                  <a:pt x="221" y="230"/>
                </a:lnTo>
                <a:close/>
                <a:moveTo>
                  <a:pt x="117" y="0"/>
                </a:moveTo>
                <a:cubicBezTo>
                  <a:pt x="0" y="83"/>
                  <a:pt x="0" y="83"/>
                  <a:pt x="0" y="83"/>
                </a:cubicBezTo>
                <a:cubicBezTo>
                  <a:pt x="21" y="83"/>
                  <a:pt x="21" y="83"/>
                  <a:pt x="21" y="83"/>
                </a:cubicBezTo>
                <a:cubicBezTo>
                  <a:pt x="117" y="16"/>
                  <a:pt x="117" y="16"/>
                  <a:pt x="117" y="16"/>
                </a:cubicBezTo>
                <a:cubicBezTo>
                  <a:pt x="213" y="83"/>
                  <a:pt x="213" y="83"/>
                  <a:pt x="213" y="83"/>
                </a:cubicBezTo>
                <a:cubicBezTo>
                  <a:pt x="234" y="83"/>
                  <a:pt x="234" y="83"/>
                  <a:pt x="234" y="83"/>
                </a:cubicBezTo>
                <a:lnTo>
                  <a:pt x="117" y="0"/>
                </a:lnTo>
                <a:close/>
                <a:moveTo>
                  <a:pt x="128" y="177"/>
                </a:moveTo>
                <a:cubicBezTo>
                  <a:pt x="128" y="98"/>
                  <a:pt x="128" y="98"/>
                  <a:pt x="128" y="98"/>
                </a:cubicBezTo>
                <a:cubicBezTo>
                  <a:pt x="132" y="96"/>
                  <a:pt x="135" y="93"/>
                  <a:pt x="137" y="90"/>
                </a:cubicBezTo>
                <a:cubicBezTo>
                  <a:pt x="98" y="90"/>
                  <a:pt x="98" y="90"/>
                  <a:pt x="98" y="90"/>
                </a:cubicBezTo>
                <a:cubicBezTo>
                  <a:pt x="99" y="93"/>
                  <a:pt x="102" y="96"/>
                  <a:pt x="106" y="98"/>
                </a:cubicBezTo>
                <a:cubicBezTo>
                  <a:pt x="106" y="177"/>
                  <a:pt x="106" y="177"/>
                  <a:pt x="106" y="177"/>
                </a:cubicBezTo>
                <a:cubicBezTo>
                  <a:pt x="102" y="179"/>
                  <a:pt x="99" y="182"/>
                  <a:pt x="98" y="186"/>
                </a:cubicBezTo>
                <a:cubicBezTo>
                  <a:pt x="137" y="186"/>
                  <a:pt x="137" y="186"/>
                  <a:pt x="137" y="186"/>
                </a:cubicBezTo>
                <a:cubicBezTo>
                  <a:pt x="135" y="182"/>
                  <a:pt x="132" y="179"/>
                  <a:pt x="128" y="177"/>
                </a:cubicBezTo>
                <a:close/>
                <a:moveTo>
                  <a:pt x="71" y="177"/>
                </a:moveTo>
                <a:cubicBezTo>
                  <a:pt x="71" y="98"/>
                  <a:pt x="71" y="98"/>
                  <a:pt x="71" y="98"/>
                </a:cubicBezTo>
                <a:cubicBezTo>
                  <a:pt x="74" y="96"/>
                  <a:pt x="77" y="93"/>
                  <a:pt x="79" y="90"/>
                </a:cubicBezTo>
                <a:cubicBezTo>
                  <a:pt x="40" y="90"/>
                  <a:pt x="40" y="90"/>
                  <a:pt x="40" y="90"/>
                </a:cubicBezTo>
                <a:cubicBezTo>
                  <a:pt x="42" y="93"/>
                  <a:pt x="45" y="96"/>
                  <a:pt x="48" y="98"/>
                </a:cubicBezTo>
                <a:cubicBezTo>
                  <a:pt x="48" y="177"/>
                  <a:pt x="48" y="177"/>
                  <a:pt x="48" y="177"/>
                </a:cubicBezTo>
                <a:cubicBezTo>
                  <a:pt x="45" y="179"/>
                  <a:pt x="42" y="182"/>
                  <a:pt x="40" y="186"/>
                </a:cubicBezTo>
                <a:cubicBezTo>
                  <a:pt x="79" y="186"/>
                  <a:pt x="79" y="186"/>
                  <a:pt x="79" y="186"/>
                </a:cubicBezTo>
                <a:cubicBezTo>
                  <a:pt x="77" y="182"/>
                  <a:pt x="74" y="179"/>
                  <a:pt x="71" y="177"/>
                </a:cubicBezTo>
                <a:close/>
                <a:moveTo>
                  <a:pt x="186" y="177"/>
                </a:moveTo>
                <a:cubicBezTo>
                  <a:pt x="186" y="98"/>
                  <a:pt x="186" y="98"/>
                  <a:pt x="186" y="98"/>
                </a:cubicBezTo>
                <a:cubicBezTo>
                  <a:pt x="190" y="96"/>
                  <a:pt x="193" y="93"/>
                  <a:pt x="194" y="90"/>
                </a:cubicBezTo>
                <a:cubicBezTo>
                  <a:pt x="155" y="90"/>
                  <a:pt x="155" y="90"/>
                  <a:pt x="155" y="90"/>
                </a:cubicBezTo>
                <a:cubicBezTo>
                  <a:pt x="157" y="93"/>
                  <a:pt x="160" y="96"/>
                  <a:pt x="163" y="98"/>
                </a:cubicBezTo>
                <a:cubicBezTo>
                  <a:pt x="163" y="177"/>
                  <a:pt x="163" y="177"/>
                  <a:pt x="163" y="177"/>
                </a:cubicBezTo>
                <a:cubicBezTo>
                  <a:pt x="160" y="179"/>
                  <a:pt x="157" y="182"/>
                  <a:pt x="155" y="186"/>
                </a:cubicBezTo>
                <a:cubicBezTo>
                  <a:pt x="194" y="186"/>
                  <a:pt x="194" y="186"/>
                  <a:pt x="194" y="186"/>
                </a:cubicBezTo>
                <a:cubicBezTo>
                  <a:pt x="193" y="182"/>
                  <a:pt x="190" y="179"/>
                  <a:pt x="186" y="177"/>
                </a:cubicBezTo>
                <a:close/>
                <a:moveTo>
                  <a:pt x="197" y="83"/>
                </a:moveTo>
                <a:cubicBezTo>
                  <a:pt x="117" y="26"/>
                  <a:pt x="117" y="26"/>
                  <a:pt x="117" y="26"/>
                </a:cubicBezTo>
                <a:cubicBezTo>
                  <a:pt x="37" y="83"/>
                  <a:pt x="37" y="83"/>
                  <a:pt x="37" y="83"/>
                </a:cubicBezTo>
                <a:lnTo>
                  <a:pt x="197" y="83"/>
                </a:lnTo>
                <a:close/>
                <a:moveTo>
                  <a:pt x="205" y="192"/>
                </a:moveTo>
                <a:cubicBezTo>
                  <a:pt x="29" y="192"/>
                  <a:pt x="29" y="192"/>
                  <a:pt x="29" y="192"/>
                </a:cubicBezTo>
                <a:cubicBezTo>
                  <a:pt x="29" y="205"/>
                  <a:pt x="29" y="205"/>
                  <a:pt x="29" y="205"/>
                </a:cubicBezTo>
                <a:cubicBezTo>
                  <a:pt x="205" y="205"/>
                  <a:pt x="205" y="205"/>
                  <a:pt x="205" y="205"/>
                </a:cubicBezTo>
                <a:lnTo>
                  <a:pt x="205" y="19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grpSp>
        <p:nvGrpSpPr>
          <p:cNvPr id="49" name="Group 31"/>
          <p:cNvGrpSpPr>
            <a:grpSpLocks/>
          </p:cNvGrpSpPr>
          <p:nvPr/>
        </p:nvGrpSpPr>
        <p:grpSpPr bwMode="auto">
          <a:xfrm>
            <a:off x="1944350" y="4753305"/>
            <a:ext cx="413767" cy="579741"/>
            <a:chOff x="0" y="0"/>
            <a:chExt cx="354" cy="497"/>
          </a:xfrm>
        </p:grpSpPr>
        <p:sp>
          <p:nvSpPr>
            <p:cNvPr id="50" name="Freeform 32"/>
            <p:cNvSpPr>
              <a:spLocks noChangeArrowheads="1"/>
            </p:cNvSpPr>
            <p:nvPr/>
          </p:nvSpPr>
          <p:spPr bwMode="auto">
            <a:xfrm>
              <a:off x="181" y="159"/>
              <a:ext cx="147" cy="133"/>
            </a:xfrm>
            <a:custGeom>
              <a:avLst/>
              <a:gdLst>
                <a:gd name="T0" fmla="*/ 25 w 147"/>
                <a:gd name="T1" fmla="*/ 0 h 133"/>
                <a:gd name="T2" fmla="*/ 0 w 147"/>
                <a:gd name="T3" fmla="*/ 25 h 133"/>
                <a:gd name="T4" fmla="*/ 114 w 147"/>
                <a:gd name="T5" fmla="*/ 133 h 133"/>
                <a:gd name="T6" fmla="*/ 147 w 147"/>
                <a:gd name="T7" fmla="*/ 117 h 133"/>
                <a:gd name="T8" fmla="*/ 25 w 147"/>
                <a:gd name="T9" fmla="*/ 0 h 1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7"/>
                <a:gd name="T16" fmla="*/ 0 h 133"/>
                <a:gd name="T17" fmla="*/ 147 w 147"/>
                <a:gd name="T18" fmla="*/ 133 h 1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7" h="133">
                  <a:moveTo>
                    <a:pt x="25" y="0"/>
                  </a:moveTo>
                  <a:lnTo>
                    <a:pt x="0" y="25"/>
                  </a:lnTo>
                  <a:lnTo>
                    <a:pt x="114" y="133"/>
                  </a:lnTo>
                  <a:lnTo>
                    <a:pt x="147" y="11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51" name="Freeform 33"/>
            <p:cNvSpPr>
              <a:spLocks noChangeArrowheads="1"/>
            </p:cNvSpPr>
            <p:nvPr/>
          </p:nvSpPr>
          <p:spPr bwMode="auto">
            <a:xfrm>
              <a:off x="21" y="12"/>
              <a:ext cx="147" cy="134"/>
            </a:xfrm>
            <a:custGeom>
              <a:avLst/>
              <a:gdLst>
                <a:gd name="T0" fmla="*/ 0 w 147"/>
                <a:gd name="T1" fmla="*/ 17 h 134"/>
                <a:gd name="T2" fmla="*/ 122 w 147"/>
                <a:gd name="T3" fmla="*/ 134 h 134"/>
                <a:gd name="T4" fmla="*/ 147 w 147"/>
                <a:gd name="T5" fmla="*/ 109 h 134"/>
                <a:gd name="T6" fmla="*/ 33 w 147"/>
                <a:gd name="T7" fmla="*/ 0 h 134"/>
                <a:gd name="T8" fmla="*/ 0 w 147"/>
                <a:gd name="T9" fmla="*/ 17 h 1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7"/>
                <a:gd name="T16" fmla="*/ 0 h 134"/>
                <a:gd name="T17" fmla="*/ 147 w 147"/>
                <a:gd name="T18" fmla="*/ 134 h 1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7" h="134">
                  <a:moveTo>
                    <a:pt x="0" y="17"/>
                  </a:moveTo>
                  <a:lnTo>
                    <a:pt x="122" y="134"/>
                  </a:lnTo>
                  <a:lnTo>
                    <a:pt x="147" y="109"/>
                  </a:lnTo>
                  <a:lnTo>
                    <a:pt x="33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52" name="Freeform 34"/>
            <p:cNvSpPr>
              <a:spLocks noChangeArrowheads="1"/>
            </p:cNvSpPr>
            <p:nvPr/>
          </p:nvSpPr>
          <p:spPr bwMode="auto">
            <a:xfrm>
              <a:off x="33" y="155"/>
              <a:ext cx="135" cy="146"/>
            </a:xfrm>
            <a:custGeom>
              <a:avLst/>
              <a:gdLst>
                <a:gd name="T0" fmla="*/ 0 w 135"/>
                <a:gd name="T1" fmla="*/ 117 h 146"/>
                <a:gd name="T2" fmla="*/ 17 w 135"/>
                <a:gd name="T3" fmla="*/ 146 h 146"/>
                <a:gd name="T4" fmla="*/ 135 w 135"/>
                <a:gd name="T5" fmla="*/ 25 h 146"/>
                <a:gd name="T6" fmla="*/ 110 w 135"/>
                <a:gd name="T7" fmla="*/ 0 h 146"/>
                <a:gd name="T8" fmla="*/ 0 w 135"/>
                <a:gd name="T9" fmla="*/ 117 h 14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5"/>
                <a:gd name="T16" fmla="*/ 0 h 146"/>
                <a:gd name="T17" fmla="*/ 135 w 135"/>
                <a:gd name="T18" fmla="*/ 146 h 14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5" h="146">
                  <a:moveTo>
                    <a:pt x="0" y="117"/>
                  </a:moveTo>
                  <a:lnTo>
                    <a:pt x="17" y="146"/>
                  </a:lnTo>
                  <a:lnTo>
                    <a:pt x="135" y="25"/>
                  </a:lnTo>
                  <a:lnTo>
                    <a:pt x="110" y="0"/>
                  </a:lnTo>
                  <a:lnTo>
                    <a:pt x="0" y="1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53" name="Freeform 35"/>
            <p:cNvSpPr>
              <a:spLocks noChangeArrowheads="1"/>
            </p:cNvSpPr>
            <p:nvPr/>
          </p:nvSpPr>
          <p:spPr bwMode="auto">
            <a:xfrm>
              <a:off x="181" y="0"/>
              <a:ext cx="135" cy="146"/>
            </a:xfrm>
            <a:custGeom>
              <a:avLst/>
              <a:gdLst>
                <a:gd name="T0" fmla="*/ 135 w 135"/>
                <a:gd name="T1" fmla="*/ 33 h 146"/>
                <a:gd name="T2" fmla="*/ 118 w 135"/>
                <a:gd name="T3" fmla="*/ 0 h 146"/>
                <a:gd name="T4" fmla="*/ 0 w 135"/>
                <a:gd name="T5" fmla="*/ 121 h 146"/>
                <a:gd name="T6" fmla="*/ 25 w 135"/>
                <a:gd name="T7" fmla="*/ 146 h 146"/>
                <a:gd name="T8" fmla="*/ 135 w 135"/>
                <a:gd name="T9" fmla="*/ 33 h 14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5"/>
                <a:gd name="T16" fmla="*/ 0 h 146"/>
                <a:gd name="T17" fmla="*/ 135 w 135"/>
                <a:gd name="T18" fmla="*/ 146 h 14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5" h="146">
                  <a:moveTo>
                    <a:pt x="135" y="33"/>
                  </a:moveTo>
                  <a:lnTo>
                    <a:pt x="118" y="0"/>
                  </a:lnTo>
                  <a:lnTo>
                    <a:pt x="0" y="121"/>
                  </a:lnTo>
                  <a:lnTo>
                    <a:pt x="25" y="146"/>
                  </a:lnTo>
                  <a:lnTo>
                    <a:pt x="135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54" name="Oval 36"/>
            <p:cNvSpPr>
              <a:spLocks noChangeArrowheads="1"/>
            </p:cNvSpPr>
            <p:nvPr/>
          </p:nvSpPr>
          <p:spPr bwMode="auto">
            <a:xfrm>
              <a:off x="156" y="134"/>
              <a:ext cx="37" cy="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55" name="Freeform 37"/>
            <p:cNvSpPr>
              <a:spLocks noChangeArrowheads="1"/>
            </p:cNvSpPr>
            <p:nvPr/>
          </p:nvSpPr>
          <p:spPr bwMode="auto">
            <a:xfrm>
              <a:off x="122" y="175"/>
              <a:ext cx="109" cy="134"/>
            </a:xfrm>
            <a:custGeom>
              <a:avLst/>
              <a:gdLst>
                <a:gd name="T0" fmla="*/ 80 w 109"/>
                <a:gd name="T1" fmla="*/ 13 h 134"/>
                <a:gd name="T2" fmla="*/ 71 w 109"/>
                <a:gd name="T3" fmla="*/ 13 h 134"/>
                <a:gd name="T4" fmla="*/ 71 w 109"/>
                <a:gd name="T5" fmla="*/ 0 h 134"/>
                <a:gd name="T6" fmla="*/ 34 w 109"/>
                <a:gd name="T7" fmla="*/ 0 h 134"/>
                <a:gd name="T8" fmla="*/ 34 w 109"/>
                <a:gd name="T9" fmla="*/ 13 h 134"/>
                <a:gd name="T10" fmla="*/ 25 w 109"/>
                <a:gd name="T11" fmla="*/ 13 h 134"/>
                <a:gd name="T12" fmla="*/ 0 w 109"/>
                <a:gd name="T13" fmla="*/ 134 h 134"/>
                <a:gd name="T14" fmla="*/ 109 w 109"/>
                <a:gd name="T15" fmla="*/ 134 h 134"/>
                <a:gd name="T16" fmla="*/ 80 w 109"/>
                <a:gd name="T17" fmla="*/ 13 h 1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09"/>
                <a:gd name="T28" fmla="*/ 0 h 134"/>
                <a:gd name="T29" fmla="*/ 109 w 109"/>
                <a:gd name="T30" fmla="*/ 134 h 1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09" h="134">
                  <a:moveTo>
                    <a:pt x="80" y="13"/>
                  </a:moveTo>
                  <a:lnTo>
                    <a:pt x="71" y="13"/>
                  </a:lnTo>
                  <a:lnTo>
                    <a:pt x="71" y="0"/>
                  </a:lnTo>
                  <a:lnTo>
                    <a:pt x="34" y="0"/>
                  </a:lnTo>
                  <a:lnTo>
                    <a:pt x="34" y="13"/>
                  </a:lnTo>
                  <a:lnTo>
                    <a:pt x="25" y="13"/>
                  </a:lnTo>
                  <a:lnTo>
                    <a:pt x="0" y="134"/>
                  </a:lnTo>
                  <a:lnTo>
                    <a:pt x="109" y="134"/>
                  </a:lnTo>
                  <a:lnTo>
                    <a:pt x="80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56" name="Freeform 38"/>
            <p:cNvSpPr>
              <a:spLocks noChangeArrowheads="1"/>
            </p:cNvSpPr>
            <p:nvPr/>
          </p:nvSpPr>
          <p:spPr bwMode="auto">
            <a:xfrm>
              <a:off x="84" y="318"/>
              <a:ext cx="181" cy="154"/>
            </a:xfrm>
            <a:custGeom>
              <a:avLst/>
              <a:gdLst>
                <a:gd name="T0" fmla="*/ 15 w 43"/>
                <a:gd name="T1" fmla="*/ 34 h 37"/>
                <a:gd name="T2" fmla="*/ 15 w 43"/>
                <a:gd name="T3" fmla="*/ 21 h 37"/>
                <a:gd name="T4" fmla="*/ 22 w 43"/>
                <a:gd name="T5" fmla="*/ 14 h 37"/>
                <a:gd name="T6" fmla="*/ 29 w 43"/>
                <a:gd name="T7" fmla="*/ 21 h 37"/>
                <a:gd name="T8" fmla="*/ 29 w 43"/>
                <a:gd name="T9" fmla="*/ 34 h 37"/>
                <a:gd name="T10" fmla="*/ 28 w 43"/>
                <a:gd name="T11" fmla="*/ 37 h 37"/>
                <a:gd name="T12" fmla="*/ 43 w 43"/>
                <a:gd name="T13" fmla="*/ 37 h 37"/>
                <a:gd name="T14" fmla="*/ 35 w 43"/>
                <a:gd name="T15" fmla="*/ 0 h 37"/>
                <a:gd name="T16" fmla="*/ 8 w 43"/>
                <a:gd name="T17" fmla="*/ 0 h 37"/>
                <a:gd name="T18" fmla="*/ 0 w 43"/>
                <a:gd name="T19" fmla="*/ 37 h 37"/>
                <a:gd name="T20" fmla="*/ 15 w 43"/>
                <a:gd name="T21" fmla="*/ 37 h 37"/>
                <a:gd name="T22" fmla="*/ 15 w 43"/>
                <a:gd name="T23" fmla="*/ 34 h 3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3"/>
                <a:gd name="T37" fmla="*/ 0 h 37"/>
                <a:gd name="T38" fmla="*/ 43 w 43"/>
                <a:gd name="T39" fmla="*/ 37 h 3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3" h="37">
                  <a:moveTo>
                    <a:pt x="15" y="34"/>
                  </a:moveTo>
                  <a:cubicBezTo>
                    <a:pt x="15" y="21"/>
                    <a:pt x="15" y="21"/>
                    <a:pt x="15" y="21"/>
                  </a:cubicBezTo>
                  <a:cubicBezTo>
                    <a:pt x="15" y="17"/>
                    <a:pt x="18" y="14"/>
                    <a:pt x="22" y="14"/>
                  </a:cubicBezTo>
                  <a:cubicBezTo>
                    <a:pt x="26" y="14"/>
                    <a:pt x="29" y="17"/>
                    <a:pt x="29" y="21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9" y="35"/>
                    <a:pt x="28" y="36"/>
                    <a:pt x="28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6"/>
                    <a:pt x="15" y="35"/>
                    <a:pt x="15" y="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57" name="Rectangle 39"/>
            <p:cNvSpPr>
              <a:spLocks noChangeArrowheads="1"/>
            </p:cNvSpPr>
            <p:nvPr/>
          </p:nvSpPr>
          <p:spPr bwMode="auto">
            <a:xfrm>
              <a:off x="0" y="472"/>
              <a:ext cx="354" cy="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</p:grpSp>
      <p:sp>
        <p:nvSpPr>
          <p:cNvPr id="58" name="Freeform 85"/>
          <p:cNvSpPr>
            <a:spLocks noEditPoints="1"/>
          </p:cNvSpPr>
          <p:nvPr/>
        </p:nvSpPr>
        <p:spPr bwMode="auto">
          <a:xfrm>
            <a:off x="1866193" y="2829487"/>
            <a:ext cx="609600" cy="494109"/>
          </a:xfrm>
          <a:custGeom>
            <a:avLst/>
            <a:gdLst>
              <a:gd name="T0" fmla="*/ 195 w 214"/>
              <a:gd name="T1" fmla="*/ 0 h 173"/>
              <a:gd name="T2" fmla="*/ 19 w 214"/>
              <a:gd name="T3" fmla="*/ 0 h 173"/>
              <a:gd name="T4" fmla="*/ 0 w 214"/>
              <a:gd name="T5" fmla="*/ 19 h 173"/>
              <a:gd name="T6" fmla="*/ 0 w 214"/>
              <a:gd name="T7" fmla="*/ 128 h 173"/>
              <a:gd name="T8" fmla="*/ 19 w 214"/>
              <a:gd name="T9" fmla="*/ 147 h 173"/>
              <a:gd name="T10" fmla="*/ 90 w 214"/>
              <a:gd name="T11" fmla="*/ 147 h 173"/>
              <a:gd name="T12" fmla="*/ 90 w 214"/>
              <a:gd name="T13" fmla="*/ 160 h 173"/>
              <a:gd name="T14" fmla="*/ 64 w 214"/>
              <a:gd name="T15" fmla="*/ 160 h 173"/>
              <a:gd name="T16" fmla="*/ 54 w 214"/>
              <a:gd name="T17" fmla="*/ 170 h 173"/>
              <a:gd name="T18" fmla="*/ 54 w 214"/>
              <a:gd name="T19" fmla="*/ 173 h 173"/>
              <a:gd name="T20" fmla="*/ 160 w 214"/>
              <a:gd name="T21" fmla="*/ 173 h 173"/>
              <a:gd name="T22" fmla="*/ 160 w 214"/>
              <a:gd name="T23" fmla="*/ 170 h 173"/>
              <a:gd name="T24" fmla="*/ 150 w 214"/>
              <a:gd name="T25" fmla="*/ 160 h 173"/>
              <a:gd name="T26" fmla="*/ 125 w 214"/>
              <a:gd name="T27" fmla="*/ 160 h 173"/>
              <a:gd name="T28" fmla="*/ 125 w 214"/>
              <a:gd name="T29" fmla="*/ 147 h 173"/>
              <a:gd name="T30" fmla="*/ 195 w 214"/>
              <a:gd name="T31" fmla="*/ 147 h 173"/>
              <a:gd name="T32" fmla="*/ 214 w 214"/>
              <a:gd name="T33" fmla="*/ 128 h 173"/>
              <a:gd name="T34" fmla="*/ 214 w 214"/>
              <a:gd name="T35" fmla="*/ 19 h 173"/>
              <a:gd name="T36" fmla="*/ 195 w 214"/>
              <a:gd name="T37" fmla="*/ 0 h 173"/>
              <a:gd name="T38" fmla="*/ 60 w 214"/>
              <a:gd name="T39" fmla="*/ 82 h 173"/>
              <a:gd name="T40" fmla="*/ 76 w 214"/>
              <a:gd name="T41" fmla="*/ 89 h 173"/>
              <a:gd name="T42" fmla="*/ 82 w 214"/>
              <a:gd name="T43" fmla="*/ 65 h 173"/>
              <a:gd name="T44" fmla="*/ 107 w 214"/>
              <a:gd name="T45" fmla="*/ 80 h 173"/>
              <a:gd name="T46" fmla="*/ 125 w 214"/>
              <a:gd name="T47" fmla="*/ 51 h 173"/>
              <a:gd name="T48" fmla="*/ 166 w 214"/>
              <a:gd name="T49" fmla="*/ 32 h 173"/>
              <a:gd name="T50" fmla="*/ 169 w 214"/>
              <a:gd name="T51" fmla="*/ 38 h 173"/>
              <a:gd name="T52" fmla="*/ 129 w 214"/>
              <a:gd name="T53" fmla="*/ 56 h 173"/>
              <a:gd name="T54" fmla="*/ 110 w 214"/>
              <a:gd name="T55" fmla="*/ 89 h 173"/>
              <a:gd name="T56" fmla="*/ 86 w 214"/>
              <a:gd name="T57" fmla="*/ 75 h 173"/>
              <a:gd name="T58" fmla="*/ 80 w 214"/>
              <a:gd name="T59" fmla="*/ 98 h 173"/>
              <a:gd name="T60" fmla="*/ 61 w 214"/>
              <a:gd name="T61" fmla="*/ 90 h 173"/>
              <a:gd name="T62" fmla="*/ 49 w 214"/>
              <a:gd name="T63" fmla="*/ 101 h 173"/>
              <a:gd name="T64" fmla="*/ 45 w 214"/>
              <a:gd name="T65" fmla="*/ 97 h 173"/>
              <a:gd name="T66" fmla="*/ 60 w 214"/>
              <a:gd name="T67" fmla="*/ 82 h 173"/>
              <a:gd name="T68" fmla="*/ 176 w 214"/>
              <a:gd name="T69" fmla="*/ 125 h 173"/>
              <a:gd name="T70" fmla="*/ 176 w 214"/>
              <a:gd name="T71" fmla="*/ 118 h 173"/>
              <a:gd name="T72" fmla="*/ 29 w 214"/>
              <a:gd name="T73" fmla="*/ 118 h 173"/>
              <a:gd name="T74" fmla="*/ 29 w 214"/>
              <a:gd name="T75" fmla="*/ 38 h 173"/>
              <a:gd name="T76" fmla="*/ 21 w 214"/>
              <a:gd name="T77" fmla="*/ 38 h 173"/>
              <a:gd name="T78" fmla="*/ 31 w 214"/>
              <a:gd name="T79" fmla="*/ 21 h 173"/>
              <a:gd name="T80" fmla="*/ 42 w 214"/>
              <a:gd name="T81" fmla="*/ 38 h 173"/>
              <a:gd name="T82" fmla="*/ 35 w 214"/>
              <a:gd name="T83" fmla="*/ 38 h 173"/>
              <a:gd name="T84" fmla="*/ 35 w 214"/>
              <a:gd name="T85" fmla="*/ 112 h 173"/>
              <a:gd name="T86" fmla="*/ 176 w 214"/>
              <a:gd name="T87" fmla="*/ 112 h 173"/>
              <a:gd name="T88" fmla="*/ 176 w 214"/>
              <a:gd name="T89" fmla="*/ 104 h 173"/>
              <a:gd name="T90" fmla="*/ 194 w 214"/>
              <a:gd name="T91" fmla="*/ 115 h 173"/>
              <a:gd name="T92" fmla="*/ 176 w 214"/>
              <a:gd name="T93" fmla="*/ 125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214" h="173">
                <a:moveTo>
                  <a:pt x="195" y="0"/>
                </a:moveTo>
                <a:cubicBezTo>
                  <a:pt x="19" y="0"/>
                  <a:pt x="19" y="0"/>
                  <a:pt x="19" y="0"/>
                </a:cubicBezTo>
                <a:cubicBezTo>
                  <a:pt x="9" y="0"/>
                  <a:pt x="0" y="9"/>
                  <a:pt x="0" y="19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9"/>
                  <a:pt x="9" y="147"/>
                  <a:pt x="19" y="147"/>
                </a:cubicBezTo>
                <a:cubicBezTo>
                  <a:pt x="90" y="147"/>
                  <a:pt x="90" y="147"/>
                  <a:pt x="90" y="147"/>
                </a:cubicBezTo>
                <a:cubicBezTo>
                  <a:pt x="90" y="160"/>
                  <a:pt x="90" y="160"/>
                  <a:pt x="90" y="160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59" y="160"/>
                  <a:pt x="54" y="164"/>
                  <a:pt x="54" y="170"/>
                </a:cubicBezTo>
                <a:cubicBezTo>
                  <a:pt x="54" y="173"/>
                  <a:pt x="54" y="173"/>
                  <a:pt x="54" y="173"/>
                </a:cubicBezTo>
                <a:cubicBezTo>
                  <a:pt x="160" y="173"/>
                  <a:pt x="160" y="173"/>
                  <a:pt x="160" y="173"/>
                </a:cubicBezTo>
                <a:cubicBezTo>
                  <a:pt x="160" y="170"/>
                  <a:pt x="160" y="170"/>
                  <a:pt x="160" y="170"/>
                </a:cubicBezTo>
                <a:cubicBezTo>
                  <a:pt x="160" y="164"/>
                  <a:pt x="156" y="160"/>
                  <a:pt x="150" y="160"/>
                </a:cubicBezTo>
                <a:cubicBezTo>
                  <a:pt x="125" y="160"/>
                  <a:pt x="125" y="160"/>
                  <a:pt x="125" y="160"/>
                </a:cubicBezTo>
                <a:cubicBezTo>
                  <a:pt x="125" y="147"/>
                  <a:pt x="125" y="147"/>
                  <a:pt x="125" y="147"/>
                </a:cubicBezTo>
                <a:cubicBezTo>
                  <a:pt x="195" y="147"/>
                  <a:pt x="195" y="147"/>
                  <a:pt x="195" y="147"/>
                </a:cubicBezTo>
                <a:cubicBezTo>
                  <a:pt x="206" y="147"/>
                  <a:pt x="214" y="139"/>
                  <a:pt x="214" y="128"/>
                </a:cubicBezTo>
                <a:cubicBezTo>
                  <a:pt x="214" y="19"/>
                  <a:pt x="214" y="19"/>
                  <a:pt x="214" y="19"/>
                </a:cubicBezTo>
                <a:cubicBezTo>
                  <a:pt x="214" y="9"/>
                  <a:pt x="206" y="0"/>
                  <a:pt x="195" y="0"/>
                </a:cubicBezTo>
                <a:close/>
                <a:moveTo>
                  <a:pt x="60" y="82"/>
                </a:moveTo>
                <a:cubicBezTo>
                  <a:pt x="76" y="89"/>
                  <a:pt x="76" y="89"/>
                  <a:pt x="76" y="89"/>
                </a:cubicBezTo>
                <a:cubicBezTo>
                  <a:pt x="82" y="65"/>
                  <a:pt x="82" y="65"/>
                  <a:pt x="82" y="65"/>
                </a:cubicBezTo>
                <a:cubicBezTo>
                  <a:pt x="107" y="80"/>
                  <a:pt x="107" y="80"/>
                  <a:pt x="107" y="80"/>
                </a:cubicBezTo>
                <a:cubicBezTo>
                  <a:pt x="125" y="51"/>
                  <a:pt x="125" y="51"/>
                  <a:pt x="125" y="51"/>
                </a:cubicBezTo>
                <a:cubicBezTo>
                  <a:pt x="166" y="32"/>
                  <a:pt x="166" y="32"/>
                  <a:pt x="166" y="32"/>
                </a:cubicBezTo>
                <a:cubicBezTo>
                  <a:pt x="169" y="38"/>
                  <a:pt x="169" y="38"/>
                  <a:pt x="169" y="38"/>
                </a:cubicBezTo>
                <a:cubicBezTo>
                  <a:pt x="129" y="56"/>
                  <a:pt x="129" y="56"/>
                  <a:pt x="129" y="56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86" y="75"/>
                  <a:pt x="86" y="75"/>
                  <a:pt x="86" y="75"/>
                </a:cubicBezTo>
                <a:cubicBezTo>
                  <a:pt x="80" y="98"/>
                  <a:pt x="80" y="98"/>
                  <a:pt x="80" y="98"/>
                </a:cubicBezTo>
                <a:cubicBezTo>
                  <a:pt x="61" y="90"/>
                  <a:pt x="61" y="90"/>
                  <a:pt x="61" y="90"/>
                </a:cubicBezTo>
                <a:cubicBezTo>
                  <a:pt x="49" y="101"/>
                  <a:pt x="49" y="101"/>
                  <a:pt x="49" y="101"/>
                </a:cubicBezTo>
                <a:cubicBezTo>
                  <a:pt x="45" y="97"/>
                  <a:pt x="45" y="97"/>
                  <a:pt x="45" y="97"/>
                </a:cubicBezTo>
                <a:lnTo>
                  <a:pt x="60" y="82"/>
                </a:lnTo>
                <a:close/>
                <a:moveTo>
                  <a:pt x="176" y="125"/>
                </a:moveTo>
                <a:cubicBezTo>
                  <a:pt x="176" y="118"/>
                  <a:pt x="176" y="118"/>
                  <a:pt x="176" y="118"/>
                </a:cubicBezTo>
                <a:cubicBezTo>
                  <a:pt x="29" y="118"/>
                  <a:pt x="29" y="118"/>
                  <a:pt x="29" y="118"/>
                </a:cubicBezTo>
                <a:cubicBezTo>
                  <a:pt x="29" y="38"/>
                  <a:pt x="29" y="38"/>
                  <a:pt x="29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31" y="21"/>
                  <a:pt x="31" y="21"/>
                  <a:pt x="31" y="21"/>
                </a:cubicBezTo>
                <a:cubicBezTo>
                  <a:pt x="42" y="38"/>
                  <a:pt x="42" y="38"/>
                  <a:pt x="42" y="38"/>
                </a:cubicBezTo>
                <a:cubicBezTo>
                  <a:pt x="35" y="38"/>
                  <a:pt x="35" y="38"/>
                  <a:pt x="35" y="38"/>
                </a:cubicBezTo>
                <a:cubicBezTo>
                  <a:pt x="35" y="112"/>
                  <a:pt x="35" y="112"/>
                  <a:pt x="35" y="112"/>
                </a:cubicBezTo>
                <a:cubicBezTo>
                  <a:pt x="176" y="112"/>
                  <a:pt x="176" y="112"/>
                  <a:pt x="176" y="112"/>
                </a:cubicBezTo>
                <a:cubicBezTo>
                  <a:pt x="176" y="104"/>
                  <a:pt x="176" y="104"/>
                  <a:pt x="176" y="104"/>
                </a:cubicBezTo>
                <a:cubicBezTo>
                  <a:pt x="194" y="115"/>
                  <a:pt x="194" y="115"/>
                  <a:pt x="194" y="115"/>
                </a:cubicBezTo>
                <a:lnTo>
                  <a:pt x="176" y="1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59" name="Freeform 33"/>
          <p:cNvSpPr>
            <a:spLocks noEditPoints="1"/>
          </p:cNvSpPr>
          <p:nvPr/>
        </p:nvSpPr>
        <p:spPr bwMode="auto">
          <a:xfrm>
            <a:off x="1833200" y="3802866"/>
            <a:ext cx="636068" cy="522585"/>
          </a:xfrm>
          <a:custGeom>
            <a:avLst/>
            <a:gdLst>
              <a:gd name="T0" fmla="*/ 2147483646 w 244"/>
              <a:gd name="T1" fmla="*/ 2147483646 h 200"/>
              <a:gd name="T2" fmla="*/ 2147483646 w 244"/>
              <a:gd name="T3" fmla="*/ 2147483646 h 200"/>
              <a:gd name="T4" fmla="*/ 2147483646 w 244"/>
              <a:gd name="T5" fmla="*/ 2147483646 h 200"/>
              <a:gd name="T6" fmla="*/ 2147483646 w 244"/>
              <a:gd name="T7" fmla="*/ 2147483646 h 200"/>
              <a:gd name="T8" fmla="*/ 2147483646 w 244"/>
              <a:gd name="T9" fmla="*/ 2147483646 h 200"/>
              <a:gd name="T10" fmla="*/ 2147483646 w 244"/>
              <a:gd name="T11" fmla="*/ 2147483646 h 200"/>
              <a:gd name="T12" fmla="*/ 2147483646 w 244"/>
              <a:gd name="T13" fmla="*/ 2147483646 h 200"/>
              <a:gd name="T14" fmla="*/ 2147483646 w 244"/>
              <a:gd name="T15" fmla="*/ 2147483646 h 200"/>
              <a:gd name="T16" fmla="*/ 2147483646 w 244"/>
              <a:gd name="T17" fmla="*/ 2147483646 h 200"/>
              <a:gd name="T18" fmla="*/ 2147483646 w 244"/>
              <a:gd name="T19" fmla="*/ 2147483646 h 200"/>
              <a:gd name="T20" fmla="*/ 2147483646 w 244"/>
              <a:gd name="T21" fmla="*/ 2147483646 h 200"/>
              <a:gd name="T22" fmla="*/ 2147483646 w 244"/>
              <a:gd name="T23" fmla="*/ 2147483646 h 200"/>
              <a:gd name="T24" fmla="*/ 2147483646 w 244"/>
              <a:gd name="T25" fmla="*/ 2147483646 h 200"/>
              <a:gd name="T26" fmla="*/ 2147483646 w 244"/>
              <a:gd name="T27" fmla="*/ 2147483646 h 200"/>
              <a:gd name="T28" fmla="*/ 2147483646 w 244"/>
              <a:gd name="T29" fmla="*/ 2147483646 h 200"/>
              <a:gd name="T30" fmla="*/ 2147483646 w 244"/>
              <a:gd name="T31" fmla="*/ 2147483646 h 200"/>
              <a:gd name="T32" fmla="*/ 2147483646 w 244"/>
              <a:gd name="T33" fmla="*/ 2147483646 h 200"/>
              <a:gd name="T34" fmla="*/ 2147483646 w 244"/>
              <a:gd name="T35" fmla="*/ 2147483646 h 200"/>
              <a:gd name="T36" fmla="*/ 2147483646 w 244"/>
              <a:gd name="T37" fmla="*/ 2147483646 h 200"/>
              <a:gd name="T38" fmla="*/ 2147483646 w 244"/>
              <a:gd name="T39" fmla="*/ 2147483646 h 200"/>
              <a:gd name="T40" fmla="*/ 2147483646 w 244"/>
              <a:gd name="T41" fmla="*/ 2147483646 h 200"/>
              <a:gd name="T42" fmla="*/ 2147483646 w 244"/>
              <a:gd name="T43" fmla="*/ 2147483646 h 200"/>
              <a:gd name="T44" fmla="*/ 2147483646 w 244"/>
              <a:gd name="T45" fmla="*/ 2147483646 h 200"/>
              <a:gd name="T46" fmla="*/ 2147483646 w 244"/>
              <a:gd name="T47" fmla="*/ 2147483646 h 200"/>
              <a:gd name="T48" fmla="*/ 2147483646 w 244"/>
              <a:gd name="T49" fmla="*/ 2147483646 h 200"/>
              <a:gd name="T50" fmla="*/ 2147483646 w 244"/>
              <a:gd name="T51" fmla="*/ 2147483646 h 200"/>
              <a:gd name="T52" fmla="*/ 2147483646 w 244"/>
              <a:gd name="T53" fmla="*/ 2147483646 h 200"/>
              <a:gd name="T54" fmla="*/ 2147483646 w 244"/>
              <a:gd name="T55" fmla="*/ 2147483646 h 200"/>
              <a:gd name="T56" fmla="*/ 2147483646 w 244"/>
              <a:gd name="T57" fmla="*/ 2147483646 h 200"/>
              <a:gd name="T58" fmla="*/ 2147483646 w 244"/>
              <a:gd name="T59" fmla="*/ 2147483646 h 200"/>
              <a:gd name="T60" fmla="*/ 2147483646 w 244"/>
              <a:gd name="T61" fmla="*/ 2147483646 h 200"/>
              <a:gd name="T62" fmla="*/ 0 w 244"/>
              <a:gd name="T63" fmla="*/ 2147483646 h 200"/>
              <a:gd name="T64" fmla="*/ 0 w 244"/>
              <a:gd name="T65" fmla="*/ 2147483646 h 200"/>
              <a:gd name="T66" fmla="*/ 2147483646 w 244"/>
              <a:gd name="T67" fmla="*/ 2147483646 h 200"/>
              <a:gd name="T68" fmla="*/ 2147483646 w 244"/>
              <a:gd name="T69" fmla="*/ 0 h 200"/>
              <a:gd name="T70" fmla="*/ 2147483646 w 244"/>
              <a:gd name="T71" fmla="*/ 2147483646 h 200"/>
              <a:gd name="T72" fmla="*/ 2147483646 w 244"/>
              <a:gd name="T73" fmla="*/ 2147483646 h 200"/>
              <a:gd name="T74" fmla="*/ 2147483646 w 244"/>
              <a:gd name="T75" fmla="*/ 2147483646 h 200"/>
              <a:gd name="T76" fmla="*/ 2147483646 w 244"/>
              <a:gd name="T77" fmla="*/ 0 h 200"/>
              <a:gd name="T78" fmla="*/ 2147483646 w 244"/>
              <a:gd name="T79" fmla="*/ 2147483646 h 200"/>
              <a:gd name="T80" fmla="*/ 2147483646 w 244"/>
              <a:gd name="T81" fmla="*/ 2147483646 h 200"/>
              <a:gd name="T82" fmla="*/ 2147483646 w 244"/>
              <a:gd name="T83" fmla="*/ 2147483646 h 200"/>
              <a:gd name="T84" fmla="*/ 2147483646 w 244"/>
              <a:gd name="T85" fmla="*/ 2147483646 h 200"/>
              <a:gd name="T86" fmla="*/ 2147483646 w 244"/>
              <a:gd name="T87" fmla="*/ 2147483646 h 200"/>
              <a:gd name="T88" fmla="*/ 2147483646 w 244"/>
              <a:gd name="T89" fmla="*/ 2147483646 h 200"/>
              <a:gd name="T90" fmla="*/ 2147483646 w 244"/>
              <a:gd name="T91" fmla="*/ 2147483646 h 200"/>
              <a:gd name="T92" fmla="*/ 2147483646 w 244"/>
              <a:gd name="T93" fmla="*/ 2147483646 h 200"/>
              <a:gd name="T94" fmla="*/ 2147483646 w 244"/>
              <a:gd name="T95" fmla="*/ 2147483646 h 200"/>
              <a:gd name="T96" fmla="*/ 2147483646 w 244"/>
              <a:gd name="T97" fmla="*/ 2147483646 h 200"/>
              <a:gd name="T98" fmla="*/ 2147483646 w 244"/>
              <a:gd name="T99" fmla="*/ 2147483646 h 200"/>
              <a:gd name="T100" fmla="*/ 2147483646 w 244"/>
              <a:gd name="T101" fmla="*/ 2147483646 h 200"/>
              <a:gd name="T102" fmla="*/ 2147483646 w 244"/>
              <a:gd name="T103" fmla="*/ 2147483646 h 200"/>
              <a:gd name="T104" fmla="*/ 2147483646 w 244"/>
              <a:gd name="T105" fmla="*/ 2147483646 h 200"/>
              <a:gd name="T106" fmla="*/ 2147483646 w 244"/>
              <a:gd name="T107" fmla="*/ 2147483646 h 200"/>
              <a:gd name="T108" fmla="*/ 2147483646 w 244"/>
              <a:gd name="T109" fmla="*/ 2147483646 h 200"/>
              <a:gd name="T110" fmla="*/ 2147483646 w 244"/>
              <a:gd name="T111" fmla="*/ 2147483646 h 200"/>
              <a:gd name="T112" fmla="*/ 2147483646 w 244"/>
              <a:gd name="T113" fmla="*/ 2147483646 h 200"/>
              <a:gd name="T114" fmla="*/ 2147483646 w 244"/>
              <a:gd name="T115" fmla="*/ 2147483646 h 200"/>
              <a:gd name="T116" fmla="*/ 2147483646 w 244"/>
              <a:gd name="T117" fmla="*/ 2147483646 h 200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44" h="200">
                <a:moveTo>
                  <a:pt x="221" y="66"/>
                </a:moveTo>
                <a:cubicBezTo>
                  <a:pt x="214" y="66"/>
                  <a:pt x="207" y="72"/>
                  <a:pt x="207" y="80"/>
                </a:cubicBezTo>
                <a:cubicBezTo>
                  <a:pt x="207" y="87"/>
                  <a:pt x="214" y="93"/>
                  <a:pt x="221" y="93"/>
                </a:cubicBezTo>
                <a:cubicBezTo>
                  <a:pt x="229" y="93"/>
                  <a:pt x="235" y="87"/>
                  <a:pt x="235" y="80"/>
                </a:cubicBezTo>
                <a:cubicBezTo>
                  <a:pt x="235" y="72"/>
                  <a:pt x="229" y="66"/>
                  <a:pt x="221" y="66"/>
                </a:cubicBezTo>
                <a:close/>
                <a:moveTo>
                  <a:pt x="23" y="66"/>
                </a:moveTo>
                <a:cubicBezTo>
                  <a:pt x="15" y="66"/>
                  <a:pt x="9" y="72"/>
                  <a:pt x="9" y="80"/>
                </a:cubicBezTo>
                <a:cubicBezTo>
                  <a:pt x="9" y="87"/>
                  <a:pt x="15" y="93"/>
                  <a:pt x="23" y="93"/>
                </a:cubicBezTo>
                <a:cubicBezTo>
                  <a:pt x="31" y="93"/>
                  <a:pt x="37" y="87"/>
                  <a:pt x="37" y="80"/>
                </a:cubicBezTo>
                <a:cubicBezTo>
                  <a:pt x="37" y="72"/>
                  <a:pt x="31" y="66"/>
                  <a:pt x="23" y="66"/>
                </a:cubicBezTo>
                <a:close/>
                <a:moveTo>
                  <a:pt x="180" y="41"/>
                </a:moveTo>
                <a:cubicBezTo>
                  <a:pt x="169" y="41"/>
                  <a:pt x="160" y="50"/>
                  <a:pt x="160" y="61"/>
                </a:cubicBezTo>
                <a:cubicBezTo>
                  <a:pt x="160" y="73"/>
                  <a:pt x="169" y="82"/>
                  <a:pt x="180" y="82"/>
                </a:cubicBezTo>
                <a:cubicBezTo>
                  <a:pt x="191" y="82"/>
                  <a:pt x="201" y="73"/>
                  <a:pt x="201" y="61"/>
                </a:cubicBezTo>
                <a:cubicBezTo>
                  <a:pt x="201" y="50"/>
                  <a:pt x="191" y="41"/>
                  <a:pt x="180" y="41"/>
                </a:cubicBezTo>
                <a:close/>
                <a:moveTo>
                  <a:pt x="244" y="166"/>
                </a:moveTo>
                <a:cubicBezTo>
                  <a:pt x="220" y="166"/>
                  <a:pt x="220" y="166"/>
                  <a:pt x="220" y="166"/>
                </a:cubicBezTo>
                <a:cubicBezTo>
                  <a:pt x="220" y="123"/>
                  <a:pt x="220" y="123"/>
                  <a:pt x="220" y="123"/>
                </a:cubicBezTo>
                <a:cubicBezTo>
                  <a:pt x="220" y="115"/>
                  <a:pt x="218" y="108"/>
                  <a:pt x="215" y="102"/>
                </a:cubicBezTo>
                <a:cubicBezTo>
                  <a:pt x="217" y="102"/>
                  <a:pt x="219" y="101"/>
                  <a:pt x="221" y="101"/>
                </a:cubicBezTo>
                <a:cubicBezTo>
                  <a:pt x="234" y="101"/>
                  <a:pt x="244" y="111"/>
                  <a:pt x="244" y="124"/>
                </a:cubicBezTo>
                <a:lnTo>
                  <a:pt x="244" y="166"/>
                </a:lnTo>
                <a:close/>
                <a:moveTo>
                  <a:pt x="64" y="41"/>
                </a:moveTo>
                <a:cubicBezTo>
                  <a:pt x="53" y="41"/>
                  <a:pt x="43" y="50"/>
                  <a:pt x="43" y="61"/>
                </a:cubicBezTo>
                <a:cubicBezTo>
                  <a:pt x="43" y="73"/>
                  <a:pt x="53" y="82"/>
                  <a:pt x="64" y="82"/>
                </a:cubicBezTo>
                <a:cubicBezTo>
                  <a:pt x="75" y="82"/>
                  <a:pt x="84" y="73"/>
                  <a:pt x="84" y="61"/>
                </a:cubicBezTo>
                <a:cubicBezTo>
                  <a:pt x="84" y="50"/>
                  <a:pt x="75" y="41"/>
                  <a:pt x="64" y="41"/>
                </a:cubicBezTo>
                <a:close/>
                <a:moveTo>
                  <a:pt x="23" y="101"/>
                </a:moveTo>
                <a:cubicBezTo>
                  <a:pt x="25" y="101"/>
                  <a:pt x="27" y="102"/>
                  <a:pt x="29" y="102"/>
                </a:cubicBezTo>
                <a:cubicBezTo>
                  <a:pt x="26" y="108"/>
                  <a:pt x="24" y="115"/>
                  <a:pt x="24" y="123"/>
                </a:cubicBezTo>
                <a:cubicBezTo>
                  <a:pt x="24" y="166"/>
                  <a:pt x="24" y="166"/>
                  <a:pt x="2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11"/>
                  <a:pt x="11" y="101"/>
                  <a:pt x="23" y="101"/>
                </a:cubicBezTo>
                <a:close/>
                <a:moveTo>
                  <a:pt x="122" y="0"/>
                </a:moveTo>
                <a:cubicBezTo>
                  <a:pt x="105" y="0"/>
                  <a:pt x="92" y="13"/>
                  <a:pt x="92" y="30"/>
                </a:cubicBezTo>
                <a:cubicBezTo>
                  <a:pt x="92" y="47"/>
                  <a:pt x="105" y="60"/>
                  <a:pt x="122" y="60"/>
                </a:cubicBezTo>
                <a:cubicBezTo>
                  <a:pt x="139" y="60"/>
                  <a:pt x="152" y="47"/>
                  <a:pt x="152" y="30"/>
                </a:cubicBezTo>
                <a:cubicBezTo>
                  <a:pt x="152" y="13"/>
                  <a:pt x="139" y="0"/>
                  <a:pt x="122" y="0"/>
                </a:cubicBezTo>
                <a:close/>
                <a:moveTo>
                  <a:pt x="213" y="182"/>
                </a:moveTo>
                <a:cubicBezTo>
                  <a:pt x="177" y="182"/>
                  <a:pt x="177" y="182"/>
                  <a:pt x="177" y="182"/>
                </a:cubicBezTo>
                <a:cubicBezTo>
                  <a:pt x="177" y="116"/>
                  <a:pt x="177" y="116"/>
                  <a:pt x="177" y="116"/>
                </a:cubicBezTo>
                <a:cubicBezTo>
                  <a:pt x="177" y="107"/>
                  <a:pt x="175" y="99"/>
                  <a:pt x="171" y="91"/>
                </a:cubicBezTo>
                <a:cubicBezTo>
                  <a:pt x="174" y="90"/>
                  <a:pt x="177" y="90"/>
                  <a:pt x="180" y="90"/>
                </a:cubicBezTo>
                <a:cubicBezTo>
                  <a:pt x="198" y="90"/>
                  <a:pt x="213" y="104"/>
                  <a:pt x="213" y="123"/>
                </a:cubicBezTo>
                <a:lnTo>
                  <a:pt x="213" y="182"/>
                </a:lnTo>
                <a:close/>
                <a:moveTo>
                  <a:pt x="67" y="116"/>
                </a:moveTo>
                <a:cubicBezTo>
                  <a:pt x="67" y="182"/>
                  <a:pt x="67" y="182"/>
                  <a:pt x="67" y="182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23"/>
                  <a:pt x="31" y="123"/>
                  <a:pt x="31" y="123"/>
                </a:cubicBezTo>
                <a:cubicBezTo>
                  <a:pt x="31" y="104"/>
                  <a:pt x="46" y="90"/>
                  <a:pt x="64" y="90"/>
                </a:cubicBezTo>
                <a:cubicBezTo>
                  <a:pt x="67" y="90"/>
                  <a:pt x="70" y="90"/>
                  <a:pt x="73" y="91"/>
                </a:cubicBezTo>
                <a:cubicBezTo>
                  <a:pt x="69" y="99"/>
                  <a:pt x="67" y="107"/>
                  <a:pt x="67" y="116"/>
                </a:cubicBezTo>
                <a:close/>
                <a:moveTo>
                  <a:pt x="74" y="200"/>
                </a:moveTo>
                <a:cubicBezTo>
                  <a:pt x="170" y="200"/>
                  <a:pt x="170" y="200"/>
                  <a:pt x="170" y="200"/>
                </a:cubicBezTo>
                <a:cubicBezTo>
                  <a:pt x="170" y="116"/>
                  <a:pt x="170" y="116"/>
                  <a:pt x="170" y="116"/>
                </a:cubicBezTo>
                <a:cubicBezTo>
                  <a:pt x="170" y="90"/>
                  <a:pt x="148" y="69"/>
                  <a:pt x="122" y="69"/>
                </a:cubicBezTo>
                <a:cubicBezTo>
                  <a:pt x="96" y="69"/>
                  <a:pt x="74" y="90"/>
                  <a:pt x="74" y="116"/>
                </a:cubicBezTo>
                <a:lnTo>
                  <a:pt x="74" y="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127000" y="123033"/>
            <a:ext cx="7835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点击此处添加标题</a:t>
            </a:r>
            <a:r>
              <a:rPr lang="zh-CN" altLang="en-US" sz="2400" b="1" dirty="0" smtClean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，，。</a:t>
            </a:r>
            <a:endParaRPr lang="zh-CN" altLang="en-US" sz="2400" b="1" dirty="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403600" y="1850958"/>
            <a:ext cx="85344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，，。</a:t>
            </a:r>
            <a:endParaRPr lang="zh-CN" altLang="en-US" dirty="0"/>
          </a:p>
        </p:txBody>
      </p:sp>
      <p:sp>
        <p:nvSpPr>
          <p:cNvPr id="61" name="矩形 60"/>
          <p:cNvSpPr/>
          <p:nvPr/>
        </p:nvSpPr>
        <p:spPr>
          <a:xfrm>
            <a:off x="3403600" y="2827277"/>
            <a:ext cx="85344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，，。</a:t>
            </a:r>
            <a:endParaRPr lang="zh-CN" altLang="en-US" dirty="0"/>
          </a:p>
        </p:txBody>
      </p:sp>
      <p:sp>
        <p:nvSpPr>
          <p:cNvPr id="62" name="矩形 61"/>
          <p:cNvSpPr/>
          <p:nvPr/>
        </p:nvSpPr>
        <p:spPr>
          <a:xfrm>
            <a:off x="3403600" y="3809119"/>
            <a:ext cx="85344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，，。</a:t>
            </a:r>
            <a:endParaRPr lang="zh-CN" altLang="en-US" dirty="0"/>
          </a:p>
        </p:txBody>
      </p:sp>
      <p:sp>
        <p:nvSpPr>
          <p:cNvPr id="63" name="矩形 62"/>
          <p:cNvSpPr/>
          <p:nvPr/>
        </p:nvSpPr>
        <p:spPr>
          <a:xfrm>
            <a:off x="3403600" y="4790960"/>
            <a:ext cx="85344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，，。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48614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80048"/>
            <a:ext cx="12192000" cy="39014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4617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6030" y="2047875"/>
            <a:ext cx="6275830" cy="356874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5" name="矩形 4"/>
          <p:cNvSpPr/>
          <p:nvPr/>
        </p:nvSpPr>
        <p:spPr>
          <a:xfrm>
            <a:off x="127000" y="123033"/>
            <a:ext cx="7835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点击此处添加标题</a:t>
            </a:r>
            <a:r>
              <a:rPr lang="zh-CN" altLang="en-US" sz="2400" b="1" dirty="0" smtClean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，，。</a:t>
            </a:r>
            <a:endParaRPr lang="zh-CN" altLang="en-US" sz="2400" b="1" dirty="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矩形 47"/>
          <p:cNvSpPr>
            <a:spLocks noChangeArrowheads="1"/>
          </p:cNvSpPr>
          <p:nvPr/>
        </p:nvSpPr>
        <p:spPr bwMode="auto">
          <a:xfrm>
            <a:off x="6451899" y="2516675"/>
            <a:ext cx="4965402" cy="2092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，。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4845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6467856"/>
            <a:ext cx="12192000" cy="39014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12192000" cy="646176"/>
          </a:xfrm>
          <a:prstGeom prst="rect">
            <a:avLst/>
          </a:prstGeom>
        </p:spPr>
      </p:pic>
      <p:sp>
        <p:nvSpPr>
          <p:cNvPr id="23" name="MH_Other_1"/>
          <p:cNvSpPr/>
          <p:nvPr>
            <p:custDataLst>
              <p:tags r:id="rId1"/>
            </p:custDataLst>
          </p:nvPr>
        </p:nvSpPr>
        <p:spPr>
          <a:xfrm>
            <a:off x="0" y="4581261"/>
            <a:ext cx="12170700" cy="957879"/>
          </a:xfrm>
          <a:prstGeom prst="rect">
            <a:avLst/>
          </a:prstGeom>
          <a:solidFill>
            <a:srgbClr val="84D4CE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140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MH_Text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101564" y="1447300"/>
            <a:ext cx="3214529" cy="4570780"/>
          </a:xfrm>
          <a:prstGeom prst="roundRect">
            <a:avLst>
              <a:gd name="adj" fmla="val 5634"/>
            </a:avLst>
          </a:prstGeom>
          <a:solidFill>
            <a:schemeClr val="bg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/>
        </p:spPr>
        <p:txBody>
          <a:bodyPr lIns="90000" tIns="180000" rIns="90000" bIns="90000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defRPr/>
            </a:pPr>
            <a:endParaRPr lang="zh-CN" altLang="en-US" dirty="0">
              <a:solidFill>
                <a:srgbClr val="3D3D3D"/>
              </a:solidFill>
              <a:latin typeface="+mn-lt"/>
              <a:ea typeface="+mn-ea"/>
            </a:endParaRPr>
          </a:p>
        </p:txBody>
      </p:sp>
      <p:sp>
        <p:nvSpPr>
          <p:cNvPr id="25" name="MH_Other_2"/>
          <p:cNvSpPr/>
          <p:nvPr>
            <p:custDataLst>
              <p:tags r:id="rId3"/>
            </p:custDataLst>
          </p:nvPr>
        </p:nvSpPr>
        <p:spPr>
          <a:xfrm>
            <a:off x="1456542" y="4460117"/>
            <a:ext cx="163403" cy="114945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135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26" name="MH_Other_3"/>
          <p:cNvSpPr/>
          <p:nvPr>
            <p:custDataLst>
              <p:tags r:id="rId4"/>
            </p:custDataLst>
          </p:nvPr>
        </p:nvSpPr>
        <p:spPr>
          <a:xfrm>
            <a:off x="3786442" y="4460117"/>
            <a:ext cx="163403" cy="114945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135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27" name="MH_SubTitle_1"/>
          <p:cNvSpPr/>
          <p:nvPr>
            <p:custDataLst>
              <p:tags r:id="rId5"/>
            </p:custDataLst>
          </p:nvPr>
        </p:nvSpPr>
        <p:spPr>
          <a:xfrm>
            <a:off x="1504434" y="4569992"/>
            <a:ext cx="2411602" cy="957879"/>
          </a:xfrm>
          <a:prstGeom prst="rect">
            <a:avLst/>
          </a:prstGeom>
          <a:solidFill>
            <a:srgbClr val="84D4CE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sz="2000" kern="0" dirty="0">
              <a:solidFill>
                <a:srgbClr val="FFFFFF"/>
              </a:solidFill>
            </a:endParaRPr>
          </a:p>
        </p:txBody>
      </p:sp>
      <p:sp>
        <p:nvSpPr>
          <p:cNvPr id="28" name="MH_Text_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552743" y="1447300"/>
            <a:ext cx="3214531" cy="4570780"/>
          </a:xfrm>
          <a:prstGeom prst="roundRect">
            <a:avLst>
              <a:gd name="adj" fmla="val 5634"/>
            </a:avLst>
          </a:prstGeom>
          <a:solidFill>
            <a:schemeClr val="bg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/>
        </p:spPr>
        <p:txBody>
          <a:bodyPr lIns="90000" tIns="180000" rIns="90000" bIns="90000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defRPr/>
            </a:pPr>
            <a:endParaRPr lang="zh-CN" altLang="en-US" dirty="0">
              <a:solidFill>
                <a:srgbClr val="3D3D3D"/>
              </a:solidFill>
              <a:latin typeface="+mn-lt"/>
              <a:ea typeface="+mn-ea"/>
            </a:endParaRPr>
          </a:p>
        </p:txBody>
      </p:sp>
      <p:sp>
        <p:nvSpPr>
          <p:cNvPr id="29" name="MH_Other_4"/>
          <p:cNvSpPr/>
          <p:nvPr>
            <p:custDataLst>
              <p:tags r:id="rId7"/>
            </p:custDataLst>
          </p:nvPr>
        </p:nvSpPr>
        <p:spPr>
          <a:xfrm>
            <a:off x="4904906" y="4460117"/>
            <a:ext cx="166219" cy="114945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135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30" name="MH_Other_5"/>
          <p:cNvSpPr/>
          <p:nvPr>
            <p:custDataLst>
              <p:tags r:id="rId8"/>
            </p:custDataLst>
          </p:nvPr>
        </p:nvSpPr>
        <p:spPr>
          <a:xfrm>
            <a:off x="7234807" y="4460117"/>
            <a:ext cx="166221" cy="114945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135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31" name="MH_SubTitle_2"/>
          <p:cNvSpPr/>
          <p:nvPr>
            <p:custDataLst>
              <p:tags r:id="rId9"/>
            </p:custDataLst>
          </p:nvPr>
        </p:nvSpPr>
        <p:spPr>
          <a:xfrm>
            <a:off x="4955617" y="4569992"/>
            <a:ext cx="2411602" cy="957879"/>
          </a:xfrm>
          <a:prstGeom prst="rect">
            <a:avLst/>
          </a:prstGeom>
          <a:solidFill>
            <a:srgbClr val="84D4CE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sz="2000" kern="0" dirty="0">
              <a:solidFill>
                <a:srgbClr val="FFFFFF"/>
              </a:solidFill>
            </a:endParaRPr>
          </a:p>
        </p:txBody>
      </p:sp>
      <p:sp>
        <p:nvSpPr>
          <p:cNvPr id="32" name="MH_Text_3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8001110" y="1447300"/>
            <a:ext cx="3217347" cy="4570780"/>
          </a:xfrm>
          <a:prstGeom prst="roundRect">
            <a:avLst>
              <a:gd name="adj" fmla="val 5634"/>
            </a:avLst>
          </a:prstGeom>
          <a:solidFill>
            <a:schemeClr val="bg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/>
        </p:spPr>
        <p:txBody>
          <a:bodyPr lIns="90000" tIns="180000" rIns="90000" bIns="90000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defRPr/>
            </a:pPr>
            <a:endParaRPr lang="zh-CN" altLang="en-US" dirty="0">
              <a:solidFill>
                <a:srgbClr val="3D3D3D"/>
              </a:solidFill>
              <a:latin typeface="+mn-lt"/>
              <a:ea typeface="+mn-ea"/>
            </a:endParaRPr>
          </a:p>
        </p:txBody>
      </p:sp>
      <p:sp>
        <p:nvSpPr>
          <p:cNvPr id="33" name="MH_Other_6"/>
          <p:cNvSpPr/>
          <p:nvPr>
            <p:custDataLst>
              <p:tags r:id="rId11"/>
            </p:custDataLst>
          </p:nvPr>
        </p:nvSpPr>
        <p:spPr>
          <a:xfrm>
            <a:off x="8356089" y="4460117"/>
            <a:ext cx="163403" cy="114945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135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34" name="MH_Other_7"/>
          <p:cNvSpPr/>
          <p:nvPr>
            <p:custDataLst>
              <p:tags r:id="rId12"/>
            </p:custDataLst>
          </p:nvPr>
        </p:nvSpPr>
        <p:spPr>
          <a:xfrm>
            <a:off x="10685990" y="4460117"/>
            <a:ext cx="163403" cy="114945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135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35" name="MH_SubTitle_3"/>
          <p:cNvSpPr/>
          <p:nvPr>
            <p:custDataLst>
              <p:tags r:id="rId13"/>
            </p:custDataLst>
          </p:nvPr>
        </p:nvSpPr>
        <p:spPr>
          <a:xfrm>
            <a:off x="8403982" y="4569992"/>
            <a:ext cx="2411602" cy="957879"/>
          </a:xfrm>
          <a:prstGeom prst="rect">
            <a:avLst/>
          </a:prstGeom>
          <a:solidFill>
            <a:srgbClr val="84D4CE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sz="2000" kern="0" dirty="0">
              <a:solidFill>
                <a:srgbClr val="FFFFFF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411087" y="4786862"/>
            <a:ext cx="90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pc="600" dirty="0">
                <a:solidFill>
                  <a:schemeClr val="bg1">
                    <a:lumMod val="95000"/>
                  </a:schemeClr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rPr>
              <a:t>01</a:t>
            </a:r>
            <a:endParaRPr lang="zh-CN" altLang="en-US" sz="3200" b="1" spc="600" dirty="0">
              <a:solidFill>
                <a:schemeClr val="bg1">
                  <a:lumMod val="95000"/>
                </a:schemeClr>
              </a:solidFill>
              <a:latin typeface="迷你简汉真广标" panose="02010609000101010101" pitchFamily="49" charset="-122"/>
              <a:ea typeface="迷你简汉真广标" panose="02010609000101010101" pitchFamily="49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772190" y="4767812"/>
            <a:ext cx="90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pc="600" dirty="0">
                <a:solidFill>
                  <a:schemeClr val="bg1">
                    <a:lumMod val="95000"/>
                  </a:schemeClr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rPr>
              <a:t>02</a:t>
            </a:r>
            <a:endParaRPr lang="zh-CN" altLang="en-US" sz="3200" b="1" spc="600" dirty="0">
              <a:solidFill>
                <a:schemeClr val="bg1">
                  <a:lumMod val="95000"/>
                </a:schemeClr>
              </a:solidFill>
              <a:latin typeface="迷你简汉真广标" panose="02010609000101010101" pitchFamily="49" charset="-122"/>
              <a:ea typeface="迷你简汉真广标" panose="02010609000101010101" pitchFamily="49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133293" y="4748762"/>
            <a:ext cx="90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pc="600" dirty="0">
                <a:solidFill>
                  <a:schemeClr val="bg1">
                    <a:lumMod val="95000"/>
                  </a:schemeClr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rPr>
              <a:t>03</a:t>
            </a:r>
            <a:endParaRPr lang="zh-CN" altLang="en-US" sz="3200" b="1" spc="600" dirty="0">
              <a:solidFill>
                <a:schemeClr val="bg1">
                  <a:lumMod val="95000"/>
                </a:schemeClr>
              </a:solidFill>
              <a:latin typeface="迷你简汉真广标" panose="02010609000101010101" pitchFamily="49" charset="-122"/>
              <a:ea typeface="迷你简汉真广标" panose="02010609000101010101" pitchFamily="49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27000" y="123033"/>
            <a:ext cx="7835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点击此处添加标题</a:t>
            </a:r>
            <a:r>
              <a:rPr lang="zh-CN" altLang="en-US" sz="2400" b="1" dirty="0" smtClean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，，。</a:t>
            </a:r>
            <a:endParaRPr lang="zh-CN" altLang="en-US" sz="2400" b="1" dirty="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4" name="TextBox 28"/>
          <p:cNvSpPr txBox="1"/>
          <p:nvPr/>
        </p:nvSpPr>
        <p:spPr>
          <a:xfrm>
            <a:off x="1393629" y="2317570"/>
            <a:ext cx="252240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defTabSz="914400">
              <a:lnSpc>
                <a:spcPct val="140000"/>
              </a:lnSpc>
              <a:defRPr sz="12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</a:pPr>
            <a:r>
              <a:rPr lang="zh-CN" altLang="en-US" sz="2000" dirty="0">
                <a:sym typeface="方正兰亭黑_GBK" pitchFamily="2" charset="-122"/>
              </a:rPr>
              <a:t>点击此处添加标题</a:t>
            </a:r>
            <a:endParaRPr lang="en-US" altLang="zh-CN" sz="2000" dirty="0">
              <a:sym typeface="方正兰亭黑_GBK" pitchFamily="2" charset="-122"/>
            </a:endParaRPr>
          </a:p>
          <a:p>
            <a:pPr algn="ctr">
              <a:lnSpc>
                <a:spcPct val="130000"/>
              </a:lnSpc>
              <a:spcBef>
                <a:spcPct val="0"/>
              </a:spcBef>
            </a:pPr>
            <a:r>
              <a:rPr lang="zh-CN" altLang="en-US" sz="2000" dirty="0">
                <a:sym typeface="方正兰亭黑_GBK" pitchFamily="2" charset="-122"/>
              </a:rPr>
              <a:t>点击此处添加标题</a:t>
            </a:r>
          </a:p>
          <a:p>
            <a:pPr algn="ctr">
              <a:lnSpc>
                <a:spcPct val="130000"/>
              </a:lnSpc>
              <a:spcBef>
                <a:spcPct val="0"/>
              </a:spcBef>
            </a:pPr>
            <a:endParaRPr lang="en-US" altLang="zh-CN" sz="2000" dirty="0">
              <a:sym typeface="方正兰亭黑_GBK" pitchFamily="2" charset="-122"/>
            </a:endParaRPr>
          </a:p>
          <a:p>
            <a:pPr algn="ctr">
              <a:lnSpc>
                <a:spcPct val="130000"/>
              </a:lnSpc>
              <a:spcBef>
                <a:spcPct val="0"/>
              </a:spcBef>
            </a:pPr>
            <a:endParaRPr lang="zh-CN" altLang="en-US" sz="2000" dirty="0">
              <a:sym typeface="方正兰亭黑_GBK" pitchFamily="2" charset="-122"/>
            </a:endParaRPr>
          </a:p>
        </p:txBody>
      </p:sp>
      <p:sp>
        <p:nvSpPr>
          <p:cNvPr id="45" name="TextBox 28"/>
          <p:cNvSpPr txBox="1"/>
          <p:nvPr/>
        </p:nvSpPr>
        <p:spPr>
          <a:xfrm>
            <a:off x="4835830" y="2317570"/>
            <a:ext cx="252240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defTabSz="914400">
              <a:lnSpc>
                <a:spcPct val="140000"/>
              </a:lnSpc>
              <a:defRPr sz="12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</a:pPr>
            <a:r>
              <a:rPr lang="zh-CN" altLang="en-US" sz="2000" dirty="0">
                <a:sym typeface="方正兰亭黑_GBK" pitchFamily="2" charset="-122"/>
              </a:rPr>
              <a:t>点击此处添加标题</a:t>
            </a:r>
            <a:endParaRPr lang="en-US" altLang="zh-CN" sz="2000" dirty="0">
              <a:sym typeface="方正兰亭黑_GBK" pitchFamily="2" charset="-122"/>
            </a:endParaRPr>
          </a:p>
          <a:p>
            <a:pPr algn="ctr">
              <a:lnSpc>
                <a:spcPct val="130000"/>
              </a:lnSpc>
              <a:spcBef>
                <a:spcPct val="0"/>
              </a:spcBef>
            </a:pPr>
            <a:r>
              <a:rPr lang="zh-CN" altLang="en-US" sz="2000" dirty="0">
                <a:sym typeface="方正兰亭黑_GBK" pitchFamily="2" charset="-122"/>
              </a:rPr>
              <a:t>点击此处添加标题</a:t>
            </a:r>
          </a:p>
          <a:p>
            <a:pPr algn="ctr">
              <a:lnSpc>
                <a:spcPct val="130000"/>
              </a:lnSpc>
              <a:spcBef>
                <a:spcPct val="0"/>
              </a:spcBef>
            </a:pPr>
            <a:endParaRPr lang="en-US" altLang="zh-CN" sz="2000" dirty="0">
              <a:sym typeface="方正兰亭黑_GBK" pitchFamily="2" charset="-122"/>
            </a:endParaRPr>
          </a:p>
          <a:p>
            <a:pPr algn="ctr">
              <a:lnSpc>
                <a:spcPct val="130000"/>
              </a:lnSpc>
              <a:spcBef>
                <a:spcPct val="0"/>
              </a:spcBef>
            </a:pPr>
            <a:endParaRPr lang="zh-CN" altLang="en-US" sz="2000" dirty="0">
              <a:sym typeface="方正兰亭黑_GBK" pitchFamily="2" charset="-122"/>
            </a:endParaRPr>
          </a:p>
        </p:txBody>
      </p:sp>
      <p:sp>
        <p:nvSpPr>
          <p:cNvPr id="46" name="TextBox 28"/>
          <p:cNvSpPr txBox="1"/>
          <p:nvPr/>
        </p:nvSpPr>
        <p:spPr>
          <a:xfrm>
            <a:off x="8348579" y="2288406"/>
            <a:ext cx="252240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defTabSz="914400">
              <a:lnSpc>
                <a:spcPct val="140000"/>
              </a:lnSpc>
              <a:defRPr sz="12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</a:pPr>
            <a:r>
              <a:rPr lang="zh-CN" altLang="en-US" sz="2000" dirty="0">
                <a:sym typeface="方正兰亭黑_GBK" pitchFamily="2" charset="-122"/>
              </a:rPr>
              <a:t>点击此处添加标题</a:t>
            </a:r>
            <a:endParaRPr lang="en-US" altLang="zh-CN" sz="2000" dirty="0">
              <a:sym typeface="方正兰亭黑_GBK" pitchFamily="2" charset="-122"/>
            </a:endParaRPr>
          </a:p>
          <a:p>
            <a:pPr algn="ctr">
              <a:lnSpc>
                <a:spcPct val="130000"/>
              </a:lnSpc>
              <a:spcBef>
                <a:spcPct val="0"/>
              </a:spcBef>
            </a:pPr>
            <a:r>
              <a:rPr lang="zh-CN" altLang="en-US" sz="2000" dirty="0">
                <a:sym typeface="方正兰亭黑_GBK" pitchFamily="2" charset="-122"/>
              </a:rPr>
              <a:t>点击此处添加标题</a:t>
            </a:r>
          </a:p>
          <a:p>
            <a:pPr algn="ctr">
              <a:lnSpc>
                <a:spcPct val="130000"/>
              </a:lnSpc>
              <a:spcBef>
                <a:spcPct val="0"/>
              </a:spcBef>
            </a:pPr>
            <a:endParaRPr lang="en-US" altLang="zh-CN" sz="2000" dirty="0">
              <a:sym typeface="方正兰亭黑_GBK" pitchFamily="2" charset="-122"/>
            </a:endParaRPr>
          </a:p>
          <a:p>
            <a:pPr algn="ctr">
              <a:lnSpc>
                <a:spcPct val="130000"/>
              </a:lnSpc>
              <a:spcBef>
                <a:spcPct val="0"/>
              </a:spcBef>
            </a:pPr>
            <a:endParaRPr lang="zh-CN" altLang="en-US" sz="2000" dirty="0">
              <a:sym typeface="方正兰亭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70616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80048"/>
            <a:ext cx="12192000" cy="39014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46176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27000" y="123033"/>
            <a:ext cx="7835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点击此处添加标题</a:t>
            </a:r>
            <a:r>
              <a:rPr lang="zh-CN" altLang="en-US" sz="2400" b="1" dirty="0" smtClean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，，。</a:t>
            </a:r>
            <a:endParaRPr lang="zh-CN" altLang="en-US" sz="2400" b="1" dirty="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491142165"/>
              </p:ext>
            </p:extLst>
          </p:nvPr>
        </p:nvGraphicFramePr>
        <p:xfrm>
          <a:off x="6096000" y="1626060"/>
          <a:ext cx="5428343" cy="3874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矩形 47"/>
          <p:cNvSpPr>
            <a:spLocks noChangeArrowheads="1"/>
          </p:cNvSpPr>
          <p:nvPr/>
        </p:nvSpPr>
        <p:spPr bwMode="auto">
          <a:xfrm>
            <a:off x="774999" y="2415075"/>
            <a:ext cx="4965402" cy="2092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，。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9382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20223315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20223315"/>
  <p:tag name="MH_LIBRARY" val="GRAPHIC"/>
  <p:tag name="MH_TYPE" val="Text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20223315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20223315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20223315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20223315"/>
  <p:tag name="MH_LIBRARY" val="GRAPHIC"/>
  <p:tag name="MH_TYPE" val="Text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20223315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20223315"/>
  <p:tag name="MH_LIBRARY" val="GRAPHIC"/>
  <p:tag name="MH_TYPE" val="Other"/>
  <p:tag name="MH_ORDER" val="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20223315"/>
  <p:tag name="MH_LIBRARY" val="GRAPHIC"/>
  <p:tag name="MH_TYPE" val="SubTitle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2022331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20223315"/>
  <p:tag name="MH_LIBRARY" val="GRAPHIC"/>
  <p:tag name="MH_TYPE" val="Other"/>
  <p:tag name="MH_ORDER" val="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20223315"/>
  <p:tag name="MH_LIBRARY" val="GRAPHIC"/>
  <p:tag name="MH_TYPE" val="Other"/>
  <p:tag name="MH_ORDER" val="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20223315"/>
  <p:tag name="MH_LIBRARY" val="GRAPHIC"/>
  <p:tag name="MH_TYPE" val="SubTitle"/>
  <p:tag name="MH_ORDER" val="3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422</Words>
  <Application>Microsoft Office PowerPoint</Application>
  <PresentationFormat>宽屏</PresentationFormat>
  <Paragraphs>87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1" baseType="lpstr">
      <vt:lpstr>等线</vt:lpstr>
      <vt:lpstr>等线 Light</vt:lpstr>
      <vt:lpstr>方正兰亭黑_GBK</vt:lpstr>
      <vt:lpstr>黑体</vt:lpstr>
      <vt:lpstr>华文新魏</vt:lpstr>
      <vt:lpstr>迷你简汉真广标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14</cp:revision>
  <dcterms:created xsi:type="dcterms:W3CDTF">2016-06-13T13:10:12Z</dcterms:created>
  <dcterms:modified xsi:type="dcterms:W3CDTF">2018-06-14T01:28:39Z</dcterms:modified>
</cp:coreProperties>
</file>