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3" r:id="rId2"/>
  </p:sldMasterIdLst>
  <p:notesMasterIdLst>
    <p:notesMasterId r:id="rId25"/>
  </p:notesMasterIdLst>
  <p:sldIdLst>
    <p:sldId id="283" r:id="rId3"/>
    <p:sldId id="284" r:id="rId4"/>
    <p:sldId id="285" r:id="rId5"/>
    <p:sldId id="286" r:id="rId6"/>
    <p:sldId id="260" r:id="rId7"/>
    <p:sldId id="261" r:id="rId8"/>
    <p:sldId id="287" r:id="rId9"/>
    <p:sldId id="291" r:id="rId10"/>
    <p:sldId id="265" r:id="rId11"/>
    <p:sldId id="288" r:id="rId12"/>
    <p:sldId id="267" r:id="rId13"/>
    <p:sldId id="268" r:id="rId14"/>
    <p:sldId id="269" r:id="rId15"/>
    <p:sldId id="289" r:id="rId16"/>
    <p:sldId id="271" r:id="rId17"/>
    <p:sldId id="273" r:id="rId18"/>
    <p:sldId id="292" r:id="rId19"/>
    <p:sldId id="290" r:id="rId20"/>
    <p:sldId id="293" r:id="rId21"/>
    <p:sldId id="294" r:id="rId22"/>
    <p:sldId id="278" r:id="rId23"/>
    <p:sldId id="295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71"/>
    <p:restoredTop sz="93645"/>
  </p:normalViewPr>
  <p:slideViewPr>
    <p:cSldViewPr snapToGrid="0" snapToObjects="1">
      <p:cViewPr varScale="1">
        <p:scale>
          <a:sx n="86" d="100"/>
          <a:sy n="86" d="100"/>
        </p:scale>
        <p:origin x="8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268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E1E63-6347-BD4F-A808-7F54FA34CE72}" type="datetimeFigureOut">
              <a:rPr kumimoji="1" lang="zh-CN" altLang="en-US" smtClean="0"/>
              <a:t>2018/5/11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EDE8F-5748-564A-B104-45C8D634421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20318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27797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1801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36305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29430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98340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58858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220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744713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92633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8885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1825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787089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6326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48755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69767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898857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126807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02882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04937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81712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326545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03195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封面页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19896190">
            <a:off x="-846980" y="4391937"/>
            <a:ext cx="3716222" cy="371622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1038840" y="3145644"/>
            <a:ext cx="1172399" cy="11723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18900000">
            <a:off x="2964992" y="4498454"/>
            <a:ext cx="562742" cy="56274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9462407">
            <a:off x="858415" y="3412397"/>
            <a:ext cx="305434" cy="30543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220555">
            <a:off x="9068972" y="-665078"/>
            <a:ext cx="2602001" cy="260200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263186">
            <a:off x="10805818" y="58017"/>
            <a:ext cx="2082844" cy="208284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229117">
            <a:off x="7312023" y="556810"/>
            <a:ext cx="562742" cy="56274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229117">
            <a:off x="10862351" y="2812891"/>
            <a:ext cx="472953" cy="47295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3026992" y="5398176"/>
            <a:ext cx="219002" cy="21900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448653" y="1496680"/>
            <a:ext cx="7294694" cy="73980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4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1" name="文本占位符 7"/>
          <p:cNvSpPr>
            <a:spLocks noGrp="1"/>
          </p:cNvSpPr>
          <p:nvPr>
            <p:ph type="body" sz="quarter" idx="11"/>
          </p:nvPr>
        </p:nvSpPr>
        <p:spPr>
          <a:xfrm>
            <a:off x="2448653" y="2236489"/>
            <a:ext cx="7294694" cy="1434423"/>
          </a:xfrm>
          <a:prstGeom prst="rect">
            <a:avLst/>
          </a:prstGeom>
          <a:solidFill>
            <a:schemeClr val="accent4"/>
          </a:solidFill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6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2448653" y="3666358"/>
            <a:ext cx="7294694" cy="589613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2448653" y="4255971"/>
            <a:ext cx="729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285750" lvl="0" indent="-285750" algn="ctr">
              <a:lnSpc>
                <a:spcPct val="150000"/>
              </a:lnSpc>
              <a:buFont typeface="Wingdings" panose="05000000000000000000" pitchFamily="2" charset="2"/>
              <a:buChar char="n"/>
            </a:pP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三项目录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941970" y="2172089"/>
            <a:ext cx="3453384" cy="171411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115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zh-CN" altLang="en-US" dirty="0" smtClean="0"/>
              <a:t>目录</a:t>
            </a:r>
            <a:endParaRPr kumimoji="1" lang="zh-CN" altLang="en-US" dirty="0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941970" y="3886200"/>
            <a:ext cx="3453384" cy="665018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4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CONTENTS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6726241" y="1377380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6726241" y="1714502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7" name="文本占位符 7"/>
          <p:cNvSpPr>
            <a:spLocks noGrp="1"/>
          </p:cNvSpPr>
          <p:nvPr>
            <p:ph type="body" sz="quarter" idx="14"/>
          </p:nvPr>
        </p:nvSpPr>
        <p:spPr>
          <a:xfrm>
            <a:off x="6726241" y="2795738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>
          <a:xfrm>
            <a:off x="6726241" y="3132860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6"/>
          </p:nvPr>
        </p:nvSpPr>
        <p:spPr>
          <a:xfrm>
            <a:off x="6726241" y="4214096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6726241" y="4551218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四项目录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941970" y="2172089"/>
            <a:ext cx="3453384" cy="171411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115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zh-CN" altLang="en-US" dirty="0" smtClean="0"/>
              <a:t>目录</a:t>
            </a:r>
            <a:endParaRPr kumimoji="1" lang="zh-CN" altLang="en-US" dirty="0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941970" y="3886200"/>
            <a:ext cx="3453384" cy="665018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4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CONTENTS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6726241" y="1377380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6726241" y="1714502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7" name="文本占位符 7"/>
          <p:cNvSpPr>
            <a:spLocks noGrp="1"/>
          </p:cNvSpPr>
          <p:nvPr>
            <p:ph type="body" sz="quarter" idx="14"/>
          </p:nvPr>
        </p:nvSpPr>
        <p:spPr>
          <a:xfrm>
            <a:off x="6726241" y="2497928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>
          <a:xfrm>
            <a:off x="6726241" y="2835050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6"/>
          </p:nvPr>
        </p:nvSpPr>
        <p:spPr>
          <a:xfrm>
            <a:off x="6726241" y="3618477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6726241" y="3955599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20"/>
          </p:nvPr>
        </p:nvSpPr>
        <p:spPr>
          <a:xfrm>
            <a:off x="6726241" y="4737564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21"/>
          </p:nvPr>
        </p:nvSpPr>
        <p:spPr>
          <a:xfrm>
            <a:off x="6726241" y="5074686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页_五项目录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941970" y="2172089"/>
            <a:ext cx="3453384" cy="171411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115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zh-CN" altLang="en-US" dirty="0" smtClean="0"/>
              <a:t>目录</a:t>
            </a:r>
            <a:endParaRPr kumimoji="1" lang="zh-CN" altLang="en-US" dirty="0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941970" y="3886200"/>
            <a:ext cx="3453384" cy="665018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4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CONTENTS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6726241" y="1377380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6726241" y="1714502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7" name="文本占位符 7"/>
          <p:cNvSpPr>
            <a:spLocks noGrp="1"/>
          </p:cNvSpPr>
          <p:nvPr>
            <p:ph type="body" sz="quarter" idx="14"/>
          </p:nvPr>
        </p:nvSpPr>
        <p:spPr>
          <a:xfrm>
            <a:off x="6726241" y="2183063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>
          <a:xfrm>
            <a:off x="6726241" y="2520185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6"/>
          </p:nvPr>
        </p:nvSpPr>
        <p:spPr>
          <a:xfrm>
            <a:off x="6726241" y="3057243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6726241" y="3394365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1" name="文本占位符 7"/>
          <p:cNvSpPr>
            <a:spLocks noGrp="1"/>
          </p:cNvSpPr>
          <p:nvPr>
            <p:ph type="body" sz="quarter" idx="18"/>
          </p:nvPr>
        </p:nvSpPr>
        <p:spPr>
          <a:xfrm>
            <a:off x="6726241" y="3991258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7"/>
          <p:cNvSpPr>
            <a:spLocks noGrp="1"/>
          </p:cNvSpPr>
          <p:nvPr>
            <p:ph type="body" sz="quarter" idx="19"/>
          </p:nvPr>
        </p:nvSpPr>
        <p:spPr>
          <a:xfrm>
            <a:off x="6726241" y="4328380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20"/>
          </p:nvPr>
        </p:nvSpPr>
        <p:spPr>
          <a:xfrm>
            <a:off x="6726241" y="4796941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21"/>
          </p:nvPr>
        </p:nvSpPr>
        <p:spPr>
          <a:xfrm>
            <a:off x="6726241" y="5134063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六项目录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941970" y="2172089"/>
            <a:ext cx="3453384" cy="171411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115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zh-CN" altLang="en-US" dirty="0" smtClean="0"/>
              <a:t>目录</a:t>
            </a:r>
            <a:endParaRPr kumimoji="1" lang="zh-CN" altLang="en-US" dirty="0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941970" y="3886200"/>
            <a:ext cx="3453384" cy="665018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4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CONTENTS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6726241" y="997370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6726241" y="1334492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7" name="文本占位符 7"/>
          <p:cNvSpPr>
            <a:spLocks noGrp="1"/>
          </p:cNvSpPr>
          <p:nvPr>
            <p:ph type="body" sz="quarter" idx="14"/>
          </p:nvPr>
        </p:nvSpPr>
        <p:spPr>
          <a:xfrm>
            <a:off x="6726241" y="1803053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>
          <a:xfrm>
            <a:off x="6726241" y="2140175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6"/>
          </p:nvPr>
        </p:nvSpPr>
        <p:spPr>
          <a:xfrm>
            <a:off x="6726241" y="2677233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7"/>
          </p:nvPr>
        </p:nvSpPr>
        <p:spPr>
          <a:xfrm>
            <a:off x="6726241" y="3014355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1" name="文本占位符 7"/>
          <p:cNvSpPr>
            <a:spLocks noGrp="1"/>
          </p:cNvSpPr>
          <p:nvPr>
            <p:ph type="body" sz="quarter" idx="18"/>
          </p:nvPr>
        </p:nvSpPr>
        <p:spPr>
          <a:xfrm>
            <a:off x="6726241" y="3611248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7"/>
          <p:cNvSpPr>
            <a:spLocks noGrp="1"/>
          </p:cNvSpPr>
          <p:nvPr>
            <p:ph type="body" sz="quarter" idx="19"/>
          </p:nvPr>
        </p:nvSpPr>
        <p:spPr>
          <a:xfrm>
            <a:off x="6726241" y="3948370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20"/>
          </p:nvPr>
        </p:nvSpPr>
        <p:spPr>
          <a:xfrm>
            <a:off x="6726241" y="4416931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21"/>
          </p:nvPr>
        </p:nvSpPr>
        <p:spPr>
          <a:xfrm>
            <a:off x="6726241" y="4754053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5" name="文本占位符 7"/>
          <p:cNvSpPr>
            <a:spLocks noGrp="1"/>
          </p:cNvSpPr>
          <p:nvPr>
            <p:ph type="body" sz="quarter" idx="22"/>
          </p:nvPr>
        </p:nvSpPr>
        <p:spPr>
          <a:xfrm>
            <a:off x="6726241" y="5350946"/>
            <a:ext cx="3778967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6" name="文本占位符 7"/>
          <p:cNvSpPr>
            <a:spLocks noGrp="1"/>
          </p:cNvSpPr>
          <p:nvPr>
            <p:ph type="body" sz="quarter" idx="23"/>
          </p:nvPr>
        </p:nvSpPr>
        <p:spPr>
          <a:xfrm>
            <a:off x="6726241" y="5688068"/>
            <a:ext cx="3778967" cy="259771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12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副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rot="9822520">
            <a:off x="3099071" y="410986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8585722">
            <a:off x="2900872" y="169105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4450317">
            <a:off x="2505540" y="316495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 rot="892948">
            <a:off x="1669486" y="283793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4240722">
            <a:off x="2955271" y="340891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3863176">
            <a:off x="2173226" y="242362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187853">
            <a:off x="1161290" y="175907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905749">
            <a:off x="2244535" y="132182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9322284">
            <a:off x="2044076" y="170116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42066">
            <a:off x="1017200" y="378935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20117985">
            <a:off x="3894745" y="181582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 userDrawn="1"/>
        </p:nvSpPr>
        <p:spPr>
          <a:xfrm rot="905749">
            <a:off x="2447007" y="463647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 userDrawn="1"/>
        </p:nvSpPr>
        <p:spPr>
          <a:xfrm rot="19322284">
            <a:off x="4995333" y="525920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9736611">
            <a:off x="3735113" y="439545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4898200" y="2283751"/>
            <a:ext cx="1866282" cy="2934263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24000" b="1">
                <a:solidFill>
                  <a:schemeClr val="bg1"/>
                </a:solidFill>
                <a:latin typeface="+mn-lt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0</a:t>
            </a:r>
            <a:endParaRPr kumimoji="1" lang="zh-CN" altLang="en-US" dirty="0"/>
          </a:p>
        </p:txBody>
      </p:sp>
      <p:sp>
        <p:nvSpPr>
          <p:cNvPr id="18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4898201" y="1925216"/>
            <a:ext cx="1866282" cy="337122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ctr">
              <a:buNone/>
              <a:defRPr sz="2800" b="0">
                <a:solidFill>
                  <a:schemeClr val="bg1"/>
                </a:solidFill>
                <a:latin typeface="+mn-lt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PART</a:t>
            </a:r>
            <a:endParaRPr kumimoji="1" lang="zh-CN" altLang="en-US" dirty="0"/>
          </a:p>
        </p:txBody>
      </p:sp>
      <p:sp>
        <p:nvSpPr>
          <p:cNvPr id="19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7242528" y="2817380"/>
            <a:ext cx="3778967" cy="1940875"/>
          </a:xfrm>
          <a:prstGeom prst="rect">
            <a:avLst/>
          </a:prstGeom>
          <a:ln w="12700" cmpd="sng">
            <a:noFill/>
          </a:ln>
        </p:spPr>
        <p:txBody>
          <a:bodyPr vert="horz" anchor="t"/>
          <a:lstStyle>
            <a:lvl1pPr marL="0" indent="0" algn="l">
              <a:buNone/>
              <a:defRPr sz="6600" b="1">
                <a:solidFill>
                  <a:schemeClr val="accent4">
                    <a:alpha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94188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2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9238099">
            <a:off x="11440980" y="5083135"/>
            <a:ext cx="442243" cy="442243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10718032" y="5587230"/>
            <a:ext cx="1790831" cy="179083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9831264" y="6039855"/>
            <a:ext cx="1029918" cy="102991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0567216">
            <a:off x="9227888" y="6150357"/>
            <a:ext cx="265265" cy="2652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20567216">
            <a:off x="11022574" y="4821816"/>
            <a:ext cx="308836" cy="308836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96210" y="33589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1433404">
            <a:off x="-424797" y="-289495"/>
            <a:ext cx="1261894" cy="126189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1181569" y="925974"/>
            <a:ext cx="284699" cy="28469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1311074" y="134869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713834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3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 rot="9822520">
            <a:off x="8665853" y="4696597"/>
            <a:ext cx="716990" cy="71699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 userDrawn="1"/>
        </p:nvSpPr>
        <p:spPr>
          <a:xfrm rot="18585722">
            <a:off x="8467654" y="2277789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 userDrawn="1"/>
        </p:nvSpPr>
        <p:spPr>
          <a:xfrm rot="4450317">
            <a:off x="8072322" y="3751685"/>
            <a:ext cx="139775" cy="13977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 userDrawn="1"/>
        </p:nvSpPr>
        <p:spPr>
          <a:xfrm rot="892948">
            <a:off x="7236268" y="3424662"/>
            <a:ext cx="381184" cy="38118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 userDrawn="1"/>
        </p:nvSpPr>
        <p:spPr>
          <a:xfrm rot="4240722">
            <a:off x="8522053" y="3995644"/>
            <a:ext cx="211665" cy="21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 userDrawn="1"/>
        </p:nvSpPr>
        <p:spPr>
          <a:xfrm rot="3863176">
            <a:off x="7740008" y="3010353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 userDrawn="1"/>
        </p:nvSpPr>
        <p:spPr>
          <a:xfrm rot="187853">
            <a:off x="6728072" y="2345802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 userDrawn="1"/>
        </p:nvSpPr>
        <p:spPr>
          <a:xfrm rot="905749">
            <a:off x="7811317" y="1908556"/>
            <a:ext cx="962806" cy="96280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 userDrawn="1"/>
        </p:nvSpPr>
        <p:spPr>
          <a:xfrm rot="19322284">
            <a:off x="7610858" y="2287891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 userDrawn="1"/>
        </p:nvSpPr>
        <p:spPr>
          <a:xfrm rot="42066">
            <a:off x="6583982" y="4376085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 userDrawn="1"/>
        </p:nvSpPr>
        <p:spPr>
          <a:xfrm rot="20117985">
            <a:off x="9461527" y="2402555"/>
            <a:ext cx="2847505" cy="284750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 userDrawn="1"/>
        </p:nvSpPr>
        <p:spPr>
          <a:xfrm rot="905749">
            <a:off x="8013789" y="5223207"/>
            <a:ext cx="958417" cy="95841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 userDrawn="1"/>
        </p:nvSpPr>
        <p:spPr>
          <a:xfrm rot="19322284">
            <a:off x="10562115" y="5845935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 userDrawn="1"/>
        </p:nvSpPr>
        <p:spPr>
          <a:xfrm rot="19736611">
            <a:off x="9301895" y="4982187"/>
            <a:ext cx="997607" cy="99760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5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 rot="15361769">
            <a:off x="6558089" y="-388007"/>
            <a:ext cx="1171437" cy="117143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rot="2558654">
            <a:off x="6112257" y="3254276"/>
            <a:ext cx="331525" cy="3315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rot="20601285">
            <a:off x="5807448" y="2602019"/>
            <a:ext cx="472692" cy="47269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 userDrawn="1"/>
        </p:nvSpPr>
        <p:spPr>
          <a:xfrm rot="2349059">
            <a:off x="6265431" y="2733673"/>
            <a:ext cx="223715" cy="2237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 rot="1971513">
            <a:off x="5492430" y="1969500"/>
            <a:ext cx="478989" cy="47898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 userDrawn="1"/>
        </p:nvSpPr>
        <p:spPr>
          <a:xfrm rot="19896190">
            <a:off x="6547995" y="1195050"/>
            <a:ext cx="669411" cy="6694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 rot="20614086">
            <a:off x="4738005" y="792153"/>
            <a:ext cx="1325599" cy="1325599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rot="18585722">
            <a:off x="4977502" y="-1036467"/>
            <a:ext cx="1958891" cy="195889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 userDrawn="1"/>
        </p:nvSpPr>
        <p:spPr>
          <a:xfrm rot="17430621">
            <a:off x="4648690" y="376003"/>
            <a:ext cx="204135" cy="20413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 userDrawn="1"/>
        </p:nvSpPr>
        <p:spPr>
          <a:xfrm rot="19750403">
            <a:off x="6270904" y="2051889"/>
            <a:ext cx="252619" cy="25261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 rot="19896190">
            <a:off x="4118801" y="1264919"/>
            <a:ext cx="329419" cy="329419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6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94188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页_7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94188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8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94188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背景图片出处</a:t>
            </a: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英文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cs typeface="Segoe UI Light" panose="020B0502040204020203"/>
              </a:rPr>
              <a:t>Century Gothic</a:t>
            </a: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1.3</a:t>
            </a: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algn="l" defTabSz="60896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本网站所提供的任何信息内容（包括但不限于 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PPT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 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模板、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Word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 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文档、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Excel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 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图表、图片素材等）均受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《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中华人民共和国著作权法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》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、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《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信息网络传播权保护条例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》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(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包括图片或图表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)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OfficePLUS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背景图片素材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33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点击</a:t>
            </a:r>
            <a:r>
              <a:rPr kumimoji="1" lang="en-US" altLang="zh-CN" sz="133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Logo</a:t>
            </a:r>
            <a:r>
              <a:rPr kumimoji="1" lang="zh-CN" altLang="en-US" sz="133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XXX</a:t>
            </a:r>
            <a:r>
              <a:rPr kumimoji="1" lang="zh-CN" altLang="en-US" dirty="0"/>
              <a:t>学院</a:t>
            </a:r>
            <a:r>
              <a:rPr kumimoji="1" lang="en-US" altLang="zh-CN" dirty="0"/>
              <a:t>XXX</a:t>
            </a:r>
            <a:r>
              <a:rPr kumimoji="1" lang="zh-CN" altLang="en-US" dirty="0" smtClean="0"/>
              <a:t>专业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3249976" y="2236489"/>
            <a:ext cx="5692048" cy="1434423"/>
          </a:xfrm>
        </p:spPr>
        <p:txBody>
          <a:bodyPr/>
          <a:lstStyle/>
          <a:p>
            <a:r>
              <a:rPr kumimoji="1" lang="zh-CN" altLang="en-US" sz="4400" dirty="0"/>
              <a:t>艺术设计答辩</a:t>
            </a:r>
            <a:r>
              <a:rPr kumimoji="1" lang="en-US" altLang="zh-CN" sz="4400" dirty="0" err="1"/>
              <a:t>ppt</a:t>
            </a:r>
            <a:r>
              <a:rPr kumimoji="1" lang="zh-CN" altLang="en-US" sz="4400" dirty="0"/>
              <a:t>模板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/>
              <a:t>《</a:t>
            </a:r>
            <a:r>
              <a:rPr kumimoji="1" lang="zh-CN" altLang="en-US" dirty="0"/>
              <a:t>请在此位置添加答辩作品名称</a:t>
            </a:r>
            <a:r>
              <a:rPr kumimoji="1" lang="en-US" altLang="zh-CN" dirty="0" smtClean="0"/>
              <a:t>》</a:t>
            </a:r>
            <a:endParaRPr kumimoji="1" lang="zh-CN" altLang="en-US" dirty="0">
              <a:solidFill>
                <a:schemeClr val="accent2"/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>
          <a:xfrm>
            <a:off x="2448653" y="4255971"/>
            <a:ext cx="7294694" cy="1442720"/>
          </a:xfrm>
        </p:spPr>
        <p:txBody>
          <a:bodyPr/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/>
              <a:t>学校名称：</a:t>
            </a:r>
            <a:r>
              <a:rPr lang="en-US" altLang="zh-CN" dirty="0"/>
              <a:t>XXX</a:t>
            </a:r>
            <a:r>
              <a:rPr lang="zh-CN" altLang="en-US" dirty="0"/>
              <a:t>大学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/>
              <a:t>指导老师：</a:t>
            </a:r>
            <a:r>
              <a:rPr lang="en-US" altLang="zh-CN" dirty="0"/>
              <a:t>XXX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dirty="0"/>
              <a:t>报告人：</a:t>
            </a:r>
            <a:r>
              <a:rPr lang="en-US" altLang="zh-CN" dirty="0"/>
              <a:t>XXX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目录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dirty="0" smtClean="0"/>
              <a:t>CONTENTS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kumimoji="1"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选题</a:t>
            </a:r>
            <a:r>
              <a:rPr kumimoji="1"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背景</a:t>
            </a:r>
            <a:endParaRPr kumimoji="1"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点击此处添加文本内容，如关键词、部分简单介绍等</a:t>
            </a:r>
            <a:r>
              <a:rPr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。</a:t>
            </a:r>
            <a:endParaRPr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0"/>
            <a:r>
              <a:rPr kumimoji="1"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作品</a:t>
            </a:r>
            <a:r>
              <a:rPr kumimoji="1"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概述</a:t>
            </a:r>
            <a:endParaRPr kumimoji="1"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点击此处添加文本内容，如关键词、部分简单介绍等</a:t>
            </a:r>
            <a:r>
              <a:rPr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。</a:t>
            </a:r>
            <a:endParaRPr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kumimoji="1"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制作</a:t>
            </a:r>
            <a:r>
              <a:rPr kumimoji="1"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过程</a:t>
            </a:r>
            <a:endParaRPr kumimoji="1"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点击此处添加文本内容，如关键词、部分简单介绍等</a:t>
            </a:r>
            <a:r>
              <a:rPr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。</a:t>
            </a:r>
            <a:endParaRPr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0"/>
            <a:r>
              <a:rPr kumimoji="1"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作品</a:t>
            </a:r>
            <a:r>
              <a:rPr kumimoji="1"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展示</a:t>
            </a:r>
            <a:endParaRPr kumimoji="1"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点击此处添加文本内容，如关键词、部分简单介绍等</a:t>
            </a:r>
            <a:r>
              <a:rPr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。</a:t>
            </a:r>
            <a:endParaRPr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pPr lvl="0"/>
            <a:r>
              <a:rPr kumimoji="1"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总结</a:t>
            </a:r>
            <a:r>
              <a:rPr kumimoji="1"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回顾</a:t>
            </a:r>
            <a:endParaRPr kumimoji="1"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FFFFFF"/>
                </a:solidFill>
                <a:ea typeface="微软雅黑" panose="020B0503020204020204" charset="-122"/>
              </a:rPr>
              <a:t>点击此处添加文本内容，如关键词、部分简单介绍等</a:t>
            </a:r>
            <a:r>
              <a:rPr lang="zh-CN" altLang="en-US" kern="0" dirty="0" smtClean="0">
                <a:solidFill>
                  <a:srgbClr val="FFFFFF"/>
                </a:solidFill>
                <a:ea typeface="微软雅黑" panose="020B0503020204020204" charset="-122"/>
              </a:rPr>
              <a:t>。</a:t>
            </a:r>
            <a:endParaRPr lang="zh-CN" altLang="en-US" kern="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840996" y="1296024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1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840996" y="2153735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2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840996" y="3011446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3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40996" y="3869157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4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840996" y="4726867"/>
            <a:ext cx="639372" cy="639372"/>
          </a:xfrm>
          <a:prstGeom prst="ellipse">
            <a:avLst/>
          </a:prstGeom>
          <a:solidFill>
            <a:schemeClr val="accent4"/>
          </a:solidFill>
          <a:ln w="28575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5</a:t>
            </a:r>
            <a:endParaRPr kumimoji="1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8" b="2918"/>
          <a:stretch>
            <a:fillRect/>
          </a:stretch>
        </p:blipFill>
        <p:spPr>
          <a:xfrm>
            <a:off x="825499" y="1154640"/>
            <a:ext cx="5710766" cy="4283075"/>
          </a:xfrm>
          <a:prstGeom prst="roundRect">
            <a:avLst>
              <a:gd name="adj" fmla="val 209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3"/>
          <p:cNvSpPr txBox="1"/>
          <p:nvPr/>
        </p:nvSpPr>
        <p:spPr>
          <a:xfrm>
            <a:off x="7216854" y="1346969"/>
            <a:ext cx="414541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点击此处添加简短介绍，顶部</a:t>
            </a:r>
            <a:r>
              <a:rPr lang="zh-CN" altLang="en-US" sz="2400" b="1" dirty="0">
                <a:solidFill>
                  <a:schemeClr val="bg1"/>
                </a:solidFill>
                <a:ea typeface="微软雅黑" panose="020B0503020204020204" charset="-122"/>
                <a:cs typeface="Arial" panose="020B0604020202020204" pitchFamily="34" charset="0"/>
              </a:rPr>
              <a:t>“开始”面板中可以对字体、字号、颜色、行距等进行修改。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11868" y="580605"/>
            <a:ext cx="1256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/>
            <a:r>
              <a:rPr lang="zh-CN" altLang="en-US" sz="7200" dirty="0" smtClean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“</a:t>
            </a:r>
            <a:endParaRPr lang="zh-CN" altLang="en-US" sz="720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909772" y="2879696"/>
            <a:ext cx="904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8965"/>
            <a:r>
              <a:rPr lang="zh-CN" altLang="en-US" sz="7200" dirty="0" smtClean="0">
                <a:solidFill>
                  <a:schemeClr val="bg1"/>
                </a:solidFill>
                <a:latin typeface="+mn-ea"/>
                <a:cs typeface="Arial" panose="020B0604020202020204" pitchFamily="34" charset="0"/>
              </a:rPr>
              <a:t>”</a:t>
            </a:r>
            <a:endParaRPr lang="zh-CN" altLang="en-US" sz="7200" dirty="0">
              <a:solidFill>
                <a:schemeClr val="bg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7216853" y="4225075"/>
            <a:ext cx="414541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7216853" y="358758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2336797" y="965201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615026" y="2413000"/>
            <a:ext cx="931334" cy="93133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smtClean="0"/>
              <a:t>A</a:t>
            </a:r>
            <a:endParaRPr kumimoji="1" lang="zh-CN" altLang="en-US" sz="3600" b="1" dirty="0"/>
          </a:p>
        </p:txBody>
      </p:sp>
      <p:sp>
        <p:nvSpPr>
          <p:cNvPr id="5" name="文本框 8"/>
          <p:cNvSpPr txBox="1"/>
          <p:nvPr/>
        </p:nvSpPr>
        <p:spPr>
          <a:xfrm>
            <a:off x="2702491" y="1686318"/>
            <a:ext cx="317337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02490" y="1168401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988419" y="963032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0266648" y="2410831"/>
            <a:ext cx="931334" cy="93133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B</a:t>
            </a:r>
            <a:endParaRPr kumimoji="1" lang="zh-CN" altLang="en-US" sz="3600" b="1" dirty="0"/>
          </a:p>
        </p:txBody>
      </p:sp>
      <p:sp>
        <p:nvSpPr>
          <p:cNvPr id="11" name="文本框 8"/>
          <p:cNvSpPr txBox="1"/>
          <p:nvPr/>
        </p:nvSpPr>
        <p:spPr>
          <a:xfrm>
            <a:off x="7354113" y="1684149"/>
            <a:ext cx="317337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54112" y="116623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963404" y="3607518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241633" y="5055317"/>
            <a:ext cx="931334" cy="931334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C</a:t>
            </a:r>
            <a:endParaRPr kumimoji="1" lang="zh-CN" altLang="en-US" sz="3600" b="1" dirty="0"/>
          </a:p>
        </p:txBody>
      </p:sp>
      <p:sp>
        <p:nvSpPr>
          <p:cNvPr id="16" name="文本框 8"/>
          <p:cNvSpPr txBox="1"/>
          <p:nvPr/>
        </p:nvSpPr>
        <p:spPr>
          <a:xfrm>
            <a:off x="1329098" y="4328635"/>
            <a:ext cx="317337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329097" y="3810718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5615026" y="3605349"/>
            <a:ext cx="3843869" cy="1913466"/>
          </a:xfrm>
          <a:prstGeom prst="roundRect">
            <a:avLst>
              <a:gd name="adj" fmla="val 457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893255" y="5053148"/>
            <a:ext cx="931334" cy="931334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 smtClean="0"/>
              <a:t>D</a:t>
            </a:r>
            <a:endParaRPr kumimoji="1" lang="zh-CN" altLang="en-US" sz="3600" b="1" dirty="0"/>
          </a:p>
        </p:txBody>
      </p:sp>
      <p:sp>
        <p:nvSpPr>
          <p:cNvPr id="21" name="文本框 8"/>
          <p:cNvSpPr txBox="1"/>
          <p:nvPr/>
        </p:nvSpPr>
        <p:spPr>
          <a:xfrm>
            <a:off x="5980720" y="4326466"/>
            <a:ext cx="317337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80719" y="3808549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  <p:sp>
        <p:nvSpPr>
          <p:cNvPr id="3" name="文本框 8"/>
          <p:cNvSpPr txBox="1"/>
          <p:nvPr/>
        </p:nvSpPr>
        <p:spPr>
          <a:xfrm>
            <a:off x="1103920" y="3564675"/>
            <a:ext cx="414541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03920" y="2927182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作品概述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/>
              <a:t>作品</a:t>
            </a:r>
            <a:r>
              <a:rPr kumimoji="1" lang="zh-CN" altLang="en-US" dirty="0" smtClean="0"/>
              <a:t>概述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8" b="49699"/>
          <a:stretch>
            <a:fillRect/>
          </a:stretch>
        </p:blipFill>
        <p:spPr>
          <a:xfrm>
            <a:off x="0" y="996005"/>
            <a:ext cx="12192000" cy="3335867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8"/>
          <p:cNvSpPr txBox="1"/>
          <p:nvPr/>
        </p:nvSpPr>
        <p:spPr>
          <a:xfrm>
            <a:off x="1322427" y="5170281"/>
            <a:ext cx="954714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77745" y="4627039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42612" y="3656113"/>
            <a:ext cx="3932481" cy="25153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8"/>
          <p:cNvSpPr txBox="1"/>
          <p:nvPr/>
        </p:nvSpPr>
        <p:spPr>
          <a:xfrm>
            <a:off x="2470268" y="4926185"/>
            <a:ext cx="356533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08018" y="447375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作品概述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7" t="10133" r="26303" b="30959"/>
          <a:stretch>
            <a:fillRect/>
          </a:stretch>
        </p:blipFill>
        <p:spPr>
          <a:xfrm>
            <a:off x="0" y="917875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矩形 6"/>
          <p:cNvSpPr/>
          <p:nvPr/>
        </p:nvSpPr>
        <p:spPr>
          <a:xfrm>
            <a:off x="8259519" y="236936"/>
            <a:ext cx="3932481" cy="25153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8387175" y="917875"/>
            <a:ext cx="356533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24925" y="46544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7" t="10133" r="26303" b="30959"/>
          <a:stretch>
            <a:fillRect/>
          </a:stretch>
        </p:blipFill>
        <p:spPr>
          <a:xfrm>
            <a:off x="6861686" y="2422903"/>
            <a:ext cx="4539343" cy="340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制作过程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制作过程</a:t>
            </a:r>
            <a:endParaRPr kumimoji="1" lang="zh-CN" altLang="en-US" dirty="0"/>
          </a:p>
        </p:txBody>
      </p:sp>
      <p:grpSp>
        <p:nvGrpSpPr>
          <p:cNvPr id="59" name="组 58"/>
          <p:cNvGrpSpPr/>
          <p:nvPr/>
        </p:nvGrpSpPr>
        <p:grpSpPr>
          <a:xfrm>
            <a:off x="1713834" y="1499661"/>
            <a:ext cx="3898111" cy="1704425"/>
            <a:chOff x="1713834" y="1499661"/>
            <a:chExt cx="3898111" cy="1704425"/>
          </a:xfrm>
        </p:grpSpPr>
        <p:sp>
          <p:nvSpPr>
            <p:cNvPr id="16" name="矩形 15"/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框 8"/>
          <p:cNvSpPr txBox="1"/>
          <p:nvPr/>
        </p:nvSpPr>
        <p:spPr>
          <a:xfrm>
            <a:off x="2975658" y="2113459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975658" y="1661027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83777" y="2945364"/>
            <a:ext cx="445028" cy="44502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745909" y="1690153"/>
            <a:ext cx="94288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A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60" name="组 59"/>
          <p:cNvGrpSpPr/>
          <p:nvPr/>
        </p:nvGrpSpPr>
        <p:grpSpPr>
          <a:xfrm>
            <a:off x="6195587" y="1499661"/>
            <a:ext cx="3898111" cy="1704425"/>
            <a:chOff x="6195587" y="1499661"/>
            <a:chExt cx="3898111" cy="1704425"/>
          </a:xfrm>
        </p:grpSpPr>
        <p:sp>
          <p:nvSpPr>
            <p:cNvPr id="31" name="矩形 30"/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9" name="文本框 8"/>
          <p:cNvSpPr txBox="1"/>
          <p:nvPr/>
        </p:nvSpPr>
        <p:spPr>
          <a:xfrm flipH="1">
            <a:off x="6450374" y="2113459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6450374" y="1661027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26" name="椭圆 25"/>
          <p:cNvSpPr/>
          <p:nvPr/>
        </p:nvSpPr>
        <p:spPr>
          <a:xfrm flipH="1">
            <a:off x="5951977" y="2945364"/>
            <a:ext cx="445026" cy="4450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 flipH="1">
            <a:off x="9200490" y="1690153"/>
            <a:ext cx="779380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B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49" name="组 48"/>
          <p:cNvGrpSpPr/>
          <p:nvPr/>
        </p:nvGrpSpPr>
        <p:grpSpPr>
          <a:xfrm flipV="1">
            <a:off x="1713834" y="3712975"/>
            <a:ext cx="3898111" cy="1704425"/>
            <a:chOff x="815671" y="1618373"/>
            <a:chExt cx="4154756" cy="1743090"/>
          </a:xfrm>
        </p:grpSpPr>
        <p:sp>
          <p:nvSpPr>
            <p:cNvPr id="52" name="矩形 51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53" name="矩形 52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0" name="文本框 8"/>
          <p:cNvSpPr txBox="1"/>
          <p:nvPr/>
        </p:nvSpPr>
        <p:spPr>
          <a:xfrm>
            <a:off x="2975658" y="3911050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75658" y="4803602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7" name="椭圆 46"/>
          <p:cNvSpPr/>
          <p:nvPr/>
        </p:nvSpPr>
        <p:spPr>
          <a:xfrm flipV="1">
            <a:off x="5383777" y="3490462"/>
            <a:ext cx="445028" cy="44502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1725070" y="3903469"/>
            <a:ext cx="984565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C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grpSp>
        <p:nvGrpSpPr>
          <p:cNvPr id="41" name="组 40"/>
          <p:cNvGrpSpPr/>
          <p:nvPr/>
        </p:nvGrpSpPr>
        <p:grpSpPr>
          <a:xfrm flipH="1" flipV="1">
            <a:off x="6195587" y="3712975"/>
            <a:ext cx="3898111" cy="1704425"/>
            <a:chOff x="815671" y="1618373"/>
            <a:chExt cx="4154756" cy="1743090"/>
          </a:xfrm>
        </p:grpSpPr>
        <p:sp>
          <p:nvSpPr>
            <p:cNvPr id="44" name="矩形 43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 flipH="1">
            <a:off x="6450374" y="3911050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6450374" y="4803602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 flipV="1">
            <a:off x="5951977" y="3466024"/>
            <a:ext cx="445026" cy="44502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文本框 39"/>
          <p:cNvSpPr txBox="1"/>
          <p:nvPr/>
        </p:nvSpPr>
        <p:spPr>
          <a:xfrm flipH="1">
            <a:off x="9138775" y="3903469"/>
            <a:ext cx="902811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D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56" name="右箭头 55"/>
          <p:cNvSpPr/>
          <p:nvPr/>
        </p:nvSpPr>
        <p:spPr>
          <a:xfrm>
            <a:off x="5754006" y="3038312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右箭头 56"/>
          <p:cNvSpPr/>
          <p:nvPr/>
        </p:nvSpPr>
        <p:spPr>
          <a:xfrm rot="5400000">
            <a:off x="5971711" y="3394537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右箭头 57"/>
          <p:cNvSpPr/>
          <p:nvPr/>
        </p:nvSpPr>
        <p:spPr>
          <a:xfrm rot="10800000">
            <a:off x="5600929" y="3578936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制作过程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744685"/>
            <a:ext cx="12192000" cy="870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任意形状 5"/>
          <p:cNvSpPr/>
          <p:nvPr/>
        </p:nvSpPr>
        <p:spPr>
          <a:xfrm rot="10800000">
            <a:off x="859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8"/>
          <p:cNvSpPr txBox="1"/>
          <p:nvPr/>
        </p:nvSpPr>
        <p:spPr>
          <a:xfrm>
            <a:off x="957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57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2" name="任意形状 11"/>
          <p:cNvSpPr/>
          <p:nvPr/>
        </p:nvSpPr>
        <p:spPr>
          <a:xfrm>
            <a:off x="2955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8"/>
          <p:cNvSpPr txBox="1"/>
          <p:nvPr/>
        </p:nvSpPr>
        <p:spPr>
          <a:xfrm>
            <a:off x="3042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42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8" name="任意形状 17"/>
          <p:cNvSpPr/>
          <p:nvPr/>
        </p:nvSpPr>
        <p:spPr>
          <a:xfrm rot="10800000">
            <a:off x="5050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文本框 8"/>
          <p:cNvSpPr txBox="1"/>
          <p:nvPr/>
        </p:nvSpPr>
        <p:spPr>
          <a:xfrm>
            <a:off x="5148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148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2" name="任意形状 21"/>
          <p:cNvSpPr/>
          <p:nvPr/>
        </p:nvSpPr>
        <p:spPr>
          <a:xfrm>
            <a:off x="7146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8"/>
          <p:cNvSpPr txBox="1"/>
          <p:nvPr/>
        </p:nvSpPr>
        <p:spPr>
          <a:xfrm>
            <a:off x="7233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33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6" name="任意形状 25"/>
          <p:cNvSpPr/>
          <p:nvPr/>
        </p:nvSpPr>
        <p:spPr>
          <a:xfrm rot="10800000">
            <a:off x="9241970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8"/>
          <p:cNvSpPr txBox="1"/>
          <p:nvPr/>
        </p:nvSpPr>
        <p:spPr>
          <a:xfrm>
            <a:off x="9339942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339942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制作过程</a:t>
            </a:r>
            <a:endParaRPr kumimoji="1" lang="zh-CN" altLang="en-US" dirty="0"/>
          </a:p>
        </p:txBody>
      </p:sp>
      <p:sp>
        <p:nvSpPr>
          <p:cNvPr id="7" name="任意形状 6"/>
          <p:cNvSpPr/>
          <p:nvPr/>
        </p:nvSpPr>
        <p:spPr>
          <a:xfrm>
            <a:off x="1150642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10" name="形状 9"/>
          <p:cNvSpPr/>
          <p:nvPr/>
        </p:nvSpPr>
        <p:spPr>
          <a:xfrm>
            <a:off x="2333128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任意形状 10"/>
          <p:cNvSpPr/>
          <p:nvPr/>
        </p:nvSpPr>
        <p:spPr>
          <a:xfrm>
            <a:off x="1608521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5" name="圆角矩形 14"/>
          <p:cNvSpPr/>
          <p:nvPr/>
        </p:nvSpPr>
        <p:spPr>
          <a:xfrm>
            <a:off x="3700162" y="2428170"/>
            <a:ext cx="2060461" cy="1699449"/>
          </a:xfrm>
          <a:prstGeom prst="roundRect">
            <a:avLst>
              <a:gd name="adj" fmla="val 10000"/>
            </a:avLst>
          </a:prstGeom>
          <a:ln>
            <a:solidFill>
              <a:schemeClr val="accent5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环形箭头 15"/>
          <p:cNvSpPr/>
          <p:nvPr/>
        </p:nvSpPr>
        <p:spPr>
          <a:xfrm>
            <a:off x="4865479" y="1426029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chemeClr val="accent5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任意形状 16"/>
          <p:cNvSpPr/>
          <p:nvPr/>
        </p:nvSpPr>
        <p:spPr>
          <a:xfrm>
            <a:off x="4158043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5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21" name="任意形状 20"/>
          <p:cNvSpPr/>
          <p:nvPr/>
        </p:nvSpPr>
        <p:spPr>
          <a:xfrm>
            <a:off x="6249684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25" name="形状 24"/>
          <p:cNvSpPr/>
          <p:nvPr/>
        </p:nvSpPr>
        <p:spPr>
          <a:xfrm>
            <a:off x="7432171" y="29211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任意形状 28"/>
          <p:cNvSpPr/>
          <p:nvPr/>
        </p:nvSpPr>
        <p:spPr>
          <a:xfrm>
            <a:off x="6707564" y="37634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3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30" name="任意形状 29"/>
          <p:cNvSpPr/>
          <p:nvPr/>
        </p:nvSpPr>
        <p:spPr>
          <a:xfrm>
            <a:off x="8799205" y="24281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ln>
            <a:solidFill>
              <a:schemeClr val="accent4"/>
            </a:solidFill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  <a:p>
            <a:pPr marL="285750" lvl="1" indent="-285750" algn="l" defTabSz="13335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000" kern="1200"/>
          </a:p>
        </p:txBody>
      </p:sp>
      <p:sp>
        <p:nvSpPr>
          <p:cNvPr id="31" name="任意形状 30"/>
          <p:cNvSpPr/>
          <p:nvPr/>
        </p:nvSpPr>
        <p:spPr>
          <a:xfrm>
            <a:off x="9257084" y="20640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accent4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32" name="文本框 8"/>
          <p:cNvSpPr txBox="1"/>
          <p:nvPr/>
        </p:nvSpPr>
        <p:spPr>
          <a:xfrm>
            <a:off x="1327357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17915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6475638" y="2625127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66196" y="39521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3918539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13831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9026323" y="2928450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9321615" y="22145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作品展示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作品展示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2" t="5949" r="14425" b="19558"/>
          <a:stretch>
            <a:fillRect/>
          </a:stretch>
        </p:blipFill>
        <p:spPr>
          <a:xfrm rot="16200000" flipH="1">
            <a:off x="6153873" y="843092"/>
            <a:ext cx="6491681" cy="5170511"/>
          </a:xfrm>
          <a:prstGeom prst="flowChartManualInpu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文本框 8"/>
          <p:cNvSpPr txBox="1"/>
          <p:nvPr/>
        </p:nvSpPr>
        <p:spPr>
          <a:xfrm>
            <a:off x="439732" y="2599794"/>
            <a:ext cx="4339097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</a:t>
            </a:r>
          </a:p>
          <a:p>
            <a:pPr>
              <a:lnSpc>
                <a:spcPct val="130000"/>
              </a:lnSpc>
            </a:pPr>
            <a:endParaRPr lang="zh-CN" altLang="en-US" sz="1200" u="sng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数字等都可以通过点击和重新输入进行更改，顶部“开始”面板中可以对字体、字号、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颜色等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9732" y="1186267"/>
            <a:ext cx="3467616" cy="732508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32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32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作品展示</a:t>
            </a:r>
            <a:endParaRPr kumimoji="1" lang="zh-CN" altLang="en-US" dirty="0"/>
          </a:p>
        </p:txBody>
      </p:sp>
      <p:grpSp>
        <p:nvGrpSpPr>
          <p:cNvPr id="8" name="组 7"/>
          <p:cNvGrpSpPr/>
          <p:nvPr/>
        </p:nvGrpSpPr>
        <p:grpSpPr>
          <a:xfrm>
            <a:off x="1713834" y="1074730"/>
            <a:ext cx="2598057" cy="4832584"/>
            <a:chOff x="766537" y="1437588"/>
            <a:chExt cx="2598057" cy="4832584"/>
          </a:xfrm>
        </p:grpSpPr>
        <p:sp>
          <p:nvSpPr>
            <p:cNvPr id="5" name="矩形 4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11491" r="26507" b="29383"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6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字号等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进行修改。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9" name="组 8"/>
          <p:cNvGrpSpPr/>
          <p:nvPr/>
        </p:nvGrpSpPr>
        <p:grpSpPr>
          <a:xfrm>
            <a:off x="4841663" y="1074730"/>
            <a:ext cx="2598057" cy="4832584"/>
            <a:chOff x="766537" y="1437588"/>
            <a:chExt cx="2598057" cy="4832584"/>
          </a:xfrm>
        </p:grpSpPr>
        <p:sp>
          <p:nvSpPr>
            <p:cNvPr id="10" name="矩形 9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11491" r="26507" b="29383"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3" name="矩形 12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7969492" y="1074730"/>
            <a:ext cx="2598057" cy="4832584"/>
            <a:chOff x="766537" y="1437588"/>
            <a:chExt cx="2598057" cy="4832584"/>
          </a:xfrm>
        </p:grpSpPr>
        <p:sp>
          <p:nvSpPr>
            <p:cNvPr id="15" name="矩形 14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11491" r="26507" b="29383"/>
            <a:stretch>
              <a:fillRect/>
            </a:stretch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8" name="矩形 17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8965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作品展示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2" t="5949" r="22005" b="19558"/>
          <a:stretch>
            <a:fillRect/>
          </a:stretch>
        </p:blipFill>
        <p:spPr>
          <a:xfrm rot="16200000" flipH="1">
            <a:off x="0" y="758372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矩形 3"/>
          <p:cNvSpPr/>
          <p:nvPr/>
        </p:nvSpPr>
        <p:spPr>
          <a:xfrm>
            <a:off x="3051861" y="758371"/>
            <a:ext cx="3051861" cy="3051862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300079" y="1303331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2" t="5949" r="22005" b="19558"/>
          <a:stretch>
            <a:fillRect/>
          </a:stretch>
        </p:blipFill>
        <p:spPr>
          <a:xfrm rot="16200000" flipH="1">
            <a:off x="6103723" y="758373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9155584" y="758372"/>
            <a:ext cx="3051861" cy="3051862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403802" y="1303332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2" t="5949" r="22005" b="19558"/>
          <a:stretch>
            <a:fillRect/>
          </a:stretch>
        </p:blipFill>
        <p:spPr>
          <a:xfrm rot="16200000" flipH="1">
            <a:off x="3051859" y="3806139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矩形 11"/>
          <p:cNvSpPr/>
          <p:nvPr/>
        </p:nvSpPr>
        <p:spPr>
          <a:xfrm>
            <a:off x="-1" y="3806138"/>
            <a:ext cx="3051861" cy="3051862"/>
          </a:xfrm>
          <a:prstGeom prst="rect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8"/>
          <p:cNvSpPr txBox="1"/>
          <p:nvPr/>
        </p:nvSpPr>
        <p:spPr>
          <a:xfrm>
            <a:off x="248217" y="4947275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8217" y="4351098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2" t="5949" r="22005" b="19558"/>
          <a:stretch>
            <a:fillRect/>
          </a:stretch>
        </p:blipFill>
        <p:spPr>
          <a:xfrm rot="16200000" flipH="1">
            <a:off x="9155580" y="3799348"/>
            <a:ext cx="3051861" cy="3051861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矩形 15"/>
          <p:cNvSpPr/>
          <p:nvPr/>
        </p:nvSpPr>
        <p:spPr>
          <a:xfrm>
            <a:off x="6103720" y="3799347"/>
            <a:ext cx="3051861" cy="3051862"/>
          </a:xfrm>
          <a:prstGeom prst="rect">
            <a:avLst/>
          </a:prstGeom>
          <a:solidFill>
            <a:schemeClr val="accent2">
              <a:lumMod val="9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351938" y="4344307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总结回顾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总结回顾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431971" y="4112986"/>
            <a:ext cx="6291943" cy="220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1"/>
          <p:cNvSpPr txBox="1"/>
          <p:nvPr/>
        </p:nvSpPr>
        <p:spPr>
          <a:xfrm>
            <a:off x="2479665" y="1349187"/>
            <a:ext cx="7294694" cy="73980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mtClean="0"/>
              <a:t>总结回顾</a:t>
            </a:r>
            <a:endParaRPr kumimoji="1" lang="zh-CN" altLang="en-US" dirty="0"/>
          </a:p>
        </p:txBody>
      </p:sp>
      <p:sp>
        <p:nvSpPr>
          <p:cNvPr id="5" name="手杖形箭头 4"/>
          <p:cNvSpPr/>
          <p:nvPr/>
        </p:nvSpPr>
        <p:spPr>
          <a:xfrm rot="16200000" flipH="1">
            <a:off x="3512458" y="2667001"/>
            <a:ext cx="1611086" cy="3490684"/>
          </a:xfrm>
          <a:prstGeom prst="uturnArrow">
            <a:avLst>
              <a:gd name="adj1" fmla="val 9469"/>
              <a:gd name="adj2" fmla="val 16441"/>
              <a:gd name="adj3" fmla="val 25901"/>
              <a:gd name="adj4" fmla="val 44147"/>
              <a:gd name="adj5" fmla="val 1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658" y="1045029"/>
            <a:ext cx="6291943" cy="2209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手杖形箭头 6"/>
          <p:cNvSpPr/>
          <p:nvPr/>
        </p:nvSpPr>
        <p:spPr>
          <a:xfrm rot="5400000" flipH="1">
            <a:off x="7003142" y="1208315"/>
            <a:ext cx="1611086" cy="3490684"/>
          </a:xfrm>
          <a:prstGeom prst="uturnArrow">
            <a:avLst>
              <a:gd name="adj1" fmla="val 9469"/>
              <a:gd name="adj2" fmla="val 16441"/>
              <a:gd name="adj3" fmla="val 25901"/>
              <a:gd name="adj4" fmla="val 44147"/>
              <a:gd name="adj5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8349342" y="2591707"/>
            <a:ext cx="881743" cy="8817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/>
              <a:t>A</a:t>
            </a:r>
            <a:endParaRPr kumimoji="1" lang="zh-CN" altLang="en-US" sz="4000" b="1" dirty="0"/>
          </a:p>
        </p:txBody>
      </p:sp>
      <p:sp>
        <p:nvSpPr>
          <p:cNvPr id="9" name="椭圆 8"/>
          <p:cNvSpPr/>
          <p:nvPr/>
        </p:nvSpPr>
        <p:spPr>
          <a:xfrm>
            <a:off x="2862942" y="3887107"/>
            <a:ext cx="881743" cy="8817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000" b="1" dirty="0" smtClean="0"/>
              <a:t>B</a:t>
            </a:r>
            <a:endParaRPr kumimoji="1" lang="zh-CN" altLang="en-US" sz="40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65448" y="1808898"/>
            <a:ext cx="5133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5447" y="1316455"/>
            <a:ext cx="287856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10396" y="4847722"/>
            <a:ext cx="5133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10395" y="4355279"/>
            <a:ext cx="287856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20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总结回顾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287486"/>
            <a:ext cx="12192000" cy="3570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" name="组 3"/>
          <p:cNvGrpSpPr/>
          <p:nvPr/>
        </p:nvGrpSpPr>
        <p:grpSpPr>
          <a:xfrm>
            <a:off x="1408826" y="3072932"/>
            <a:ext cx="429108" cy="429108"/>
            <a:chOff x="1770335" y="2906486"/>
            <a:chExt cx="733908" cy="733908"/>
          </a:xfrm>
        </p:grpSpPr>
        <p:sp>
          <p:nvSpPr>
            <p:cNvPr id="5" name="椭圆 4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6" name="L 形 5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文本框 8"/>
          <p:cNvSpPr txBox="1"/>
          <p:nvPr/>
        </p:nvSpPr>
        <p:spPr>
          <a:xfrm>
            <a:off x="467530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7530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18645" y="1535577"/>
            <a:ext cx="4115356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18644" y="1011197"/>
            <a:ext cx="2417185" cy="420564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defTabSz="608965"/>
            <a:r>
              <a:rPr lang="zh-CN" altLang="en-US" sz="2135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6607074" y="1535577"/>
            <a:ext cx="4115356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07073" y="1011197"/>
            <a:ext cx="2417185" cy="420564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defTabSz="608965"/>
            <a:r>
              <a:rPr lang="zh-CN" altLang="en-US" sz="2135" b="1" dirty="0">
                <a:solidFill>
                  <a:schemeClr val="bg1"/>
                </a:solidFill>
                <a:latin typeface="Arial" panose="020B0604020202020204"/>
                <a:ea typeface="微软雅黑" panose="020B0503020204020204" charset="-122"/>
              </a:rPr>
              <a:t>点击此处添加标题</a:t>
            </a:r>
          </a:p>
        </p:txBody>
      </p:sp>
      <p:grpSp>
        <p:nvGrpSpPr>
          <p:cNvPr id="13" name="组 12"/>
          <p:cNvGrpSpPr/>
          <p:nvPr/>
        </p:nvGrpSpPr>
        <p:grpSpPr>
          <a:xfrm>
            <a:off x="4296302" y="3072932"/>
            <a:ext cx="429108" cy="429108"/>
            <a:chOff x="1770335" y="2906486"/>
            <a:chExt cx="733908" cy="733908"/>
          </a:xfrm>
        </p:grpSpPr>
        <p:sp>
          <p:nvSpPr>
            <p:cNvPr id="14" name="椭圆 13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15" name="L 形 1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6" name="文本框 8"/>
          <p:cNvSpPr txBox="1"/>
          <p:nvPr/>
        </p:nvSpPr>
        <p:spPr>
          <a:xfrm>
            <a:off x="3355006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355006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18" name="组 17"/>
          <p:cNvGrpSpPr/>
          <p:nvPr/>
        </p:nvGrpSpPr>
        <p:grpSpPr>
          <a:xfrm>
            <a:off x="7183778" y="3072932"/>
            <a:ext cx="429108" cy="429108"/>
            <a:chOff x="1770335" y="2906486"/>
            <a:chExt cx="733908" cy="733908"/>
          </a:xfrm>
        </p:grpSpPr>
        <p:sp>
          <p:nvSpPr>
            <p:cNvPr id="19" name="椭圆 18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0" name="L 形 19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1" name="文本框 8"/>
          <p:cNvSpPr txBox="1"/>
          <p:nvPr/>
        </p:nvSpPr>
        <p:spPr>
          <a:xfrm>
            <a:off x="6242482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42482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23" name="组 22"/>
          <p:cNvGrpSpPr/>
          <p:nvPr/>
        </p:nvGrpSpPr>
        <p:grpSpPr>
          <a:xfrm>
            <a:off x="10071254" y="3072932"/>
            <a:ext cx="429108" cy="429108"/>
            <a:chOff x="1770335" y="2906486"/>
            <a:chExt cx="733908" cy="733908"/>
          </a:xfrm>
        </p:grpSpPr>
        <p:sp>
          <p:nvSpPr>
            <p:cNvPr id="24" name="椭圆 23"/>
            <p:cNvSpPr/>
            <p:nvPr/>
          </p:nvSpPr>
          <p:spPr>
            <a:xfrm>
              <a:off x="1770335" y="2906486"/>
              <a:ext cx="733908" cy="73390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sp>
          <p:nvSpPr>
            <p:cNvPr id="25" name="L 形 24"/>
            <p:cNvSpPr/>
            <p:nvPr/>
          </p:nvSpPr>
          <p:spPr>
            <a:xfrm rot="18900000">
              <a:off x="1952213" y="3113908"/>
              <a:ext cx="370153" cy="219350"/>
            </a:xfrm>
            <a:prstGeom prst="corner">
              <a:avLst>
                <a:gd name="adj1" fmla="val 21804"/>
                <a:gd name="adj2" fmla="val 2062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文本框 8"/>
          <p:cNvSpPr txBox="1"/>
          <p:nvPr/>
        </p:nvSpPr>
        <p:spPr>
          <a:xfrm>
            <a:off x="9129958" y="4312771"/>
            <a:ext cx="2555424" cy="1400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</a:t>
            </a:r>
            <a:r>
              <a:rPr lang="zh-CN" altLang="en-US" sz="12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129958" y="3716594"/>
            <a:ext cx="2555424" cy="490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总结回顾</a:t>
            </a:r>
            <a:endParaRPr kumimoji="1" lang="zh-CN" altLang="en-US" dirty="0"/>
          </a:p>
        </p:txBody>
      </p:sp>
      <p:sp>
        <p:nvSpPr>
          <p:cNvPr id="5" name="空心弧 4"/>
          <p:cNvSpPr/>
          <p:nvPr/>
        </p:nvSpPr>
        <p:spPr>
          <a:xfrm>
            <a:off x="-4094981" y="-217744"/>
            <a:ext cx="7293488" cy="7293488"/>
          </a:xfrm>
          <a:prstGeom prst="blockArc">
            <a:avLst>
              <a:gd name="adj1" fmla="val 18900000"/>
              <a:gd name="adj2" fmla="val 2700000"/>
              <a:gd name="adj3" fmla="val 296"/>
            </a:avLst>
          </a:prstGeom>
          <a:ln>
            <a:solidFill>
              <a:schemeClr val="accent2">
                <a:lumMod val="9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任意形状 5"/>
          <p:cNvSpPr/>
          <p:nvPr/>
        </p:nvSpPr>
        <p:spPr>
          <a:xfrm>
            <a:off x="2642504" y="1136253"/>
            <a:ext cx="7710664" cy="833607"/>
          </a:xfrm>
          <a:custGeom>
            <a:avLst/>
            <a:gdLst>
              <a:gd name="connsiteX0" fmla="*/ 0 w 7440913"/>
              <a:gd name="connsiteY0" fmla="*/ 0 h 833607"/>
              <a:gd name="connsiteX1" fmla="*/ 7440913 w 7440913"/>
              <a:gd name="connsiteY1" fmla="*/ 0 h 833607"/>
              <a:gd name="connsiteX2" fmla="*/ 7440913 w 7440913"/>
              <a:gd name="connsiteY2" fmla="*/ 833607 h 833607"/>
              <a:gd name="connsiteX3" fmla="*/ 0 w 7440913"/>
              <a:gd name="connsiteY3" fmla="*/ 833607 h 833607"/>
              <a:gd name="connsiteX4" fmla="*/ 0 w 7440913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0913" h="833607">
                <a:moveTo>
                  <a:pt x="0" y="0"/>
                </a:moveTo>
                <a:lnTo>
                  <a:pt x="7440913" y="0"/>
                </a:lnTo>
                <a:lnTo>
                  <a:pt x="7440913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9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7" name="椭圆 6"/>
          <p:cNvSpPr/>
          <p:nvPr/>
        </p:nvSpPr>
        <p:spPr>
          <a:xfrm>
            <a:off x="2121500" y="1032052"/>
            <a:ext cx="1042009" cy="1042009"/>
          </a:xfrm>
          <a:prstGeom prst="ellipse">
            <a:avLst/>
          </a:prstGeom>
          <a:ln>
            <a:solidFill>
              <a:schemeClr val="accent2">
                <a:lumMod val="9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任意形状 7"/>
          <p:cNvSpPr/>
          <p:nvPr/>
        </p:nvSpPr>
        <p:spPr>
          <a:xfrm>
            <a:off x="3120430" y="2386881"/>
            <a:ext cx="7215411" cy="833607"/>
          </a:xfrm>
          <a:custGeom>
            <a:avLst/>
            <a:gdLst>
              <a:gd name="connsiteX0" fmla="*/ 0 w 6962986"/>
              <a:gd name="connsiteY0" fmla="*/ 0 h 833607"/>
              <a:gd name="connsiteX1" fmla="*/ 6962986 w 6962986"/>
              <a:gd name="connsiteY1" fmla="*/ 0 h 833607"/>
              <a:gd name="connsiteX2" fmla="*/ 6962986 w 6962986"/>
              <a:gd name="connsiteY2" fmla="*/ 833607 h 833607"/>
              <a:gd name="connsiteX3" fmla="*/ 0 w 6962986"/>
              <a:gd name="connsiteY3" fmla="*/ 833607 h 833607"/>
              <a:gd name="connsiteX4" fmla="*/ 0 w 6962986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62986" h="833607">
                <a:moveTo>
                  <a:pt x="0" y="0"/>
                </a:moveTo>
                <a:lnTo>
                  <a:pt x="6962986" y="0"/>
                </a:lnTo>
                <a:lnTo>
                  <a:pt x="6962986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9" name="椭圆 8"/>
          <p:cNvSpPr/>
          <p:nvPr/>
        </p:nvSpPr>
        <p:spPr>
          <a:xfrm>
            <a:off x="2599426" y="2282680"/>
            <a:ext cx="1042009" cy="1042009"/>
          </a:xfrm>
          <a:prstGeom prst="ellipse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任意形状 9"/>
          <p:cNvSpPr/>
          <p:nvPr/>
        </p:nvSpPr>
        <p:spPr>
          <a:xfrm>
            <a:off x="3120430" y="3637509"/>
            <a:ext cx="7215411" cy="833607"/>
          </a:xfrm>
          <a:custGeom>
            <a:avLst/>
            <a:gdLst>
              <a:gd name="connsiteX0" fmla="*/ 0 w 6962986"/>
              <a:gd name="connsiteY0" fmla="*/ 0 h 833607"/>
              <a:gd name="connsiteX1" fmla="*/ 6962986 w 6962986"/>
              <a:gd name="connsiteY1" fmla="*/ 0 h 833607"/>
              <a:gd name="connsiteX2" fmla="*/ 6962986 w 6962986"/>
              <a:gd name="connsiteY2" fmla="*/ 833607 h 833607"/>
              <a:gd name="connsiteX3" fmla="*/ 0 w 6962986"/>
              <a:gd name="connsiteY3" fmla="*/ 833607 h 833607"/>
              <a:gd name="connsiteX4" fmla="*/ 0 w 6962986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62986" h="833607">
                <a:moveTo>
                  <a:pt x="0" y="0"/>
                </a:moveTo>
                <a:lnTo>
                  <a:pt x="6962986" y="0"/>
                </a:lnTo>
                <a:lnTo>
                  <a:pt x="6962986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1" name="椭圆 10"/>
          <p:cNvSpPr/>
          <p:nvPr/>
        </p:nvSpPr>
        <p:spPr>
          <a:xfrm>
            <a:off x="2599426" y="3533308"/>
            <a:ext cx="1042009" cy="1042009"/>
          </a:xfrm>
          <a:prstGeom prst="ellipse">
            <a:avLst/>
          </a:prstGeom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任意形状 11"/>
          <p:cNvSpPr/>
          <p:nvPr/>
        </p:nvSpPr>
        <p:spPr>
          <a:xfrm>
            <a:off x="2642504" y="4888138"/>
            <a:ext cx="7710664" cy="833607"/>
          </a:xfrm>
          <a:custGeom>
            <a:avLst/>
            <a:gdLst>
              <a:gd name="connsiteX0" fmla="*/ 0 w 7440913"/>
              <a:gd name="connsiteY0" fmla="*/ 0 h 833607"/>
              <a:gd name="connsiteX1" fmla="*/ 7440913 w 7440913"/>
              <a:gd name="connsiteY1" fmla="*/ 0 h 833607"/>
              <a:gd name="connsiteX2" fmla="*/ 7440913 w 7440913"/>
              <a:gd name="connsiteY2" fmla="*/ 833607 h 833607"/>
              <a:gd name="connsiteX3" fmla="*/ 0 w 7440913"/>
              <a:gd name="connsiteY3" fmla="*/ 833607 h 833607"/>
              <a:gd name="connsiteX4" fmla="*/ 0 w 7440913"/>
              <a:gd name="connsiteY4" fmla="*/ 0 h 833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0913" h="833607">
                <a:moveTo>
                  <a:pt x="0" y="0"/>
                </a:moveTo>
                <a:lnTo>
                  <a:pt x="7440913" y="0"/>
                </a:lnTo>
                <a:lnTo>
                  <a:pt x="7440913" y="833607"/>
                </a:lnTo>
                <a:lnTo>
                  <a:pt x="0" y="8336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676" tIns="109220" rIns="109220" bIns="10922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3" name="椭圆 12"/>
          <p:cNvSpPr/>
          <p:nvPr/>
        </p:nvSpPr>
        <p:spPr>
          <a:xfrm>
            <a:off x="2121500" y="4783937"/>
            <a:ext cx="1042009" cy="1042009"/>
          </a:xfrm>
          <a:prstGeom prst="ellips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2421404" y="1444394"/>
            <a:ext cx="506403" cy="217324"/>
          </a:xfrm>
          <a:custGeom>
            <a:avLst/>
            <a:gdLst>
              <a:gd name="T0" fmla="*/ 1727 w 3152"/>
              <a:gd name="T1" fmla="*/ 1223 h 1356"/>
              <a:gd name="T2" fmla="*/ 1727 w 3152"/>
              <a:gd name="T3" fmla="*/ 421 h 1356"/>
              <a:gd name="T4" fmla="*/ 1727 w 3152"/>
              <a:gd name="T5" fmla="*/ 1223 h 1356"/>
              <a:gd name="T6" fmla="*/ 534 w 3152"/>
              <a:gd name="T7" fmla="*/ 1223 h 1356"/>
              <a:gd name="T8" fmla="*/ 522 w 3152"/>
              <a:gd name="T9" fmla="*/ 422 h 1356"/>
              <a:gd name="T10" fmla="*/ 550 w 3152"/>
              <a:gd name="T11" fmla="*/ 422 h 1356"/>
              <a:gd name="T12" fmla="*/ 534 w 3152"/>
              <a:gd name="T13" fmla="*/ 1223 h 1356"/>
              <a:gd name="T14" fmla="*/ 2965 w 3152"/>
              <a:gd name="T15" fmla="*/ 30 h 1356"/>
              <a:gd name="T16" fmla="*/ 2960 w 3152"/>
              <a:gd name="T17" fmla="*/ 24 h 1356"/>
              <a:gd name="T18" fmla="*/ 2955 w 3152"/>
              <a:gd name="T19" fmla="*/ 19 h 1356"/>
              <a:gd name="T20" fmla="*/ 2945 w 3152"/>
              <a:gd name="T21" fmla="*/ 11 h 1356"/>
              <a:gd name="T22" fmla="*/ 2934 w 3152"/>
              <a:gd name="T23" fmla="*/ 5 h 1356"/>
              <a:gd name="T24" fmla="*/ 2921 w 3152"/>
              <a:gd name="T25" fmla="*/ 2 h 1356"/>
              <a:gd name="T26" fmla="*/ 2908 w 3152"/>
              <a:gd name="T27" fmla="*/ 1 h 1356"/>
              <a:gd name="T28" fmla="*/ 2896 w 3152"/>
              <a:gd name="T29" fmla="*/ 2 h 1356"/>
              <a:gd name="T30" fmla="*/ 2883 w 3152"/>
              <a:gd name="T31" fmla="*/ 6 h 1356"/>
              <a:gd name="T32" fmla="*/ 2872 w 3152"/>
              <a:gd name="T33" fmla="*/ 12 h 1356"/>
              <a:gd name="T34" fmla="*/ 2867 w 3152"/>
              <a:gd name="T35" fmla="*/ 17 h 1356"/>
              <a:gd name="T36" fmla="*/ 2861 w 3152"/>
              <a:gd name="T37" fmla="*/ 21 h 1356"/>
              <a:gd name="T38" fmla="*/ 1727 w 3152"/>
              <a:gd name="T39" fmla="*/ 288 h 1356"/>
              <a:gd name="T40" fmla="*/ 1064 w 3152"/>
              <a:gd name="T41" fmla="*/ 756 h 1356"/>
              <a:gd name="T42" fmla="*/ 799 w 3152"/>
              <a:gd name="T43" fmla="*/ 173 h 1356"/>
              <a:gd name="T44" fmla="*/ 975 w 3152"/>
              <a:gd name="T45" fmla="*/ 380 h 1356"/>
              <a:gd name="T46" fmla="*/ 1030 w 3152"/>
              <a:gd name="T47" fmla="*/ 275 h 1356"/>
              <a:gd name="T48" fmla="*/ 863 w 3152"/>
              <a:gd name="T49" fmla="*/ 29 h 1356"/>
              <a:gd name="T50" fmla="*/ 854 w 3152"/>
              <a:gd name="T51" fmla="*/ 19 h 1356"/>
              <a:gd name="T52" fmla="*/ 850 w 3152"/>
              <a:gd name="T53" fmla="*/ 16 h 1356"/>
              <a:gd name="T54" fmla="*/ 838 w 3152"/>
              <a:gd name="T55" fmla="*/ 8 h 1356"/>
              <a:gd name="T56" fmla="*/ 825 w 3152"/>
              <a:gd name="T57" fmla="*/ 3 h 1356"/>
              <a:gd name="T58" fmla="*/ 813 w 3152"/>
              <a:gd name="T59" fmla="*/ 1 h 1356"/>
              <a:gd name="T60" fmla="*/ 800 w 3152"/>
              <a:gd name="T61" fmla="*/ 1 h 1356"/>
              <a:gd name="T62" fmla="*/ 787 w 3152"/>
              <a:gd name="T63" fmla="*/ 4 h 1356"/>
              <a:gd name="T64" fmla="*/ 774 w 3152"/>
              <a:gd name="T65" fmla="*/ 10 h 1356"/>
              <a:gd name="T66" fmla="*/ 770 w 3152"/>
              <a:gd name="T67" fmla="*/ 12 h 1356"/>
              <a:gd name="T68" fmla="*/ 760 w 3152"/>
              <a:gd name="T69" fmla="*/ 21 h 1356"/>
              <a:gd name="T70" fmla="*/ 508 w 3152"/>
              <a:gd name="T71" fmla="*/ 289 h 1356"/>
              <a:gd name="T72" fmla="*/ 534 w 3152"/>
              <a:gd name="T73" fmla="*/ 1356 h 1356"/>
              <a:gd name="T74" fmla="*/ 1197 w 3152"/>
              <a:gd name="T75" fmla="*/ 889 h 1356"/>
              <a:gd name="T76" fmla="*/ 2260 w 3152"/>
              <a:gd name="T77" fmla="*/ 856 h 1356"/>
              <a:gd name="T78" fmla="*/ 3021 w 3152"/>
              <a:gd name="T79" fmla="*/ 350 h 1356"/>
              <a:gd name="T80" fmla="*/ 3114 w 3152"/>
              <a:gd name="T81" fmla="*/ 368 h 1356"/>
              <a:gd name="T82" fmla="*/ 2965 w 3152"/>
              <a:gd name="T83" fmla="*/ 30 h 1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52" h="1356">
                <a:moveTo>
                  <a:pt x="1727" y="1223"/>
                </a:moveTo>
                <a:lnTo>
                  <a:pt x="1727" y="1223"/>
                </a:lnTo>
                <a:cubicBezTo>
                  <a:pt x="1506" y="1223"/>
                  <a:pt x="1326" y="1043"/>
                  <a:pt x="1326" y="822"/>
                </a:cubicBezTo>
                <a:cubicBezTo>
                  <a:pt x="1326" y="601"/>
                  <a:pt x="1506" y="421"/>
                  <a:pt x="1727" y="421"/>
                </a:cubicBezTo>
                <a:cubicBezTo>
                  <a:pt x="1948" y="421"/>
                  <a:pt x="2128" y="601"/>
                  <a:pt x="2128" y="822"/>
                </a:cubicBezTo>
                <a:cubicBezTo>
                  <a:pt x="2128" y="1043"/>
                  <a:pt x="1948" y="1223"/>
                  <a:pt x="1727" y="1223"/>
                </a:cubicBezTo>
                <a:close/>
                <a:moveTo>
                  <a:pt x="534" y="1223"/>
                </a:moveTo>
                <a:lnTo>
                  <a:pt x="534" y="1223"/>
                </a:lnTo>
                <a:cubicBezTo>
                  <a:pt x="313" y="1223"/>
                  <a:pt x="133" y="1043"/>
                  <a:pt x="133" y="822"/>
                </a:cubicBezTo>
                <a:cubicBezTo>
                  <a:pt x="133" y="605"/>
                  <a:pt x="306" y="428"/>
                  <a:pt x="522" y="422"/>
                </a:cubicBezTo>
                <a:cubicBezTo>
                  <a:pt x="526" y="423"/>
                  <a:pt x="531" y="423"/>
                  <a:pt x="536" y="423"/>
                </a:cubicBezTo>
                <a:cubicBezTo>
                  <a:pt x="540" y="423"/>
                  <a:pt x="545" y="423"/>
                  <a:pt x="550" y="422"/>
                </a:cubicBezTo>
                <a:cubicBezTo>
                  <a:pt x="763" y="430"/>
                  <a:pt x="935" y="607"/>
                  <a:pt x="935" y="822"/>
                </a:cubicBezTo>
                <a:cubicBezTo>
                  <a:pt x="935" y="1043"/>
                  <a:pt x="755" y="1223"/>
                  <a:pt x="534" y="1223"/>
                </a:cubicBezTo>
                <a:close/>
                <a:moveTo>
                  <a:pt x="2965" y="30"/>
                </a:moveTo>
                <a:lnTo>
                  <a:pt x="2965" y="30"/>
                </a:lnTo>
                <a:cubicBezTo>
                  <a:pt x="2965" y="30"/>
                  <a:pt x="2965" y="29"/>
                  <a:pt x="2965" y="29"/>
                </a:cubicBezTo>
                <a:cubicBezTo>
                  <a:pt x="2963" y="27"/>
                  <a:pt x="2962" y="26"/>
                  <a:pt x="2960" y="24"/>
                </a:cubicBezTo>
                <a:cubicBezTo>
                  <a:pt x="2959" y="22"/>
                  <a:pt x="2957" y="20"/>
                  <a:pt x="2956" y="19"/>
                </a:cubicBezTo>
                <a:cubicBezTo>
                  <a:pt x="2956" y="19"/>
                  <a:pt x="2955" y="19"/>
                  <a:pt x="2955" y="19"/>
                </a:cubicBezTo>
                <a:cubicBezTo>
                  <a:pt x="2954" y="17"/>
                  <a:pt x="2953" y="17"/>
                  <a:pt x="2952" y="16"/>
                </a:cubicBezTo>
                <a:cubicBezTo>
                  <a:pt x="2950" y="14"/>
                  <a:pt x="2948" y="12"/>
                  <a:pt x="2945" y="11"/>
                </a:cubicBezTo>
                <a:cubicBezTo>
                  <a:pt x="2944" y="10"/>
                  <a:pt x="2942" y="9"/>
                  <a:pt x="2940" y="8"/>
                </a:cubicBezTo>
                <a:cubicBezTo>
                  <a:pt x="2938" y="7"/>
                  <a:pt x="2936" y="6"/>
                  <a:pt x="2934" y="5"/>
                </a:cubicBezTo>
                <a:cubicBezTo>
                  <a:pt x="2932" y="4"/>
                  <a:pt x="2930" y="4"/>
                  <a:pt x="2928" y="3"/>
                </a:cubicBezTo>
                <a:cubicBezTo>
                  <a:pt x="2925" y="3"/>
                  <a:pt x="2923" y="2"/>
                  <a:pt x="2921" y="2"/>
                </a:cubicBezTo>
                <a:cubicBezTo>
                  <a:pt x="2919" y="1"/>
                  <a:pt x="2917" y="1"/>
                  <a:pt x="2915" y="1"/>
                </a:cubicBezTo>
                <a:cubicBezTo>
                  <a:pt x="2913" y="1"/>
                  <a:pt x="2911" y="0"/>
                  <a:pt x="2908" y="1"/>
                </a:cubicBezTo>
                <a:cubicBezTo>
                  <a:pt x="2907" y="1"/>
                  <a:pt x="2905" y="1"/>
                  <a:pt x="2903" y="1"/>
                </a:cubicBezTo>
                <a:cubicBezTo>
                  <a:pt x="2900" y="1"/>
                  <a:pt x="2898" y="2"/>
                  <a:pt x="2896" y="2"/>
                </a:cubicBezTo>
                <a:cubicBezTo>
                  <a:pt x="2894" y="2"/>
                  <a:pt x="2892" y="3"/>
                  <a:pt x="2890" y="4"/>
                </a:cubicBezTo>
                <a:cubicBezTo>
                  <a:pt x="2887" y="5"/>
                  <a:pt x="2885" y="5"/>
                  <a:pt x="2883" y="6"/>
                </a:cubicBezTo>
                <a:cubicBezTo>
                  <a:pt x="2881" y="7"/>
                  <a:pt x="2879" y="8"/>
                  <a:pt x="2876" y="10"/>
                </a:cubicBezTo>
                <a:cubicBezTo>
                  <a:pt x="2875" y="11"/>
                  <a:pt x="2874" y="11"/>
                  <a:pt x="2872" y="12"/>
                </a:cubicBezTo>
                <a:cubicBezTo>
                  <a:pt x="2872" y="12"/>
                  <a:pt x="2872" y="12"/>
                  <a:pt x="2872" y="12"/>
                </a:cubicBezTo>
                <a:cubicBezTo>
                  <a:pt x="2870" y="14"/>
                  <a:pt x="2868" y="15"/>
                  <a:pt x="2867" y="17"/>
                </a:cubicBezTo>
                <a:cubicBezTo>
                  <a:pt x="2865" y="18"/>
                  <a:pt x="2863" y="20"/>
                  <a:pt x="2861" y="21"/>
                </a:cubicBezTo>
                <a:cubicBezTo>
                  <a:pt x="2861" y="21"/>
                  <a:pt x="2861" y="21"/>
                  <a:pt x="2861" y="21"/>
                </a:cubicBezTo>
                <a:lnTo>
                  <a:pt x="2242" y="680"/>
                </a:lnTo>
                <a:cubicBezTo>
                  <a:pt x="2180" y="454"/>
                  <a:pt x="1973" y="288"/>
                  <a:pt x="1727" y="288"/>
                </a:cubicBezTo>
                <a:cubicBezTo>
                  <a:pt x="1455" y="288"/>
                  <a:pt x="1230" y="492"/>
                  <a:pt x="1197" y="756"/>
                </a:cubicBezTo>
                <a:lnTo>
                  <a:pt x="1064" y="756"/>
                </a:lnTo>
                <a:cubicBezTo>
                  <a:pt x="1037" y="539"/>
                  <a:pt x="880" y="363"/>
                  <a:pt x="674" y="307"/>
                </a:cubicBezTo>
                <a:lnTo>
                  <a:pt x="799" y="173"/>
                </a:lnTo>
                <a:lnTo>
                  <a:pt x="919" y="350"/>
                </a:lnTo>
                <a:cubicBezTo>
                  <a:pt x="932" y="369"/>
                  <a:pt x="953" y="380"/>
                  <a:pt x="975" y="380"/>
                </a:cubicBezTo>
                <a:cubicBezTo>
                  <a:pt x="988" y="380"/>
                  <a:pt x="1001" y="376"/>
                  <a:pt x="1012" y="368"/>
                </a:cubicBezTo>
                <a:cubicBezTo>
                  <a:pt x="1042" y="347"/>
                  <a:pt x="1050" y="306"/>
                  <a:pt x="1030" y="275"/>
                </a:cubicBezTo>
                <a:lnTo>
                  <a:pt x="863" y="30"/>
                </a:lnTo>
                <a:cubicBezTo>
                  <a:pt x="863" y="30"/>
                  <a:pt x="863" y="29"/>
                  <a:pt x="863" y="29"/>
                </a:cubicBezTo>
                <a:cubicBezTo>
                  <a:pt x="861" y="27"/>
                  <a:pt x="860" y="26"/>
                  <a:pt x="858" y="24"/>
                </a:cubicBezTo>
                <a:cubicBezTo>
                  <a:pt x="857" y="22"/>
                  <a:pt x="855" y="20"/>
                  <a:pt x="854" y="19"/>
                </a:cubicBezTo>
                <a:cubicBezTo>
                  <a:pt x="854" y="19"/>
                  <a:pt x="854" y="19"/>
                  <a:pt x="853" y="19"/>
                </a:cubicBezTo>
                <a:cubicBezTo>
                  <a:pt x="852" y="17"/>
                  <a:pt x="851" y="17"/>
                  <a:pt x="850" y="16"/>
                </a:cubicBezTo>
                <a:cubicBezTo>
                  <a:pt x="848" y="14"/>
                  <a:pt x="846" y="12"/>
                  <a:pt x="843" y="11"/>
                </a:cubicBezTo>
                <a:cubicBezTo>
                  <a:pt x="842" y="10"/>
                  <a:pt x="840" y="9"/>
                  <a:pt x="838" y="8"/>
                </a:cubicBezTo>
                <a:cubicBezTo>
                  <a:pt x="836" y="7"/>
                  <a:pt x="834" y="6"/>
                  <a:pt x="832" y="5"/>
                </a:cubicBezTo>
                <a:cubicBezTo>
                  <a:pt x="830" y="4"/>
                  <a:pt x="827" y="4"/>
                  <a:pt x="825" y="3"/>
                </a:cubicBezTo>
                <a:cubicBezTo>
                  <a:pt x="823" y="3"/>
                  <a:pt x="821" y="2"/>
                  <a:pt x="819" y="2"/>
                </a:cubicBezTo>
                <a:cubicBezTo>
                  <a:pt x="817" y="1"/>
                  <a:pt x="815" y="1"/>
                  <a:pt x="813" y="1"/>
                </a:cubicBezTo>
                <a:cubicBezTo>
                  <a:pt x="811" y="1"/>
                  <a:pt x="809" y="1"/>
                  <a:pt x="807" y="1"/>
                </a:cubicBezTo>
                <a:cubicBezTo>
                  <a:pt x="805" y="1"/>
                  <a:pt x="802" y="1"/>
                  <a:pt x="800" y="1"/>
                </a:cubicBezTo>
                <a:cubicBezTo>
                  <a:pt x="798" y="1"/>
                  <a:pt x="796" y="2"/>
                  <a:pt x="794" y="2"/>
                </a:cubicBezTo>
                <a:cubicBezTo>
                  <a:pt x="792" y="2"/>
                  <a:pt x="790" y="3"/>
                  <a:pt x="787" y="4"/>
                </a:cubicBezTo>
                <a:cubicBezTo>
                  <a:pt x="785" y="5"/>
                  <a:pt x="783" y="5"/>
                  <a:pt x="782" y="6"/>
                </a:cubicBezTo>
                <a:cubicBezTo>
                  <a:pt x="779" y="7"/>
                  <a:pt x="777" y="8"/>
                  <a:pt x="774" y="10"/>
                </a:cubicBezTo>
                <a:cubicBezTo>
                  <a:pt x="773" y="11"/>
                  <a:pt x="772" y="11"/>
                  <a:pt x="770" y="12"/>
                </a:cubicBezTo>
                <a:cubicBezTo>
                  <a:pt x="770" y="12"/>
                  <a:pt x="770" y="12"/>
                  <a:pt x="770" y="12"/>
                </a:cubicBezTo>
                <a:cubicBezTo>
                  <a:pt x="768" y="14"/>
                  <a:pt x="766" y="15"/>
                  <a:pt x="765" y="17"/>
                </a:cubicBezTo>
                <a:cubicBezTo>
                  <a:pt x="763" y="18"/>
                  <a:pt x="761" y="20"/>
                  <a:pt x="760" y="21"/>
                </a:cubicBezTo>
                <a:cubicBezTo>
                  <a:pt x="759" y="21"/>
                  <a:pt x="759" y="21"/>
                  <a:pt x="759" y="21"/>
                </a:cubicBezTo>
                <a:lnTo>
                  <a:pt x="508" y="289"/>
                </a:lnTo>
                <a:cubicBezTo>
                  <a:pt x="225" y="302"/>
                  <a:pt x="0" y="536"/>
                  <a:pt x="0" y="822"/>
                </a:cubicBezTo>
                <a:cubicBezTo>
                  <a:pt x="0" y="1117"/>
                  <a:pt x="239" y="1356"/>
                  <a:pt x="534" y="1356"/>
                </a:cubicBezTo>
                <a:cubicBezTo>
                  <a:pt x="806" y="1356"/>
                  <a:pt x="1031" y="1152"/>
                  <a:pt x="1064" y="889"/>
                </a:cubicBezTo>
                <a:lnTo>
                  <a:pt x="1197" y="889"/>
                </a:lnTo>
                <a:cubicBezTo>
                  <a:pt x="1230" y="1152"/>
                  <a:pt x="1455" y="1356"/>
                  <a:pt x="1727" y="1356"/>
                </a:cubicBezTo>
                <a:cubicBezTo>
                  <a:pt x="2011" y="1356"/>
                  <a:pt x="2243" y="1135"/>
                  <a:pt x="2260" y="856"/>
                </a:cubicBezTo>
                <a:lnTo>
                  <a:pt x="2901" y="173"/>
                </a:lnTo>
                <a:lnTo>
                  <a:pt x="3021" y="350"/>
                </a:lnTo>
                <a:cubicBezTo>
                  <a:pt x="3034" y="369"/>
                  <a:pt x="3055" y="380"/>
                  <a:pt x="3077" y="380"/>
                </a:cubicBezTo>
                <a:cubicBezTo>
                  <a:pt x="3089" y="380"/>
                  <a:pt x="3103" y="376"/>
                  <a:pt x="3114" y="368"/>
                </a:cubicBezTo>
                <a:cubicBezTo>
                  <a:pt x="3144" y="347"/>
                  <a:pt x="3152" y="306"/>
                  <a:pt x="3132" y="275"/>
                </a:cubicBezTo>
                <a:lnTo>
                  <a:pt x="2965" y="30"/>
                </a:lnTo>
                <a:close/>
              </a:path>
            </a:pathLst>
          </a:custGeom>
          <a:solidFill>
            <a:schemeClr val="accent2">
              <a:lumMod val="90000"/>
            </a:schemeClr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5" name="组合 20"/>
          <p:cNvGrpSpPr/>
          <p:nvPr/>
        </p:nvGrpSpPr>
        <p:grpSpPr>
          <a:xfrm>
            <a:off x="2478738" y="5051739"/>
            <a:ext cx="327531" cy="506403"/>
            <a:chOff x="6257925" y="-9525"/>
            <a:chExt cx="1514475" cy="2341563"/>
          </a:xfrm>
          <a:solidFill>
            <a:schemeClr val="accent5"/>
          </a:solidFill>
        </p:grpSpPr>
        <p:sp>
          <p:nvSpPr>
            <p:cNvPr id="16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22"/>
          <p:cNvGrpSpPr/>
          <p:nvPr/>
        </p:nvGrpSpPr>
        <p:grpSpPr>
          <a:xfrm>
            <a:off x="2919070" y="3897076"/>
            <a:ext cx="402376" cy="315858"/>
            <a:chOff x="3654425" y="5089525"/>
            <a:chExt cx="1860550" cy="1460500"/>
          </a:xfrm>
          <a:solidFill>
            <a:schemeClr val="accent4"/>
          </a:solidFill>
        </p:grpSpPr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4"/>
            <p:cNvSpPr/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5"/>
            <p:cNvSpPr/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"/>
            <p:cNvSpPr/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7"/>
            <p:cNvSpPr/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8"/>
            <p:cNvSpPr/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" name="组合 23"/>
          <p:cNvGrpSpPr/>
          <p:nvPr/>
        </p:nvGrpSpPr>
        <p:grpSpPr>
          <a:xfrm>
            <a:off x="2936923" y="2620520"/>
            <a:ext cx="367014" cy="366328"/>
            <a:chOff x="6262688" y="5170488"/>
            <a:chExt cx="1697038" cy="1693863"/>
          </a:xfrm>
          <a:solidFill>
            <a:schemeClr val="accent3"/>
          </a:solidFill>
        </p:grpSpPr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6262688" y="5170488"/>
              <a:ext cx="1697038" cy="1693863"/>
            </a:xfrm>
            <a:custGeom>
              <a:avLst/>
              <a:gdLst>
                <a:gd name="T0" fmla="*/ 1760 w 2284"/>
                <a:gd name="T1" fmla="*/ 1142 h 2284"/>
                <a:gd name="T2" fmla="*/ 1919 w 2284"/>
                <a:gd name="T3" fmla="*/ 1406 h 2284"/>
                <a:gd name="T4" fmla="*/ 1756 w 2284"/>
                <a:gd name="T5" fmla="*/ 1940 h 2284"/>
                <a:gd name="T6" fmla="*/ 1878 w 2284"/>
                <a:gd name="T7" fmla="*/ 1506 h 2284"/>
                <a:gd name="T8" fmla="*/ 1433 w 2284"/>
                <a:gd name="T9" fmla="*/ 1845 h 2284"/>
                <a:gd name="T10" fmla="*/ 1496 w 2284"/>
                <a:gd name="T11" fmla="*/ 1592 h 2284"/>
                <a:gd name="T12" fmla="*/ 1142 w 2284"/>
                <a:gd name="T13" fmla="*/ 2204 h 2284"/>
                <a:gd name="T14" fmla="*/ 1405 w 2284"/>
                <a:gd name="T15" fmla="*/ 1921 h 2284"/>
                <a:gd name="T16" fmla="*/ 787 w 2284"/>
                <a:gd name="T17" fmla="*/ 1592 h 2284"/>
                <a:gd name="T18" fmla="*/ 850 w 2284"/>
                <a:gd name="T19" fmla="*/ 1845 h 2284"/>
                <a:gd name="T20" fmla="*/ 528 w 2284"/>
                <a:gd name="T21" fmla="*/ 1940 h 2284"/>
                <a:gd name="T22" fmla="*/ 704 w 2284"/>
                <a:gd name="T23" fmla="*/ 1580 h 2284"/>
                <a:gd name="T24" fmla="*/ 80 w 2284"/>
                <a:gd name="T25" fmla="*/ 1143 h 2284"/>
                <a:gd name="T26" fmla="*/ 523 w 2284"/>
                <a:gd name="T27" fmla="*/ 1142 h 2284"/>
                <a:gd name="T28" fmla="*/ 676 w 2284"/>
                <a:gd name="T29" fmla="*/ 950 h 2284"/>
                <a:gd name="T30" fmla="*/ 439 w 2284"/>
                <a:gd name="T31" fmla="*/ 851 h 2284"/>
                <a:gd name="T32" fmla="*/ 676 w 2284"/>
                <a:gd name="T33" fmla="*/ 1335 h 2284"/>
                <a:gd name="T34" fmla="*/ 438 w 2284"/>
                <a:gd name="T35" fmla="*/ 1434 h 2284"/>
                <a:gd name="T36" fmla="*/ 670 w 2284"/>
                <a:gd name="T37" fmla="*/ 1204 h 2284"/>
                <a:gd name="T38" fmla="*/ 670 w 2284"/>
                <a:gd name="T39" fmla="*/ 1080 h 2284"/>
                <a:gd name="T40" fmla="*/ 391 w 2284"/>
                <a:gd name="T41" fmla="*/ 392 h 2284"/>
                <a:gd name="T42" fmla="*/ 778 w 2284"/>
                <a:gd name="T43" fmla="*/ 407 h 2284"/>
                <a:gd name="T44" fmla="*/ 391 w 2284"/>
                <a:gd name="T45" fmla="*/ 392 h 2284"/>
                <a:gd name="T46" fmla="*/ 1074 w 2284"/>
                <a:gd name="T47" fmla="*/ 574 h 2284"/>
                <a:gd name="T48" fmla="*/ 850 w 2284"/>
                <a:gd name="T49" fmla="*/ 440 h 2284"/>
                <a:gd name="T50" fmla="*/ 1405 w 2284"/>
                <a:gd name="T51" fmla="*/ 364 h 2284"/>
                <a:gd name="T52" fmla="*/ 1142 w 2284"/>
                <a:gd name="T53" fmla="*/ 80 h 2284"/>
                <a:gd name="T54" fmla="*/ 1335 w 2284"/>
                <a:gd name="T55" fmla="*/ 677 h 2284"/>
                <a:gd name="T56" fmla="*/ 1496 w 2284"/>
                <a:gd name="T57" fmla="*/ 693 h 2284"/>
                <a:gd name="T58" fmla="*/ 1509 w 2284"/>
                <a:gd name="T59" fmla="*/ 775 h 2284"/>
                <a:gd name="T60" fmla="*/ 1431 w 2284"/>
                <a:gd name="T61" fmla="*/ 765 h 2284"/>
                <a:gd name="T62" fmla="*/ 1142 w 2284"/>
                <a:gd name="T63" fmla="*/ 623 h 2284"/>
                <a:gd name="T64" fmla="*/ 1081 w 2284"/>
                <a:gd name="T65" fmla="*/ 671 h 2284"/>
                <a:gd name="T66" fmla="*/ 774 w 2284"/>
                <a:gd name="T67" fmla="*/ 775 h 2284"/>
                <a:gd name="T68" fmla="*/ 764 w 2284"/>
                <a:gd name="T69" fmla="*/ 853 h 2284"/>
                <a:gd name="T70" fmla="*/ 774 w 2284"/>
                <a:gd name="T71" fmla="*/ 1510 h 2284"/>
                <a:gd name="T72" fmla="*/ 852 w 2284"/>
                <a:gd name="T73" fmla="*/ 1520 h 2284"/>
                <a:gd name="T74" fmla="*/ 1142 w 2284"/>
                <a:gd name="T75" fmla="*/ 1662 h 2284"/>
                <a:gd name="T76" fmla="*/ 1203 w 2284"/>
                <a:gd name="T77" fmla="*/ 1614 h 2284"/>
                <a:gd name="T78" fmla="*/ 1509 w 2284"/>
                <a:gd name="T79" fmla="*/ 1510 h 2284"/>
                <a:gd name="T80" fmla="*/ 1519 w 2284"/>
                <a:gd name="T81" fmla="*/ 1432 h 2284"/>
                <a:gd name="T82" fmla="*/ 1302 w 2284"/>
                <a:gd name="T83" fmla="*/ 1530 h 2284"/>
                <a:gd name="T84" fmla="*/ 864 w 2284"/>
                <a:gd name="T85" fmla="*/ 1420 h 2284"/>
                <a:gd name="T86" fmla="*/ 754 w 2284"/>
                <a:gd name="T87" fmla="*/ 982 h 2284"/>
                <a:gd name="T88" fmla="*/ 1142 w 2284"/>
                <a:gd name="T89" fmla="*/ 750 h 2284"/>
                <a:gd name="T90" fmla="*/ 1529 w 2284"/>
                <a:gd name="T91" fmla="*/ 982 h 2284"/>
                <a:gd name="T92" fmla="*/ 1419 w 2284"/>
                <a:gd name="T93" fmla="*/ 1420 h 2284"/>
                <a:gd name="T94" fmla="*/ 1607 w 2284"/>
                <a:gd name="T95" fmla="*/ 950 h 2284"/>
                <a:gd name="T96" fmla="*/ 1710 w 2284"/>
                <a:gd name="T97" fmla="*/ 1075 h 2284"/>
                <a:gd name="T98" fmla="*/ 1845 w 2284"/>
                <a:gd name="T99" fmla="*/ 1434 h 2284"/>
                <a:gd name="T100" fmla="*/ 1711 w 2284"/>
                <a:gd name="T101" fmla="*/ 1210 h 2284"/>
                <a:gd name="T102" fmla="*/ 1661 w 2284"/>
                <a:gd name="T103" fmla="*/ 1142 h 2284"/>
                <a:gd name="T104" fmla="*/ 1613 w 2284"/>
                <a:gd name="T105" fmla="*/ 1080 h 2284"/>
                <a:gd name="T106" fmla="*/ 1893 w 2284"/>
                <a:gd name="T107" fmla="*/ 392 h 2284"/>
                <a:gd name="T108" fmla="*/ 1505 w 2284"/>
                <a:gd name="T109" fmla="*/ 407 h 2284"/>
                <a:gd name="T110" fmla="*/ 1952 w 2284"/>
                <a:gd name="T111" fmla="*/ 807 h 2284"/>
                <a:gd name="T112" fmla="*/ 1477 w 2284"/>
                <a:gd name="T113" fmla="*/ 332 h 2284"/>
                <a:gd name="T114" fmla="*/ 528 w 2284"/>
                <a:gd name="T115" fmla="*/ 265 h 2284"/>
                <a:gd name="T116" fmla="*/ 0 w 2284"/>
                <a:gd name="T117" fmla="*/ 1143 h 2284"/>
                <a:gd name="T118" fmla="*/ 528 w 2284"/>
                <a:gd name="T119" fmla="*/ 2020 h 2284"/>
                <a:gd name="T120" fmla="*/ 1477 w 2284"/>
                <a:gd name="T121" fmla="*/ 1953 h 2284"/>
                <a:gd name="T122" fmla="*/ 1952 w 2284"/>
                <a:gd name="T123" fmla="*/ 1478 h 2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4" h="2284">
                  <a:moveTo>
                    <a:pt x="1919" y="1406"/>
                  </a:moveTo>
                  <a:lnTo>
                    <a:pt x="1919" y="1406"/>
                  </a:lnTo>
                  <a:cubicBezTo>
                    <a:pt x="1878" y="1322"/>
                    <a:pt x="1825" y="1233"/>
                    <a:pt x="1760" y="1142"/>
                  </a:cubicBezTo>
                  <a:cubicBezTo>
                    <a:pt x="1824" y="1053"/>
                    <a:pt x="1878" y="965"/>
                    <a:pt x="1920" y="879"/>
                  </a:cubicBezTo>
                  <a:cubicBezTo>
                    <a:pt x="2100" y="953"/>
                    <a:pt x="2204" y="1049"/>
                    <a:pt x="2204" y="1143"/>
                  </a:cubicBezTo>
                  <a:cubicBezTo>
                    <a:pt x="2204" y="1236"/>
                    <a:pt x="2100" y="1332"/>
                    <a:pt x="1919" y="1406"/>
                  </a:cubicBezTo>
                  <a:close/>
                  <a:moveTo>
                    <a:pt x="1893" y="1893"/>
                  </a:moveTo>
                  <a:lnTo>
                    <a:pt x="1893" y="1893"/>
                  </a:lnTo>
                  <a:cubicBezTo>
                    <a:pt x="1862" y="1924"/>
                    <a:pt x="1816" y="1940"/>
                    <a:pt x="1756" y="1940"/>
                  </a:cubicBezTo>
                  <a:cubicBezTo>
                    <a:pt x="1684" y="1940"/>
                    <a:pt x="1599" y="1918"/>
                    <a:pt x="1505" y="1878"/>
                  </a:cubicBezTo>
                  <a:cubicBezTo>
                    <a:pt x="1536" y="1790"/>
                    <a:pt x="1561" y="1689"/>
                    <a:pt x="1579" y="1580"/>
                  </a:cubicBezTo>
                  <a:cubicBezTo>
                    <a:pt x="1689" y="1562"/>
                    <a:pt x="1789" y="1537"/>
                    <a:pt x="1878" y="1506"/>
                  </a:cubicBezTo>
                  <a:cubicBezTo>
                    <a:pt x="1954" y="1686"/>
                    <a:pt x="1959" y="1828"/>
                    <a:pt x="1893" y="1893"/>
                  </a:cubicBezTo>
                  <a:close/>
                  <a:moveTo>
                    <a:pt x="1433" y="1845"/>
                  </a:moveTo>
                  <a:lnTo>
                    <a:pt x="1433" y="1845"/>
                  </a:lnTo>
                  <a:cubicBezTo>
                    <a:pt x="1361" y="1809"/>
                    <a:pt x="1286" y="1764"/>
                    <a:pt x="1210" y="1711"/>
                  </a:cubicBezTo>
                  <a:cubicBezTo>
                    <a:pt x="1251" y="1679"/>
                    <a:pt x="1293" y="1644"/>
                    <a:pt x="1335" y="1608"/>
                  </a:cubicBezTo>
                  <a:cubicBezTo>
                    <a:pt x="1390" y="1604"/>
                    <a:pt x="1444" y="1599"/>
                    <a:pt x="1496" y="1592"/>
                  </a:cubicBezTo>
                  <a:cubicBezTo>
                    <a:pt x="1480" y="1686"/>
                    <a:pt x="1458" y="1771"/>
                    <a:pt x="1433" y="1845"/>
                  </a:cubicBezTo>
                  <a:close/>
                  <a:moveTo>
                    <a:pt x="1142" y="2204"/>
                  </a:moveTo>
                  <a:lnTo>
                    <a:pt x="1142" y="2204"/>
                  </a:lnTo>
                  <a:cubicBezTo>
                    <a:pt x="1049" y="2204"/>
                    <a:pt x="952" y="2101"/>
                    <a:pt x="878" y="1921"/>
                  </a:cubicBezTo>
                  <a:cubicBezTo>
                    <a:pt x="963" y="1879"/>
                    <a:pt x="1052" y="1825"/>
                    <a:pt x="1142" y="1761"/>
                  </a:cubicBezTo>
                  <a:cubicBezTo>
                    <a:pt x="1231" y="1825"/>
                    <a:pt x="1320" y="1879"/>
                    <a:pt x="1405" y="1921"/>
                  </a:cubicBezTo>
                  <a:cubicBezTo>
                    <a:pt x="1331" y="2101"/>
                    <a:pt x="1235" y="2204"/>
                    <a:pt x="1142" y="2204"/>
                  </a:cubicBezTo>
                  <a:close/>
                  <a:moveTo>
                    <a:pt x="787" y="1592"/>
                  </a:moveTo>
                  <a:lnTo>
                    <a:pt x="787" y="1592"/>
                  </a:lnTo>
                  <a:cubicBezTo>
                    <a:pt x="839" y="1599"/>
                    <a:pt x="893" y="1604"/>
                    <a:pt x="949" y="1608"/>
                  </a:cubicBezTo>
                  <a:cubicBezTo>
                    <a:pt x="990" y="1644"/>
                    <a:pt x="1032" y="1679"/>
                    <a:pt x="1074" y="1711"/>
                  </a:cubicBezTo>
                  <a:cubicBezTo>
                    <a:pt x="997" y="1764"/>
                    <a:pt x="922" y="1809"/>
                    <a:pt x="850" y="1845"/>
                  </a:cubicBezTo>
                  <a:cubicBezTo>
                    <a:pt x="825" y="1771"/>
                    <a:pt x="804" y="1686"/>
                    <a:pt x="787" y="1592"/>
                  </a:cubicBezTo>
                  <a:close/>
                  <a:moveTo>
                    <a:pt x="528" y="1940"/>
                  </a:moveTo>
                  <a:lnTo>
                    <a:pt x="528" y="1940"/>
                  </a:lnTo>
                  <a:cubicBezTo>
                    <a:pt x="468" y="1940"/>
                    <a:pt x="421" y="1924"/>
                    <a:pt x="391" y="1893"/>
                  </a:cubicBezTo>
                  <a:cubicBezTo>
                    <a:pt x="325" y="1828"/>
                    <a:pt x="330" y="1686"/>
                    <a:pt x="405" y="1506"/>
                  </a:cubicBezTo>
                  <a:cubicBezTo>
                    <a:pt x="494" y="1537"/>
                    <a:pt x="595" y="1562"/>
                    <a:pt x="704" y="1580"/>
                  </a:cubicBezTo>
                  <a:cubicBezTo>
                    <a:pt x="722" y="1689"/>
                    <a:pt x="747" y="1790"/>
                    <a:pt x="778" y="1878"/>
                  </a:cubicBezTo>
                  <a:cubicBezTo>
                    <a:pt x="685" y="1918"/>
                    <a:pt x="599" y="1940"/>
                    <a:pt x="528" y="1940"/>
                  </a:cubicBezTo>
                  <a:close/>
                  <a:moveTo>
                    <a:pt x="80" y="1143"/>
                  </a:moveTo>
                  <a:lnTo>
                    <a:pt x="80" y="1143"/>
                  </a:lnTo>
                  <a:cubicBezTo>
                    <a:pt x="80" y="1049"/>
                    <a:pt x="183" y="953"/>
                    <a:pt x="364" y="879"/>
                  </a:cubicBezTo>
                  <a:cubicBezTo>
                    <a:pt x="406" y="965"/>
                    <a:pt x="459" y="1053"/>
                    <a:pt x="523" y="1142"/>
                  </a:cubicBezTo>
                  <a:cubicBezTo>
                    <a:pt x="458" y="1233"/>
                    <a:pt x="405" y="1322"/>
                    <a:pt x="364" y="1406"/>
                  </a:cubicBezTo>
                  <a:cubicBezTo>
                    <a:pt x="183" y="1332"/>
                    <a:pt x="80" y="1236"/>
                    <a:pt x="80" y="1143"/>
                  </a:cubicBezTo>
                  <a:close/>
                  <a:moveTo>
                    <a:pt x="676" y="950"/>
                  </a:moveTo>
                  <a:lnTo>
                    <a:pt x="676" y="950"/>
                  </a:lnTo>
                  <a:cubicBezTo>
                    <a:pt x="639" y="991"/>
                    <a:pt x="605" y="1033"/>
                    <a:pt x="573" y="1075"/>
                  </a:cubicBezTo>
                  <a:cubicBezTo>
                    <a:pt x="520" y="999"/>
                    <a:pt x="475" y="924"/>
                    <a:pt x="439" y="851"/>
                  </a:cubicBezTo>
                  <a:cubicBezTo>
                    <a:pt x="514" y="826"/>
                    <a:pt x="598" y="804"/>
                    <a:pt x="692" y="788"/>
                  </a:cubicBezTo>
                  <a:cubicBezTo>
                    <a:pt x="685" y="840"/>
                    <a:pt x="680" y="894"/>
                    <a:pt x="676" y="950"/>
                  </a:cubicBezTo>
                  <a:close/>
                  <a:moveTo>
                    <a:pt x="676" y="1335"/>
                  </a:moveTo>
                  <a:lnTo>
                    <a:pt x="676" y="1335"/>
                  </a:lnTo>
                  <a:cubicBezTo>
                    <a:pt x="680" y="1391"/>
                    <a:pt x="685" y="1445"/>
                    <a:pt x="692" y="1497"/>
                  </a:cubicBezTo>
                  <a:cubicBezTo>
                    <a:pt x="598" y="1481"/>
                    <a:pt x="513" y="1459"/>
                    <a:pt x="438" y="1434"/>
                  </a:cubicBezTo>
                  <a:cubicBezTo>
                    <a:pt x="473" y="1363"/>
                    <a:pt x="518" y="1288"/>
                    <a:pt x="573" y="1210"/>
                  </a:cubicBezTo>
                  <a:cubicBezTo>
                    <a:pt x="605" y="1252"/>
                    <a:pt x="640" y="1294"/>
                    <a:pt x="676" y="1335"/>
                  </a:cubicBezTo>
                  <a:close/>
                  <a:moveTo>
                    <a:pt x="670" y="1204"/>
                  </a:moveTo>
                  <a:lnTo>
                    <a:pt x="670" y="1204"/>
                  </a:lnTo>
                  <a:cubicBezTo>
                    <a:pt x="654" y="1183"/>
                    <a:pt x="637" y="1163"/>
                    <a:pt x="622" y="1142"/>
                  </a:cubicBezTo>
                  <a:cubicBezTo>
                    <a:pt x="637" y="1122"/>
                    <a:pt x="653" y="1101"/>
                    <a:pt x="670" y="1080"/>
                  </a:cubicBezTo>
                  <a:cubicBezTo>
                    <a:pt x="670" y="1101"/>
                    <a:pt x="669" y="1122"/>
                    <a:pt x="669" y="1143"/>
                  </a:cubicBezTo>
                  <a:cubicBezTo>
                    <a:pt x="669" y="1163"/>
                    <a:pt x="670" y="1184"/>
                    <a:pt x="670" y="1204"/>
                  </a:cubicBezTo>
                  <a:close/>
                  <a:moveTo>
                    <a:pt x="391" y="392"/>
                  </a:moveTo>
                  <a:lnTo>
                    <a:pt x="391" y="392"/>
                  </a:lnTo>
                  <a:cubicBezTo>
                    <a:pt x="421" y="361"/>
                    <a:pt x="468" y="345"/>
                    <a:pt x="528" y="345"/>
                  </a:cubicBezTo>
                  <a:cubicBezTo>
                    <a:pt x="599" y="345"/>
                    <a:pt x="685" y="367"/>
                    <a:pt x="778" y="407"/>
                  </a:cubicBezTo>
                  <a:cubicBezTo>
                    <a:pt x="747" y="495"/>
                    <a:pt x="722" y="596"/>
                    <a:pt x="704" y="705"/>
                  </a:cubicBezTo>
                  <a:cubicBezTo>
                    <a:pt x="595" y="723"/>
                    <a:pt x="494" y="748"/>
                    <a:pt x="406" y="779"/>
                  </a:cubicBezTo>
                  <a:cubicBezTo>
                    <a:pt x="330" y="599"/>
                    <a:pt x="324" y="458"/>
                    <a:pt x="391" y="392"/>
                  </a:cubicBezTo>
                  <a:close/>
                  <a:moveTo>
                    <a:pt x="850" y="440"/>
                  </a:moveTo>
                  <a:lnTo>
                    <a:pt x="850" y="440"/>
                  </a:lnTo>
                  <a:cubicBezTo>
                    <a:pt x="922" y="476"/>
                    <a:pt x="997" y="521"/>
                    <a:pt x="1074" y="574"/>
                  </a:cubicBezTo>
                  <a:cubicBezTo>
                    <a:pt x="1032" y="606"/>
                    <a:pt x="990" y="641"/>
                    <a:pt x="949" y="677"/>
                  </a:cubicBezTo>
                  <a:cubicBezTo>
                    <a:pt x="893" y="681"/>
                    <a:pt x="839" y="686"/>
                    <a:pt x="787" y="693"/>
                  </a:cubicBezTo>
                  <a:cubicBezTo>
                    <a:pt x="804" y="599"/>
                    <a:pt x="825" y="514"/>
                    <a:pt x="850" y="440"/>
                  </a:cubicBezTo>
                  <a:close/>
                  <a:moveTo>
                    <a:pt x="1142" y="80"/>
                  </a:moveTo>
                  <a:lnTo>
                    <a:pt x="1142" y="80"/>
                  </a:lnTo>
                  <a:cubicBezTo>
                    <a:pt x="1235" y="80"/>
                    <a:pt x="1331" y="184"/>
                    <a:pt x="1405" y="364"/>
                  </a:cubicBezTo>
                  <a:cubicBezTo>
                    <a:pt x="1320" y="406"/>
                    <a:pt x="1231" y="460"/>
                    <a:pt x="1142" y="524"/>
                  </a:cubicBezTo>
                  <a:cubicBezTo>
                    <a:pt x="1052" y="460"/>
                    <a:pt x="963" y="406"/>
                    <a:pt x="878" y="364"/>
                  </a:cubicBezTo>
                  <a:cubicBezTo>
                    <a:pt x="952" y="184"/>
                    <a:pt x="1049" y="80"/>
                    <a:pt x="1142" y="80"/>
                  </a:cubicBezTo>
                  <a:close/>
                  <a:moveTo>
                    <a:pt x="1496" y="693"/>
                  </a:moveTo>
                  <a:lnTo>
                    <a:pt x="1496" y="693"/>
                  </a:lnTo>
                  <a:cubicBezTo>
                    <a:pt x="1444" y="686"/>
                    <a:pt x="1390" y="681"/>
                    <a:pt x="1335" y="677"/>
                  </a:cubicBezTo>
                  <a:cubicBezTo>
                    <a:pt x="1293" y="641"/>
                    <a:pt x="1251" y="606"/>
                    <a:pt x="1210" y="574"/>
                  </a:cubicBezTo>
                  <a:cubicBezTo>
                    <a:pt x="1286" y="521"/>
                    <a:pt x="1361" y="476"/>
                    <a:pt x="1433" y="440"/>
                  </a:cubicBezTo>
                  <a:cubicBezTo>
                    <a:pt x="1458" y="514"/>
                    <a:pt x="1480" y="599"/>
                    <a:pt x="1496" y="693"/>
                  </a:cubicBezTo>
                  <a:close/>
                  <a:moveTo>
                    <a:pt x="1431" y="765"/>
                  </a:moveTo>
                  <a:lnTo>
                    <a:pt x="1431" y="765"/>
                  </a:lnTo>
                  <a:cubicBezTo>
                    <a:pt x="1458" y="768"/>
                    <a:pt x="1484" y="771"/>
                    <a:pt x="1509" y="775"/>
                  </a:cubicBezTo>
                  <a:cubicBezTo>
                    <a:pt x="1513" y="800"/>
                    <a:pt x="1516" y="826"/>
                    <a:pt x="1519" y="853"/>
                  </a:cubicBezTo>
                  <a:cubicBezTo>
                    <a:pt x="1505" y="838"/>
                    <a:pt x="1490" y="823"/>
                    <a:pt x="1476" y="809"/>
                  </a:cubicBezTo>
                  <a:cubicBezTo>
                    <a:pt x="1461" y="794"/>
                    <a:pt x="1446" y="779"/>
                    <a:pt x="1431" y="765"/>
                  </a:cubicBezTo>
                  <a:close/>
                  <a:moveTo>
                    <a:pt x="1081" y="671"/>
                  </a:moveTo>
                  <a:lnTo>
                    <a:pt x="1081" y="671"/>
                  </a:lnTo>
                  <a:cubicBezTo>
                    <a:pt x="1101" y="655"/>
                    <a:pt x="1121" y="639"/>
                    <a:pt x="1142" y="623"/>
                  </a:cubicBezTo>
                  <a:cubicBezTo>
                    <a:pt x="1162" y="639"/>
                    <a:pt x="1182" y="655"/>
                    <a:pt x="1203" y="671"/>
                  </a:cubicBezTo>
                  <a:cubicBezTo>
                    <a:pt x="1182" y="670"/>
                    <a:pt x="1162" y="670"/>
                    <a:pt x="1142" y="670"/>
                  </a:cubicBezTo>
                  <a:cubicBezTo>
                    <a:pt x="1121" y="670"/>
                    <a:pt x="1101" y="670"/>
                    <a:pt x="1081" y="671"/>
                  </a:cubicBezTo>
                  <a:close/>
                  <a:moveTo>
                    <a:pt x="764" y="853"/>
                  </a:moveTo>
                  <a:lnTo>
                    <a:pt x="764" y="853"/>
                  </a:lnTo>
                  <a:cubicBezTo>
                    <a:pt x="767" y="826"/>
                    <a:pt x="770" y="800"/>
                    <a:pt x="774" y="775"/>
                  </a:cubicBezTo>
                  <a:cubicBezTo>
                    <a:pt x="799" y="771"/>
                    <a:pt x="826" y="768"/>
                    <a:pt x="852" y="765"/>
                  </a:cubicBezTo>
                  <a:cubicBezTo>
                    <a:pt x="837" y="779"/>
                    <a:pt x="822" y="794"/>
                    <a:pt x="808" y="809"/>
                  </a:cubicBezTo>
                  <a:cubicBezTo>
                    <a:pt x="793" y="823"/>
                    <a:pt x="779" y="838"/>
                    <a:pt x="764" y="853"/>
                  </a:cubicBezTo>
                  <a:close/>
                  <a:moveTo>
                    <a:pt x="852" y="1520"/>
                  </a:moveTo>
                  <a:lnTo>
                    <a:pt x="852" y="1520"/>
                  </a:lnTo>
                  <a:cubicBezTo>
                    <a:pt x="826" y="1517"/>
                    <a:pt x="799" y="1514"/>
                    <a:pt x="774" y="1510"/>
                  </a:cubicBezTo>
                  <a:cubicBezTo>
                    <a:pt x="770" y="1485"/>
                    <a:pt x="767" y="1459"/>
                    <a:pt x="764" y="1432"/>
                  </a:cubicBezTo>
                  <a:cubicBezTo>
                    <a:pt x="779" y="1447"/>
                    <a:pt x="793" y="1462"/>
                    <a:pt x="808" y="1476"/>
                  </a:cubicBezTo>
                  <a:cubicBezTo>
                    <a:pt x="822" y="1491"/>
                    <a:pt x="837" y="1506"/>
                    <a:pt x="852" y="1520"/>
                  </a:cubicBezTo>
                  <a:close/>
                  <a:moveTo>
                    <a:pt x="1203" y="1614"/>
                  </a:moveTo>
                  <a:lnTo>
                    <a:pt x="1203" y="1614"/>
                  </a:lnTo>
                  <a:cubicBezTo>
                    <a:pt x="1182" y="1630"/>
                    <a:pt x="1162" y="1646"/>
                    <a:pt x="1142" y="1662"/>
                  </a:cubicBezTo>
                  <a:cubicBezTo>
                    <a:pt x="1121" y="1646"/>
                    <a:pt x="1101" y="1630"/>
                    <a:pt x="1081" y="1614"/>
                  </a:cubicBezTo>
                  <a:cubicBezTo>
                    <a:pt x="1101" y="1615"/>
                    <a:pt x="1121" y="1615"/>
                    <a:pt x="1142" y="1615"/>
                  </a:cubicBezTo>
                  <a:cubicBezTo>
                    <a:pt x="1162" y="1615"/>
                    <a:pt x="1182" y="1615"/>
                    <a:pt x="1203" y="1614"/>
                  </a:cubicBezTo>
                  <a:close/>
                  <a:moveTo>
                    <a:pt x="1519" y="1432"/>
                  </a:moveTo>
                  <a:lnTo>
                    <a:pt x="1519" y="1432"/>
                  </a:lnTo>
                  <a:cubicBezTo>
                    <a:pt x="1516" y="1459"/>
                    <a:pt x="1513" y="1485"/>
                    <a:pt x="1509" y="1510"/>
                  </a:cubicBezTo>
                  <a:cubicBezTo>
                    <a:pt x="1484" y="1514"/>
                    <a:pt x="1458" y="1517"/>
                    <a:pt x="1431" y="1520"/>
                  </a:cubicBezTo>
                  <a:cubicBezTo>
                    <a:pt x="1446" y="1506"/>
                    <a:pt x="1461" y="1491"/>
                    <a:pt x="1476" y="1476"/>
                  </a:cubicBezTo>
                  <a:cubicBezTo>
                    <a:pt x="1490" y="1462"/>
                    <a:pt x="1505" y="1447"/>
                    <a:pt x="1519" y="1432"/>
                  </a:cubicBezTo>
                  <a:close/>
                  <a:moveTo>
                    <a:pt x="1419" y="1420"/>
                  </a:moveTo>
                  <a:lnTo>
                    <a:pt x="1419" y="1420"/>
                  </a:lnTo>
                  <a:cubicBezTo>
                    <a:pt x="1381" y="1458"/>
                    <a:pt x="1342" y="1495"/>
                    <a:pt x="1302" y="1530"/>
                  </a:cubicBezTo>
                  <a:cubicBezTo>
                    <a:pt x="1250" y="1533"/>
                    <a:pt x="1197" y="1535"/>
                    <a:pt x="1142" y="1535"/>
                  </a:cubicBezTo>
                  <a:cubicBezTo>
                    <a:pt x="1087" y="1535"/>
                    <a:pt x="1033" y="1533"/>
                    <a:pt x="981" y="1530"/>
                  </a:cubicBezTo>
                  <a:cubicBezTo>
                    <a:pt x="942" y="1495"/>
                    <a:pt x="903" y="1458"/>
                    <a:pt x="864" y="1420"/>
                  </a:cubicBezTo>
                  <a:cubicBezTo>
                    <a:pt x="826" y="1381"/>
                    <a:pt x="789" y="1342"/>
                    <a:pt x="754" y="1303"/>
                  </a:cubicBezTo>
                  <a:cubicBezTo>
                    <a:pt x="751" y="1251"/>
                    <a:pt x="749" y="1198"/>
                    <a:pt x="749" y="1143"/>
                  </a:cubicBezTo>
                  <a:cubicBezTo>
                    <a:pt x="749" y="1087"/>
                    <a:pt x="751" y="1034"/>
                    <a:pt x="754" y="982"/>
                  </a:cubicBezTo>
                  <a:cubicBezTo>
                    <a:pt x="789" y="943"/>
                    <a:pt x="825" y="904"/>
                    <a:pt x="864" y="865"/>
                  </a:cubicBezTo>
                  <a:cubicBezTo>
                    <a:pt x="903" y="827"/>
                    <a:pt x="942" y="790"/>
                    <a:pt x="981" y="755"/>
                  </a:cubicBezTo>
                  <a:cubicBezTo>
                    <a:pt x="1033" y="752"/>
                    <a:pt x="1087" y="750"/>
                    <a:pt x="1142" y="750"/>
                  </a:cubicBezTo>
                  <a:cubicBezTo>
                    <a:pt x="1197" y="750"/>
                    <a:pt x="1250" y="752"/>
                    <a:pt x="1302" y="755"/>
                  </a:cubicBezTo>
                  <a:cubicBezTo>
                    <a:pt x="1342" y="790"/>
                    <a:pt x="1381" y="827"/>
                    <a:pt x="1419" y="865"/>
                  </a:cubicBezTo>
                  <a:cubicBezTo>
                    <a:pt x="1458" y="904"/>
                    <a:pt x="1495" y="943"/>
                    <a:pt x="1529" y="982"/>
                  </a:cubicBezTo>
                  <a:cubicBezTo>
                    <a:pt x="1532" y="1034"/>
                    <a:pt x="1534" y="1087"/>
                    <a:pt x="1534" y="1143"/>
                  </a:cubicBezTo>
                  <a:cubicBezTo>
                    <a:pt x="1534" y="1198"/>
                    <a:pt x="1532" y="1251"/>
                    <a:pt x="1529" y="1303"/>
                  </a:cubicBezTo>
                  <a:cubicBezTo>
                    <a:pt x="1494" y="1342"/>
                    <a:pt x="1457" y="1381"/>
                    <a:pt x="1419" y="1420"/>
                  </a:cubicBezTo>
                  <a:close/>
                  <a:moveTo>
                    <a:pt x="1710" y="1075"/>
                  </a:moveTo>
                  <a:lnTo>
                    <a:pt x="1710" y="1075"/>
                  </a:lnTo>
                  <a:cubicBezTo>
                    <a:pt x="1678" y="1033"/>
                    <a:pt x="1644" y="991"/>
                    <a:pt x="1607" y="950"/>
                  </a:cubicBezTo>
                  <a:cubicBezTo>
                    <a:pt x="1604" y="894"/>
                    <a:pt x="1598" y="840"/>
                    <a:pt x="1591" y="788"/>
                  </a:cubicBezTo>
                  <a:cubicBezTo>
                    <a:pt x="1685" y="804"/>
                    <a:pt x="1770" y="826"/>
                    <a:pt x="1844" y="851"/>
                  </a:cubicBezTo>
                  <a:cubicBezTo>
                    <a:pt x="1808" y="924"/>
                    <a:pt x="1763" y="999"/>
                    <a:pt x="1710" y="1075"/>
                  </a:cubicBezTo>
                  <a:close/>
                  <a:moveTo>
                    <a:pt x="1711" y="1210"/>
                  </a:moveTo>
                  <a:lnTo>
                    <a:pt x="1711" y="1210"/>
                  </a:lnTo>
                  <a:cubicBezTo>
                    <a:pt x="1765" y="1288"/>
                    <a:pt x="1810" y="1363"/>
                    <a:pt x="1845" y="1434"/>
                  </a:cubicBezTo>
                  <a:cubicBezTo>
                    <a:pt x="1770" y="1459"/>
                    <a:pt x="1685" y="1481"/>
                    <a:pt x="1591" y="1497"/>
                  </a:cubicBezTo>
                  <a:cubicBezTo>
                    <a:pt x="1598" y="1445"/>
                    <a:pt x="1604" y="1391"/>
                    <a:pt x="1607" y="1335"/>
                  </a:cubicBezTo>
                  <a:cubicBezTo>
                    <a:pt x="1644" y="1294"/>
                    <a:pt x="1678" y="1252"/>
                    <a:pt x="1711" y="1210"/>
                  </a:cubicBezTo>
                  <a:close/>
                  <a:moveTo>
                    <a:pt x="1613" y="1080"/>
                  </a:moveTo>
                  <a:lnTo>
                    <a:pt x="1613" y="1080"/>
                  </a:lnTo>
                  <a:cubicBezTo>
                    <a:pt x="1630" y="1101"/>
                    <a:pt x="1646" y="1122"/>
                    <a:pt x="1661" y="1142"/>
                  </a:cubicBezTo>
                  <a:cubicBezTo>
                    <a:pt x="1646" y="1163"/>
                    <a:pt x="1630" y="1183"/>
                    <a:pt x="1613" y="1204"/>
                  </a:cubicBezTo>
                  <a:cubicBezTo>
                    <a:pt x="1614" y="1184"/>
                    <a:pt x="1614" y="1163"/>
                    <a:pt x="1614" y="1143"/>
                  </a:cubicBezTo>
                  <a:cubicBezTo>
                    <a:pt x="1614" y="1122"/>
                    <a:pt x="1614" y="1101"/>
                    <a:pt x="1613" y="1080"/>
                  </a:cubicBezTo>
                  <a:close/>
                  <a:moveTo>
                    <a:pt x="1756" y="345"/>
                  </a:moveTo>
                  <a:lnTo>
                    <a:pt x="1756" y="345"/>
                  </a:lnTo>
                  <a:cubicBezTo>
                    <a:pt x="1816" y="345"/>
                    <a:pt x="1862" y="361"/>
                    <a:pt x="1893" y="392"/>
                  </a:cubicBezTo>
                  <a:cubicBezTo>
                    <a:pt x="1959" y="458"/>
                    <a:pt x="1953" y="599"/>
                    <a:pt x="1878" y="779"/>
                  </a:cubicBezTo>
                  <a:cubicBezTo>
                    <a:pt x="1789" y="748"/>
                    <a:pt x="1689" y="723"/>
                    <a:pt x="1579" y="705"/>
                  </a:cubicBezTo>
                  <a:cubicBezTo>
                    <a:pt x="1561" y="596"/>
                    <a:pt x="1536" y="495"/>
                    <a:pt x="1505" y="407"/>
                  </a:cubicBezTo>
                  <a:cubicBezTo>
                    <a:pt x="1599" y="367"/>
                    <a:pt x="1684" y="345"/>
                    <a:pt x="1756" y="345"/>
                  </a:cubicBezTo>
                  <a:close/>
                  <a:moveTo>
                    <a:pt x="1952" y="807"/>
                  </a:moveTo>
                  <a:lnTo>
                    <a:pt x="1952" y="807"/>
                  </a:lnTo>
                  <a:cubicBezTo>
                    <a:pt x="2042" y="594"/>
                    <a:pt x="2041" y="427"/>
                    <a:pt x="1949" y="335"/>
                  </a:cubicBezTo>
                  <a:cubicBezTo>
                    <a:pt x="1903" y="289"/>
                    <a:pt x="1838" y="265"/>
                    <a:pt x="1756" y="265"/>
                  </a:cubicBezTo>
                  <a:cubicBezTo>
                    <a:pt x="1675" y="265"/>
                    <a:pt x="1580" y="289"/>
                    <a:pt x="1477" y="332"/>
                  </a:cubicBezTo>
                  <a:cubicBezTo>
                    <a:pt x="1392" y="126"/>
                    <a:pt x="1274" y="0"/>
                    <a:pt x="1142" y="0"/>
                  </a:cubicBezTo>
                  <a:cubicBezTo>
                    <a:pt x="1009" y="0"/>
                    <a:pt x="891" y="126"/>
                    <a:pt x="806" y="332"/>
                  </a:cubicBezTo>
                  <a:cubicBezTo>
                    <a:pt x="704" y="289"/>
                    <a:pt x="609" y="265"/>
                    <a:pt x="528" y="265"/>
                  </a:cubicBezTo>
                  <a:cubicBezTo>
                    <a:pt x="446" y="265"/>
                    <a:pt x="380" y="289"/>
                    <a:pt x="334" y="335"/>
                  </a:cubicBezTo>
                  <a:cubicBezTo>
                    <a:pt x="242" y="427"/>
                    <a:pt x="242" y="594"/>
                    <a:pt x="331" y="807"/>
                  </a:cubicBezTo>
                  <a:cubicBezTo>
                    <a:pt x="125" y="892"/>
                    <a:pt x="0" y="1010"/>
                    <a:pt x="0" y="1143"/>
                  </a:cubicBezTo>
                  <a:cubicBezTo>
                    <a:pt x="0" y="1275"/>
                    <a:pt x="125" y="1393"/>
                    <a:pt x="331" y="1478"/>
                  </a:cubicBezTo>
                  <a:cubicBezTo>
                    <a:pt x="246" y="1684"/>
                    <a:pt x="240" y="1856"/>
                    <a:pt x="334" y="1950"/>
                  </a:cubicBezTo>
                  <a:cubicBezTo>
                    <a:pt x="380" y="1996"/>
                    <a:pt x="446" y="2020"/>
                    <a:pt x="528" y="2020"/>
                  </a:cubicBezTo>
                  <a:cubicBezTo>
                    <a:pt x="609" y="2020"/>
                    <a:pt x="704" y="1996"/>
                    <a:pt x="806" y="1953"/>
                  </a:cubicBezTo>
                  <a:cubicBezTo>
                    <a:pt x="891" y="2159"/>
                    <a:pt x="1009" y="2284"/>
                    <a:pt x="1142" y="2284"/>
                  </a:cubicBezTo>
                  <a:cubicBezTo>
                    <a:pt x="1274" y="2284"/>
                    <a:pt x="1392" y="2159"/>
                    <a:pt x="1477" y="1953"/>
                  </a:cubicBezTo>
                  <a:cubicBezTo>
                    <a:pt x="1580" y="1996"/>
                    <a:pt x="1675" y="2020"/>
                    <a:pt x="1756" y="2020"/>
                  </a:cubicBezTo>
                  <a:cubicBezTo>
                    <a:pt x="1838" y="2020"/>
                    <a:pt x="1903" y="1996"/>
                    <a:pt x="1949" y="1950"/>
                  </a:cubicBezTo>
                  <a:cubicBezTo>
                    <a:pt x="2043" y="1856"/>
                    <a:pt x="2038" y="1684"/>
                    <a:pt x="1952" y="1478"/>
                  </a:cubicBezTo>
                  <a:cubicBezTo>
                    <a:pt x="2158" y="1393"/>
                    <a:pt x="2284" y="1275"/>
                    <a:pt x="2284" y="1143"/>
                  </a:cubicBezTo>
                  <a:cubicBezTo>
                    <a:pt x="2284" y="1010"/>
                    <a:pt x="2158" y="892"/>
                    <a:pt x="1952" y="80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0"/>
            <p:cNvSpPr/>
            <p:nvPr/>
          </p:nvSpPr>
          <p:spPr bwMode="auto">
            <a:xfrm>
              <a:off x="7021513" y="5929313"/>
              <a:ext cx="177800" cy="177800"/>
            </a:xfrm>
            <a:custGeom>
              <a:avLst/>
              <a:gdLst>
                <a:gd name="T0" fmla="*/ 120 w 240"/>
                <a:gd name="T1" fmla="*/ 0 h 240"/>
                <a:gd name="T2" fmla="*/ 120 w 240"/>
                <a:gd name="T3" fmla="*/ 0 h 240"/>
                <a:gd name="T4" fmla="*/ 0 w 240"/>
                <a:gd name="T5" fmla="*/ 120 h 240"/>
                <a:gd name="T6" fmla="*/ 120 w 240"/>
                <a:gd name="T7" fmla="*/ 240 h 240"/>
                <a:gd name="T8" fmla="*/ 240 w 240"/>
                <a:gd name="T9" fmla="*/ 120 h 240"/>
                <a:gd name="T10" fmla="*/ 120 w 240"/>
                <a:gd name="T1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0" h="240">
                  <a:moveTo>
                    <a:pt x="120" y="0"/>
                  </a:moveTo>
                  <a:lnTo>
                    <a:pt x="120" y="0"/>
                  </a:lnTo>
                  <a:cubicBezTo>
                    <a:pt x="53" y="0"/>
                    <a:pt x="0" y="53"/>
                    <a:pt x="0" y="120"/>
                  </a:cubicBezTo>
                  <a:cubicBezTo>
                    <a:pt x="0" y="186"/>
                    <a:pt x="53" y="240"/>
                    <a:pt x="120" y="240"/>
                  </a:cubicBezTo>
                  <a:cubicBezTo>
                    <a:pt x="186" y="240"/>
                    <a:pt x="240" y="186"/>
                    <a:pt x="240" y="120"/>
                  </a:cubicBezTo>
                  <a:cubicBezTo>
                    <a:pt x="240" y="53"/>
                    <a:pt x="186" y="0"/>
                    <a:pt x="1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384609" y="1306834"/>
            <a:ext cx="667500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数字等都可以通过点击和重新输入进行更改，顶部“开始”面板中可以对字体、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字号等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THANK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YOU!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109292" y="2236489"/>
            <a:ext cx="3973416" cy="1434423"/>
          </a:xfrm>
        </p:spPr>
        <p:txBody>
          <a:bodyPr/>
          <a:lstStyle/>
          <a:p>
            <a:r>
              <a:rPr kumimoji="1" lang="zh-CN" altLang="en-US" smtClean="0"/>
              <a:t>感谢聆听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/>
              <a:t>《</a:t>
            </a:r>
            <a:r>
              <a:rPr kumimoji="1" lang="zh-CN" altLang="en-US" dirty="0"/>
              <a:t>请在此位置添加你的作品名称</a:t>
            </a:r>
            <a:r>
              <a:rPr kumimoji="1" lang="en-US" altLang="zh-CN" dirty="0" smtClean="0"/>
              <a:t>》</a:t>
            </a:r>
            <a:endParaRPr kumimoji="1" lang="zh-CN" altLang="en-US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模板页面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自定义 49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2051</Words>
  <Application>Microsoft Office PowerPoint</Application>
  <PresentationFormat>宽屏</PresentationFormat>
  <Paragraphs>165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Century Gothic</vt:lpstr>
      <vt:lpstr>Segoe UI Light</vt:lpstr>
      <vt:lpstr>Wingdings</vt:lpstr>
      <vt:lpstr>模板页面</vt:lpstr>
      <vt:lpstr>OfficePLUS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faith123</cp:lastModifiedBy>
  <cp:revision>58</cp:revision>
  <dcterms:created xsi:type="dcterms:W3CDTF">2015-08-18T02:51:00Z</dcterms:created>
  <dcterms:modified xsi:type="dcterms:W3CDTF">2018-05-11T01:38:58Z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