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notesSlides/notesSlide20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67" r:id="rId5"/>
    <p:sldId id="274" r:id="rId6"/>
    <p:sldId id="265" r:id="rId7"/>
    <p:sldId id="268" r:id="rId8"/>
    <p:sldId id="262" r:id="rId9"/>
    <p:sldId id="259" r:id="rId10"/>
    <p:sldId id="278" r:id="rId11"/>
    <p:sldId id="270" r:id="rId12"/>
    <p:sldId id="271" r:id="rId13"/>
    <p:sldId id="272" r:id="rId14"/>
    <p:sldId id="273" r:id="rId15"/>
    <p:sldId id="260" r:id="rId16"/>
    <p:sldId id="263" r:id="rId17"/>
    <p:sldId id="277" r:id="rId18"/>
    <p:sldId id="279" r:id="rId19"/>
    <p:sldId id="281" r:id="rId20"/>
    <p:sldId id="280" r:id="rId21"/>
    <p:sldId id="261" r:id="rId22"/>
    <p:sldId id="264" r:id="rId23"/>
    <p:sldId id="266" r:id="rId24"/>
    <p:sldId id="269" r:id="rId25"/>
    <p:sldId id="275" r:id="rId26"/>
    <p:sldId id="276" r:id="rId27"/>
    <p:sldId id="28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package" Target="../embeddings/Microsoft_Excel____3.xlsx"/><Relationship Id="rId4" Type="http://schemas.openxmlformats.org/officeDocument/2006/relationships/image" Target="../media/image5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055483182385222E-2"/>
          <c:y val="9.9201342072184451E-2"/>
          <c:w val="0.97588903363522961"/>
          <c:h val="0.7969611842190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18-4096-BC34-5FD3F0C3091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CA18-4096-BC34-5FD3F0C3091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A18-4096-BC34-5FD3F0C30919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CA18-4096-BC34-5FD3F0C3091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CA18-4096-BC34-5FD3F0C30919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CA18-4096-BC34-5FD3F0C30919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2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A18-4096-BC34-5FD3F0C30919}"/>
              </c:ext>
            </c:extLst>
          </c:dPt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1"/>
        <c:overlap val="100"/>
        <c:axId val="242406320"/>
        <c:axId val="242411216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9050" cap="rnd">
              <a:solidFill>
                <a:schemeClr val="tx1">
                  <a:lumMod val="65000"/>
                  <a:lumOff val="35000"/>
                </a:schemeClr>
              </a:solidFill>
              <a:prstDash val="sysDot"/>
              <a:round/>
            </a:ln>
            <a:effectLst/>
          </c:spPr>
          <c:marker>
            <c:symbol val="square"/>
            <c:size val="49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ITC Avant Garde Std Md" panose="020B06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Sheet1!$C$2:$C$13</c:f>
              <c:numCache>
                <c:formatCode>0%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C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2406320"/>
        <c:axId val="242411216"/>
      </c:lineChart>
      <c:catAx>
        <c:axId val="242406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317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242411216"/>
        <c:crosses val="autoZero"/>
        <c:auto val="1"/>
        <c:lblAlgn val="ctr"/>
        <c:lblOffset val="100"/>
        <c:noMultiLvlLbl val="0"/>
      </c:catAx>
      <c:valAx>
        <c:axId val="242411216"/>
        <c:scaling>
          <c:orientation val="minMax"/>
          <c:max val="1"/>
        </c:scaling>
        <c:delete val="1"/>
        <c:axPos val="l"/>
        <c:numFmt formatCode="0%" sourceLinked="1"/>
        <c:majorTickMark val="out"/>
        <c:minorTickMark val="none"/>
        <c:tickLblPos val="nextTo"/>
        <c:crossAx val="2424063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49-4C3D-BFC9-6D8E1C5EDB8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649-4C3D-BFC9-6D8E1C5EDB8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649-4C3D-BFC9-6D8E1C5EDB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908336"/>
        <c:axId val="13905072"/>
        <c:axId val="0"/>
      </c:bar3DChart>
      <c:catAx>
        <c:axId val="139083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3905072"/>
        <c:crosses val="autoZero"/>
        <c:auto val="1"/>
        <c:lblAlgn val="ctr"/>
        <c:lblOffset val="100"/>
        <c:noMultiLvlLbl val="0"/>
      </c:catAx>
      <c:valAx>
        <c:axId val="139050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3908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99624242187624E-2"/>
          <c:y val="4.0878899260287975E-2"/>
          <c:w val="0.92720037575781244"/>
          <c:h val="0.918242201479424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固定值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C81F-4264-88EA-40AF4AA6C2C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81F-4264-88EA-40AF4AA6C2C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81F-4264-88EA-40AF4AA6C2CF}"/>
              </c:ext>
            </c:extLst>
          </c:dPt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81F-4264-88EA-40AF4AA6C2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数据填入2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81F-4264-88EA-40AF4AA6C2C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81F-4264-88EA-40AF4AA6C2C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81F-4264-88EA-40AF4AA6C2CF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81F-4264-88EA-40AF4AA6C2CF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81F-4264-88EA-40AF4AA6C2CF}"/>
              </c:ext>
            </c:extLst>
          </c:dPt>
          <c:dLbls>
            <c:dLbl>
              <c:idx val="0"/>
              <c:layout>
                <c:manualLayout>
                  <c:x val="-6.3115955191647685E-2"/>
                  <c:y val="3.717434045831788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6.311595519164763E-2"/>
                  <c:y val="3.717434045831848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3115955191647741E-2"/>
                  <c:y val="3.717434045831916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spPr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76200" dist="381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38100" h="19050" prst="angle"/>
              </a:sp3d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ITC Avant Garde Std Bk" panose="020B05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>
                      <a:gd name="adj" fmla="val 50000"/>
                    </a:avLst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</c:v>
                </c:pt>
                <c:pt idx="1">
                  <c:v>0.4</c:v>
                </c:pt>
                <c:pt idx="2">
                  <c:v>0.8</c:v>
                </c:pt>
                <c:pt idx="3">
                  <c:v>0.7</c:v>
                </c:pt>
                <c:pt idx="4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81F-4264-88EA-40AF4AA6C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2419376"/>
        <c:axId val="242419920"/>
      </c:barChart>
      <c:catAx>
        <c:axId val="242419376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242419920"/>
        <c:crosses val="autoZero"/>
        <c:auto val="1"/>
        <c:lblAlgn val="ctr"/>
        <c:lblOffset val="100"/>
        <c:noMultiLvlLbl val="0"/>
      </c:catAx>
      <c:valAx>
        <c:axId val="242419920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242419376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3250E-DFD0-4A37-A460-ED585971C8EC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03BD3E-282C-45A5-BD42-77BBAACB60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56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03BD3E-282C-45A5-BD42-77BBAACB604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1329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03BD3E-282C-45A5-BD42-77BBAACB604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9099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03BD3E-282C-45A5-BD42-77BBAACB604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8436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3161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994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864903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339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02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03BD3E-282C-45A5-BD42-77BBAACB604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923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8324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7304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1305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7966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01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03BD3E-282C-45A5-BD42-77BBAACB604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7732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456509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7019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2180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4587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8193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03BD3E-282C-45A5-BD42-77BBAACB604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2593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288855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56800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5094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3727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9548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03BD3E-282C-45A5-BD42-77BBAACB604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5651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FEB0-AC73-4149-94FB-84A3A55B631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ED3CC-D9A7-4864-987B-6B7FAD3F7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36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7550092" y="486410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51422" cy="51435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292100" y="304800"/>
            <a:ext cx="8559800" cy="4559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35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FEB0-AC73-4149-94FB-84A3A55B631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ED3CC-D9A7-4864-987B-6B7FAD3F7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75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FEB0-AC73-4149-94FB-84A3A55B631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ED3CC-D9A7-4864-987B-6B7FAD3F7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29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FEB0-AC73-4149-94FB-84A3A55B631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ED3CC-D9A7-4864-987B-6B7FAD3F7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06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FEB0-AC73-4149-94FB-84A3A55B631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ED3CC-D9A7-4864-987B-6B7FAD3F7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47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FEB0-AC73-4149-94FB-84A3A55B631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ED3CC-D9A7-4864-987B-6B7FAD3F7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58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FEB0-AC73-4149-94FB-84A3A55B631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ED3CC-D9A7-4864-987B-6B7FAD3F7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13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FEB0-AC73-4149-94FB-84A3A55B631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ED3CC-D9A7-4864-987B-6B7FAD3F7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48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FEB0-AC73-4149-94FB-84A3A55B631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ED3CC-D9A7-4864-987B-6B7FAD3F7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59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FEB0-AC73-4149-94FB-84A3A55B631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ED3CC-D9A7-4864-987B-6B7FAD3F7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692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109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BFEB0-AC73-4149-94FB-84A3A55B631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ED3CC-D9A7-4864-987B-6B7FAD3F7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407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51422" cy="51435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166505" y="857250"/>
            <a:ext cx="46842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技术质量管理</a:t>
            </a:r>
            <a:r>
              <a:rPr lang="en-US" altLang="zh-CN" sz="3600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65127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51422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819150" y="1190625"/>
            <a:ext cx="7381875" cy="3352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52475" y="314325"/>
            <a:ext cx="14814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007924" y="1720328"/>
            <a:ext cx="1602228" cy="1359398"/>
            <a:chOff x="5553262" y="2638733"/>
            <a:chExt cx="2397222" cy="2093640"/>
          </a:xfrm>
        </p:grpSpPr>
        <p:grpSp>
          <p:nvGrpSpPr>
            <p:cNvPr id="8" name="组合 7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2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3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1" name="Freeform 7"/>
              <p:cNvSpPr>
                <a:spLocks/>
              </p:cNvSpPr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" name="TextBox 85"/>
            <p:cNvSpPr txBox="1"/>
            <p:nvPr/>
          </p:nvSpPr>
          <p:spPr>
            <a:xfrm>
              <a:off x="6259489" y="3110169"/>
              <a:ext cx="1273333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554063" y="1731572"/>
            <a:ext cx="1602228" cy="1359398"/>
            <a:chOff x="1881842" y="2656049"/>
            <a:chExt cx="2397222" cy="2093640"/>
          </a:xfrm>
        </p:grpSpPr>
        <p:grpSp>
          <p:nvGrpSpPr>
            <p:cNvPr id="15" name="组合 14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8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7" name="TextBox 93"/>
            <p:cNvSpPr txBox="1"/>
            <p:nvPr/>
          </p:nvSpPr>
          <p:spPr>
            <a:xfrm>
              <a:off x="2575311" y="3250047"/>
              <a:ext cx="1157729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783929" y="2411270"/>
            <a:ext cx="1602228" cy="1359398"/>
            <a:chOff x="3721944" y="3702869"/>
            <a:chExt cx="2397222" cy="2093640"/>
          </a:xfrm>
        </p:grpSpPr>
        <p:grpSp>
          <p:nvGrpSpPr>
            <p:cNvPr id="21" name="组合 20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25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26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4" name="Freeform 7"/>
              <p:cNvSpPr>
                <a:spLocks/>
              </p:cNvSpPr>
              <p:nvPr/>
            </p:nvSpPr>
            <p:spPr bwMode="auto">
              <a:xfrm>
                <a:off x="4033627" y="3946819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2" name="TextBox 98"/>
            <p:cNvSpPr txBox="1"/>
            <p:nvPr/>
          </p:nvSpPr>
          <p:spPr>
            <a:xfrm>
              <a:off x="4382515" y="4183862"/>
              <a:ext cx="1220570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234426" y="2404463"/>
            <a:ext cx="1602228" cy="1359398"/>
            <a:chOff x="7388330" y="3692384"/>
            <a:chExt cx="2397222" cy="2093640"/>
          </a:xfrm>
        </p:grpSpPr>
        <p:grpSp>
          <p:nvGrpSpPr>
            <p:cNvPr id="28" name="组合 27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30" name="组合 29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32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33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31" name="Freeform 7"/>
              <p:cNvSpPr>
                <a:spLocks/>
              </p:cNvSpPr>
              <p:nvPr/>
            </p:nvSpPr>
            <p:spPr bwMode="auto">
              <a:xfrm>
                <a:off x="7700013" y="3936334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9" name="TextBox 105"/>
            <p:cNvSpPr txBox="1"/>
            <p:nvPr/>
          </p:nvSpPr>
          <p:spPr>
            <a:xfrm>
              <a:off x="8048903" y="4173377"/>
              <a:ext cx="1185202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915302" y="3206657"/>
            <a:ext cx="1027882" cy="471555"/>
            <a:chOff x="2328257" y="4927865"/>
            <a:chExt cx="1537897" cy="726254"/>
          </a:xfrm>
        </p:grpSpPr>
        <p:sp>
          <p:nvSpPr>
            <p:cNvPr id="35" name="TextBox 111"/>
            <p:cNvSpPr txBox="1"/>
            <p:nvPr/>
          </p:nvSpPr>
          <p:spPr>
            <a:xfrm>
              <a:off x="2328257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6" name="TextBox 112"/>
            <p:cNvSpPr txBox="1"/>
            <p:nvPr/>
          </p:nvSpPr>
          <p:spPr>
            <a:xfrm>
              <a:off x="2419469" y="5322308"/>
              <a:ext cx="1379770" cy="33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134832" y="1780538"/>
            <a:ext cx="1027882" cy="446865"/>
            <a:chOff x="4246958" y="2731461"/>
            <a:chExt cx="1537897" cy="688227"/>
          </a:xfrm>
        </p:grpSpPr>
        <p:sp>
          <p:nvSpPr>
            <p:cNvPr id="38" name="TextBox 114"/>
            <p:cNvSpPr txBox="1"/>
            <p:nvPr/>
          </p:nvSpPr>
          <p:spPr>
            <a:xfrm>
              <a:off x="4246958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9" name="TextBox 115"/>
            <p:cNvSpPr txBox="1"/>
            <p:nvPr/>
          </p:nvSpPr>
          <p:spPr>
            <a:xfrm>
              <a:off x="4335082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369824" y="3239645"/>
            <a:ext cx="1027882" cy="466656"/>
            <a:chOff x="5982926" y="4927865"/>
            <a:chExt cx="1537897" cy="718707"/>
          </a:xfrm>
        </p:grpSpPr>
        <p:sp>
          <p:nvSpPr>
            <p:cNvPr id="41" name="TextBox 117"/>
            <p:cNvSpPr txBox="1"/>
            <p:nvPr/>
          </p:nvSpPr>
          <p:spPr>
            <a:xfrm>
              <a:off x="5982926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42" name="TextBox 118"/>
            <p:cNvSpPr txBox="1"/>
            <p:nvPr/>
          </p:nvSpPr>
          <p:spPr>
            <a:xfrm>
              <a:off x="6071050" y="5338463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535891" y="1780538"/>
            <a:ext cx="1027882" cy="446865"/>
            <a:chOff x="7839376" y="2731461"/>
            <a:chExt cx="1537897" cy="688227"/>
          </a:xfrm>
        </p:grpSpPr>
        <p:sp>
          <p:nvSpPr>
            <p:cNvPr id="44" name="TextBox 120"/>
            <p:cNvSpPr txBox="1"/>
            <p:nvPr/>
          </p:nvSpPr>
          <p:spPr>
            <a:xfrm>
              <a:off x="7839376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45" name="TextBox 121"/>
            <p:cNvSpPr txBox="1"/>
            <p:nvPr/>
          </p:nvSpPr>
          <p:spPr>
            <a:xfrm>
              <a:off x="7947821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428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9" dur="2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0" dur="2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51422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819150" y="1190625"/>
            <a:ext cx="7381875" cy="3352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52475" y="314325"/>
            <a:ext cx="14814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440012" y="2101653"/>
            <a:ext cx="1602228" cy="1359398"/>
            <a:chOff x="1881842" y="2656049"/>
            <a:chExt cx="2397222" cy="2093640"/>
          </a:xfrm>
        </p:grpSpPr>
        <p:grpSp>
          <p:nvGrpSpPr>
            <p:cNvPr id="15" name="组合 14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8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>
                  <a:latin typeface="+mj-ea"/>
                  <a:ea typeface="+mj-ea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>
                  <a:latin typeface="+mj-ea"/>
                  <a:ea typeface="+mj-ea"/>
                </a:endParaRPr>
              </a:p>
            </p:txBody>
          </p:sp>
        </p:grp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>
                <a:latin typeface="+mj-ea"/>
                <a:ea typeface="+mj-ea"/>
              </a:endParaRPr>
            </a:p>
          </p:txBody>
        </p:sp>
        <p:sp>
          <p:nvSpPr>
            <p:cNvPr id="17" name="TextBox 93"/>
            <p:cNvSpPr txBox="1"/>
            <p:nvPr/>
          </p:nvSpPr>
          <p:spPr>
            <a:xfrm>
              <a:off x="2378869" y="3062949"/>
              <a:ext cx="1403169" cy="12798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240313" y="2225614"/>
            <a:ext cx="2657800" cy="1111474"/>
            <a:chOff x="2328257" y="4927865"/>
            <a:chExt cx="1613587" cy="1711808"/>
          </a:xfrm>
        </p:grpSpPr>
        <p:sp>
          <p:nvSpPr>
            <p:cNvPr id="35" name="TextBox 111"/>
            <p:cNvSpPr txBox="1"/>
            <p:nvPr/>
          </p:nvSpPr>
          <p:spPr>
            <a:xfrm>
              <a:off x="2328257" y="4927865"/>
              <a:ext cx="1537897" cy="11850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标题内容</a:t>
              </a:r>
              <a:endPara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112"/>
            <p:cNvSpPr txBox="1"/>
            <p:nvPr/>
          </p:nvSpPr>
          <p:spPr>
            <a:xfrm>
              <a:off x="2562074" y="6023454"/>
              <a:ext cx="1379770" cy="61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WORKREPORT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392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任意多边形 3"/>
          <p:cNvSpPr/>
          <p:nvPr/>
        </p:nvSpPr>
        <p:spPr>
          <a:xfrm>
            <a:off x="1430102" y="2090401"/>
            <a:ext cx="6260551" cy="1135924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  <a:gd name="connsiteX0" fmla="*/ 0 w 7762075"/>
              <a:gd name="connsiteY0" fmla="*/ 1079512 h 1079512"/>
              <a:gd name="connsiteX1" fmla="*/ 1917700 w 7762075"/>
              <a:gd name="connsiteY1" fmla="*/ 12 h 1079512"/>
              <a:gd name="connsiteX2" fmla="*/ 3810000 w 7762075"/>
              <a:gd name="connsiteY2" fmla="*/ 1054112 h 1079512"/>
              <a:gd name="connsiteX3" fmla="*/ 7762075 w 7762075"/>
              <a:gd name="connsiteY3" fmla="*/ 887355 h 1079512"/>
              <a:gd name="connsiteX0" fmla="*/ 0 w 7762075"/>
              <a:gd name="connsiteY0" fmla="*/ 1258016 h 1258016"/>
              <a:gd name="connsiteX1" fmla="*/ 1917700 w 7762075"/>
              <a:gd name="connsiteY1" fmla="*/ 178516 h 1258016"/>
              <a:gd name="connsiteX2" fmla="*/ 3810000 w 7762075"/>
              <a:gd name="connsiteY2" fmla="*/ 1232616 h 1258016"/>
              <a:gd name="connsiteX3" fmla="*/ 6120167 w 7762075"/>
              <a:gd name="connsiteY3" fmla="*/ 511 h 1258016"/>
              <a:gd name="connsiteX4" fmla="*/ 7762075 w 7762075"/>
              <a:gd name="connsiteY4" fmla="*/ 1065859 h 1258016"/>
              <a:gd name="connsiteX0" fmla="*/ 0 w 7872948"/>
              <a:gd name="connsiteY0" fmla="*/ 1257930 h 1296609"/>
              <a:gd name="connsiteX1" fmla="*/ 1917700 w 7872948"/>
              <a:gd name="connsiteY1" fmla="*/ 178430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430071 w 7872948"/>
              <a:gd name="connsiteY2" fmla="*/ 1226591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191562 h 1230254"/>
              <a:gd name="connsiteX1" fmla="*/ 1650430 w 7872948"/>
              <a:gd name="connsiteY1" fmla="*/ 197309 h 1230254"/>
              <a:gd name="connsiteX2" fmla="*/ 3430071 w 7872948"/>
              <a:gd name="connsiteY2" fmla="*/ 1160223 h 1230254"/>
              <a:gd name="connsiteX3" fmla="*/ 5639957 w 7872948"/>
              <a:gd name="connsiteY3" fmla="*/ 447 h 1230254"/>
              <a:gd name="connsiteX4" fmla="*/ 7872948 w 7872948"/>
              <a:gd name="connsiteY4" fmla="*/ 1229993 h 1230254"/>
              <a:gd name="connsiteX0" fmla="*/ 0 w 7681228"/>
              <a:gd name="connsiteY0" fmla="*/ 1191632 h 1191632"/>
              <a:gd name="connsiteX1" fmla="*/ 1650430 w 7681228"/>
              <a:gd name="connsiteY1" fmla="*/ 197379 h 1191632"/>
              <a:gd name="connsiteX2" fmla="*/ 3430071 w 7681228"/>
              <a:gd name="connsiteY2" fmla="*/ 1160293 h 1191632"/>
              <a:gd name="connsiteX3" fmla="*/ 5639957 w 7681228"/>
              <a:gd name="connsiteY3" fmla="*/ 517 h 1191632"/>
              <a:gd name="connsiteX4" fmla="*/ 7681228 w 7681228"/>
              <a:gd name="connsiteY4" fmla="*/ 1053214 h 1191632"/>
              <a:gd name="connsiteX0" fmla="*/ 0 w 7681228"/>
              <a:gd name="connsiteY0" fmla="*/ 1191576 h 1191576"/>
              <a:gd name="connsiteX1" fmla="*/ 1650430 w 7681228"/>
              <a:gd name="connsiteY1" fmla="*/ 197323 h 1191576"/>
              <a:gd name="connsiteX2" fmla="*/ 3430071 w 7681228"/>
              <a:gd name="connsiteY2" fmla="*/ 1160237 h 1191576"/>
              <a:gd name="connsiteX3" fmla="*/ 5639957 w 7681228"/>
              <a:gd name="connsiteY3" fmla="*/ 461 h 1191576"/>
              <a:gd name="connsiteX4" fmla="*/ 7681228 w 7681228"/>
              <a:gd name="connsiteY4" fmla="*/ 1053158 h 1191576"/>
              <a:gd name="connsiteX0" fmla="*/ 0 w 7826216"/>
              <a:gd name="connsiteY0" fmla="*/ 1191456 h 1508838"/>
              <a:gd name="connsiteX1" fmla="*/ 1650430 w 7826216"/>
              <a:gd name="connsiteY1" fmla="*/ 197203 h 1508838"/>
              <a:gd name="connsiteX2" fmla="*/ 3430071 w 7826216"/>
              <a:gd name="connsiteY2" fmla="*/ 1160117 h 1508838"/>
              <a:gd name="connsiteX3" fmla="*/ 5639957 w 7826216"/>
              <a:gd name="connsiteY3" fmla="*/ 341 h 1508838"/>
              <a:gd name="connsiteX4" fmla="*/ 7826216 w 7826216"/>
              <a:gd name="connsiteY4" fmla="*/ 1498311 h 1508838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430071 w 7826216"/>
              <a:gd name="connsiteY2" fmla="*/ 977278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994938 h 1314128"/>
              <a:gd name="connsiteX1" fmla="*/ 1650430 w 7826216"/>
              <a:gd name="connsiteY1" fmla="*/ 685 h 1314128"/>
              <a:gd name="connsiteX2" fmla="*/ 3737105 w 7826216"/>
              <a:gd name="connsiteY2" fmla="*/ 1122625 h 1314128"/>
              <a:gd name="connsiteX3" fmla="*/ 5946991 w 7826216"/>
              <a:gd name="connsiteY3" fmla="*/ 66216 h 1314128"/>
              <a:gd name="connsiteX4" fmla="*/ 7826216 w 7826216"/>
              <a:gd name="connsiteY4" fmla="*/ 1301793 h 1314128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737105 w 7826216"/>
              <a:gd name="connsiteY2" fmla="*/ 1056812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941795 w 7826216"/>
              <a:gd name="connsiteY2" fmla="*/ 1088617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698285"/>
              <a:gd name="connsiteY0" fmla="*/ 929138 h 1201018"/>
              <a:gd name="connsiteX1" fmla="*/ 1641902 w 7698285"/>
              <a:gd name="connsiteY1" fmla="*/ 30300 h 1201018"/>
              <a:gd name="connsiteX2" fmla="*/ 3941795 w 7698285"/>
              <a:gd name="connsiteY2" fmla="*/ 1088630 h 1201018"/>
              <a:gd name="connsiteX3" fmla="*/ 5946991 w 7698285"/>
              <a:gd name="connsiteY3" fmla="*/ 416 h 1201018"/>
              <a:gd name="connsiteX4" fmla="*/ 7698285 w 7698285"/>
              <a:gd name="connsiteY4" fmla="*/ 1188285 h 1201018"/>
              <a:gd name="connsiteX0" fmla="*/ 0 w 7698285"/>
              <a:gd name="connsiteY0" fmla="*/ 929194 h 1188341"/>
              <a:gd name="connsiteX1" fmla="*/ 1641902 w 7698285"/>
              <a:gd name="connsiteY1" fmla="*/ 30356 h 1188341"/>
              <a:gd name="connsiteX2" fmla="*/ 3941795 w 7698285"/>
              <a:gd name="connsiteY2" fmla="*/ 1088686 h 1188341"/>
              <a:gd name="connsiteX3" fmla="*/ 5946991 w 7698285"/>
              <a:gd name="connsiteY3" fmla="*/ 472 h 1188341"/>
              <a:gd name="connsiteX4" fmla="*/ 7698285 w 7698285"/>
              <a:gd name="connsiteY4" fmla="*/ 1188341 h 1188341"/>
              <a:gd name="connsiteX0" fmla="*/ 0 w 7766515"/>
              <a:gd name="connsiteY0" fmla="*/ 1064367 h 1188341"/>
              <a:gd name="connsiteX1" fmla="*/ 1710132 w 7766515"/>
              <a:gd name="connsiteY1" fmla="*/ 30356 h 1188341"/>
              <a:gd name="connsiteX2" fmla="*/ 4010025 w 7766515"/>
              <a:gd name="connsiteY2" fmla="*/ 1088686 h 1188341"/>
              <a:gd name="connsiteX3" fmla="*/ 6015221 w 7766515"/>
              <a:gd name="connsiteY3" fmla="*/ 472 h 1188341"/>
              <a:gd name="connsiteX4" fmla="*/ 7766515 w 7766515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0630"/>
              <a:gd name="connsiteY0" fmla="*/ 1104124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2349784 w 7851801"/>
              <a:gd name="connsiteY1" fmla="*/ 13981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65820 h 1074258"/>
              <a:gd name="connsiteX1" fmla="*/ 1616315 w 7118332"/>
              <a:gd name="connsiteY1" fmla="*/ 2 h 1074258"/>
              <a:gd name="connsiteX2" fmla="*/ 3310671 w 7118332"/>
              <a:gd name="connsiteY2" fmla="*/ 1074235 h 1074258"/>
              <a:gd name="connsiteX3" fmla="*/ 4974720 w 7118332"/>
              <a:gd name="connsiteY3" fmla="*/ 1924 h 1074258"/>
              <a:gd name="connsiteX4" fmla="*/ 7118332 w 7118332"/>
              <a:gd name="connsiteY4" fmla="*/ 1046669 h 1074258"/>
              <a:gd name="connsiteX0" fmla="*/ 0 w 6623667"/>
              <a:gd name="connsiteY0" fmla="*/ 1065820 h 1074258"/>
              <a:gd name="connsiteX1" fmla="*/ 1616315 w 6623667"/>
              <a:gd name="connsiteY1" fmla="*/ 2 h 1074258"/>
              <a:gd name="connsiteX2" fmla="*/ 3310671 w 6623667"/>
              <a:gd name="connsiteY2" fmla="*/ 1074235 h 1074258"/>
              <a:gd name="connsiteX3" fmla="*/ 4974720 w 6623667"/>
              <a:gd name="connsiteY3" fmla="*/ 1924 h 1074258"/>
              <a:gd name="connsiteX4" fmla="*/ 6623667 w 6623667"/>
              <a:gd name="connsiteY4" fmla="*/ 1038718 h 1074258"/>
              <a:gd name="connsiteX0" fmla="*/ 0 w 6478679"/>
              <a:gd name="connsiteY0" fmla="*/ 1065820 h 1074258"/>
              <a:gd name="connsiteX1" fmla="*/ 1616315 w 6478679"/>
              <a:gd name="connsiteY1" fmla="*/ 2 h 1074258"/>
              <a:gd name="connsiteX2" fmla="*/ 3310671 w 6478679"/>
              <a:gd name="connsiteY2" fmla="*/ 1074235 h 1074258"/>
              <a:gd name="connsiteX3" fmla="*/ 4974720 w 6478679"/>
              <a:gd name="connsiteY3" fmla="*/ 1924 h 1074258"/>
              <a:gd name="connsiteX4" fmla="*/ 6478679 w 6478679"/>
              <a:gd name="connsiteY4" fmla="*/ 1070523 h 1074258"/>
              <a:gd name="connsiteX0" fmla="*/ 0 w 6700425"/>
              <a:gd name="connsiteY0" fmla="*/ 1065820 h 1074258"/>
              <a:gd name="connsiteX1" fmla="*/ 1616315 w 6700425"/>
              <a:gd name="connsiteY1" fmla="*/ 2 h 1074258"/>
              <a:gd name="connsiteX2" fmla="*/ 3310671 w 6700425"/>
              <a:gd name="connsiteY2" fmla="*/ 1074235 h 1074258"/>
              <a:gd name="connsiteX3" fmla="*/ 4974720 w 6700425"/>
              <a:gd name="connsiteY3" fmla="*/ 1924 h 1074258"/>
              <a:gd name="connsiteX4" fmla="*/ 6700425 w 6700425"/>
              <a:gd name="connsiteY4" fmla="*/ 1038717 h 1074258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22"/>
              <a:gd name="connsiteX1" fmla="*/ 1616315 w 6700425"/>
              <a:gd name="connsiteY1" fmla="*/ 61689 h 1135922"/>
              <a:gd name="connsiteX2" fmla="*/ 3310671 w 6700425"/>
              <a:gd name="connsiteY2" fmla="*/ 1135922 h 1135922"/>
              <a:gd name="connsiteX3" fmla="*/ 5034421 w 6700425"/>
              <a:gd name="connsiteY3" fmla="*/ 0 h 1135922"/>
              <a:gd name="connsiteX4" fmla="*/ 6700425 w 6700425"/>
              <a:gd name="connsiteY4" fmla="*/ 1100404 h 1135922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072905 h 1135924"/>
              <a:gd name="connsiteX0" fmla="*/ 0 w 6715173"/>
              <a:gd name="connsiteY0" fmla="*/ 1127509 h 1135924"/>
              <a:gd name="connsiteX1" fmla="*/ 1616315 w 6715173"/>
              <a:gd name="connsiteY1" fmla="*/ 61691 h 1135924"/>
              <a:gd name="connsiteX2" fmla="*/ 3310671 w 6715173"/>
              <a:gd name="connsiteY2" fmla="*/ 1135924 h 1135924"/>
              <a:gd name="connsiteX3" fmla="*/ 5034421 w 6715173"/>
              <a:gd name="connsiteY3" fmla="*/ 2 h 1135924"/>
              <a:gd name="connsiteX4" fmla="*/ 6715173 w 6715173"/>
              <a:gd name="connsiteY4" fmla="*/ 1059155 h 1135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15173" h="1135924">
                <a:moveTo>
                  <a:pt x="0" y="1127509"/>
                </a:moveTo>
                <a:cubicBezTo>
                  <a:pt x="507007" y="1133134"/>
                  <a:pt x="1064537" y="60289"/>
                  <a:pt x="1616315" y="61691"/>
                </a:cubicBezTo>
                <a:cubicBezTo>
                  <a:pt x="2168093" y="63093"/>
                  <a:pt x="2778719" y="1127987"/>
                  <a:pt x="3310671" y="1135924"/>
                </a:cubicBezTo>
                <a:cubicBezTo>
                  <a:pt x="3866607" y="1117437"/>
                  <a:pt x="4488155" y="10816"/>
                  <a:pt x="5034421" y="2"/>
                </a:cubicBezTo>
                <a:cubicBezTo>
                  <a:pt x="5562285" y="-1785"/>
                  <a:pt x="6713956" y="1071307"/>
                  <a:pt x="6715173" y="1059155"/>
                </a:cubicBezTo>
              </a:path>
            </a:pathLst>
          </a:cu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143181" y="2647917"/>
            <a:ext cx="1050303" cy="1050303"/>
            <a:chOff x="1979712" y="3723878"/>
            <a:chExt cx="1050303" cy="1050303"/>
          </a:xfrm>
        </p:grpSpPr>
        <p:grpSp>
          <p:nvGrpSpPr>
            <p:cNvPr id="6" name="组合 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7" name="TextBox 7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5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00856" y="1565249"/>
            <a:ext cx="1050303" cy="1050303"/>
            <a:chOff x="1979712" y="3723878"/>
            <a:chExt cx="1050303" cy="1050303"/>
          </a:xfrm>
        </p:grpSpPr>
        <p:grpSp>
          <p:nvGrpSpPr>
            <p:cNvPr id="11" name="组合 1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TextBox 7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4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08788" y="2650771"/>
            <a:ext cx="1050303" cy="1050303"/>
            <a:chOff x="1979712" y="3723878"/>
            <a:chExt cx="1050303" cy="1050303"/>
          </a:xfrm>
        </p:grpSpPr>
        <p:grpSp>
          <p:nvGrpSpPr>
            <p:cNvPr id="16" name="组合 1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7" name="TextBox 6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3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95306" y="1630403"/>
            <a:ext cx="1050303" cy="1050303"/>
            <a:chOff x="1979712" y="3723878"/>
            <a:chExt cx="1050303" cy="1050303"/>
          </a:xfrm>
        </p:grpSpPr>
        <p:grpSp>
          <p:nvGrpSpPr>
            <p:cNvPr id="21" name="组合 2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2" name="TextBox 6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2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9332" y="2680706"/>
            <a:ext cx="1050303" cy="1050303"/>
            <a:chOff x="1979712" y="3723878"/>
            <a:chExt cx="1050303" cy="1050303"/>
          </a:xfrm>
        </p:grpSpPr>
        <p:grpSp>
          <p:nvGrpSpPr>
            <p:cNvPr id="26" name="组合 2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59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1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6362" y="1903967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 smtClean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  <a:endParaRPr lang="zh-CN" altLang="en-US" sz="2000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2060538" y="2904191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658326" y="1901113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20072" y="2918132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4" name="TextBox 40"/>
          <p:cNvSpPr txBox="1">
            <a:spLocks noChangeArrowheads="1"/>
          </p:cNvSpPr>
          <p:nvPr/>
        </p:nvSpPr>
        <p:spPr bwMode="auto">
          <a:xfrm>
            <a:off x="6732240" y="1883608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284931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80112" y="1923678"/>
            <a:ext cx="1077905" cy="1077905"/>
            <a:chOff x="1695226" y="3321784"/>
            <a:chExt cx="1250759" cy="1250759"/>
          </a:xfrm>
        </p:grpSpPr>
        <p:sp>
          <p:nvSpPr>
            <p:cNvPr id="5" name="椭圆 4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66549" y="3263640"/>
            <a:ext cx="731620" cy="731620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91150" y="3305163"/>
            <a:ext cx="731620" cy="731620"/>
            <a:chOff x="1695226" y="3321784"/>
            <a:chExt cx="1250759" cy="1250759"/>
          </a:xfrm>
        </p:grpSpPr>
        <p:sp>
          <p:nvSpPr>
            <p:cNvPr id="11" name="椭圆 10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581143" y="2277282"/>
            <a:ext cx="599656" cy="599656"/>
            <a:chOff x="1695226" y="3321784"/>
            <a:chExt cx="1250759" cy="1250759"/>
          </a:xfrm>
        </p:grpSpPr>
        <p:sp>
          <p:nvSpPr>
            <p:cNvPr id="14" name="椭圆 13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TextBox 1"/>
          <p:cNvSpPr txBox="1"/>
          <p:nvPr/>
        </p:nvSpPr>
        <p:spPr>
          <a:xfrm>
            <a:off x="989169" y="139225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诚信铸就品质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1611865" y="18652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创新引领未来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4786974" y="177966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远见力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5"/>
          <p:cNvSpPr txBox="1"/>
          <p:nvPr/>
        </p:nvSpPr>
        <p:spPr>
          <a:xfrm>
            <a:off x="5495248" y="39228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执行力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7152350" y="33073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感召力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7"/>
          <p:cNvSpPr txBox="1"/>
          <p:nvPr/>
        </p:nvSpPr>
        <p:spPr>
          <a:xfrm>
            <a:off x="6675297" y="20870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决策力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710337" y="28491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创新力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043475" y="2916594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890718" y="409504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15367" y="251868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6976660" y="1517585"/>
            <a:ext cx="274777" cy="27477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702994" y="4120170"/>
            <a:ext cx="137389" cy="13738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697525" y="124280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407107" y="3105672"/>
            <a:ext cx="137389" cy="13738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539552" y="2473670"/>
            <a:ext cx="3456384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内容。点击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3413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50"/>
                            </p:stCondLst>
                            <p:childTnLst>
                              <p:par>
                                <p:cTn id="9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30" grpId="0" animBg="1"/>
      <p:bldP spid="31" grpId="0" animBg="1"/>
      <p:bldP spid="32" grpId="0" animBg="1"/>
      <p:bldP spid="33" grpId="0" animBg="1"/>
      <p:bldP spid="34" grpId="0"/>
      <p:bldP spid="3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5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6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7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8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9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0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2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3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4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6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3" name="椭圆 22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10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3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44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62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71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80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98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07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21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30" dur="1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800"/>
                            </p:stCondLst>
                            <p:childTnLst>
                              <p:par>
                                <p:cTn id="1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971600" y="2050687"/>
            <a:ext cx="1423450" cy="14234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4805" y="1381576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2040" y="141057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3"/>
                  </a:solidFill>
                  <a:latin typeface="+mj-ea"/>
                  <a:ea typeface="+mj-ea"/>
                </a:rPr>
                <a:t>1</a:t>
              </a:r>
              <a:endParaRPr lang="zh-CN" altLang="en-US" sz="2500" b="1" dirty="0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77088" y="245046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4"/>
                  </a:solidFill>
                  <a:latin typeface="+mj-ea"/>
                  <a:ea typeface="+mj-ea"/>
                </a:rPr>
                <a:t>2</a:t>
              </a:r>
              <a:endParaRPr lang="zh-CN" altLang="en-US" sz="2500" b="1" dirty="0">
                <a:solidFill>
                  <a:schemeClr val="accent4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932040" y="354190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2"/>
                  </a:solidFill>
                  <a:latin typeface="+mj-ea"/>
                  <a:ea typeface="+mj-ea"/>
                </a:rPr>
                <a:t>3</a:t>
              </a:r>
              <a:endParaRPr lang="zh-CN" altLang="en-US" sz="25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7" name="TextBox 15"/>
          <p:cNvSpPr txBox="1"/>
          <p:nvPr/>
        </p:nvSpPr>
        <p:spPr>
          <a:xfrm>
            <a:off x="1426843" y="2460253"/>
            <a:ext cx="512961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sz="20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5827796" y="1438817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6259844" y="2478885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774440" y="3593199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491879" y="2069425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+mj-ea"/>
                <a:ea typeface="+mj-ea"/>
              </a:rPr>
              <a:t>……</a:t>
            </a:r>
            <a:endParaRPr lang="en-US" altLang="zh-CN" sz="1400" dirty="0">
              <a:latin typeface="+mj-ea"/>
              <a:ea typeface="+mj-ea"/>
            </a:endParaRPr>
          </a:p>
        </p:txBody>
      </p:sp>
      <p:sp>
        <p:nvSpPr>
          <p:cNvPr id="22" name="Half Frame 12"/>
          <p:cNvSpPr/>
          <p:nvPr/>
        </p:nvSpPr>
        <p:spPr>
          <a:xfrm rot="8097294">
            <a:off x="2428709" y="2569527"/>
            <a:ext cx="360168" cy="395798"/>
          </a:xfrm>
          <a:prstGeom prst="halfFrame">
            <a:avLst/>
          </a:prstGeom>
          <a:solidFill>
            <a:schemeClr val="accent1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8574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621610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805682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06363" y="1208043"/>
            <a:ext cx="1747199" cy="1747199"/>
            <a:chOff x="4184106" y="2952206"/>
            <a:chExt cx="3823790" cy="3823790"/>
          </a:xfrm>
        </p:grpSpPr>
        <p:sp>
          <p:nvSpPr>
            <p:cNvPr id="7" name="椭圆 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9" name="椭圆 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598793" y="3290527"/>
            <a:ext cx="1762338" cy="597479"/>
            <a:chOff x="2061936" y="5263650"/>
            <a:chExt cx="2349784" cy="796639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2217364" y="5498597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 smtClean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1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1867748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5789200" y="1208043"/>
            <a:ext cx="1747199" cy="1747199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781631" y="3290528"/>
            <a:ext cx="1762338" cy="597477"/>
            <a:chOff x="2061936" y="5263650"/>
            <a:chExt cx="2349784" cy="796636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2217364" y="5498594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3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6050585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右箭头 23"/>
          <p:cNvSpPr/>
          <p:nvPr/>
        </p:nvSpPr>
        <p:spPr>
          <a:xfrm flipH="1">
            <a:off x="3679476" y="1932302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25" name="右箭头 24"/>
          <p:cNvSpPr/>
          <p:nvPr/>
        </p:nvSpPr>
        <p:spPr>
          <a:xfrm>
            <a:off x="3679476" y="3434971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718963" y="2515806"/>
            <a:ext cx="1706075" cy="705029"/>
            <a:chOff x="1502659" y="4629752"/>
            <a:chExt cx="2067969" cy="940037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1502659" y="5008098"/>
              <a:ext cx="2067969" cy="5616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1555947" y="4629752"/>
              <a:ext cx="1961390" cy="4924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8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1995" y="1854435"/>
            <a:ext cx="481610" cy="454415"/>
            <a:chOff x="3098700" y="5569159"/>
            <a:chExt cx="642147" cy="605886"/>
          </a:xfrm>
          <a:solidFill>
            <a:schemeClr val="accent3"/>
          </a:solidFill>
        </p:grpSpPr>
        <p:sp>
          <p:nvSpPr>
            <p:cNvPr id="30" name="Freeform 349"/>
            <p:cNvSpPr>
              <a:spLocks/>
            </p:cNvSpPr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350"/>
            <p:cNvSpPr>
              <a:spLocks/>
            </p:cNvSpPr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306391" y="1863987"/>
            <a:ext cx="387965" cy="435313"/>
            <a:chOff x="3199776" y="780891"/>
            <a:chExt cx="470261" cy="527652"/>
          </a:xfrm>
          <a:solidFill>
            <a:schemeClr val="accent1"/>
          </a:solidFill>
        </p:grpSpPr>
        <p:sp>
          <p:nvSpPr>
            <p:cNvPr id="36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793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51422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819150" y="1190625"/>
            <a:ext cx="7381875" cy="3352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52475" y="314325"/>
            <a:ext cx="14814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440012" y="2101653"/>
            <a:ext cx="1602228" cy="1359398"/>
            <a:chOff x="1881842" y="2656049"/>
            <a:chExt cx="2397222" cy="2093640"/>
          </a:xfrm>
        </p:grpSpPr>
        <p:grpSp>
          <p:nvGrpSpPr>
            <p:cNvPr id="15" name="组合 14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8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>
                  <a:latin typeface="+mj-ea"/>
                  <a:ea typeface="+mj-ea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>
                  <a:latin typeface="+mj-ea"/>
                  <a:ea typeface="+mj-ea"/>
                </a:endParaRPr>
              </a:p>
            </p:txBody>
          </p:sp>
        </p:grp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>
                <a:latin typeface="+mj-ea"/>
                <a:ea typeface="+mj-ea"/>
              </a:endParaRPr>
            </a:p>
          </p:txBody>
        </p:sp>
        <p:sp>
          <p:nvSpPr>
            <p:cNvPr id="17" name="TextBox 93"/>
            <p:cNvSpPr txBox="1"/>
            <p:nvPr/>
          </p:nvSpPr>
          <p:spPr>
            <a:xfrm>
              <a:off x="2378869" y="3062949"/>
              <a:ext cx="1403169" cy="12798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240313" y="2225614"/>
            <a:ext cx="2657800" cy="1111474"/>
            <a:chOff x="2328257" y="4927865"/>
            <a:chExt cx="1613587" cy="1711808"/>
          </a:xfrm>
        </p:grpSpPr>
        <p:sp>
          <p:nvSpPr>
            <p:cNvPr id="35" name="TextBox 111"/>
            <p:cNvSpPr txBox="1"/>
            <p:nvPr/>
          </p:nvSpPr>
          <p:spPr>
            <a:xfrm>
              <a:off x="2328257" y="4927865"/>
              <a:ext cx="1537897" cy="11850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标题内容</a:t>
              </a:r>
              <a:endPara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112"/>
            <p:cNvSpPr txBox="1"/>
            <p:nvPr/>
          </p:nvSpPr>
          <p:spPr>
            <a:xfrm>
              <a:off x="2562074" y="6023454"/>
              <a:ext cx="1379770" cy="61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WORKREPORT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785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258772" y="1379423"/>
            <a:ext cx="1902058" cy="1282133"/>
            <a:chOff x="3237545" y="4561747"/>
            <a:chExt cx="1146960" cy="1146960"/>
          </a:xfrm>
        </p:grpSpPr>
        <p:sp>
          <p:nvSpPr>
            <p:cNvPr id="5" name="圆角矩形 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20972" y="1379423"/>
            <a:ext cx="1902058" cy="1282133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983173" y="1379423"/>
            <a:ext cx="1902058" cy="1282133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58772" y="2931998"/>
            <a:ext cx="1902058" cy="1282133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20972" y="2931998"/>
            <a:ext cx="1902058" cy="1282133"/>
            <a:chOff x="3237545" y="4561747"/>
            <a:chExt cx="1146960" cy="1146960"/>
          </a:xfrm>
        </p:grpSpPr>
        <p:sp>
          <p:nvSpPr>
            <p:cNvPr id="17" name="圆角矩形 16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983173" y="2931998"/>
            <a:ext cx="1902058" cy="1282133"/>
            <a:chOff x="3237545" y="4561747"/>
            <a:chExt cx="1146960" cy="1146960"/>
          </a:xfrm>
        </p:grpSpPr>
        <p:sp>
          <p:nvSpPr>
            <p:cNvPr id="20" name="圆角矩形 1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70588" y="1704468"/>
            <a:ext cx="271519" cy="241276"/>
            <a:chOff x="3843406" y="5497220"/>
            <a:chExt cx="438051" cy="389258"/>
          </a:xfrm>
          <a:solidFill>
            <a:schemeClr val="accent1"/>
          </a:solidFill>
        </p:grpSpPr>
        <p:sp>
          <p:nvSpPr>
            <p:cNvPr id="23" name="Freeform 63"/>
            <p:cNvSpPr>
              <a:spLocks noEditPoints="1"/>
            </p:cNvSpPr>
            <p:nvPr/>
          </p:nvSpPr>
          <p:spPr bwMode="auto">
            <a:xfrm>
              <a:off x="3843406" y="5497220"/>
              <a:ext cx="438051" cy="389258"/>
            </a:xfrm>
            <a:custGeom>
              <a:avLst/>
              <a:gdLst>
                <a:gd name="T0" fmla="*/ 165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5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5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68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8" y="0"/>
                    <a:pt x="165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Freeform 64"/>
            <p:cNvSpPr>
              <a:spLocks noEditPoints="1"/>
            </p:cNvSpPr>
            <p:nvPr/>
          </p:nvSpPr>
          <p:spPr bwMode="auto">
            <a:xfrm>
              <a:off x="3864007" y="5619744"/>
              <a:ext cx="394679" cy="249385"/>
            </a:xfrm>
            <a:custGeom>
              <a:avLst/>
              <a:gdLst>
                <a:gd name="T0" fmla="*/ 0 w 154"/>
                <a:gd name="T1" fmla="*/ 76 h 97"/>
                <a:gd name="T2" fmla="*/ 12 w 154"/>
                <a:gd name="T3" fmla="*/ 97 h 97"/>
                <a:gd name="T4" fmla="*/ 9 w 154"/>
                <a:gd name="T5" fmla="*/ 66 h 97"/>
                <a:gd name="T6" fmla="*/ 8 w 154"/>
                <a:gd name="T7" fmla="*/ 64 h 97"/>
                <a:gd name="T8" fmla="*/ 24 w 154"/>
                <a:gd name="T9" fmla="*/ 32 h 97"/>
                <a:gd name="T10" fmla="*/ 27 w 154"/>
                <a:gd name="T11" fmla="*/ 30 h 97"/>
                <a:gd name="T12" fmla="*/ 27 w 154"/>
                <a:gd name="T13" fmla="*/ 28 h 97"/>
                <a:gd name="T14" fmla="*/ 30 w 154"/>
                <a:gd name="T15" fmla="*/ 26 h 97"/>
                <a:gd name="T16" fmla="*/ 31 w 154"/>
                <a:gd name="T17" fmla="*/ 25 h 97"/>
                <a:gd name="T18" fmla="*/ 30 w 154"/>
                <a:gd name="T19" fmla="*/ 25 h 97"/>
                <a:gd name="T20" fmla="*/ 31 w 154"/>
                <a:gd name="T21" fmla="*/ 23 h 97"/>
                <a:gd name="T22" fmla="*/ 33 w 154"/>
                <a:gd name="T23" fmla="*/ 24 h 97"/>
                <a:gd name="T24" fmla="*/ 44 w 154"/>
                <a:gd name="T25" fmla="*/ 14 h 97"/>
                <a:gd name="T26" fmla="*/ 42 w 154"/>
                <a:gd name="T27" fmla="*/ 16 h 97"/>
                <a:gd name="T28" fmla="*/ 77 w 154"/>
                <a:gd name="T29" fmla="*/ 8 h 97"/>
                <a:gd name="T30" fmla="*/ 114 w 154"/>
                <a:gd name="T31" fmla="*/ 19 h 97"/>
                <a:gd name="T32" fmla="*/ 118 w 154"/>
                <a:gd name="T33" fmla="*/ 22 h 97"/>
                <a:gd name="T34" fmla="*/ 122 w 154"/>
                <a:gd name="T35" fmla="*/ 23 h 97"/>
                <a:gd name="T36" fmla="*/ 123 w 154"/>
                <a:gd name="T37" fmla="*/ 25 h 97"/>
                <a:gd name="T38" fmla="*/ 124 w 154"/>
                <a:gd name="T39" fmla="*/ 26 h 97"/>
                <a:gd name="T40" fmla="*/ 139 w 154"/>
                <a:gd name="T41" fmla="*/ 44 h 97"/>
                <a:gd name="T42" fmla="*/ 140 w 154"/>
                <a:gd name="T43" fmla="*/ 45 h 97"/>
                <a:gd name="T44" fmla="*/ 141 w 154"/>
                <a:gd name="T45" fmla="*/ 52 h 97"/>
                <a:gd name="T46" fmla="*/ 142 w 154"/>
                <a:gd name="T47" fmla="*/ 55 h 97"/>
                <a:gd name="T48" fmla="*/ 143 w 154"/>
                <a:gd name="T49" fmla="*/ 54 h 97"/>
                <a:gd name="T50" fmla="*/ 144 w 154"/>
                <a:gd name="T51" fmla="*/ 57 h 97"/>
                <a:gd name="T52" fmla="*/ 142 w 154"/>
                <a:gd name="T53" fmla="*/ 56 h 97"/>
                <a:gd name="T54" fmla="*/ 143 w 154"/>
                <a:gd name="T55" fmla="*/ 57 h 97"/>
                <a:gd name="T56" fmla="*/ 144 w 154"/>
                <a:gd name="T57" fmla="*/ 62 h 97"/>
                <a:gd name="T58" fmla="*/ 145 w 154"/>
                <a:gd name="T59" fmla="*/ 76 h 97"/>
                <a:gd name="T60" fmla="*/ 144 w 154"/>
                <a:gd name="T61" fmla="*/ 89 h 97"/>
                <a:gd name="T62" fmla="*/ 144 w 154"/>
                <a:gd name="T63" fmla="*/ 95 h 97"/>
                <a:gd name="T64" fmla="*/ 143 w 154"/>
                <a:gd name="T65" fmla="*/ 93 h 97"/>
                <a:gd name="T66" fmla="*/ 151 w 154"/>
                <a:gd name="T67" fmla="*/ 97 h 97"/>
                <a:gd name="T68" fmla="*/ 77 w 154"/>
                <a:gd name="T69" fmla="*/ 0 h 97"/>
                <a:gd name="T70" fmla="*/ 142 w 154"/>
                <a:gd name="T71" fmla="*/ 5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4" h="97">
                  <a:moveTo>
                    <a:pt x="77" y="0"/>
                  </a:moveTo>
                  <a:cubicBezTo>
                    <a:pt x="35" y="0"/>
                    <a:pt x="0" y="34"/>
                    <a:pt x="0" y="76"/>
                  </a:cubicBezTo>
                  <a:cubicBezTo>
                    <a:pt x="0" y="83"/>
                    <a:pt x="1" y="90"/>
                    <a:pt x="3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0" y="91"/>
                    <a:pt x="8" y="84"/>
                    <a:pt x="8" y="76"/>
                  </a:cubicBezTo>
                  <a:cubicBezTo>
                    <a:pt x="8" y="73"/>
                    <a:pt x="9" y="70"/>
                    <a:pt x="9" y="66"/>
                  </a:cubicBezTo>
                  <a:cubicBezTo>
                    <a:pt x="9" y="66"/>
                    <a:pt x="9" y="65"/>
                    <a:pt x="9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0" y="52"/>
                    <a:pt x="15" y="41"/>
                    <a:pt x="23" y="32"/>
                  </a:cubicBezTo>
                  <a:cubicBezTo>
                    <a:pt x="23" y="32"/>
                    <a:pt x="24" y="32"/>
                    <a:pt x="24" y="32"/>
                  </a:cubicBezTo>
                  <a:cubicBezTo>
                    <a:pt x="25" y="32"/>
                    <a:pt x="25" y="31"/>
                    <a:pt x="26" y="31"/>
                  </a:cubicBezTo>
                  <a:cubicBezTo>
                    <a:pt x="26" y="31"/>
                    <a:pt x="26" y="30"/>
                    <a:pt x="27" y="30"/>
                  </a:cubicBezTo>
                  <a:cubicBezTo>
                    <a:pt x="27" y="30"/>
                    <a:pt x="27" y="29"/>
                    <a:pt x="26" y="29"/>
                  </a:cubicBezTo>
                  <a:cubicBezTo>
                    <a:pt x="26" y="28"/>
                    <a:pt x="27" y="29"/>
                    <a:pt x="27" y="28"/>
                  </a:cubicBezTo>
                  <a:cubicBezTo>
                    <a:pt x="27" y="28"/>
                    <a:pt x="28" y="28"/>
                    <a:pt x="28" y="28"/>
                  </a:cubicBezTo>
                  <a:cubicBezTo>
                    <a:pt x="29" y="28"/>
                    <a:pt x="30" y="27"/>
                    <a:pt x="30" y="26"/>
                  </a:cubicBezTo>
                  <a:cubicBezTo>
                    <a:pt x="31" y="26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0" y="24"/>
                    <a:pt x="31" y="24"/>
                    <a:pt x="31" y="23"/>
                  </a:cubicBezTo>
                  <a:cubicBezTo>
                    <a:pt x="31" y="24"/>
                    <a:pt x="32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3" y="23"/>
                    <a:pt x="32" y="23"/>
                    <a:pt x="32" y="23"/>
                  </a:cubicBezTo>
                  <a:cubicBezTo>
                    <a:pt x="36" y="19"/>
                    <a:pt x="40" y="17"/>
                    <a:pt x="44" y="14"/>
                  </a:cubicBezTo>
                  <a:cubicBezTo>
                    <a:pt x="44" y="15"/>
                    <a:pt x="45" y="14"/>
                    <a:pt x="45" y="15"/>
                  </a:cubicBezTo>
                  <a:cubicBezTo>
                    <a:pt x="45" y="16"/>
                    <a:pt x="43" y="16"/>
                    <a:pt x="42" y="16"/>
                  </a:cubicBezTo>
                  <a:cubicBezTo>
                    <a:pt x="42" y="16"/>
                    <a:pt x="42" y="17"/>
                    <a:pt x="42" y="17"/>
                  </a:cubicBezTo>
                  <a:cubicBezTo>
                    <a:pt x="52" y="11"/>
                    <a:pt x="64" y="8"/>
                    <a:pt x="77" y="8"/>
                  </a:cubicBezTo>
                  <a:cubicBezTo>
                    <a:pt x="90" y="8"/>
                    <a:pt x="102" y="11"/>
                    <a:pt x="112" y="17"/>
                  </a:cubicBezTo>
                  <a:cubicBezTo>
                    <a:pt x="113" y="18"/>
                    <a:pt x="114" y="18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7" y="21"/>
                    <a:pt x="118" y="22"/>
                  </a:cubicBezTo>
                  <a:cubicBezTo>
                    <a:pt x="119" y="22"/>
                    <a:pt x="120" y="22"/>
                    <a:pt x="120" y="22"/>
                  </a:cubicBezTo>
                  <a:cubicBezTo>
                    <a:pt x="121" y="22"/>
                    <a:pt x="121" y="23"/>
                    <a:pt x="122" y="23"/>
                  </a:cubicBezTo>
                  <a:cubicBezTo>
                    <a:pt x="122" y="24"/>
                    <a:pt x="122" y="24"/>
                    <a:pt x="121" y="24"/>
                  </a:cubicBezTo>
                  <a:cubicBezTo>
                    <a:pt x="122" y="25"/>
                    <a:pt x="122" y="25"/>
                    <a:pt x="123" y="25"/>
                  </a:cubicBezTo>
                  <a:cubicBezTo>
                    <a:pt x="123" y="25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6" y="26"/>
                  </a:cubicBezTo>
                  <a:cubicBezTo>
                    <a:pt x="131" y="31"/>
                    <a:pt x="136" y="37"/>
                    <a:pt x="139" y="44"/>
                  </a:cubicBezTo>
                  <a:cubicBezTo>
                    <a:pt x="139" y="44"/>
                    <a:pt x="138" y="44"/>
                    <a:pt x="138" y="45"/>
                  </a:cubicBezTo>
                  <a:cubicBezTo>
                    <a:pt x="138" y="46"/>
                    <a:pt x="139" y="46"/>
                    <a:pt x="140" y="45"/>
                  </a:cubicBezTo>
                  <a:cubicBezTo>
                    <a:pt x="140" y="46"/>
                    <a:pt x="141" y="47"/>
                    <a:pt x="141" y="48"/>
                  </a:cubicBezTo>
                  <a:cubicBezTo>
                    <a:pt x="141" y="49"/>
                    <a:pt x="141" y="51"/>
                    <a:pt x="141" y="5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3"/>
                    <a:pt x="142" y="54"/>
                    <a:pt x="142" y="55"/>
                  </a:cubicBezTo>
                  <a:cubicBezTo>
                    <a:pt x="142" y="54"/>
                    <a:pt x="142" y="54"/>
                    <a:pt x="142" y="53"/>
                  </a:cubicBezTo>
                  <a:cubicBezTo>
                    <a:pt x="143" y="53"/>
                    <a:pt x="143" y="53"/>
                    <a:pt x="143" y="54"/>
                  </a:cubicBezTo>
                  <a:cubicBezTo>
                    <a:pt x="144" y="55"/>
                    <a:pt x="144" y="55"/>
                    <a:pt x="144" y="56"/>
                  </a:cubicBezTo>
                  <a:cubicBezTo>
                    <a:pt x="144" y="56"/>
                    <a:pt x="144" y="57"/>
                    <a:pt x="144" y="57"/>
                  </a:cubicBezTo>
                  <a:cubicBezTo>
                    <a:pt x="143" y="57"/>
                    <a:pt x="144" y="56"/>
                    <a:pt x="143" y="56"/>
                  </a:cubicBezTo>
                  <a:cubicBezTo>
                    <a:pt x="143" y="56"/>
                    <a:pt x="143" y="56"/>
                    <a:pt x="142" y="56"/>
                  </a:cubicBezTo>
                  <a:cubicBezTo>
                    <a:pt x="143" y="56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9"/>
                    <a:pt x="144" y="60"/>
                    <a:pt x="144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5" y="67"/>
                    <a:pt x="145" y="71"/>
                    <a:pt x="145" y="76"/>
                  </a:cubicBezTo>
                  <a:cubicBezTo>
                    <a:pt x="145" y="81"/>
                    <a:pt x="145" y="85"/>
                    <a:pt x="144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5" y="90"/>
                    <a:pt x="145" y="90"/>
                    <a:pt x="146" y="90"/>
                  </a:cubicBezTo>
                  <a:cubicBezTo>
                    <a:pt x="145" y="92"/>
                    <a:pt x="145" y="94"/>
                    <a:pt x="144" y="95"/>
                  </a:cubicBezTo>
                  <a:cubicBezTo>
                    <a:pt x="144" y="95"/>
                    <a:pt x="144" y="94"/>
                    <a:pt x="144" y="94"/>
                  </a:cubicBezTo>
                  <a:cubicBezTo>
                    <a:pt x="144" y="93"/>
                    <a:pt x="144" y="93"/>
                    <a:pt x="143" y="93"/>
                  </a:cubicBezTo>
                  <a:cubicBezTo>
                    <a:pt x="143" y="94"/>
                    <a:pt x="143" y="96"/>
                    <a:pt x="142" y="97"/>
                  </a:cubicBezTo>
                  <a:cubicBezTo>
                    <a:pt x="151" y="97"/>
                    <a:pt x="151" y="97"/>
                    <a:pt x="151" y="97"/>
                  </a:cubicBezTo>
                  <a:cubicBezTo>
                    <a:pt x="153" y="90"/>
                    <a:pt x="154" y="83"/>
                    <a:pt x="154" y="76"/>
                  </a:cubicBezTo>
                  <a:cubicBezTo>
                    <a:pt x="154" y="34"/>
                    <a:pt x="119" y="0"/>
                    <a:pt x="77" y="0"/>
                  </a:cubicBezTo>
                  <a:close/>
                  <a:moveTo>
                    <a:pt x="143" y="53"/>
                  </a:moveTo>
                  <a:cubicBezTo>
                    <a:pt x="142" y="52"/>
                    <a:pt x="142" y="51"/>
                    <a:pt x="142" y="50"/>
                  </a:cubicBezTo>
                  <a:cubicBezTo>
                    <a:pt x="142" y="51"/>
                    <a:pt x="143" y="52"/>
                    <a:pt x="143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Freeform 65"/>
            <p:cNvSpPr>
              <a:spLocks/>
            </p:cNvSpPr>
            <p:nvPr/>
          </p:nvSpPr>
          <p:spPr bwMode="auto">
            <a:xfrm>
              <a:off x="3961592" y="5668537"/>
              <a:ext cx="5422" cy="325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Freeform 66"/>
            <p:cNvSpPr>
              <a:spLocks/>
            </p:cNvSpPr>
            <p:nvPr/>
          </p:nvSpPr>
          <p:spPr bwMode="auto">
            <a:xfrm>
              <a:off x="3969183" y="5666368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Freeform 67"/>
            <p:cNvSpPr>
              <a:spLocks noEditPoints="1"/>
            </p:cNvSpPr>
            <p:nvPr/>
          </p:nvSpPr>
          <p:spPr bwMode="auto">
            <a:xfrm>
              <a:off x="3884608" y="5683717"/>
              <a:ext cx="114934" cy="185413"/>
            </a:xfrm>
            <a:custGeom>
              <a:avLst/>
              <a:gdLst>
                <a:gd name="T0" fmla="*/ 23 w 45"/>
                <a:gd name="T1" fmla="*/ 6 h 72"/>
                <a:gd name="T2" fmla="*/ 20 w 45"/>
                <a:gd name="T3" fmla="*/ 3 h 72"/>
                <a:gd name="T4" fmla="*/ 18 w 45"/>
                <a:gd name="T5" fmla="*/ 4 h 72"/>
                <a:gd name="T6" fmla="*/ 18 w 45"/>
                <a:gd name="T7" fmla="*/ 6 h 72"/>
                <a:gd name="T8" fmla="*/ 15 w 45"/>
                <a:gd name="T9" fmla="*/ 7 h 72"/>
                <a:gd name="T10" fmla="*/ 1 w 45"/>
                <a:gd name="T11" fmla="*/ 41 h 72"/>
                <a:gd name="T12" fmla="*/ 3 w 45"/>
                <a:gd name="T13" fmla="*/ 47 h 72"/>
                <a:gd name="T14" fmla="*/ 4 w 45"/>
                <a:gd name="T15" fmla="*/ 44 h 72"/>
                <a:gd name="T16" fmla="*/ 7 w 45"/>
                <a:gd name="T17" fmla="*/ 47 h 72"/>
                <a:gd name="T18" fmla="*/ 14 w 45"/>
                <a:gd name="T19" fmla="*/ 55 h 72"/>
                <a:gd name="T20" fmla="*/ 17 w 45"/>
                <a:gd name="T21" fmla="*/ 57 h 72"/>
                <a:gd name="T22" fmla="*/ 21 w 45"/>
                <a:gd name="T23" fmla="*/ 61 h 72"/>
                <a:gd name="T24" fmla="*/ 20 w 45"/>
                <a:gd name="T25" fmla="*/ 68 h 72"/>
                <a:gd name="T26" fmla="*/ 21 w 45"/>
                <a:gd name="T27" fmla="*/ 72 h 72"/>
                <a:gd name="T28" fmla="*/ 45 w 45"/>
                <a:gd name="T29" fmla="*/ 70 h 72"/>
                <a:gd name="T30" fmla="*/ 42 w 45"/>
                <a:gd name="T31" fmla="*/ 66 h 72"/>
                <a:gd name="T32" fmla="*/ 36 w 45"/>
                <a:gd name="T33" fmla="*/ 64 h 72"/>
                <a:gd name="T34" fmla="*/ 29 w 45"/>
                <a:gd name="T35" fmla="*/ 56 h 72"/>
                <a:gd name="T36" fmla="*/ 26 w 45"/>
                <a:gd name="T37" fmla="*/ 55 h 72"/>
                <a:gd name="T38" fmla="*/ 21 w 45"/>
                <a:gd name="T39" fmla="*/ 58 h 72"/>
                <a:gd name="T40" fmla="*/ 19 w 45"/>
                <a:gd name="T41" fmla="*/ 53 h 72"/>
                <a:gd name="T42" fmla="*/ 14 w 45"/>
                <a:gd name="T43" fmla="*/ 48 h 72"/>
                <a:gd name="T44" fmla="*/ 14 w 45"/>
                <a:gd name="T45" fmla="*/ 43 h 72"/>
                <a:gd name="T46" fmla="*/ 20 w 45"/>
                <a:gd name="T47" fmla="*/ 43 h 72"/>
                <a:gd name="T48" fmla="*/ 20 w 45"/>
                <a:gd name="T49" fmla="*/ 42 h 72"/>
                <a:gd name="T50" fmla="*/ 25 w 45"/>
                <a:gd name="T51" fmla="*/ 37 h 72"/>
                <a:gd name="T52" fmla="*/ 27 w 45"/>
                <a:gd name="T53" fmla="*/ 31 h 72"/>
                <a:gd name="T54" fmla="*/ 32 w 45"/>
                <a:gd name="T55" fmla="*/ 29 h 72"/>
                <a:gd name="T56" fmla="*/ 32 w 45"/>
                <a:gd name="T57" fmla="*/ 25 h 72"/>
                <a:gd name="T58" fmla="*/ 35 w 45"/>
                <a:gd name="T59" fmla="*/ 27 h 72"/>
                <a:gd name="T60" fmla="*/ 37 w 45"/>
                <a:gd name="T61" fmla="*/ 27 h 72"/>
                <a:gd name="T62" fmla="*/ 34 w 45"/>
                <a:gd name="T63" fmla="*/ 21 h 72"/>
                <a:gd name="T64" fmla="*/ 31 w 45"/>
                <a:gd name="T65" fmla="*/ 15 h 72"/>
                <a:gd name="T66" fmla="*/ 30 w 45"/>
                <a:gd name="T67" fmla="*/ 14 h 72"/>
                <a:gd name="T68" fmla="*/ 25 w 45"/>
                <a:gd name="T69" fmla="*/ 13 h 72"/>
                <a:gd name="T70" fmla="*/ 24 w 45"/>
                <a:gd name="T71" fmla="*/ 20 h 72"/>
                <a:gd name="T72" fmla="*/ 21 w 45"/>
                <a:gd name="T73" fmla="*/ 20 h 72"/>
                <a:gd name="T74" fmla="*/ 17 w 45"/>
                <a:gd name="T75" fmla="*/ 16 h 72"/>
                <a:gd name="T76" fmla="*/ 22 w 45"/>
                <a:gd name="T77" fmla="*/ 11 h 72"/>
                <a:gd name="T78" fmla="*/ 25 w 45"/>
                <a:gd name="T79" fmla="*/ 6 h 72"/>
                <a:gd name="T80" fmla="*/ 28 w 45"/>
                <a:gd name="T81" fmla="*/ 6 h 72"/>
                <a:gd name="T82" fmla="*/ 28 w 45"/>
                <a:gd name="T83" fmla="*/ 11 h 72"/>
                <a:gd name="T84" fmla="*/ 32 w 45"/>
                <a:gd name="T85" fmla="*/ 9 h 72"/>
                <a:gd name="T86" fmla="*/ 35 w 45"/>
                <a:gd name="T87" fmla="*/ 8 h 72"/>
                <a:gd name="T88" fmla="*/ 32 w 45"/>
                <a:gd name="T89" fmla="*/ 5 h 72"/>
                <a:gd name="T90" fmla="*/ 29 w 45"/>
                <a:gd name="T91" fmla="*/ 2 h 72"/>
                <a:gd name="T92" fmla="*/ 23 w 45"/>
                <a:gd name="T93" fmla="*/ 0 h 72"/>
                <a:gd name="T94" fmla="*/ 34 w 45"/>
                <a:gd name="T95" fmla="*/ 22 h 72"/>
                <a:gd name="T96" fmla="*/ 3 w 45"/>
                <a:gd name="T97" fmla="*/ 42 h 72"/>
                <a:gd name="T98" fmla="*/ 3 w 45"/>
                <a:gd name="T99" fmla="*/ 4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5" h="72">
                  <a:moveTo>
                    <a:pt x="22" y="1"/>
                  </a:moveTo>
                  <a:cubicBezTo>
                    <a:pt x="21" y="2"/>
                    <a:pt x="21" y="4"/>
                    <a:pt x="22" y="5"/>
                  </a:cubicBezTo>
                  <a:cubicBezTo>
                    <a:pt x="22" y="5"/>
                    <a:pt x="23" y="5"/>
                    <a:pt x="23" y="6"/>
                  </a:cubicBezTo>
                  <a:cubicBezTo>
                    <a:pt x="23" y="6"/>
                    <a:pt x="23" y="7"/>
                    <a:pt x="22" y="8"/>
                  </a:cubicBezTo>
                  <a:cubicBezTo>
                    <a:pt x="22" y="7"/>
                    <a:pt x="23" y="7"/>
                    <a:pt x="22" y="6"/>
                  </a:cubicBezTo>
                  <a:cubicBezTo>
                    <a:pt x="22" y="5"/>
                    <a:pt x="21" y="5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4"/>
                    <a:pt x="18" y="3"/>
                    <a:pt x="18" y="4"/>
                  </a:cubicBezTo>
                  <a:cubicBezTo>
                    <a:pt x="19" y="4"/>
                    <a:pt x="19" y="5"/>
                    <a:pt x="19" y="5"/>
                  </a:cubicBezTo>
                  <a:cubicBezTo>
                    <a:pt x="19" y="6"/>
                    <a:pt x="19" y="7"/>
                    <a:pt x="18" y="7"/>
                  </a:cubicBezTo>
                  <a:cubicBezTo>
                    <a:pt x="18" y="7"/>
                    <a:pt x="18" y="7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7" y="7"/>
                    <a:pt x="16" y="7"/>
                  </a:cubicBezTo>
                  <a:cubicBezTo>
                    <a:pt x="16" y="7"/>
                    <a:pt x="15" y="7"/>
                    <a:pt x="15" y="7"/>
                  </a:cubicBezTo>
                  <a:cubicBezTo>
                    <a:pt x="7" y="16"/>
                    <a:pt x="2" y="27"/>
                    <a:pt x="0" y="39"/>
                  </a:cubicBezTo>
                  <a:cubicBezTo>
                    <a:pt x="0" y="39"/>
                    <a:pt x="0" y="39"/>
                    <a:pt x="1" y="39"/>
                  </a:cubicBezTo>
                  <a:cubicBezTo>
                    <a:pt x="1" y="40"/>
                    <a:pt x="1" y="41"/>
                    <a:pt x="1" y="41"/>
                  </a:cubicBezTo>
                  <a:cubicBezTo>
                    <a:pt x="1" y="42"/>
                    <a:pt x="2" y="43"/>
                    <a:pt x="2" y="43"/>
                  </a:cubicBezTo>
                  <a:cubicBezTo>
                    <a:pt x="2" y="43"/>
                    <a:pt x="2" y="44"/>
                    <a:pt x="2" y="44"/>
                  </a:cubicBezTo>
                  <a:cubicBezTo>
                    <a:pt x="3" y="44"/>
                    <a:pt x="3" y="46"/>
                    <a:pt x="3" y="47"/>
                  </a:cubicBezTo>
                  <a:cubicBezTo>
                    <a:pt x="4" y="46"/>
                    <a:pt x="4" y="47"/>
                    <a:pt x="5" y="47"/>
                  </a:cubicBezTo>
                  <a:cubicBezTo>
                    <a:pt x="5" y="46"/>
                    <a:pt x="4" y="46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5" y="44"/>
                    <a:pt x="5" y="45"/>
                    <a:pt x="5" y="45"/>
                  </a:cubicBezTo>
                  <a:cubicBezTo>
                    <a:pt x="5" y="46"/>
                    <a:pt x="6" y="47"/>
                    <a:pt x="7" y="47"/>
                  </a:cubicBezTo>
                  <a:cubicBezTo>
                    <a:pt x="6" y="49"/>
                    <a:pt x="7" y="50"/>
                    <a:pt x="8" y="52"/>
                  </a:cubicBezTo>
                  <a:cubicBezTo>
                    <a:pt x="10" y="52"/>
                    <a:pt x="11" y="54"/>
                    <a:pt x="13" y="53"/>
                  </a:cubicBezTo>
                  <a:cubicBezTo>
                    <a:pt x="13" y="54"/>
                    <a:pt x="14" y="54"/>
                    <a:pt x="14" y="55"/>
                  </a:cubicBezTo>
                  <a:cubicBezTo>
                    <a:pt x="15" y="55"/>
                    <a:pt x="15" y="55"/>
                    <a:pt x="16" y="55"/>
                  </a:cubicBezTo>
                  <a:cubicBezTo>
                    <a:pt x="16" y="56"/>
                    <a:pt x="16" y="56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0" y="59"/>
                    <a:pt x="20" y="58"/>
                    <a:pt x="20" y="58"/>
                  </a:cubicBezTo>
                  <a:cubicBezTo>
                    <a:pt x="21" y="59"/>
                    <a:pt x="21" y="60"/>
                    <a:pt x="21" y="61"/>
                  </a:cubicBezTo>
                  <a:cubicBezTo>
                    <a:pt x="21" y="61"/>
                    <a:pt x="21" y="61"/>
                    <a:pt x="21" y="62"/>
                  </a:cubicBezTo>
                  <a:cubicBezTo>
                    <a:pt x="21" y="63"/>
                    <a:pt x="20" y="63"/>
                    <a:pt x="20" y="64"/>
                  </a:cubicBezTo>
                  <a:cubicBezTo>
                    <a:pt x="19" y="66"/>
                    <a:pt x="21" y="67"/>
                    <a:pt x="20" y="68"/>
                  </a:cubicBezTo>
                  <a:cubicBezTo>
                    <a:pt x="20" y="69"/>
                    <a:pt x="21" y="69"/>
                    <a:pt x="21" y="69"/>
                  </a:cubicBezTo>
                  <a:cubicBezTo>
                    <a:pt x="21" y="70"/>
                    <a:pt x="21" y="70"/>
                    <a:pt x="20" y="70"/>
                  </a:cubicBezTo>
                  <a:cubicBezTo>
                    <a:pt x="20" y="71"/>
                    <a:pt x="20" y="72"/>
                    <a:pt x="21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1"/>
                    <a:pt x="45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9"/>
                    <a:pt x="45" y="68"/>
                    <a:pt x="45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3" y="67"/>
                    <a:pt x="42" y="66"/>
                    <a:pt x="42" y="66"/>
                  </a:cubicBezTo>
                  <a:cubicBezTo>
                    <a:pt x="41" y="66"/>
                    <a:pt x="40" y="66"/>
                    <a:pt x="40" y="66"/>
                  </a:cubicBezTo>
                  <a:cubicBezTo>
                    <a:pt x="39" y="65"/>
                    <a:pt x="38" y="66"/>
                    <a:pt x="38" y="64"/>
                  </a:cubicBezTo>
                  <a:cubicBezTo>
                    <a:pt x="37" y="64"/>
                    <a:pt x="36" y="65"/>
                    <a:pt x="36" y="64"/>
                  </a:cubicBezTo>
                  <a:cubicBezTo>
                    <a:pt x="37" y="63"/>
                    <a:pt x="36" y="59"/>
                    <a:pt x="34" y="60"/>
                  </a:cubicBezTo>
                  <a:cubicBezTo>
                    <a:pt x="33" y="60"/>
                    <a:pt x="32" y="59"/>
                    <a:pt x="32" y="58"/>
                  </a:cubicBezTo>
                  <a:cubicBezTo>
                    <a:pt x="31" y="57"/>
                    <a:pt x="30" y="57"/>
                    <a:pt x="29" y="56"/>
                  </a:cubicBezTo>
                  <a:cubicBezTo>
                    <a:pt x="29" y="56"/>
                    <a:pt x="29" y="57"/>
                    <a:pt x="28" y="57"/>
                  </a:cubicBezTo>
                  <a:cubicBezTo>
                    <a:pt x="28" y="56"/>
                    <a:pt x="27" y="56"/>
                    <a:pt x="27" y="55"/>
                  </a:cubicBezTo>
                  <a:cubicBezTo>
                    <a:pt x="26" y="54"/>
                    <a:pt x="26" y="55"/>
                    <a:pt x="26" y="55"/>
                  </a:cubicBezTo>
                  <a:cubicBezTo>
                    <a:pt x="25" y="55"/>
                    <a:pt x="25" y="55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6"/>
                    <a:pt x="22" y="57"/>
                    <a:pt x="21" y="58"/>
                  </a:cubicBezTo>
                  <a:cubicBezTo>
                    <a:pt x="21" y="57"/>
                    <a:pt x="21" y="56"/>
                    <a:pt x="20" y="56"/>
                  </a:cubicBezTo>
                  <a:cubicBezTo>
                    <a:pt x="20" y="57"/>
                    <a:pt x="20" y="57"/>
                    <a:pt x="19" y="57"/>
                  </a:cubicBezTo>
                  <a:cubicBezTo>
                    <a:pt x="18" y="56"/>
                    <a:pt x="19" y="55"/>
                    <a:pt x="19" y="53"/>
                  </a:cubicBezTo>
                  <a:cubicBezTo>
                    <a:pt x="18" y="52"/>
                    <a:pt x="17" y="52"/>
                    <a:pt x="16" y="52"/>
                  </a:cubicBezTo>
                  <a:cubicBezTo>
                    <a:pt x="16" y="51"/>
                    <a:pt x="17" y="50"/>
                    <a:pt x="17" y="48"/>
                  </a:cubicBezTo>
                  <a:cubicBezTo>
                    <a:pt x="16" y="48"/>
                    <a:pt x="16" y="48"/>
                    <a:pt x="14" y="48"/>
                  </a:cubicBezTo>
                  <a:cubicBezTo>
                    <a:pt x="14" y="49"/>
                    <a:pt x="14" y="50"/>
                    <a:pt x="13" y="50"/>
                  </a:cubicBezTo>
                  <a:cubicBezTo>
                    <a:pt x="10" y="51"/>
                    <a:pt x="12" y="46"/>
                    <a:pt x="12" y="44"/>
                  </a:cubicBezTo>
                  <a:cubicBezTo>
                    <a:pt x="12" y="43"/>
                    <a:pt x="13" y="43"/>
                    <a:pt x="14" y="43"/>
                  </a:cubicBezTo>
                  <a:cubicBezTo>
                    <a:pt x="15" y="42"/>
                    <a:pt x="15" y="43"/>
                    <a:pt x="16" y="43"/>
                  </a:cubicBezTo>
                  <a:cubicBezTo>
                    <a:pt x="16" y="43"/>
                    <a:pt x="16" y="43"/>
                    <a:pt x="17" y="43"/>
                  </a:cubicBezTo>
                  <a:cubicBezTo>
                    <a:pt x="18" y="43"/>
                    <a:pt x="19" y="42"/>
                    <a:pt x="20" y="43"/>
                  </a:cubicBezTo>
                  <a:cubicBezTo>
                    <a:pt x="19" y="45"/>
                    <a:pt x="20" y="46"/>
                    <a:pt x="21" y="46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2"/>
                    <a:pt x="20" y="42"/>
                  </a:cubicBezTo>
                  <a:cubicBezTo>
                    <a:pt x="21" y="40"/>
                    <a:pt x="22" y="39"/>
                    <a:pt x="23" y="38"/>
                  </a:cubicBezTo>
                  <a:cubicBezTo>
                    <a:pt x="24" y="38"/>
                    <a:pt x="24" y="38"/>
                    <a:pt x="23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4" y="35"/>
                    <a:pt x="25" y="35"/>
                    <a:pt x="25" y="34"/>
                  </a:cubicBezTo>
                  <a:cubicBezTo>
                    <a:pt x="26" y="33"/>
                    <a:pt x="27" y="33"/>
                    <a:pt x="27" y="32"/>
                  </a:cubicBezTo>
                  <a:cubicBezTo>
                    <a:pt x="28" y="32"/>
                    <a:pt x="27" y="32"/>
                    <a:pt x="27" y="31"/>
                  </a:cubicBezTo>
                  <a:cubicBezTo>
                    <a:pt x="28" y="30"/>
                    <a:pt x="29" y="30"/>
                    <a:pt x="30" y="29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2" y="29"/>
                  </a:cubicBezTo>
                  <a:cubicBezTo>
                    <a:pt x="32" y="28"/>
                    <a:pt x="31" y="28"/>
                    <a:pt x="31" y="27"/>
                  </a:cubicBezTo>
                  <a:cubicBezTo>
                    <a:pt x="31" y="26"/>
                    <a:pt x="32" y="26"/>
                    <a:pt x="32" y="26"/>
                  </a:cubicBezTo>
                  <a:cubicBezTo>
                    <a:pt x="32" y="25"/>
                    <a:pt x="32" y="26"/>
                    <a:pt x="32" y="25"/>
                  </a:cubicBezTo>
                  <a:cubicBezTo>
                    <a:pt x="33" y="26"/>
                    <a:pt x="34" y="23"/>
                    <a:pt x="35" y="24"/>
                  </a:cubicBezTo>
                  <a:cubicBezTo>
                    <a:pt x="35" y="25"/>
                    <a:pt x="34" y="26"/>
                    <a:pt x="33" y="28"/>
                  </a:cubicBezTo>
                  <a:cubicBezTo>
                    <a:pt x="34" y="28"/>
                    <a:pt x="34" y="27"/>
                    <a:pt x="35" y="27"/>
                  </a:cubicBezTo>
                  <a:cubicBezTo>
                    <a:pt x="35" y="28"/>
                    <a:pt x="35" y="29"/>
                    <a:pt x="35" y="29"/>
                  </a:cubicBezTo>
                  <a:cubicBezTo>
                    <a:pt x="35" y="28"/>
                    <a:pt x="36" y="29"/>
                    <a:pt x="37" y="29"/>
                  </a:cubicBezTo>
                  <a:cubicBezTo>
                    <a:pt x="37" y="28"/>
                    <a:pt x="36" y="27"/>
                    <a:pt x="37" y="27"/>
                  </a:cubicBezTo>
                  <a:cubicBezTo>
                    <a:pt x="36" y="27"/>
                    <a:pt x="36" y="26"/>
                    <a:pt x="35" y="25"/>
                  </a:cubicBezTo>
                  <a:cubicBezTo>
                    <a:pt x="36" y="23"/>
                    <a:pt x="36" y="23"/>
                    <a:pt x="35" y="21"/>
                  </a:cubicBezTo>
                  <a:cubicBezTo>
                    <a:pt x="35" y="21"/>
                    <a:pt x="35" y="21"/>
                    <a:pt x="34" y="21"/>
                  </a:cubicBezTo>
                  <a:cubicBezTo>
                    <a:pt x="34" y="20"/>
                    <a:pt x="33" y="20"/>
                    <a:pt x="33" y="19"/>
                  </a:cubicBezTo>
                  <a:cubicBezTo>
                    <a:pt x="33" y="19"/>
                    <a:pt x="33" y="18"/>
                    <a:pt x="33" y="18"/>
                  </a:cubicBezTo>
                  <a:cubicBezTo>
                    <a:pt x="32" y="17"/>
                    <a:pt x="33" y="15"/>
                    <a:pt x="31" y="15"/>
                  </a:cubicBezTo>
                  <a:cubicBezTo>
                    <a:pt x="31" y="16"/>
                    <a:pt x="32" y="17"/>
                    <a:pt x="31" y="17"/>
                  </a:cubicBezTo>
                  <a:cubicBezTo>
                    <a:pt x="31" y="16"/>
                    <a:pt x="30" y="17"/>
                    <a:pt x="30" y="16"/>
                  </a:cubicBezTo>
                  <a:cubicBezTo>
                    <a:pt x="30" y="15"/>
                    <a:pt x="30" y="14"/>
                    <a:pt x="30" y="14"/>
                  </a:cubicBezTo>
                  <a:cubicBezTo>
                    <a:pt x="28" y="14"/>
                    <a:pt x="29" y="13"/>
                    <a:pt x="27" y="13"/>
                  </a:cubicBezTo>
                  <a:cubicBezTo>
                    <a:pt x="27" y="13"/>
                    <a:pt x="27" y="12"/>
                    <a:pt x="26" y="12"/>
                  </a:cubicBezTo>
                  <a:cubicBezTo>
                    <a:pt x="26" y="12"/>
                    <a:pt x="26" y="13"/>
                    <a:pt x="25" y="13"/>
                  </a:cubicBezTo>
                  <a:cubicBezTo>
                    <a:pt x="25" y="15"/>
                    <a:pt x="24" y="17"/>
                    <a:pt x="25" y="19"/>
                  </a:cubicBezTo>
                  <a:cubicBezTo>
                    <a:pt x="24" y="19"/>
                    <a:pt x="24" y="18"/>
                    <a:pt x="23" y="19"/>
                  </a:cubicBezTo>
                  <a:cubicBezTo>
                    <a:pt x="24" y="20"/>
                    <a:pt x="24" y="19"/>
                    <a:pt x="24" y="20"/>
                  </a:cubicBezTo>
                  <a:cubicBezTo>
                    <a:pt x="24" y="20"/>
                    <a:pt x="24" y="22"/>
                    <a:pt x="23" y="23"/>
                  </a:cubicBezTo>
                  <a:cubicBezTo>
                    <a:pt x="23" y="22"/>
                    <a:pt x="23" y="21"/>
                    <a:pt x="22" y="20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1" y="19"/>
                    <a:pt x="21" y="20"/>
                    <a:pt x="20" y="20"/>
                  </a:cubicBezTo>
                  <a:cubicBezTo>
                    <a:pt x="20" y="19"/>
                    <a:pt x="19" y="18"/>
                    <a:pt x="18" y="18"/>
                  </a:cubicBezTo>
                  <a:cubicBezTo>
                    <a:pt x="18" y="16"/>
                    <a:pt x="17" y="17"/>
                    <a:pt x="17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8" y="14"/>
                    <a:pt x="19" y="13"/>
                    <a:pt x="20" y="13"/>
                  </a:cubicBezTo>
                  <a:cubicBezTo>
                    <a:pt x="20" y="12"/>
                    <a:pt x="20" y="11"/>
                    <a:pt x="22" y="11"/>
                  </a:cubicBezTo>
                  <a:cubicBezTo>
                    <a:pt x="22" y="10"/>
                    <a:pt x="21" y="10"/>
                    <a:pt x="21" y="10"/>
                  </a:cubicBezTo>
                  <a:cubicBezTo>
                    <a:pt x="23" y="9"/>
                    <a:pt x="24" y="9"/>
                    <a:pt x="25" y="9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5" y="5"/>
                    <a:pt x="26" y="5"/>
                    <a:pt x="26" y="6"/>
                  </a:cubicBezTo>
                  <a:cubicBezTo>
                    <a:pt x="27" y="5"/>
                    <a:pt x="27" y="6"/>
                    <a:pt x="28" y="6"/>
                  </a:cubicBezTo>
                  <a:cubicBezTo>
                    <a:pt x="28" y="7"/>
                    <a:pt x="29" y="6"/>
                    <a:pt x="29" y="8"/>
                  </a:cubicBezTo>
                  <a:cubicBezTo>
                    <a:pt x="29" y="10"/>
                    <a:pt x="26" y="9"/>
                    <a:pt x="26" y="11"/>
                  </a:cubicBezTo>
                  <a:cubicBezTo>
                    <a:pt x="26" y="11"/>
                    <a:pt x="27" y="11"/>
                    <a:pt x="28" y="11"/>
                  </a:cubicBezTo>
                  <a:cubicBezTo>
                    <a:pt x="30" y="12"/>
                    <a:pt x="30" y="14"/>
                    <a:pt x="32" y="14"/>
                  </a:cubicBezTo>
                  <a:cubicBezTo>
                    <a:pt x="32" y="13"/>
                    <a:pt x="33" y="13"/>
                    <a:pt x="32" y="11"/>
                  </a:cubicBezTo>
                  <a:cubicBezTo>
                    <a:pt x="32" y="10"/>
                    <a:pt x="32" y="10"/>
                    <a:pt x="32" y="9"/>
                  </a:cubicBezTo>
                  <a:cubicBezTo>
                    <a:pt x="33" y="9"/>
                    <a:pt x="33" y="10"/>
                    <a:pt x="34" y="11"/>
                  </a:cubicBezTo>
                  <a:cubicBezTo>
                    <a:pt x="34" y="10"/>
                    <a:pt x="33" y="9"/>
                    <a:pt x="34" y="9"/>
                  </a:cubicBezTo>
                  <a:cubicBezTo>
                    <a:pt x="34" y="9"/>
                    <a:pt x="35" y="8"/>
                    <a:pt x="35" y="8"/>
                  </a:cubicBezTo>
                  <a:cubicBezTo>
                    <a:pt x="34" y="8"/>
                    <a:pt x="34" y="7"/>
                    <a:pt x="34" y="7"/>
                  </a:cubicBezTo>
                  <a:cubicBezTo>
                    <a:pt x="33" y="7"/>
                    <a:pt x="32" y="6"/>
                    <a:pt x="32" y="6"/>
                  </a:cubicBezTo>
                  <a:cubicBezTo>
                    <a:pt x="32" y="6"/>
                    <a:pt x="32" y="6"/>
                    <a:pt x="32" y="5"/>
                  </a:cubicBezTo>
                  <a:cubicBezTo>
                    <a:pt x="32" y="4"/>
                    <a:pt x="31" y="4"/>
                    <a:pt x="31" y="3"/>
                  </a:cubicBezTo>
                  <a:cubicBezTo>
                    <a:pt x="31" y="3"/>
                    <a:pt x="30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2"/>
                    <a:pt x="27" y="2"/>
                    <a:pt x="26" y="2"/>
                  </a:cubicBezTo>
                  <a:cubicBezTo>
                    <a:pt x="26" y="0"/>
                    <a:pt x="24" y="1"/>
                    <a:pt x="24" y="2"/>
                  </a:cubicBezTo>
                  <a:cubicBezTo>
                    <a:pt x="24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1"/>
                    <a:pt x="22" y="1"/>
                  </a:cubicBezTo>
                  <a:close/>
                  <a:moveTo>
                    <a:pt x="34" y="22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lose/>
                  <a:moveTo>
                    <a:pt x="3" y="42"/>
                  </a:moveTo>
                  <a:cubicBezTo>
                    <a:pt x="3" y="41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lose/>
                  <a:moveTo>
                    <a:pt x="3" y="42"/>
                  </a:moveTo>
                  <a:cubicBezTo>
                    <a:pt x="4" y="42"/>
                    <a:pt x="4" y="43"/>
                    <a:pt x="4" y="43"/>
                  </a:cubicBezTo>
                  <a:cubicBezTo>
                    <a:pt x="4" y="44"/>
                    <a:pt x="3" y="43"/>
                    <a:pt x="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Freeform 68"/>
            <p:cNvSpPr>
              <a:spLocks noEditPoints="1"/>
            </p:cNvSpPr>
            <p:nvPr/>
          </p:nvSpPr>
          <p:spPr bwMode="auto">
            <a:xfrm>
              <a:off x="3940991" y="5655525"/>
              <a:ext cx="37950" cy="31445"/>
            </a:xfrm>
            <a:custGeom>
              <a:avLst/>
              <a:gdLst>
                <a:gd name="T0" fmla="*/ 12 w 15"/>
                <a:gd name="T1" fmla="*/ 2 h 12"/>
                <a:gd name="T2" fmla="*/ 15 w 15"/>
                <a:gd name="T3" fmla="*/ 1 h 12"/>
                <a:gd name="T4" fmla="*/ 14 w 15"/>
                <a:gd name="T5" fmla="*/ 0 h 12"/>
                <a:gd name="T6" fmla="*/ 2 w 15"/>
                <a:gd name="T7" fmla="*/ 9 h 12"/>
                <a:gd name="T8" fmla="*/ 3 w 15"/>
                <a:gd name="T9" fmla="*/ 10 h 12"/>
                <a:gd name="T10" fmla="*/ 3 w 15"/>
                <a:gd name="T11" fmla="*/ 10 h 12"/>
                <a:gd name="T12" fmla="*/ 3 w 15"/>
                <a:gd name="T13" fmla="*/ 10 h 12"/>
                <a:gd name="T14" fmla="*/ 1 w 15"/>
                <a:gd name="T15" fmla="*/ 9 h 12"/>
                <a:gd name="T16" fmla="*/ 0 w 15"/>
                <a:gd name="T17" fmla="*/ 10 h 12"/>
                <a:gd name="T18" fmla="*/ 0 w 15"/>
                <a:gd name="T19" fmla="*/ 11 h 12"/>
                <a:gd name="T20" fmla="*/ 2 w 15"/>
                <a:gd name="T21" fmla="*/ 11 h 12"/>
                <a:gd name="T22" fmla="*/ 5 w 15"/>
                <a:gd name="T23" fmla="*/ 10 h 12"/>
                <a:gd name="T24" fmla="*/ 6 w 15"/>
                <a:gd name="T25" fmla="*/ 9 h 12"/>
                <a:gd name="T26" fmla="*/ 5 w 15"/>
                <a:gd name="T27" fmla="*/ 9 h 12"/>
                <a:gd name="T28" fmla="*/ 7 w 15"/>
                <a:gd name="T29" fmla="*/ 9 h 12"/>
                <a:gd name="T30" fmla="*/ 8 w 15"/>
                <a:gd name="T31" fmla="*/ 6 h 12"/>
                <a:gd name="T32" fmla="*/ 8 w 15"/>
                <a:gd name="T33" fmla="*/ 6 h 12"/>
                <a:gd name="T34" fmla="*/ 10 w 15"/>
                <a:gd name="T35" fmla="*/ 5 h 12"/>
                <a:gd name="T36" fmla="*/ 11 w 15"/>
                <a:gd name="T37" fmla="*/ 5 h 12"/>
                <a:gd name="T38" fmla="*/ 11 w 15"/>
                <a:gd name="T39" fmla="*/ 4 h 12"/>
                <a:gd name="T40" fmla="*/ 12 w 15"/>
                <a:gd name="T41" fmla="*/ 4 h 12"/>
                <a:gd name="T42" fmla="*/ 12 w 15"/>
                <a:gd name="T43" fmla="*/ 3 h 12"/>
                <a:gd name="T44" fmla="*/ 12 w 15"/>
                <a:gd name="T45" fmla="*/ 3 h 12"/>
                <a:gd name="T46" fmla="*/ 12 w 15"/>
                <a:gd name="T47" fmla="*/ 2 h 12"/>
                <a:gd name="T48" fmla="*/ 4 w 15"/>
                <a:gd name="T49" fmla="*/ 10 h 12"/>
                <a:gd name="T50" fmla="*/ 4 w 15"/>
                <a:gd name="T51" fmla="*/ 10 h 12"/>
                <a:gd name="T52" fmla="*/ 4 w 15"/>
                <a:gd name="T5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" h="12">
                  <a:moveTo>
                    <a:pt x="12" y="2"/>
                  </a:moveTo>
                  <a:cubicBezTo>
                    <a:pt x="13" y="2"/>
                    <a:pt x="15" y="2"/>
                    <a:pt x="15" y="1"/>
                  </a:cubicBezTo>
                  <a:cubicBezTo>
                    <a:pt x="15" y="0"/>
                    <a:pt x="14" y="1"/>
                    <a:pt x="14" y="0"/>
                  </a:cubicBezTo>
                  <a:cubicBezTo>
                    <a:pt x="10" y="3"/>
                    <a:pt x="6" y="5"/>
                    <a:pt x="2" y="9"/>
                  </a:cubicBezTo>
                  <a:cubicBezTo>
                    <a:pt x="2" y="9"/>
                    <a:pt x="3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1" y="10"/>
                    <a:pt x="1" y="9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1" y="11"/>
                    <a:pt x="1" y="11"/>
                    <a:pt x="2" y="11"/>
                  </a:cubicBezTo>
                  <a:cubicBezTo>
                    <a:pt x="3" y="11"/>
                    <a:pt x="5" y="12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6" y="8"/>
                    <a:pt x="5" y="9"/>
                    <a:pt x="5" y="9"/>
                  </a:cubicBezTo>
                  <a:cubicBezTo>
                    <a:pt x="6" y="9"/>
                    <a:pt x="6" y="9"/>
                    <a:pt x="7" y="9"/>
                  </a:cubicBezTo>
                  <a:cubicBezTo>
                    <a:pt x="7" y="7"/>
                    <a:pt x="8" y="7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2"/>
                    <a:pt x="12" y="2"/>
                  </a:cubicBezTo>
                  <a:close/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Freeform 69"/>
            <p:cNvSpPr>
              <a:spLocks/>
            </p:cNvSpPr>
            <p:nvPr/>
          </p:nvSpPr>
          <p:spPr bwMode="auto">
            <a:xfrm>
              <a:off x="4192545" y="5812747"/>
              <a:ext cx="2169" cy="4337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Freeform 70"/>
            <p:cNvSpPr>
              <a:spLocks/>
            </p:cNvSpPr>
            <p:nvPr/>
          </p:nvSpPr>
          <p:spPr bwMode="auto">
            <a:xfrm>
              <a:off x="4072189" y="577913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71"/>
            <p:cNvSpPr>
              <a:spLocks/>
            </p:cNvSpPr>
            <p:nvPr/>
          </p:nvSpPr>
          <p:spPr bwMode="auto">
            <a:xfrm>
              <a:off x="4030986" y="5724920"/>
              <a:ext cx="9759" cy="22770"/>
            </a:xfrm>
            <a:custGeom>
              <a:avLst/>
              <a:gdLst>
                <a:gd name="T0" fmla="*/ 3 w 4"/>
                <a:gd name="T1" fmla="*/ 5 h 9"/>
                <a:gd name="T2" fmla="*/ 3 w 4"/>
                <a:gd name="T3" fmla="*/ 2 h 9"/>
                <a:gd name="T4" fmla="*/ 2 w 4"/>
                <a:gd name="T5" fmla="*/ 1 h 9"/>
                <a:gd name="T6" fmla="*/ 2 w 4"/>
                <a:gd name="T7" fmla="*/ 0 h 9"/>
                <a:gd name="T8" fmla="*/ 1 w 4"/>
                <a:gd name="T9" fmla="*/ 0 h 9"/>
                <a:gd name="T10" fmla="*/ 0 w 4"/>
                <a:gd name="T11" fmla="*/ 4 h 9"/>
                <a:gd name="T12" fmla="*/ 2 w 4"/>
                <a:gd name="T13" fmla="*/ 4 h 9"/>
                <a:gd name="T14" fmla="*/ 0 w 4"/>
                <a:gd name="T15" fmla="*/ 5 h 9"/>
                <a:gd name="T16" fmla="*/ 1 w 4"/>
                <a:gd name="T17" fmla="*/ 8 h 9"/>
                <a:gd name="T18" fmla="*/ 0 w 4"/>
                <a:gd name="T19" fmla="*/ 9 h 9"/>
                <a:gd name="T20" fmla="*/ 3 w 4"/>
                <a:gd name="T21" fmla="*/ 8 h 9"/>
                <a:gd name="T22" fmla="*/ 4 w 4"/>
                <a:gd name="T23" fmla="*/ 6 h 9"/>
                <a:gd name="T24" fmla="*/ 3 w 4"/>
                <a:gd name="T2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">
                  <a:moveTo>
                    <a:pt x="3" y="5"/>
                  </a:moveTo>
                  <a:cubicBezTo>
                    <a:pt x="4" y="3"/>
                    <a:pt x="2" y="3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1" y="6"/>
                    <a:pt x="0" y="5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1" y="9"/>
                    <a:pt x="2" y="8"/>
                    <a:pt x="3" y="8"/>
                  </a:cubicBezTo>
                  <a:cubicBezTo>
                    <a:pt x="4" y="7"/>
                    <a:pt x="3" y="7"/>
                    <a:pt x="4" y="6"/>
                  </a:cubicBezTo>
                  <a:cubicBezTo>
                    <a:pt x="4" y="5"/>
                    <a:pt x="4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72"/>
            <p:cNvSpPr>
              <a:spLocks noEditPoints="1"/>
            </p:cNvSpPr>
            <p:nvPr/>
          </p:nvSpPr>
          <p:spPr bwMode="auto">
            <a:xfrm>
              <a:off x="4015806" y="5673959"/>
              <a:ext cx="209267" cy="195171"/>
            </a:xfrm>
            <a:custGeom>
              <a:avLst/>
              <a:gdLst>
                <a:gd name="T0" fmla="*/ 80 w 82"/>
                <a:gd name="T1" fmla="*/ 23 h 76"/>
                <a:gd name="T2" fmla="*/ 64 w 82"/>
                <a:gd name="T3" fmla="*/ 4 h 76"/>
                <a:gd name="T4" fmla="*/ 61 w 82"/>
                <a:gd name="T5" fmla="*/ 1 h 76"/>
                <a:gd name="T6" fmla="*/ 56 w 82"/>
                <a:gd name="T7" fmla="*/ 2 h 76"/>
                <a:gd name="T8" fmla="*/ 50 w 82"/>
                <a:gd name="T9" fmla="*/ 4 h 76"/>
                <a:gd name="T10" fmla="*/ 46 w 82"/>
                <a:gd name="T11" fmla="*/ 6 h 76"/>
                <a:gd name="T12" fmla="*/ 43 w 82"/>
                <a:gd name="T13" fmla="*/ 6 h 76"/>
                <a:gd name="T14" fmla="*/ 35 w 82"/>
                <a:gd name="T15" fmla="*/ 10 h 76"/>
                <a:gd name="T16" fmla="*/ 29 w 82"/>
                <a:gd name="T17" fmla="*/ 13 h 76"/>
                <a:gd name="T18" fmla="*/ 29 w 82"/>
                <a:gd name="T19" fmla="*/ 13 h 76"/>
                <a:gd name="T20" fmla="*/ 21 w 82"/>
                <a:gd name="T21" fmla="*/ 7 h 76"/>
                <a:gd name="T22" fmla="*/ 15 w 82"/>
                <a:gd name="T23" fmla="*/ 15 h 76"/>
                <a:gd name="T24" fmla="*/ 12 w 82"/>
                <a:gd name="T25" fmla="*/ 21 h 76"/>
                <a:gd name="T26" fmla="*/ 11 w 82"/>
                <a:gd name="T27" fmla="*/ 25 h 76"/>
                <a:gd name="T28" fmla="*/ 7 w 82"/>
                <a:gd name="T29" fmla="*/ 30 h 76"/>
                <a:gd name="T30" fmla="*/ 8 w 82"/>
                <a:gd name="T31" fmla="*/ 35 h 76"/>
                <a:gd name="T32" fmla="*/ 7 w 82"/>
                <a:gd name="T33" fmla="*/ 41 h 76"/>
                <a:gd name="T34" fmla="*/ 14 w 82"/>
                <a:gd name="T35" fmla="*/ 34 h 76"/>
                <a:gd name="T36" fmla="*/ 15 w 82"/>
                <a:gd name="T37" fmla="*/ 36 h 76"/>
                <a:gd name="T38" fmla="*/ 18 w 82"/>
                <a:gd name="T39" fmla="*/ 40 h 76"/>
                <a:gd name="T40" fmla="*/ 17 w 82"/>
                <a:gd name="T41" fmla="*/ 34 h 76"/>
                <a:gd name="T42" fmla="*/ 20 w 82"/>
                <a:gd name="T43" fmla="*/ 41 h 76"/>
                <a:gd name="T44" fmla="*/ 23 w 82"/>
                <a:gd name="T45" fmla="*/ 40 h 76"/>
                <a:gd name="T46" fmla="*/ 28 w 82"/>
                <a:gd name="T47" fmla="*/ 41 h 76"/>
                <a:gd name="T48" fmla="*/ 20 w 82"/>
                <a:gd name="T49" fmla="*/ 45 h 76"/>
                <a:gd name="T50" fmla="*/ 12 w 82"/>
                <a:gd name="T51" fmla="*/ 41 h 76"/>
                <a:gd name="T52" fmla="*/ 3 w 82"/>
                <a:gd name="T53" fmla="*/ 47 h 76"/>
                <a:gd name="T54" fmla="*/ 2 w 82"/>
                <a:gd name="T55" fmla="*/ 64 h 76"/>
                <a:gd name="T56" fmla="*/ 10 w 82"/>
                <a:gd name="T57" fmla="*/ 65 h 76"/>
                <a:gd name="T58" fmla="*/ 15 w 82"/>
                <a:gd name="T59" fmla="*/ 74 h 76"/>
                <a:gd name="T60" fmla="*/ 32 w 82"/>
                <a:gd name="T61" fmla="*/ 69 h 76"/>
                <a:gd name="T62" fmla="*/ 35 w 82"/>
                <a:gd name="T63" fmla="*/ 60 h 76"/>
                <a:gd name="T64" fmla="*/ 29 w 82"/>
                <a:gd name="T65" fmla="*/ 51 h 76"/>
                <a:gd name="T66" fmla="*/ 34 w 82"/>
                <a:gd name="T67" fmla="*/ 59 h 76"/>
                <a:gd name="T68" fmla="*/ 42 w 82"/>
                <a:gd name="T69" fmla="*/ 52 h 76"/>
                <a:gd name="T70" fmla="*/ 37 w 82"/>
                <a:gd name="T71" fmla="*/ 46 h 76"/>
                <a:gd name="T72" fmla="*/ 44 w 82"/>
                <a:gd name="T73" fmla="*/ 50 h 76"/>
                <a:gd name="T74" fmla="*/ 48 w 82"/>
                <a:gd name="T75" fmla="*/ 53 h 76"/>
                <a:gd name="T76" fmla="*/ 51 w 82"/>
                <a:gd name="T77" fmla="*/ 62 h 76"/>
                <a:gd name="T78" fmla="*/ 55 w 82"/>
                <a:gd name="T79" fmla="*/ 56 h 76"/>
                <a:gd name="T80" fmla="*/ 60 w 82"/>
                <a:gd name="T81" fmla="*/ 55 h 76"/>
                <a:gd name="T82" fmla="*/ 63 w 82"/>
                <a:gd name="T83" fmla="*/ 60 h 76"/>
                <a:gd name="T84" fmla="*/ 66 w 82"/>
                <a:gd name="T85" fmla="*/ 63 h 76"/>
                <a:gd name="T86" fmla="*/ 67 w 82"/>
                <a:gd name="T87" fmla="*/ 62 h 76"/>
                <a:gd name="T88" fmla="*/ 69 w 82"/>
                <a:gd name="T89" fmla="*/ 54 h 76"/>
                <a:gd name="T90" fmla="*/ 75 w 82"/>
                <a:gd name="T91" fmla="*/ 45 h 76"/>
                <a:gd name="T92" fmla="*/ 75 w 82"/>
                <a:gd name="T93" fmla="*/ 40 h 76"/>
                <a:gd name="T94" fmla="*/ 78 w 82"/>
                <a:gd name="T95" fmla="*/ 36 h 76"/>
                <a:gd name="T96" fmla="*/ 82 w 82"/>
                <a:gd name="T97" fmla="*/ 27 h 76"/>
                <a:gd name="T98" fmla="*/ 19 w 82"/>
                <a:gd name="T99" fmla="*/ 24 h 76"/>
                <a:gd name="T100" fmla="*/ 15 w 82"/>
                <a:gd name="T101" fmla="*/ 24 h 76"/>
                <a:gd name="T102" fmla="*/ 18 w 82"/>
                <a:gd name="T103" fmla="*/ 19 h 76"/>
                <a:gd name="T104" fmla="*/ 21 w 82"/>
                <a:gd name="T105" fmla="*/ 19 h 76"/>
                <a:gd name="T106" fmla="*/ 24 w 82"/>
                <a:gd name="T107" fmla="*/ 9 h 76"/>
                <a:gd name="T108" fmla="*/ 28 w 82"/>
                <a:gd name="T109" fmla="*/ 48 h 76"/>
                <a:gd name="T110" fmla="*/ 28 w 82"/>
                <a:gd name="T111" fmla="*/ 15 h 76"/>
                <a:gd name="T112" fmla="*/ 45 w 82"/>
                <a:gd name="T113" fmla="*/ 9 h 76"/>
                <a:gd name="T114" fmla="*/ 61 w 82"/>
                <a:gd name="T115" fmla="*/ 5 h 76"/>
                <a:gd name="T116" fmla="*/ 62 w 82"/>
                <a:gd name="T117" fmla="*/ 4 h 76"/>
                <a:gd name="T118" fmla="*/ 74 w 82"/>
                <a:gd name="T119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" h="76">
                  <a:moveTo>
                    <a:pt x="82" y="27"/>
                  </a:moveTo>
                  <a:cubicBezTo>
                    <a:pt x="82" y="26"/>
                    <a:pt x="81" y="25"/>
                    <a:pt x="81" y="24"/>
                  </a:cubicBezTo>
                  <a:cubicBezTo>
                    <a:pt x="80" y="25"/>
                    <a:pt x="79" y="25"/>
                    <a:pt x="79" y="24"/>
                  </a:cubicBezTo>
                  <a:cubicBezTo>
                    <a:pt x="79" y="23"/>
                    <a:pt x="80" y="23"/>
                    <a:pt x="80" y="23"/>
                  </a:cubicBezTo>
                  <a:cubicBezTo>
                    <a:pt x="77" y="16"/>
                    <a:pt x="72" y="10"/>
                    <a:pt x="67" y="5"/>
                  </a:cubicBezTo>
                  <a:cubicBezTo>
                    <a:pt x="66" y="5"/>
                    <a:pt x="66" y="5"/>
                    <a:pt x="65" y="5"/>
                  </a:cubicBezTo>
                  <a:cubicBezTo>
                    <a:pt x="65" y="5"/>
                    <a:pt x="65" y="5"/>
                    <a:pt x="64" y="5"/>
                  </a:cubicBezTo>
                  <a:cubicBezTo>
                    <a:pt x="64" y="5"/>
                    <a:pt x="64" y="4"/>
                    <a:pt x="64" y="4"/>
                  </a:cubicBezTo>
                  <a:cubicBezTo>
                    <a:pt x="63" y="4"/>
                    <a:pt x="63" y="4"/>
                    <a:pt x="62" y="4"/>
                  </a:cubicBezTo>
                  <a:cubicBezTo>
                    <a:pt x="62" y="4"/>
                    <a:pt x="62" y="4"/>
                    <a:pt x="62" y="3"/>
                  </a:cubicBezTo>
                  <a:cubicBezTo>
                    <a:pt x="63" y="3"/>
                    <a:pt x="63" y="3"/>
                    <a:pt x="63" y="2"/>
                  </a:cubicBezTo>
                  <a:cubicBezTo>
                    <a:pt x="62" y="2"/>
                    <a:pt x="62" y="1"/>
                    <a:pt x="61" y="1"/>
                  </a:cubicBezTo>
                  <a:cubicBezTo>
                    <a:pt x="61" y="1"/>
                    <a:pt x="60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1"/>
                    <a:pt x="58" y="0"/>
                    <a:pt x="57" y="0"/>
                  </a:cubicBezTo>
                  <a:cubicBezTo>
                    <a:pt x="57" y="0"/>
                    <a:pt x="56" y="1"/>
                    <a:pt x="56" y="2"/>
                  </a:cubicBezTo>
                  <a:cubicBezTo>
                    <a:pt x="55" y="1"/>
                    <a:pt x="56" y="3"/>
                    <a:pt x="55" y="2"/>
                  </a:cubicBezTo>
                  <a:cubicBezTo>
                    <a:pt x="54" y="2"/>
                    <a:pt x="55" y="1"/>
                    <a:pt x="54" y="2"/>
                  </a:cubicBezTo>
                  <a:cubicBezTo>
                    <a:pt x="53" y="2"/>
                    <a:pt x="52" y="3"/>
                    <a:pt x="51" y="3"/>
                  </a:cubicBezTo>
                  <a:cubicBezTo>
                    <a:pt x="51" y="3"/>
                    <a:pt x="50" y="4"/>
                    <a:pt x="50" y="4"/>
                  </a:cubicBezTo>
                  <a:cubicBezTo>
                    <a:pt x="49" y="4"/>
                    <a:pt x="50" y="5"/>
                    <a:pt x="49" y="5"/>
                  </a:cubicBezTo>
                  <a:cubicBezTo>
                    <a:pt x="48" y="5"/>
                    <a:pt x="47" y="4"/>
                    <a:pt x="48" y="5"/>
                  </a:cubicBezTo>
                  <a:cubicBezTo>
                    <a:pt x="48" y="6"/>
                    <a:pt x="49" y="6"/>
                    <a:pt x="49" y="7"/>
                  </a:cubicBezTo>
                  <a:cubicBezTo>
                    <a:pt x="48" y="7"/>
                    <a:pt x="48" y="6"/>
                    <a:pt x="46" y="6"/>
                  </a:cubicBezTo>
                  <a:cubicBezTo>
                    <a:pt x="46" y="7"/>
                    <a:pt x="46" y="8"/>
                    <a:pt x="46" y="8"/>
                  </a:cubicBezTo>
                  <a:cubicBezTo>
                    <a:pt x="46" y="7"/>
                    <a:pt x="46" y="7"/>
                    <a:pt x="46" y="6"/>
                  </a:cubicBezTo>
                  <a:cubicBezTo>
                    <a:pt x="45" y="6"/>
                    <a:pt x="45" y="7"/>
                    <a:pt x="44" y="7"/>
                  </a:cubicBezTo>
                  <a:cubicBezTo>
                    <a:pt x="44" y="6"/>
                    <a:pt x="44" y="5"/>
                    <a:pt x="43" y="6"/>
                  </a:cubicBezTo>
                  <a:cubicBezTo>
                    <a:pt x="42" y="7"/>
                    <a:pt x="41" y="8"/>
                    <a:pt x="40" y="9"/>
                  </a:cubicBezTo>
                  <a:cubicBezTo>
                    <a:pt x="39" y="9"/>
                    <a:pt x="39" y="8"/>
                    <a:pt x="37" y="8"/>
                  </a:cubicBezTo>
                  <a:cubicBezTo>
                    <a:pt x="37" y="10"/>
                    <a:pt x="39" y="9"/>
                    <a:pt x="38" y="10"/>
                  </a:cubicBezTo>
                  <a:cubicBezTo>
                    <a:pt x="37" y="10"/>
                    <a:pt x="36" y="10"/>
                    <a:pt x="35" y="10"/>
                  </a:cubicBezTo>
                  <a:cubicBezTo>
                    <a:pt x="34" y="10"/>
                    <a:pt x="33" y="11"/>
                    <a:pt x="32" y="12"/>
                  </a:cubicBezTo>
                  <a:cubicBezTo>
                    <a:pt x="32" y="11"/>
                    <a:pt x="32" y="11"/>
                    <a:pt x="32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1"/>
                    <a:pt x="31" y="13"/>
                    <a:pt x="29" y="13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7" y="14"/>
                    <a:pt x="28" y="15"/>
                    <a:pt x="28" y="15"/>
                  </a:cubicBezTo>
                  <a:cubicBezTo>
                    <a:pt x="26" y="15"/>
                    <a:pt x="26" y="13"/>
                    <a:pt x="26" y="12"/>
                  </a:cubicBezTo>
                  <a:cubicBezTo>
                    <a:pt x="27" y="12"/>
                    <a:pt x="29" y="12"/>
                    <a:pt x="29" y="13"/>
                  </a:cubicBezTo>
                  <a:cubicBezTo>
                    <a:pt x="30" y="11"/>
                    <a:pt x="28" y="10"/>
                    <a:pt x="26" y="10"/>
                  </a:cubicBezTo>
                  <a:cubicBezTo>
                    <a:pt x="26" y="9"/>
                    <a:pt x="25" y="9"/>
                    <a:pt x="25" y="9"/>
                  </a:cubicBezTo>
                  <a:cubicBezTo>
                    <a:pt x="24" y="8"/>
                    <a:pt x="24" y="8"/>
                    <a:pt x="23" y="7"/>
                  </a:cubicBezTo>
                  <a:cubicBezTo>
                    <a:pt x="23" y="7"/>
                    <a:pt x="22" y="7"/>
                    <a:pt x="21" y="7"/>
                  </a:cubicBezTo>
                  <a:cubicBezTo>
                    <a:pt x="21" y="8"/>
                    <a:pt x="20" y="8"/>
                    <a:pt x="19" y="9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18" y="10"/>
                    <a:pt x="17" y="11"/>
                    <a:pt x="16" y="12"/>
                  </a:cubicBezTo>
                  <a:cubicBezTo>
                    <a:pt x="16" y="13"/>
                    <a:pt x="15" y="14"/>
                    <a:pt x="15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2" y="15"/>
                    <a:pt x="12" y="17"/>
                    <a:pt x="12" y="18"/>
                  </a:cubicBezTo>
                  <a:cubicBezTo>
                    <a:pt x="12" y="19"/>
                    <a:pt x="12" y="20"/>
                    <a:pt x="12" y="21"/>
                  </a:cubicBezTo>
                  <a:cubicBezTo>
                    <a:pt x="12" y="22"/>
                    <a:pt x="14" y="22"/>
                    <a:pt x="14" y="22"/>
                  </a:cubicBezTo>
                  <a:cubicBezTo>
                    <a:pt x="14" y="23"/>
                    <a:pt x="13" y="23"/>
                    <a:pt x="13" y="24"/>
                  </a:cubicBezTo>
                  <a:cubicBezTo>
                    <a:pt x="14" y="24"/>
                    <a:pt x="14" y="24"/>
                    <a:pt x="14" y="25"/>
                  </a:cubicBezTo>
                  <a:cubicBezTo>
                    <a:pt x="13" y="25"/>
                    <a:pt x="12" y="25"/>
                    <a:pt x="11" y="25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0" y="27"/>
                    <a:pt x="10" y="29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9"/>
                    <a:pt x="8" y="30"/>
                    <a:pt x="7" y="30"/>
                  </a:cubicBezTo>
                  <a:cubicBezTo>
                    <a:pt x="7" y="30"/>
                    <a:pt x="6" y="30"/>
                    <a:pt x="6" y="31"/>
                  </a:cubicBezTo>
                  <a:cubicBezTo>
                    <a:pt x="6" y="32"/>
                    <a:pt x="7" y="31"/>
                    <a:pt x="8" y="31"/>
                  </a:cubicBezTo>
                  <a:cubicBezTo>
                    <a:pt x="8" y="33"/>
                    <a:pt x="9" y="32"/>
                    <a:pt x="9" y="34"/>
                  </a:cubicBezTo>
                  <a:cubicBezTo>
                    <a:pt x="8" y="34"/>
                    <a:pt x="8" y="35"/>
                    <a:pt x="8" y="35"/>
                  </a:cubicBezTo>
                  <a:cubicBezTo>
                    <a:pt x="7" y="34"/>
                    <a:pt x="6" y="35"/>
                    <a:pt x="4" y="35"/>
                  </a:cubicBezTo>
                  <a:cubicBezTo>
                    <a:pt x="4" y="36"/>
                    <a:pt x="5" y="38"/>
                    <a:pt x="4" y="38"/>
                  </a:cubicBezTo>
                  <a:cubicBezTo>
                    <a:pt x="4" y="39"/>
                    <a:pt x="5" y="39"/>
                    <a:pt x="4" y="40"/>
                  </a:cubicBezTo>
                  <a:cubicBezTo>
                    <a:pt x="6" y="40"/>
                    <a:pt x="6" y="41"/>
                    <a:pt x="7" y="41"/>
                  </a:cubicBezTo>
                  <a:cubicBezTo>
                    <a:pt x="7" y="40"/>
                    <a:pt x="8" y="40"/>
                    <a:pt x="8" y="41"/>
                  </a:cubicBezTo>
                  <a:cubicBezTo>
                    <a:pt x="9" y="40"/>
                    <a:pt x="10" y="39"/>
                    <a:pt x="10" y="37"/>
                  </a:cubicBezTo>
                  <a:cubicBezTo>
                    <a:pt x="11" y="37"/>
                    <a:pt x="10" y="35"/>
                    <a:pt x="12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3" y="36"/>
                    <a:pt x="14" y="37"/>
                    <a:pt x="14" y="39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6"/>
                    <a:pt x="14" y="35"/>
                    <a:pt x="15" y="35"/>
                  </a:cubicBezTo>
                  <a:cubicBezTo>
                    <a:pt x="15" y="35"/>
                    <a:pt x="15" y="35"/>
                    <a:pt x="15" y="36"/>
                  </a:cubicBezTo>
                  <a:cubicBezTo>
                    <a:pt x="15" y="36"/>
                    <a:pt x="15" y="36"/>
                    <a:pt x="15" y="37"/>
                  </a:cubicBezTo>
                  <a:cubicBezTo>
                    <a:pt x="17" y="37"/>
                    <a:pt x="17" y="37"/>
                    <a:pt x="18" y="38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40"/>
                    <a:pt x="17" y="40"/>
                    <a:pt x="18" y="40"/>
                  </a:cubicBezTo>
                  <a:cubicBezTo>
                    <a:pt x="17" y="39"/>
                    <a:pt x="18" y="39"/>
                    <a:pt x="19" y="38"/>
                  </a:cubicBezTo>
                  <a:cubicBezTo>
                    <a:pt x="19" y="38"/>
                    <a:pt x="18" y="38"/>
                    <a:pt x="18" y="38"/>
                  </a:cubicBezTo>
                  <a:cubicBezTo>
                    <a:pt x="19" y="37"/>
                    <a:pt x="19" y="38"/>
                    <a:pt x="19" y="38"/>
                  </a:cubicBezTo>
                  <a:cubicBezTo>
                    <a:pt x="19" y="36"/>
                    <a:pt x="16" y="36"/>
                    <a:pt x="17" y="34"/>
                  </a:cubicBezTo>
                  <a:cubicBezTo>
                    <a:pt x="17" y="35"/>
                    <a:pt x="19" y="36"/>
                    <a:pt x="19" y="37"/>
                  </a:cubicBezTo>
                  <a:cubicBezTo>
                    <a:pt x="20" y="37"/>
                    <a:pt x="20" y="38"/>
                    <a:pt x="20" y="38"/>
                  </a:cubicBezTo>
                  <a:cubicBezTo>
                    <a:pt x="20" y="38"/>
                    <a:pt x="20" y="38"/>
                    <a:pt x="20" y="39"/>
                  </a:cubicBezTo>
                  <a:cubicBezTo>
                    <a:pt x="20" y="39"/>
                    <a:pt x="20" y="40"/>
                    <a:pt x="20" y="41"/>
                  </a:cubicBezTo>
                  <a:cubicBezTo>
                    <a:pt x="21" y="41"/>
                    <a:pt x="21" y="41"/>
                    <a:pt x="22" y="41"/>
                  </a:cubicBezTo>
                  <a:cubicBezTo>
                    <a:pt x="22" y="40"/>
                    <a:pt x="22" y="39"/>
                    <a:pt x="22" y="38"/>
                  </a:cubicBezTo>
                  <a:cubicBezTo>
                    <a:pt x="22" y="38"/>
                    <a:pt x="23" y="38"/>
                    <a:pt x="23" y="38"/>
                  </a:cubicBezTo>
                  <a:cubicBezTo>
                    <a:pt x="23" y="39"/>
                    <a:pt x="23" y="39"/>
                    <a:pt x="23" y="40"/>
                  </a:cubicBezTo>
                  <a:cubicBezTo>
                    <a:pt x="23" y="40"/>
                    <a:pt x="23" y="40"/>
                    <a:pt x="23" y="41"/>
                  </a:cubicBezTo>
                  <a:cubicBezTo>
                    <a:pt x="24" y="41"/>
                    <a:pt x="26" y="41"/>
                    <a:pt x="26" y="41"/>
                  </a:cubicBezTo>
                  <a:cubicBezTo>
                    <a:pt x="27" y="41"/>
                    <a:pt x="26" y="42"/>
                    <a:pt x="27" y="42"/>
                  </a:cubicBezTo>
                  <a:cubicBezTo>
                    <a:pt x="28" y="42"/>
                    <a:pt x="27" y="40"/>
                    <a:pt x="28" y="41"/>
                  </a:cubicBezTo>
                  <a:cubicBezTo>
                    <a:pt x="28" y="41"/>
                    <a:pt x="28" y="42"/>
                    <a:pt x="28" y="42"/>
                  </a:cubicBezTo>
                  <a:cubicBezTo>
                    <a:pt x="27" y="43"/>
                    <a:pt x="28" y="45"/>
                    <a:pt x="27" y="45"/>
                  </a:cubicBezTo>
                  <a:cubicBezTo>
                    <a:pt x="25" y="44"/>
                    <a:pt x="23" y="44"/>
                    <a:pt x="21" y="44"/>
                  </a:cubicBezTo>
                  <a:cubicBezTo>
                    <a:pt x="20" y="44"/>
                    <a:pt x="20" y="45"/>
                    <a:pt x="20" y="45"/>
                  </a:cubicBezTo>
                  <a:cubicBezTo>
                    <a:pt x="19" y="44"/>
                    <a:pt x="16" y="44"/>
                    <a:pt x="15" y="43"/>
                  </a:cubicBezTo>
                  <a:cubicBezTo>
                    <a:pt x="16" y="42"/>
                    <a:pt x="15" y="42"/>
                    <a:pt x="15" y="41"/>
                  </a:cubicBezTo>
                  <a:cubicBezTo>
                    <a:pt x="16" y="41"/>
                    <a:pt x="16" y="40"/>
                    <a:pt x="15" y="40"/>
                  </a:cubicBezTo>
                  <a:cubicBezTo>
                    <a:pt x="14" y="40"/>
                    <a:pt x="13" y="40"/>
                    <a:pt x="12" y="41"/>
                  </a:cubicBezTo>
                  <a:cubicBezTo>
                    <a:pt x="10" y="41"/>
                    <a:pt x="8" y="41"/>
                    <a:pt x="7" y="42"/>
                  </a:cubicBezTo>
                  <a:cubicBezTo>
                    <a:pt x="7" y="41"/>
                    <a:pt x="7" y="41"/>
                    <a:pt x="6" y="41"/>
                  </a:cubicBezTo>
                  <a:cubicBezTo>
                    <a:pt x="6" y="42"/>
                    <a:pt x="5" y="42"/>
                    <a:pt x="4" y="43"/>
                  </a:cubicBezTo>
                  <a:cubicBezTo>
                    <a:pt x="4" y="44"/>
                    <a:pt x="4" y="46"/>
                    <a:pt x="3" y="47"/>
                  </a:cubicBezTo>
                  <a:cubicBezTo>
                    <a:pt x="3" y="48"/>
                    <a:pt x="2" y="48"/>
                    <a:pt x="1" y="49"/>
                  </a:cubicBezTo>
                  <a:cubicBezTo>
                    <a:pt x="1" y="51"/>
                    <a:pt x="1" y="52"/>
                    <a:pt x="0" y="53"/>
                  </a:cubicBezTo>
                  <a:cubicBezTo>
                    <a:pt x="0" y="55"/>
                    <a:pt x="0" y="57"/>
                    <a:pt x="0" y="60"/>
                  </a:cubicBezTo>
                  <a:cubicBezTo>
                    <a:pt x="1" y="61"/>
                    <a:pt x="2" y="62"/>
                    <a:pt x="2" y="64"/>
                  </a:cubicBezTo>
                  <a:cubicBezTo>
                    <a:pt x="3" y="64"/>
                    <a:pt x="4" y="65"/>
                    <a:pt x="5" y="66"/>
                  </a:cubicBezTo>
                  <a:cubicBezTo>
                    <a:pt x="6" y="65"/>
                    <a:pt x="7" y="65"/>
                    <a:pt x="8" y="65"/>
                  </a:cubicBezTo>
                  <a:cubicBezTo>
                    <a:pt x="9" y="65"/>
                    <a:pt x="9" y="64"/>
                    <a:pt x="10" y="64"/>
                  </a:cubicBezTo>
                  <a:cubicBezTo>
                    <a:pt x="10" y="64"/>
                    <a:pt x="10" y="65"/>
                    <a:pt x="10" y="65"/>
                  </a:cubicBezTo>
                  <a:cubicBezTo>
                    <a:pt x="11" y="65"/>
                    <a:pt x="12" y="66"/>
                    <a:pt x="13" y="66"/>
                  </a:cubicBezTo>
                  <a:cubicBezTo>
                    <a:pt x="13" y="65"/>
                    <a:pt x="13" y="65"/>
                    <a:pt x="14" y="65"/>
                  </a:cubicBezTo>
                  <a:cubicBezTo>
                    <a:pt x="14" y="67"/>
                    <a:pt x="14" y="68"/>
                    <a:pt x="14" y="70"/>
                  </a:cubicBezTo>
                  <a:cubicBezTo>
                    <a:pt x="14" y="71"/>
                    <a:pt x="15" y="73"/>
                    <a:pt x="15" y="74"/>
                  </a:cubicBezTo>
                  <a:cubicBezTo>
                    <a:pt x="15" y="75"/>
                    <a:pt x="15" y="75"/>
                    <a:pt x="16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5"/>
                    <a:pt x="31" y="74"/>
                    <a:pt x="31" y="73"/>
                  </a:cubicBezTo>
                  <a:cubicBezTo>
                    <a:pt x="32" y="72"/>
                    <a:pt x="32" y="71"/>
                    <a:pt x="32" y="69"/>
                  </a:cubicBezTo>
                  <a:cubicBezTo>
                    <a:pt x="33" y="69"/>
                    <a:pt x="33" y="68"/>
                    <a:pt x="34" y="68"/>
                  </a:cubicBezTo>
                  <a:cubicBezTo>
                    <a:pt x="35" y="66"/>
                    <a:pt x="36" y="64"/>
                    <a:pt x="37" y="62"/>
                  </a:cubicBezTo>
                  <a:cubicBezTo>
                    <a:pt x="37" y="61"/>
                    <a:pt x="38" y="60"/>
                    <a:pt x="37" y="59"/>
                  </a:cubicBezTo>
                  <a:cubicBezTo>
                    <a:pt x="36" y="59"/>
                    <a:pt x="36" y="60"/>
                    <a:pt x="35" y="60"/>
                  </a:cubicBezTo>
                  <a:cubicBezTo>
                    <a:pt x="34" y="60"/>
                    <a:pt x="34" y="60"/>
                    <a:pt x="33" y="60"/>
                  </a:cubicBezTo>
                  <a:cubicBezTo>
                    <a:pt x="33" y="58"/>
                    <a:pt x="32" y="57"/>
                    <a:pt x="31" y="56"/>
                  </a:cubicBezTo>
                  <a:cubicBezTo>
                    <a:pt x="31" y="55"/>
                    <a:pt x="30" y="55"/>
                    <a:pt x="30" y="53"/>
                  </a:cubicBezTo>
                  <a:cubicBezTo>
                    <a:pt x="30" y="52"/>
                    <a:pt x="29" y="52"/>
                    <a:pt x="29" y="51"/>
                  </a:cubicBezTo>
                  <a:cubicBezTo>
                    <a:pt x="29" y="50"/>
                    <a:pt x="28" y="49"/>
                    <a:pt x="29" y="49"/>
                  </a:cubicBezTo>
                  <a:cubicBezTo>
                    <a:pt x="29" y="49"/>
                    <a:pt x="30" y="51"/>
                    <a:pt x="30" y="51"/>
                  </a:cubicBezTo>
                  <a:cubicBezTo>
                    <a:pt x="30" y="53"/>
                    <a:pt x="31" y="54"/>
                    <a:pt x="32" y="55"/>
                  </a:cubicBezTo>
                  <a:cubicBezTo>
                    <a:pt x="33" y="56"/>
                    <a:pt x="33" y="58"/>
                    <a:pt x="34" y="59"/>
                  </a:cubicBezTo>
                  <a:cubicBezTo>
                    <a:pt x="35" y="59"/>
                    <a:pt x="36" y="57"/>
                    <a:pt x="38" y="57"/>
                  </a:cubicBezTo>
                  <a:cubicBezTo>
                    <a:pt x="39" y="57"/>
                    <a:pt x="38" y="56"/>
                    <a:pt x="39" y="56"/>
                  </a:cubicBezTo>
                  <a:cubicBezTo>
                    <a:pt x="40" y="56"/>
                    <a:pt x="40" y="55"/>
                    <a:pt x="41" y="54"/>
                  </a:cubicBezTo>
                  <a:cubicBezTo>
                    <a:pt x="41" y="53"/>
                    <a:pt x="42" y="53"/>
                    <a:pt x="42" y="52"/>
                  </a:cubicBezTo>
                  <a:cubicBezTo>
                    <a:pt x="42" y="51"/>
                    <a:pt x="40" y="51"/>
                    <a:pt x="40" y="50"/>
                  </a:cubicBezTo>
                  <a:cubicBezTo>
                    <a:pt x="40" y="49"/>
                    <a:pt x="39" y="50"/>
                    <a:pt x="39" y="50"/>
                  </a:cubicBezTo>
                  <a:cubicBezTo>
                    <a:pt x="38" y="49"/>
                    <a:pt x="38" y="49"/>
                    <a:pt x="38" y="47"/>
                  </a:cubicBezTo>
                  <a:cubicBezTo>
                    <a:pt x="37" y="47"/>
                    <a:pt x="37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7"/>
                    <a:pt x="38" y="50"/>
                    <a:pt x="41" y="49"/>
                  </a:cubicBezTo>
                  <a:cubicBezTo>
                    <a:pt x="41" y="50"/>
                    <a:pt x="41" y="50"/>
                    <a:pt x="41" y="51"/>
                  </a:cubicBezTo>
                  <a:cubicBezTo>
                    <a:pt x="42" y="51"/>
                    <a:pt x="42" y="50"/>
                    <a:pt x="44" y="5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6" y="50"/>
                    <a:pt x="46" y="51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3"/>
                    <a:pt x="48" y="53"/>
                    <a:pt x="48" y="53"/>
                  </a:cubicBezTo>
                  <a:cubicBezTo>
                    <a:pt x="48" y="54"/>
                    <a:pt x="49" y="54"/>
                    <a:pt x="48" y="55"/>
                  </a:cubicBezTo>
                  <a:cubicBezTo>
                    <a:pt x="49" y="56"/>
                    <a:pt x="49" y="57"/>
                    <a:pt x="50" y="59"/>
                  </a:cubicBezTo>
                  <a:cubicBezTo>
                    <a:pt x="50" y="59"/>
                    <a:pt x="51" y="60"/>
                    <a:pt x="51" y="61"/>
                  </a:cubicBezTo>
                  <a:cubicBezTo>
                    <a:pt x="51" y="61"/>
                    <a:pt x="51" y="62"/>
                    <a:pt x="51" y="62"/>
                  </a:cubicBezTo>
                  <a:cubicBezTo>
                    <a:pt x="51" y="63"/>
                    <a:pt x="52" y="62"/>
                    <a:pt x="53" y="62"/>
                  </a:cubicBezTo>
                  <a:cubicBezTo>
                    <a:pt x="53" y="61"/>
                    <a:pt x="54" y="60"/>
                    <a:pt x="54" y="57"/>
                  </a:cubicBezTo>
                  <a:cubicBezTo>
                    <a:pt x="54" y="57"/>
                    <a:pt x="54" y="57"/>
                    <a:pt x="55" y="57"/>
                  </a:cubicBezTo>
                  <a:cubicBezTo>
                    <a:pt x="55" y="57"/>
                    <a:pt x="55" y="56"/>
                    <a:pt x="55" y="56"/>
                  </a:cubicBezTo>
                  <a:cubicBezTo>
                    <a:pt x="55" y="57"/>
                    <a:pt x="55" y="55"/>
                    <a:pt x="56" y="56"/>
                  </a:cubicBezTo>
                  <a:cubicBezTo>
                    <a:pt x="56" y="54"/>
                    <a:pt x="57" y="54"/>
                    <a:pt x="57" y="53"/>
                  </a:cubicBezTo>
                  <a:cubicBezTo>
                    <a:pt x="57" y="53"/>
                    <a:pt x="58" y="52"/>
                    <a:pt x="59" y="52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5"/>
                    <a:pt x="60" y="55"/>
                    <a:pt x="60" y="56"/>
                  </a:cubicBezTo>
                  <a:cubicBezTo>
                    <a:pt x="60" y="57"/>
                    <a:pt x="62" y="56"/>
                    <a:pt x="63" y="57"/>
                  </a:cubicBezTo>
                  <a:cubicBezTo>
                    <a:pt x="62" y="58"/>
                    <a:pt x="63" y="58"/>
                    <a:pt x="62" y="59"/>
                  </a:cubicBezTo>
                  <a:cubicBezTo>
                    <a:pt x="63" y="59"/>
                    <a:pt x="63" y="59"/>
                    <a:pt x="63" y="60"/>
                  </a:cubicBezTo>
                  <a:cubicBezTo>
                    <a:pt x="63" y="61"/>
                    <a:pt x="63" y="61"/>
                    <a:pt x="63" y="62"/>
                  </a:cubicBezTo>
                  <a:cubicBezTo>
                    <a:pt x="63" y="62"/>
                    <a:pt x="64" y="63"/>
                    <a:pt x="63" y="64"/>
                  </a:cubicBezTo>
                  <a:cubicBezTo>
                    <a:pt x="65" y="65"/>
                    <a:pt x="66" y="66"/>
                    <a:pt x="67" y="67"/>
                  </a:cubicBezTo>
                  <a:cubicBezTo>
                    <a:pt x="67" y="65"/>
                    <a:pt x="66" y="65"/>
                    <a:pt x="66" y="63"/>
                  </a:cubicBezTo>
                  <a:cubicBezTo>
                    <a:pt x="65" y="63"/>
                    <a:pt x="64" y="62"/>
                    <a:pt x="64" y="61"/>
                  </a:cubicBezTo>
                  <a:cubicBezTo>
                    <a:pt x="64" y="60"/>
                    <a:pt x="64" y="59"/>
                    <a:pt x="65" y="59"/>
                  </a:cubicBezTo>
                  <a:cubicBezTo>
                    <a:pt x="65" y="60"/>
                    <a:pt x="65" y="61"/>
                    <a:pt x="66" y="61"/>
                  </a:cubicBezTo>
                  <a:cubicBezTo>
                    <a:pt x="67" y="61"/>
                    <a:pt x="67" y="61"/>
                    <a:pt x="67" y="62"/>
                  </a:cubicBezTo>
                  <a:cubicBezTo>
                    <a:pt x="69" y="62"/>
                    <a:pt x="70" y="59"/>
                    <a:pt x="69" y="56"/>
                  </a:cubicBezTo>
                  <a:cubicBezTo>
                    <a:pt x="69" y="56"/>
                    <a:pt x="68" y="56"/>
                    <a:pt x="68" y="55"/>
                  </a:cubicBezTo>
                  <a:cubicBezTo>
                    <a:pt x="68" y="54"/>
                    <a:pt x="67" y="54"/>
                    <a:pt x="68" y="53"/>
                  </a:cubicBezTo>
                  <a:cubicBezTo>
                    <a:pt x="68" y="53"/>
                    <a:pt x="68" y="54"/>
                    <a:pt x="69" y="54"/>
                  </a:cubicBezTo>
                  <a:cubicBezTo>
                    <a:pt x="69" y="53"/>
                    <a:pt x="71" y="53"/>
                    <a:pt x="72" y="53"/>
                  </a:cubicBezTo>
                  <a:cubicBezTo>
                    <a:pt x="73" y="52"/>
                    <a:pt x="74" y="51"/>
                    <a:pt x="74" y="49"/>
                  </a:cubicBezTo>
                  <a:cubicBezTo>
                    <a:pt x="74" y="49"/>
                    <a:pt x="74" y="48"/>
                    <a:pt x="75" y="48"/>
                  </a:cubicBezTo>
                  <a:cubicBezTo>
                    <a:pt x="75" y="47"/>
                    <a:pt x="75" y="45"/>
                    <a:pt x="75" y="45"/>
                  </a:cubicBezTo>
                  <a:cubicBezTo>
                    <a:pt x="75" y="44"/>
                    <a:pt x="75" y="44"/>
                    <a:pt x="75" y="43"/>
                  </a:cubicBezTo>
                  <a:cubicBezTo>
                    <a:pt x="74" y="43"/>
                    <a:pt x="74" y="42"/>
                    <a:pt x="74" y="42"/>
                  </a:cubicBezTo>
                  <a:cubicBezTo>
                    <a:pt x="74" y="41"/>
                    <a:pt x="74" y="41"/>
                    <a:pt x="74" y="40"/>
                  </a:cubicBezTo>
                  <a:cubicBezTo>
                    <a:pt x="74" y="40"/>
                    <a:pt x="75" y="40"/>
                    <a:pt x="75" y="40"/>
                  </a:cubicBezTo>
                  <a:cubicBezTo>
                    <a:pt x="75" y="39"/>
                    <a:pt x="74" y="38"/>
                    <a:pt x="75" y="38"/>
                  </a:cubicBezTo>
                  <a:cubicBezTo>
                    <a:pt x="75" y="39"/>
                    <a:pt x="76" y="39"/>
                    <a:pt x="77" y="40"/>
                  </a:cubicBezTo>
                  <a:cubicBezTo>
                    <a:pt x="76" y="41"/>
                    <a:pt x="77" y="42"/>
                    <a:pt x="78" y="42"/>
                  </a:cubicBezTo>
                  <a:cubicBezTo>
                    <a:pt x="79" y="41"/>
                    <a:pt x="78" y="38"/>
                    <a:pt x="78" y="36"/>
                  </a:cubicBezTo>
                  <a:cubicBezTo>
                    <a:pt x="79" y="35"/>
                    <a:pt x="80" y="35"/>
                    <a:pt x="80" y="35"/>
                  </a:cubicBezTo>
                  <a:cubicBezTo>
                    <a:pt x="81" y="34"/>
                    <a:pt x="81" y="32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30"/>
                    <a:pt x="82" y="28"/>
                    <a:pt x="82" y="27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1"/>
                    <a:pt x="21" y="22"/>
                  </a:cubicBezTo>
                  <a:cubicBezTo>
                    <a:pt x="21" y="22"/>
                    <a:pt x="21" y="20"/>
                    <a:pt x="20" y="21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9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5"/>
                  </a:cubicBezTo>
                  <a:cubicBezTo>
                    <a:pt x="16" y="25"/>
                    <a:pt x="15" y="24"/>
                    <a:pt x="15" y="25"/>
                  </a:cubicBezTo>
                  <a:cubicBezTo>
                    <a:pt x="15" y="25"/>
                    <a:pt x="15" y="24"/>
                    <a:pt x="15" y="24"/>
                  </a:cubicBezTo>
                  <a:cubicBezTo>
                    <a:pt x="15" y="23"/>
                    <a:pt x="15" y="22"/>
                    <a:pt x="15" y="21"/>
                  </a:cubicBezTo>
                  <a:cubicBezTo>
                    <a:pt x="16" y="21"/>
                    <a:pt x="15" y="25"/>
                    <a:pt x="17" y="24"/>
                  </a:cubicBezTo>
                  <a:cubicBezTo>
                    <a:pt x="18" y="23"/>
                    <a:pt x="18" y="21"/>
                    <a:pt x="19" y="20"/>
                  </a:cubicBezTo>
                  <a:cubicBezTo>
                    <a:pt x="19" y="20"/>
                    <a:pt x="18" y="19"/>
                    <a:pt x="18" y="19"/>
                  </a:cubicBezTo>
                  <a:cubicBezTo>
                    <a:pt x="18" y="16"/>
                    <a:pt x="20" y="15"/>
                    <a:pt x="21" y="13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6"/>
                    <a:pt x="19" y="15"/>
                    <a:pt x="19" y="18"/>
                  </a:cubicBezTo>
                  <a:cubicBezTo>
                    <a:pt x="20" y="18"/>
                    <a:pt x="21" y="19"/>
                    <a:pt x="21" y="19"/>
                  </a:cubicBezTo>
                  <a:close/>
                  <a:moveTo>
                    <a:pt x="22" y="20"/>
                  </a:moveTo>
                  <a:cubicBezTo>
                    <a:pt x="22" y="19"/>
                    <a:pt x="23" y="19"/>
                    <a:pt x="23" y="19"/>
                  </a:cubicBezTo>
                  <a:cubicBezTo>
                    <a:pt x="23" y="20"/>
                    <a:pt x="23" y="20"/>
                    <a:pt x="22" y="20"/>
                  </a:cubicBezTo>
                  <a:close/>
                  <a:moveTo>
                    <a:pt x="24" y="9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9"/>
                    <a:pt x="28" y="48"/>
                  </a:cubicBezTo>
                  <a:close/>
                  <a:moveTo>
                    <a:pt x="28" y="15"/>
                  </a:moveTo>
                  <a:cubicBezTo>
                    <a:pt x="28" y="14"/>
                    <a:pt x="29" y="14"/>
                    <a:pt x="29" y="14"/>
                  </a:cubicBezTo>
                  <a:cubicBezTo>
                    <a:pt x="29" y="14"/>
                    <a:pt x="28" y="15"/>
                    <a:pt x="28" y="15"/>
                  </a:cubicBezTo>
                  <a:close/>
                  <a:moveTo>
                    <a:pt x="45" y="9"/>
                  </a:moveTo>
                  <a:cubicBezTo>
                    <a:pt x="44" y="9"/>
                    <a:pt x="45" y="8"/>
                    <a:pt x="45" y="9"/>
                  </a:cubicBezTo>
                  <a:cubicBezTo>
                    <a:pt x="45" y="10"/>
                    <a:pt x="46" y="9"/>
                    <a:pt x="46" y="10"/>
                  </a:cubicBezTo>
                  <a:cubicBezTo>
                    <a:pt x="45" y="10"/>
                    <a:pt x="45" y="10"/>
                    <a:pt x="45" y="9"/>
                  </a:cubicBezTo>
                  <a:close/>
                  <a:moveTo>
                    <a:pt x="60" y="5"/>
                  </a:move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0" y="5"/>
                    <a:pt x="60" y="5"/>
                  </a:cubicBezTo>
                  <a:close/>
                  <a:moveTo>
                    <a:pt x="61" y="5"/>
                  </a:moveTo>
                  <a:cubicBezTo>
                    <a:pt x="61" y="5"/>
                    <a:pt x="61" y="5"/>
                    <a:pt x="61" y="5"/>
                  </a:cubicBezTo>
                  <a:cubicBezTo>
                    <a:pt x="61" y="5"/>
                    <a:pt x="61" y="5"/>
                    <a:pt x="61" y="5"/>
                  </a:cubicBezTo>
                  <a:close/>
                  <a:moveTo>
                    <a:pt x="62" y="4"/>
                  </a:move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lose/>
                  <a:moveTo>
                    <a:pt x="72" y="39"/>
                  </a:moveTo>
                  <a:cubicBezTo>
                    <a:pt x="72" y="38"/>
                    <a:pt x="73" y="38"/>
                    <a:pt x="74" y="38"/>
                  </a:cubicBezTo>
                  <a:cubicBezTo>
                    <a:pt x="74" y="38"/>
                    <a:pt x="73" y="39"/>
                    <a:pt x="74" y="39"/>
                  </a:cubicBezTo>
                  <a:cubicBezTo>
                    <a:pt x="73" y="40"/>
                    <a:pt x="73" y="39"/>
                    <a:pt x="7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73"/>
            <p:cNvSpPr>
              <a:spLocks/>
            </p:cNvSpPr>
            <p:nvPr/>
          </p:nvSpPr>
          <p:spPr bwMode="auto">
            <a:xfrm>
              <a:off x="4228326" y="5756364"/>
              <a:ext cx="4337" cy="9759"/>
            </a:xfrm>
            <a:custGeom>
              <a:avLst/>
              <a:gdLst>
                <a:gd name="T0" fmla="*/ 1 w 2"/>
                <a:gd name="T1" fmla="*/ 3 h 4"/>
                <a:gd name="T2" fmla="*/ 2 w 2"/>
                <a:gd name="T3" fmla="*/ 4 h 4"/>
                <a:gd name="T4" fmla="*/ 2 w 2"/>
                <a:gd name="T5" fmla="*/ 3 h 4"/>
                <a:gd name="T6" fmla="*/ 1 w 2"/>
                <a:gd name="T7" fmla="*/ 1 h 4"/>
                <a:gd name="T8" fmla="*/ 0 w 2"/>
                <a:gd name="T9" fmla="*/ 0 h 4"/>
                <a:gd name="T10" fmla="*/ 0 w 2"/>
                <a:gd name="T11" fmla="*/ 2 h 4"/>
                <a:gd name="T12" fmla="*/ 0 w 2"/>
                <a:gd name="T13" fmla="*/ 3 h 4"/>
                <a:gd name="T14" fmla="*/ 0 w 2"/>
                <a:gd name="T15" fmla="*/ 3 h 4"/>
                <a:gd name="T16" fmla="*/ 1 w 2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2" y="3"/>
                    <a:pt x="1" y="4"/>
                    <a:pt x="2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2" y="2"/>
                    <a:pt x="2" y="2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74"/>
            <p:cNvSpPr>
              <a:spLocks/>
            </p:cNvSpPr>
            <p:nvPr/>
          </p:nvSpPr>
          <p:spPr bwMode="auto">
            <a:xfrm>
              <a:off x="4213146" y="5820337"/>
              <a:ext cx="9759" cy="9759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3 h 4"/>
                <a:gd name="T4" fmla="*/ 1 w 4"/>
                <a:gd name="T5" fmla="*/ 4 h 4"/>
                <a:gd name="T6" fmla="*/ 4 w 4"/>
                <a:gd name="T7" fmla="*/ 3 h 4"/>
                <a:gd name="T8" fmla="*/ 2 w 4"/>
                <a:gd name="T9" fmla="*/ 2 h 4"/>
                <a:gd name="T10" fmla="*/ 1 w 4"/>
                <a:gd name="T11" fmla="*/ 0 h 4"/>
                <a:gd name="T12" fmla="*/ 1 w 4"/>
                <a:gd name="T13" fmla="*/ 2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4"/>
                    <a:pt x="0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3"/>
                    <a:pt x="4" y="3"/>
                  </a:cubicBezTo>
                  <a:cubicBezTo>
                    <a:pt x="4" y="2"/>
                    <a:pt x="3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75"/>
            <p:cNvSpPr>
              <a:spLocks/>
            </p:cNvSpPr>
            <p:nvPr/>
          </p:nvSpPr>
          <p:spPr bwMode="auto">
            <a:xfrm>
              <a:off x="4204472" y="5845275"/>
              <a:ext cx="10843" cy="13011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5 h 5"/>
                <a:gd name="T6" fmla="*/ 2 w 4"/>
                <a:gd name="T7" fmla="*/ 3 h 5"/>
                <a:gd name="T8" fmla="*/ 3 w 4"/>
                <a:gd name="T9" fmla="*/ 4 h 5"/>
                <a:gd name="T10" fmla="*/ 3 w 4"/>
                <a:gd name="T11" fmla="*/ 1 h 5"/>
                <a:gd name="T12" fmla="*/ 4 w 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0"/>
                    <a:pt x="2" y="1"/>
                    <a:pt x="2" y="0"/>
                  </a:cubicBezTo>
                  <a:cubicBezTo>
                    <a:pt x="1" y="1"/>
                    <a:pt x="0" y="4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3" y="4"/>
                    <a:pt x="3" y="5"/>
                    <a:pt x="3" y="4"/>
                  </a:cubicBezTo>
                  <a:cubicBezTo>
                    <a:pt x="3" y="3"/>
                    <a:pt x="3" y="3"/>
                    <a:pt x="3" y="1"/>
                  </a:cubicBezTo>
                  <a:cubicBezTo>
                    <a:pt x="3" y="2"/>
                    <a:pt x="3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76"/>
            <p:cNvSpPr>
              <a:spLocks/>
            </p:cNvSpPr>
            <p:nvPr/>
          </p:nvSpPr>
          <p:spPr bwMode="auto">
            <a:xfrm>
              <a:off x="4192545" y="5835516"/>
              <a:ext cx="15180" cy="22770"/>
            </a:xfrm>
            <a:custGeom>
              <a:avLst/>
              <a:gdLst>
                <a:gd name="T0" fmla="*/ 0 w 6"/>
                <a:gd name="T1" fmla="*/ 5 h 9"/>
                <a:gd name="T2" fmla="*/ 1 w 6"/>
                <a:gd name="T3" fmla="*/ 8 h 9"/>
                <a:gd name="T4" fmla="*/ 4 w 6"/>
                <a:gd name="T5" fmla="*/ 9 h 9"/>
                <a:gd name="T6" fmla="*/ 5 w 6"/>
                <a:gd name="T7" fmla="*/ 8 h 9"/>
                <a:gd name="T8" fmla="*/ 4 w 6"/>
                <a:gd name="T9" fmla="*/ 8 h 9"/>
                <a:gd name="T10" fmla="*/ 5 w 6"/>
                <a:gd name="T11" fmla="*/ 5 h 9"/>
                <a:gd name="T12" fmla="*/ 5 w 6"/>
                <a:gd name="T13" fmla="*/ 3 h 9"/>
                <a:gd name="T14" fmla="*/ 6 w 6"/>
                <a:gd name="T15" fmla="*/ 1 h 9"/>
                <a:gd name="T16" fmla="*/ 4 w 6"/>
                <a:gd name="T17" fmla="*/ 0 h 9"/>
                <a:gd name="T18" fmla="*/ 0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0" y="5"/>
                  </a:moveTo>
                  <a:cubicBezTo>
                    <a:pt x="0" y="6"/>
                    <a:pt x="1" y="6"/>
                    <a:pt x="1" y="8"/>
                  </a:cubicBezTo>
                  <a:cubicBezTo>
                    <a:pt x="3" y="7"/>
                    <a:pt x="3" y="9"/>
                    <a:pt x="4" y="9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5" y="4"/>
                    <a:pt x="6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4" y="3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auto">
            <a:xfrm>
              <a:off x="4187123" y="5858287"/>
              <a:ext cx="15180" cy="7590"/>
            </a:xfrm>
            <a:custGeom>
              <a:avLst/>
              <a:gdLst>
                <a:gd name="T0" fmla="*/ 0 w 6"/>
                <a:gd name="T1" fmla="*/ 2 h 3"/>
                <a:gd name="T2" fmla="*/ 6 w 6"/>
                <a:gd name="T3" fmla="*/ 3 h 3"/>
                <a:gd name="T4" fmla="*/ 5 w 6"/>
                <a:gd name="T5" fmla="*/ 1 h 3"/>
                <a:gd name="T6" fmla="*/ 1 w 6"/>
                <a:gd name="T7" fmla="*/ 0 h 3"/>
                <a:gd name="T8" fmla="*/ 0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2" y="2"/>
                    <a:pt x="3" y="3"/>
                    <a:pt x="6" y="3"/>
                  </a:cubicBezTo>
                  <a:cubicBezTo>
                    <a:pt x="6" y="2"/>
                    <a:pt x="5" y="2"/>
                    <a:pt x="5" y="1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78"/>
            <p:cNvSpPr>
              <a:spLocks/>
            </p:cNvSpPr>
            <p:nvPr/>
          </p:nvSpPr>
          <p:spPr bwMode="auto">
            <a:xfrm>
              <a:off x="4204472" y="5799735"/>
              <a:ext cx="5422" cy="7590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3 h 3"/>
                <a:gd name="T4" fmla="*/ 2 w 2"/>
                <a:gd name="T5" fmla="*/ 1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79"/>
            <p:cNvSpPr>
              <a:spLocks/>
            </p:cNvSpPr>
            <p:nvPr/>
          </p:nvSpPr>
          <p:spPr bwMode="auto">
            <a:xfrm>
              <a:off x="4207725" y="5809494"/>
              <a:ext cx="5422" cy="10843"/>
            </a:xfrm>
            <a:custGeom>
              <a:avLst/>
              <a:gdLst>
                <a:gd name="T0" fmla="*/ 0 w 2"/>
                <a:gd name="T1" fmla="*/ 2 h 4"/>
                <a:gd name="T2" fmla="*/ 1 w 2"/>
                <a:gd name="T3" fmla="*/ 4 h 4"/>
                <a:gd name="T4" fmla="*/ 2 w 2"/>
                <a:gd name="T5" fmla="*/ 1 h 4"/>
                <a:gd name="T6" fmla="*/ 0 w 2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Freeform 80"/>
            <p:cNvSpPr>
              <a:spLocks/>
            </p:cNvSpPr>
            <p:nvPr/>
          </p:nvSpPr>
          <p:spPr bwMode="auto">
            <a:xfrm>
              <a:off x="4220736" y="5845275"/>
              <a:ext cx="7590" cy="5422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81"/>
            <p:cNvSpPr>
              <a:spLocks/>
            </p:cNvSpPr>
            <p:nvPr/>
          </p:nvSpPr>
          <p:spPr bwMode="auto">
            <a:xfrm>
              <a:off x="4217483" y="5766122"/>
              <a:ext cx="15180" cy="22770"/>
            </a:xfrm>
            <a:custGeom>
              <a:avLst/>
              <a:gdLst>
                <a:gd name="T0" fmla="*/ 5 w 6"/>
                <a:gd name="T1" fmla="*/ 0 h 9"/>
                <a:gd name="T2" fmla="*/ 5 w 6"/>
                <a:gd name="T3" fmla="*/ 0 h 9"/>
                <a:gd name="T4" fmla="*/ 5 w 6"/>
                <a:gd name="T5" fmla="*/ 0 h 9"/>
                <a:gd name="T6" fmla="*/ 5 w 6"/>
                <a:gd name="T7" fmla="*/ 3 h 9"/>
                <a:gd name="T8" fmla="*/ 5 w 6"/>
                <a:gd name="T9" fmla="*/ 3 h 9"/>
                <a:gd name="T10" fmla="*/ 2 w 6"/>
                <a:gd name="T11" fmla="*/ 5 h 9"/>
                <a:gd name="T12" fmla="*/ 0 w 6"/>
                <a:gd name="T13" fmla="*/ 7 h 9"/>
                <a:gd name="T14" fmla="*/ 1 w 6"/>
                <a:gd name="T15" fmla="*/ 7 h 9"/>
                <a:gd name="T16" fmla="*/ 0 w 6"/>
                <a:gd name="T17" fmla="*/ 7 h 9"/>
                <a:gd name="T18" fmla="*/ 1 w 6"/>
                <a:gd name="T19" fmla="*/ 9 h 9"/>
                <a:gd name="T20" fmla="*/ 2 w 6"/>
                <a:gd name="T21" fmla="*/ 7 h 9"/>
                <a:gd name="T22" fmla="*/ 3 w 6"/>
                <a:gd name="T23" fmla="*/ 7 h 9"/>
                <a:gd name="T24" fmla="*/ 6 w 6"/>
                <a:gd name="T25" fmla="*/ 5 h 9"/>
                <a:gd name="T26" fmla="*/ 6 w 6"/>
                <a:gd name="T27" fmla="*/ 5 h 9"/>
                <a:gd name="T28" fmla="*/ 5 w 6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4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6"/>
                    <a:pt x="0" y="5"/>
                    <a:pt x="0" y="7"/>
                  </a:cubicBezTo>
                  <a:cubicBezTo>
                    <a:pt x="0" y="7"/>
                    <a:pt x="1" y="6"/>
                    <a:pt x="1" y="7"/>
                  </a:cubicBezTo>
                  <a:cubicBezTo>
                    <a:pt x="1" y="7"/>
                    <a:pt x="0" y="7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8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5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"/>
                    <a:pt x="5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82"/>
            <p:cNvSpPr>
              <a:spLocks/>
            </p:cNvSpPr>
            <p:nvPr/>
          </p:nvSpPr>
          <p:spPr bwMode="auto">
            <a:xfrm>
              <a:off x="4228326" y="5747690"/>
              <a:ext cx="2169" cy="8674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1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Freeform 83"/>
            <p:cNvSpPr>
              <a:spLocks/>
            </p:cNvSpPr>
            <p:nvPr/>
          </p:nvSpPr>
          <p:spPr bwMode="auto">
            <a:xfrm>
              <a:off x="4174112" y="5837685"/>
              <a:ext cx="13011" cy="20602"/>
            </a:xfrm>
            <a:custGeom>
              <a:avLst/>
              <a:gdLst>
                <a:gd name="T0" fmla="*/ 5 w 5"/>
                <a:gd name="T1" fmla="*/ 8 h 8"/>
                <a:gd name="T2" fmla="*/ 4 w 5"/>
                <a:gd name="T3" fmla="*/ 4 h 8"/>
                <a:gd name="T4" fmla="*/ 3 w 5"/>
                <a:gd name="T5" fmla="*/ 2 h 8"/>
                <a:gd name="T6" fmla="*/ 2 w 5"/>
                <a:gd name="T7" fmla="*/ 0 h 8"/>
                <a:gd name="T8" fmla="*/ 1 w 5"/>
                <a:gd name="T9" fmla="*/ 0 h 8"/>
                <a:gd name="T10" fmla="*/ 0 w 5"/>
                <a:gd name="T11" fmla="*/ 0 h 8"/>
                <a:gd name="T12" fmla="*/ 2 w 5"/>
                <a:gd name="T13" fmla="*/ 6 h 8"/>
                <a:gd name="T14" fmla="*/ 5 w 5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5" y="7"/>
                    <a:pt x="4" y="5"/>
                    <a:pt x="4" y="4"/>
                  </a:cubicBezTo>
                  <a:cubicBezTo>
                    <a:pt x="4" y="4"/>
                    <a:pt x="3" y="3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3" y="3"/>
                    <a:pt x="2" y="6"/>
                  </a:cubicBezTo>
                  <a:cubicBezTo>
                    <a:pt x="4" y="7"/>
                    <a:pt x="4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4" name="Freeform 84"/>
            <p:cNvSpPr>
              <a:spLocks/>
            </p:cNvSpPr>
            <p:nvPr/>
          </p:nvSpPr>
          <p:spPr bwMode="auto">
            <a:xfrm>
              <a:off x="4151342" y="5830095"/>
              <a:ext cx="5422" cy="7590"/>
            </a:xfrm>
            <a:custGeom>
              <a:avLst/>
              <a:gdLst>
                <a:gd name="T0" fmla="*/ 1 w 2"/>
                <a:gd name="T1" fmla="*/ 3 h 3"/>
                <a:gd name="T2" fmla="*/ 2 w 2"/>
                <a:gd name="T3" fmla="*/ 2 h 3"/>
                <a:gd name="T4" fmla="*/ 1 w 2"/>
                <a:gd name="T5" fmla="*/ 0 h 3"/>
                <a:gd name="T6" fmla="*/ 1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Freeform 85"/>
            <p:cNvSpPr>
              <a:spLocks noEditPoints="1"/>
            </p:cNvSpPr>
            <p:nvPr/>
          </p:nvSpPr>
          <p:spPr bwMode="auto">
            <a:xfrm>
              <a:off x="3963761" y="5651188"/>
              <a:ext cx="74816" cy="73731"/>
            </a:xfrm>
            <a:custGeom>
              <a:avLst/>
              <a:gdLst>
                <a:gd name="T0" fmla="*/ 9 w 29"/>
                <a:gd name="T1" fmla="*/ 28 h 29"/>
                <a:gd name="T2" fmla="*/ 10 w 29"/>
                <a:gd name="T3" fmla="*/ 28 h 29"/>
                <a:gd name="T4" fmla="*/ 11 w 29"/>
                <a:gd name="T5" fmla="*/ 29 h 29"/>
                <a:gd name="T6" fmla="*/ 12 w 29"/>
                <a:gd name="T7" fmla="*/ 28 h 29"/>
                <a:gd name="T8" fmla="*/ 13 w 29"/>
                <a:gd name="T9" fmla="*/ 24 h 29"/>
                <a:gd name="T10" fmla="*/ 14 w 29"/>
                <a:gd name="T11" fmla="*/ 22 h 29"/>
                <a:gd name="T12" fmla="*/ 16 w 29"/>
                <a:gd name="T13" fmla="*/ 22 h 29"/>
                <a:gd name="T14" fmla="*/ 17 w 29"/>
                <a:gd name="T15" fmla="*/ 21 h 29"/>
                <a:gd name="T16" fmla="*/ 20 w 29"/>
                <a:gd name="T17" fmla="*/ 20 h 29"/>
                <a:gd name="T18" fmla="*/ 22 w 29"/>
                <a:gd name="T19" fmla="*/ 17 h 29"/>
                <a:gd name="T20" fmla="*/ 19 w 29"/>
                <a:gd name="T21" fmla="*/ 17 h 29"/>
                <a:gd name="T22" fmla="*/ 20 w 29"/>
                <a:gd name="T23" fmla="*/ 16 h 29"/>
                <a:gd name="T24" fmla="*/ 23 w 29"/>
                <a:gd name="T25" fmla="*/ 17 h 29"/>
                <a:gd name="T26" fmla="*/ 22 w 29"/>
                <a:gd name="T27" fmla="*/ 16 h 29"/>
                <a:gd name="T28" fmla="*/ 23 w 29"/>
                <a:gd name="T29" fmla="*/ 16 h 29"/>
                <a:gd name="T30" fmla="*/ 23 w 29"/>
                <a:gd name="T31" fmla="*/ 15 h 29"/>
                <a:gd name="T32" fmla="*/ 24 w 29"/>
                <a:gd name="T33" fmla="*/ 10 h 29"/>
                <a:gd name="T34" fmla="*/ 26 w 29"/>
                <a:gd name="T35" fmla="*/ 10 h 29"/>
                <a:gd name="T36" fmla="*/ 24 w 29"/>
                <a:gd name="T37" fmla="*/ 8 h 29"/>
                <a:gd name="T38" fmla="*/ 25 w 29"/>
                <a:gd name="T39" fmla="*/ 8 h 29"/>
                <a:gd name="T40" fmla="*/ 25 w 29"/>
                <a:gd name="T41" fmla="*/ 6 h 29"/>
                <a:gd name="T42" fmla="*/ 27 w 29"/>
                <a:gd name="T43" fmla="*/ 5 h 29"/>
                <a:gd name="T44" fmla="*/ 29 w 29"/>
                <a:gd name="T45" fmla="*/ 5 h 29"/>
                <a:gd name="T46" fmla="*/ 27 w 29"/>
                <a:gd name="T47" fmla="*/ 4 h 29"/>
                <a:gd name="T48" fmla="*/ 26 w 29"/>
                <a:gd name="T49" fmla="*/ 3 h 29"/>
                <a:gd name="T50" fmla="*/ 24 w 29"/>
                <a:gd name="T51" fmla="*/ 4 h 29"/>
                <a:gd name="T52" fmla="*/ 26 w 29"/>
                <a:gd name="T53" fmla="*/ 2 h 29"/>
                <a:gd name="T54" fmla="*/ 23 w 29"/>
                <a:gd name="T55" fmla="*/ 1 h 29"/>
                <a:gd name="T56" fmla="*/ 21 w 29"/>
                <a:gd name="T57" fmla="*/ 1 h 29"/>
                <a:gd name="T58" fmla="*/ 20 w 29"/>
                <a:gd name="T59" fmla="*/ 1 h 29"/>
                <a:gd name="T60" fmla="*/ 16 w 29"/>
                <a:gd name="T61" fmla="*/ 1 h 29"/>
                <a:gd name="T62" fmla="*/ 13 w 29"/>
                <a:gd name="T63" fmla="*/ 2 h 29"/>
                <a:gd name="T64" fmla="*/ 13 w 29"/>
                <a:gd name="T65" fmla="*/ 4 h 29"/>
                <a:gd name="T66" fmla="*/ 9 w 29"/>
                <a:gd name="T67" fmla="*/ 3 h 29"/>
                <a:gd name="T68" fmla="*/ 3 w 29"/>
                <a:gd name="T69" fmla="*/ 6 h 29"/>
                <a:gd name="T70" fmla="*/ 4 w 29"/>
                <a:gd name="T71" fmla="*/ 7 h 29"/>
                <a:gd name="T72" fmla="*/ 1 w 29"/>
                <a:gd name="T73" fmla="*/ 8 h 29"/>
                <a:gd name="T74" fmla="*/ 0 w 29"/>
                <a:gd name="T75" fmla="*/ 9 h 29"/>
                <a:gd name="T76" fmla="*/ 1 w 29"/>
                <a:gd name="T77" fmla="*/ 10 h 29"/>
                <a:gd name="T78" fmla="*/ 2 w 29"/>
                <a:gd name="T79" fmla="*/ 10 h 29"/>
                <a:gd name="T80" fmla="*/ 4 w 29"/>
                <a:gd name="T81" fmla="*/ 10 h 29"/>
                <a:gd name="T82" fmla="*/ 1 w 29"/>
                <a:gd name="T83" fmla="*/ 10 h 29"/>
                <a:gd name="T84" fmla="*/ 3 w 29"/>
                <a:gd name="T85" fmla="*/ 12 h 29"/>
                <a:gd name="T86" fmla="*/ 4 w 29"/>
                <a:gd name="T87" fmla="*/ 11 h 29"/>
                <a:gd name="T88" fmla="*/ 7 w 29"/>
                <a:gd name="T89" fmla="*/ 12 h 29"/>
                <a:gd name="T90" fmla="*/ 7 w 29"/>
                <a:gd name="T91" fmla="*/ 14 h 29"/>
                <a:gd name="T92" fmla="*/ 7 w 29"/>
                <a:gd name="T93" fmla="*/ 16 h 29"/>
                <a:gd name="T94" fmla="*/ 8 w 29"/>
                <a:gd name="T95" fmla="*/ 16 h 29"/>
                <a:gd name="T96" fmla="*/ 7 w 29"/>
                <a:gd name="T97" fmla="*/ 17 h 29"/>
                <a:gd name="T98" fmla="*/ 9 w 29"/>
                <a:gd name="T99" fmla="*/ 19 h 29"/>
                <a:gd name="T100" fmla="*/ 7 w 29"/>
                <a:gd name="T101" fmla="*/ 20 h 29"/>
                <a:gd name="T102" fmla="*/ 7 w 29"/>
                <a:gd name="T103" fmla="*/ 22 h 29"/>
                <a:gd name="T104" fmla="*/ 9 w 29"/>
                <a:gd name="T105" fmla="*/ 28 h 29"/>
                <a:gd name="T106" fmla="*/ 22 w 29"/>
                <a:gd name="T107" fmla="*/ 16 h 29"/>
                <a:gd name="T108" fmla="*/ 22 w 29"/>
                <a:gd name="T109" fmla="*/ 14 h 29"/>
                <a:gd name="T110" fmla="*/ 22 w 29"/>
                <a:gd name="T111" fmla="*/ 16 h 29"/>
                <a:gd name="T112" fmla="*/ 23 w 29"/>
                <a:gd name="T113" fmla="*/ 3 h 29"/>
                <a:gd name="T114" fmla="*/ 22 w 29"/>
                <a:gd name="T115" fmla="*/ 4 h 29"/>
                <a:gd name="T116" fmla="*/ 19 w 29"/>
                <a:gd name="T117" fmla="*/ 4 h 29"/>
                <a:gd name="T118" fmla="*/ 23 w 29"/>
                <a:gd name="T119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29">
                  <a:moveTo>
                    <a:pt x="9" y="28"/>
                  </a:moveTo>
                  <a:cubicBezTo>
                    <a:pt x="9" y="28"/>
                    <a:pt x="10" y="28"/>
                    <a:pt x="10" y="28"/>
                  </a:cubicBezTo>
                  <a:cubicBezTo>
                    <a:pt x="11" y="28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4" y="26"/>
                    <a:pt x="13" y="24"/>
                  </a:cubicBezTo>
                  <a:cubicBezTo>
                    <a:pt x="14" y="23"/>
                    <a:pt x="14" y="22"/>
                    <a:pt x="14" y="22"/>
                  </a:cubicBezTo>
                  <a:cubicBezTo>
                    <a:pt x="15" y="23"/>
                    <a:pt x="15" y="22"/>
                    <a:pt x="16" y="22"/>
                  </a:cubicBezTo>
                  <a:cubicBezTo>
                    <a:pt x="17" y="22"/>
                    <a:pt x="17" y="22"/>
                    <a:pt x="17" y="21"/>
                  </a:cubicBezTo>
                  <a:cubicBezTo>
                    <a:pt x="18" y="21"/>
                    <a:pt x="19" y="20"/>
                    <a:pt x="20" y="20"/>
                  </a:cubicBezTo>
                  <a:cubicBezTo>
                    <a:pt x="20" y="19"/>
                    <a:pt x="22" y="18"/>
                    <a:pt x="22" y="17"/>
                  </a:cubicBezTo>
                  <a:cubicBezTo>
                    <a:pt x="21" y="18"/>
                    <a:pt x="20" y="17"/>
                    <a:pt x="19" y="17"/>
                  </a:cubicBezTo>
                  <a:cubicBezTo>
                    <a:pt x="20" y="17"/>
                    <a:pt x="20" y="16"/>
                    <a:pt x="20" y="16"/>
                  </a:cubicBezTo>
                  <a:cubicBezTo>
                    <a:pt x="21" y="17"/>
                    <a:pt x="22" y="18"/>
                    <a:pt x="23" y="17"/>
                  </a:cubicBezTo>
                  <a:cubicBezTo>
                    <a:pt x="24" y="17"/>
                    <a:pt x="22" y="16"/>
                    <a:pt x="22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5"/>
                    <a:pt x="23" y="15"/>
                    <a:pt x="23" y="15"/>
                  </a:cubicBezTo>
                  <a:cubicBezTo>
                    <a:pt x="25" y="15"/>
                    <a:pt x="24" y="12"/>
                    <a:pt x="24" y="10"/>
                  </a:cubicBezTo>
                  <a:cubicBezTo>
                    <a:pt x="24" y="10"/>
                    <a:pt x="25" y="10"/>
                    <a:pt x="26" y="10"/>
                  </a:cubicBezTo>
                  <a:cubicBezTo>
                    <a:pt x="26" y="9"/>
                    <a:pt x="25" y="9"/>
                    <a:pt x="24" y="8"/>
                  </a:cubicBezTo>
                  <a:cubicBezTo>
                    <a:pt x="25" y="9"/>
                    <a:pt x="25" y="8"/>
                    <a:pt x="25" y="8"/>
                  </a:cubicBezTo>
                  <a:cubicBezTo>
                    <a:pt x="26" y="7"/>
                    <a:pt x="25" y="7"/>
                    <a:pt x="25" y="6"/>
                  </a:cubicBezTo>
                  <a:cubicBezTo>
                    <a:pt x="26" y="6"/>
                    <a:pt x="26" y="5"/>
                    <a:pt x="27" y="5"/>
                  </a:cubicBezTo>
                  <a:cubicBezTo>
                    <a:pt x="27" y="5"/>
                    <a:pt x="29" y="6"/>
                    <a:pt x="29" y="5"/>
                  </a:cubicBezTo>
                  <a:cubicBezTo>
                    <a:pt x="29" y="4"/>
                    <a:pt x="28" y="5"/>
                    <a:pt x="27" y="4"/>
                  </a:cubicBezTo>
                  <a:cubicBezTo>
                    <a:pt x="27" y="4"/>
                    <a:pt x="27" y="3"/>
                    <a:pt x="26" y="3"/>
                  </a:cubicBezTo>
                  <a:cubicBezTo>
                    <a:pt x="25" y="3"/>
                    <a:pt x="24" y="4"/>
                    <a:pt x="24" y="4"/>
                  </a:cubicBezTo>
                  <a:cubicBezTo>
                    <a:pt x="24" y="2"/>
                    <a:pt x="26" y="3"/>
                    <a:pt x="26" y="2"/>
                  </a:cubicBezTo>
                  <a:cubicBezTo>
                    <a:pt x="25" y="1"/>
                    <a:pt x="24" y="1"/>
                    <a:pt x="23" y="1"/>
                  </a:cubicBezTo>
                  <a:cubicBezTo>
                    <a:pt x="22" y="1"/>
                    <a:pt x="21" y="0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5" y="1"/>
                    <a:pt x="13" y="1"/>
                    <a:pt x="13" y="2"/>
                  </a:cubicBezTo>
                  <a:cubicBezTo>
                    <a:pt x="13" y="2"/>
                    <a:pt x="13" y="3"/>
                    <a:pt x="13" y="4"/>
                  </a:cubicBezTo>
                  <a:cubicBezTo>
                    <a:pt x="11" y="3"/>
                    <a:pt x="10" y="4"/>
                    <a:pt x="9" y="3"/>
                  </a:cubicBezTo>
                  <a:cubicBezTo>
                    <a:pt x="7" y="4"/>
                    <a:pt x="5" y="5"/>
                    <a:pt x="3" y="6"/>
                  </a:cubicBezTo>
                  <a:cubicBezTo>
                    <a:pt x="3" y="7"/>
                    <a:pt x="4" y="6"/>
                    <a:pt x="4" y="7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8"/>
                    <a:pt x="0" y="8"/>
                    <a:pt x="0" y="9"/>
                  </a:cubicBezTo>
                  <a:cubicBezTo>
                    <a:pt x="0" y="9"/>
                    <a:pt x="0" y="9"/>
                    <a:pt x="1" y="10"/>
                  </a:cubicBezTo>
                  <a:cubicBezTo>
                    <a:pt x="1" y="9"/>
                    <a:pt x="2" y="9"/>
                    <a:pt x="2" y="10"/>
                  </a:cubicBezTo>
                  <a:cubicBezTo>
                    <a:pt x="3" y="9"/>
                    <a:pt x="4" y="8"/>
                    <a:pt x="4" y="10"/>
                  </a:cubicBezTo>
                  <a:cubicBezTo>
                    <a:pt x="3" y="10"/>
                    <a:pt x="1" y="10"/>
                    <a:pt x="1" y="10"/>
                  </a:cubicBezTo>
                  <a:cubicBezTo>
                    <a:pt x="1" y="11"/>
                    <a:pt x="2" y="11"/>
                    <a:pt x="3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2"/>
                    <a:pt x="5" y="12"/>
                    <a:pt x="7" y="12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7" y="15"/>
                    <a:pt x="7" y="16"/>
                    <a:pt x="7" y="16"/>
                  </a:cubicBezTo>
                  <a:cubicBezTo>
                    <a:pt x="8" y="17"/>
                    <a:pt x="8" y="15"/>
                    <a:pt x="8" y="16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7" y="18"/>
                    <a:pt x="9" y="18"/>
                    <a:pt x="9" y="19"/>
                  </a:cubicBezTo>
                  <a:cubicBezTo>
                    <a:pt x="9" y="19"/>
                    <a:pt x="8" y="20"/>
                    <a:pt x="7" y="20"/>
                  </a:cubicBezTo>
                  <a:cubicBezTo>
                    <a:pt x="8" y="21"/>
                    <a:pt x="7" y="21"/>
                    <a:pt x="7" y="22"/>
                  </a:cubicBezTo>
                  <a:cubicBezTo>
                    <a:pt x="9" y="23"/>
                    <a:pt x="7" y="26"/>
                    <a:pt x="9" y="28"/>
                  </a:cubicBezTo>
                  <a:close/>
                  <a:moveTo>
                    <a:pt x="22" y="16"/>
                  </a:moveTo>
                  <a:cubicBezTo>
                    <a:pt x="21" y="15"/>
                    <a:pt x="22" y="14"/>
                    <a:pt x="22" y="14"/>
                  </a:cubicBezTo>
                  <a:cubicBezTo>
                    <a:pt x="22" y="15"/>
                    <a:pt x="22" y="15"/>
                    <a:pt x="22" y="16"/>
                  </a:cubicBezTo>
                  <a:close/>
                  <a:moveTo>
                    <a:pt x="23" y="3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2" y="4"/>
                    <a:pt x="21" y="3"/>
                    <a:pt x="19" y="4"/>
                  </a:cubicBezTo>
                  <a:cubicBezTo>
                    <a:pt x="20" y="2"/>
                    <a:pt x="22" y="3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6" name="Freeform 86"/>
            <p:cNvSpPr>
              <a:spLocks/>
            </p:cNvSpPr>
            <p:nvPr/>
          </p:nvSpPr>
          <p:spPr bwMode="auto">
            <a:xfrm>
              <a:off x="4048335" y="5660947"/>
              <a:ext cx="20602" cy="20602"/>
            </a:xfrm>
            <a:custGeom>
              <a:avLst/>
              <a:gdLst>
                <a:gd name="T0" fmla="*/ 0 w 8"/>
                <a:gd name="T1" fmla="*/ 2 h 8"/>
                <a:gd name="T2" fmla="*/ 1 w 8"/>
                <a:gd name="T3" fmla="*/ 4 h 8"/>
                <a:gd name="T4" fmla="*/ 1 w 8"/>
                <a:gd name="T5" fmla="*/ 5 h 8"/>
                <a:gd name="T6" fmla="*/ 3 w 8"/>
                <a:gd name="T7" fmla="*/ 4 h 8"/>
                <a:gd name="T8" fmla="*/ 2 w 8"/>
                <a:gd name="T9" fmla="*/ 6 h 8"/>
                <a:gd name="T10" fmla="*/ 4 w 8"/>
                <a:gd name="T11" fmla="*/ 7 h 8"/>
                <a:gd name="T12" fmla="*/ 5 w 8"/>
                <a:gd name="T13" fmla="*/ 8 h 8"/>
                <a:gd name="T14" fmla="*/ 5 w 8"/>
                <a:gd name="T15" fmla="*/ 5 h 8"/>
                <a:gd name="T16" fmla="*/ 8 w 8"/>
                <a:gd name="T17" fmla="*/ 6 h 8"/>
                <a:gd name="T18" fmla="*/ 6 w 8"/>
                <a:gd name="T19" fmla="*/ 3 h 8"/>
                <a:gd name="T20" fmla="*/ 5 w 8"/>
                <a:gd name="T21" fmla="*/ 3 h 8"/>
                <a:gd name="T22" fmla="*/ 4 w 8"/>
                <a:gd name="T23" fmla="*/ 2 h 8"/>
                <a:gd name="T24" fmla="*/ 3 w 8"/>
                <a:gd name="T25" fmla="*/ 1 h 8"/>
                <a:gd name="T26" fmla="*/ 3 w 8"/>
                <a:gd name="T27" fmla="*/ 2 h 8"/>
                <a:gd name="T28" fmla="*/ 0 w 8"/>
                <a:gd name="T2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6" y="5"/>
                    <a:pt x="6" y="7"/>
                    <a:pt x="8" y="6"/>
                  </a:cubicBezTo>
                  <a:cubicBezTo>
                    <a:pt x="8" y="4"/>
                    <a:pt x="7" y="4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5" y="1"/>
                    <a:pt x="4" y="0"/>
                    <a:pt x="3" y="1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2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Freeform 87"/>
            <p:cNvSpPr>
              <a:spLocks/>
            </p:cNvSpPr>
            <p:nvPr/>
          </p:nvSpPr>
          <p:spPr bwMode="auto">
            <a:xfrm>
              <a:off x="4061346" y="5660947"/>
              <a:ext cx="15180" cy="7590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1 h 3"/>
                <a:gd name="T4" fmla="*/ 0 w 6"/>
                <a:gd name="T5" fmla="*/ 0 h 3"/>
                <a:gd name="T6" fmla="*/ 0 w 6"/>
                <a:gd name="T7" fmla="*/ 1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5" y="1"/>
                    <a:pt x="6" y="2"/>
                    <a:pt x="6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3" y="3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8" name="Freeform 88"/>
            <p:cNvSpPr>
              <a:spLocks/>
            </p:cNvSpPr>
            <p:nvPr/>
          </p:nvSpPr>
          <p:spPr bwMode="auto">
            <a:xfrm>
              <a:off x="4025565" y="5735762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1 h 3"/>
                <a:gd name="T4" fmla="*/ 0 w 2"/>
                <a:gd name="T5" fmla="*/ 3 h 3"/>
                <a:gd name="T6" fmla="*/ 2 w 2"/>
                <a:gd name="T7" fmla="*/ 2 h 3"/>
                <a:gd name="T8" fmla="*/ 2 w 2"/>
                <a:gd name="T9" fmla="*/ 0 h 3"/>
                <a:gd name="T10" fmla="*/ 1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Freeform 89"/>
            <p:cNvSpPr>
              <a:spLocks/>
            </p:cNvSpPr>
            <p:nvPr/>
          </p:nvSpPr>
          <p:spPr bwMode="auto">
            <a:xfrm>
              <a:off x="4020144" y="5702150"/>
              <a:ext cx="13011" cy="13011"/>
            </a:xfrm>
            <a:custGeom>
              <a:avLst/>
              <a:gdLst>
                <a:gd name="T0" fmla="*/ 5 w 5"/>
                <a:gd name="T1" fmla="*/ 4 h 5"/>
                <a:gd name="T2" fmla="*/ 5 w 5"/>
                <a:gd name="T3" fmla="*/ 1 h 5"/>
                <a:gd name="T4" fmla="*/ 2 w 5"/>
                <a:gd name="T5" fmla="*/ 2 h 5"/>
                <a:gd name="T6" fmla="*/ 1 w 5"/>
                <a:gd name="T7" fmla="*/ 1 h 5"/>
                <a:gd name="T8" fmla="*/ 0 w 5"/>
                <a:gd name="T9" fmla="*/ 2 h 5"/>
                <a:gd name="T10" fmla="*/ 1 w 5"/>
                <a:gd name="T11" fmla="*/ 2 h 5"/>
                <a:gd name="T12" fmla="*/ 0 w 5"/>
                <a:gd name="T13" fmla="*/ 4 h 5"/>
                <a:gd name="T14" fmla="*/ 2 w 5"/>
                <a:gd name="T15" fmla="*/ 5 h 5"/>
                <a:gd name="T16" fmla="*/ 4 w 5"/>
                <a:gd name="T17" fmla="*/ 5 h 5"/>
                <a:gd name="T18" fmla="*/ 5 w 5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3"/>
                    <a:pt x="5" y="3"/>
                    <a:pt x="5" y="1"/>
                  </a:cubicBezTo>
                  <a:cubicBezTo>
                    <a:pt x="4" y="2"/>
                    <a:pt x="3" y="1"/>
                    <a:pt x="2" y="2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2"/>
                    <a:pt x="0" y="1"/>
                    <a:pt x="0" y="2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2" y="4"/>
                    <a:pt x="4" y="5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0" name="Freeform 90"/>
            <p:cNvSpPr>
              <a:spLocks/>
            </p:cNvSpPr>
            <p:nvPr/>
          </p:nvSpPr>
          <p:spPr bwMode="auto">
            <a:xfrm>
              <a:off x="4102549" y="5676127"/>
              <a:ext cx="17349" cy="20602"/>
            </a:xfrm>
            <a:custGeom>
              <a:avLst/>
              <a:gdLst>
                <a:gd name="T0" fmla="*/ 1 w 7"/>
                <a:gd name="T1" fmla="*/ 5 h 8"/>
                <a:gd name="T2" fmla="*/ 0 w 7"/>
                <a:gd name="T3" fmla="*/ 6 h 8"/>
                <a:gd name="T4" fmla="*/ 2 w 7"/>
                <a:gd name="T5" fmla="*/ 8 h 8"/>
                <a:gd name="T6" fmla="*/ 3 w 7"/>
                <a:gd name="T7" fmla="*/ 7 h 8"/>
                <a:gd name="T8" fmla="*/ 2 w 7"/>
                <a:gd name="T9" fmla="*/ 4 h 8"/>
                <a:gd name="T10" fmla="*/ 5 w 7"/>
                <a:gd name="T11" fmla="*/ 2 h 8"/>
                <a:gd name="T12" fmla="*/ 7 w 7"/>
                <a:gd name="T13" fmla="*/ 0 h 8"/>
                <a:gd name="T14" fmla="*/ 6 w 7"/>
                <a:gd name="T15" fmla="*/ 0 h 8"/>
                <a:gd name="T16" fmla="*/ 6 w 7"/>
                <a:gd name="T17" fmla="*/ 0 h 8"/>
                <a:gd name="T18" fmla="*/ 2 w 7"/>
                <a:gd name="T19" fmla="*/ 2 h 8"/>
                <a:gd name="T20" fmla="*/ 1 w 7"/>
                <a:gd name="T2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ubicBezTo>
                    <a:pt x="2" y="8"/>
                    <a:pt x="2" y="7"/>
                    <a:pt x="3" y="7"/>
                  </a:cubicBezTo>
                  <a:cubicBezTo>
                    <a:pt x="2" y="6"/>
                    <a:pt x="1" y="6"/>
                    <a:pt x="2" y="4"/>
                  </a:cubicBezTo>
                  <a:cubicBezTo>
                    <a:pt x="3" y="4"/>
                    <a:pt x="4" y="2"/>
                    <a:pt x="5" y="2"/>
                  </a:cubicBezTo>
                  <a:cubicBezTo>
                    <a:pt x="7" y="2"/>
                    <a:pt x="7" y="1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0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Freeform 91"/>
            <p:cNvSpPr>
              <a:spLocks/>
            </p:cNvSpPr>
            <p:nvPr/>
          </p:nvSpPr>
          <p:spPr bwMode="auto">
            <a:xfrm>
              <a:off x="4107971" y="5660947"/>
              <a:ext cx="4337" cy="7590"/>
            </a:xfrm>
            <a:custGeom>
              <a:avLst/>
              <a:gdLst>
                <a:gd name="T0" fmla="*/ 0 w 2"/>
                <a:gd name="T1" fmla="*/ 2 h 3"/>
                <a:gd name="T2" fmla="*/ 2 w 2"/>
                <a:gd name="T3" fmla="*/ 2 h 3"/>
                <a:gd name="T4" fmla="*/ 0 w 2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3"/>
                    <a:pt x="1" y="2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Freeform 92"/>
            <p:cNvSpPr>
              <a:spLocks/>
            </p:cNvSpPr>
            <p:nvPr/>
          </p:nvSpPr>
          <p:spPr bwMode="auto">
            <a:xfrm>
              <a:off x="4145920" y="5663116"/>
              <a:ext cx="10843" cy="8674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4 w 4"/>
                <a:gd name="T7" fmla="*/ 2 h 3"/>
                <a:gd name="T8" fmla="*/ 4 w 4"/>
                <a:gd name="T9" fmla="*/ 2 h 3"/>
                <a:gd name="T10" fmla="*/ 2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3" name="Freeform 93"/>
            <p:cNvSpPr>
              <a:spLocks/>
            </p:cNvSpPr>
            <p:nvPr/>
          </p:nvSpPr>
          <p:spPr bwMode="auto">
            <a:xfrm>
              <a:off x="3938823" y="5709740"/>
              <a:ext cx="9759" cy="9759"/>
            </a:xfrm>
            <a:custGeom>
              <a:avLst/>
              <a:gdLst>
                <a:gd name="T0" fmla="*/ 2 w 4"/>
                <a:gd name="T1" fmla="*/ 0 h 4"/>
                <a:gd name="T2" fmla="*/ 0 w 4"/>
                <a:gd name="T3" fmla="*/ 2 h 4"/>
                <a:gd name="T4" fmla="*/ 2 w 4"/>
                <a:gd name="T5" fmla="*/ 3 h 4"/>
                <a:gd name="T6" fmla="*/ 4 w 4"/>
                <a:gd name="T7" fmla="*/ 2 h 4"/>
                <a:gd name="T8" fmla="*/ 3 w 4"/>
                <a:gd name="T9" fmla="*/ 1 h 4"/>
                <a:gd name="T10" fmla="*/ 2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2" y="1"/>
                    <a:pt x="4" y="4"/>
                    <a:pt x="4" y="2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4" name="Freeform 94"/>
            <p:cNvSpPr>
              <a:spLocks/>
            </p:cNvSpPr>
            <p:nvPr/>
          </p:nvSpPr>
          <p:spPr bwMode="auto">
            <a:xfrm>
              <a:off x="3954003" y="5812747"/>
              <a:ext cx="4337" cy="4337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5" name="Freeform 95"/>
            <p:cNvSpPr>
              <a:spLocks/>
            </p:cNvSpPr>
            <p:nvPr/>
          </p:nvSpPr>
          <p:spPr bwMode="auto">
            <a:xfrm>
              <a:off x="3930148" y="5804073"/>
              <a:ext cx="23854" cy="13011"/>
            </a:xfrm>
            <a:custGeom>
              <a:avLst/>
              <a:gdLst>
                <a:gd name="T0" fmla="*/ 6 w 9"/>
                <a:gd name="T1" fmla="*/ 4 h 5"/>
                <a:gd name="T2" fmla="*/ 7 w 9"/>
                <a:gd name="T3" fmla="*/ 5 h 5"/>
                <a:gd name="T4" fmla="*/ 9 w 9"/>
                <a:gd name="T5" fmla="*/ 4 h 5"/>
                <a:gd name="T6" fmla="*/ 6 w 9"/>
                <a:gd name="T7" fmla="*/ 2 h 5"/>
                <a:gd name="T8" fmla="*/ 5 w 9"/>
                <a:gd name="T9" fmla="*/ 1 h 5"/>
                <a:gd name="T10" fmla="*/ 4 w 9"/>
                <a:gd name="T11" fmla="*/ 0 h 5"/>
                <a:gd name="T12" fmla="*/ 1 w 9"/>
                <a:gd name="T13" fmla="*/ 0 h 5"/>
                <a:gd name="T14" fmla="*/ 0 w 9"/>
                <a:gd name="T15" fmla="*/ 2 h 5"/>
                <a:gd name="T16" fmla="*/ 2 w 9"/>
                <a:gd name="T17" fmla="*/ 1 h 5"/>
                <a:gd name="T18" fmla="*/ 4 w 9"/>
                <a:gd name="T19" fmla="*/ 3 h 5"/>
                <a:gd name="T20" fmla="*/ 6 w 9"/>
                <a:gd name="T21" fmla="*/ 3 h 5"/>
                <a:gd name="T22" fmla="*/ 6 w 9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7" y="4"/>
                    <a:pt x="7" y="4"/>
                    <a:pt x="7" y="5"/>
                  </a:cubicBezTo>
                  <a:cubicBezTo>
                    <a:pt x="7" y="4"/>
                    <a:pt x="8" y="4"/>
                    <a:pt x="9" y="4"/>
                  </a:cubicBezTo>
                  <a:cubicBezTo>
                    <a:pt x="9" y="2"/>
                    <a:pt x="7" y="2"/>
                    <a:pt x="6" y="2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3" y="1"/>
                    <a:pt x="3" y="2"/>
                    <a:pt x="4" y="3"/>
                  </a:cubicBezTo>
                  <a:cubicBezTo>
                    <a:pt x="5" y="3"/>
                    <a:pt x="6" y="2"/>
                    <a:pt x="6" y="3"/>
                  </a:cubicBezTo>
                  <a:cubicBezTo>
                    <a:pt x="5" y="3"/>
                    <a:pt x="6" y="3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6" name="Freeform 96"/>
            <p:cNvSpPr>
              <a:spLocks/>
            </p:cNvSpPr>
            <p:nvPr/>
          </p:nvSpPr>
          <p:spPr bwMode="auto">
            <a:xfrm>
              <a:off x="3938823" y="5812747"/>
              <a:ext cx="4337" cy="4337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2 w 2"/>
                <a:gd name="T5" fmla="*/ 1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2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Freeform 97"/>
            <p:cNvSpPr>
              <a:spLocks/>
            </p:cNvSpPr>
            <p:nvPr/>
          </p:nvSpPr>
          <p:spPr bwMode="auto">
            <a:xfrm>
              <a:off x="3938823" y="580190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8" name="Freeform 98"/>
            <p:cNvSpPr>
              <a:spLocks/>
            </p:cNvSpPr>
            <p:nvPr/>
          </p:nvSpPr>
          <p:spPr bwMode="auto">
            <a:xfrm>
              <a:off x="3943160" y="5801904"/>
              <a:ext cx="3253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9" name="Freeform 99"/>
            <p:cNvSpPr>
              <a:spLocks/>
            </p:cNvSpPr>
            <p:nvPr/>
          </p:nvSpPr>
          <p:spPr bwMode="auto">
            <a:xfrm>
              <a:off x="3946412" y="5804073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0" name="Freeform 100"/>
            <p:cNvSpPr>
              <a:spLocks/>
            </p:cNvSpPr>
            <p:nvPr/>
          </p:nvSpPr>
          <p:spPr bwMode="auto">
            <a:xfrm>
              <a:off x="3948581" y="5807325"/>
              <a:ext cx="2169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1" name="Freeform 101"/>
            <p:cNvSpPr>
              <a:spLocks/>
            </p:cNvSpPr>
            <p:nvPr/>
          </p:nvSpPr>
          <p:spPr bwMode="auto">
            <a:xfrm>
              <a:off x="4222905" y="5848528"/>
              <a:ext cx="15180" cy="15180"/>
            </a:xfrm>
            <a:custGeom>
              <a:avLst/>
              <a:gdLst>
                <a:gd name="T0" fmla="*/ 4 w 6"/>
                <a:gd name="T1" fmla="*/ 6 h 6"/>
                <a:gd name="T2" fmla="*/ 6 w 6"/>
                <a:gd name="T3" fmla="*/ 1 h 6"/>
                <a:gd name="T4" fmla="*/ 4 w 6"/>
                <a:gd name="T5" fmla="*/ 0 h 6"/>
                <a:gd name="T6" fmla="*/ 4 w 6"/>
                <a:gd name="T7" fmla="*/ 0 h 6"/>
                <a:gd name="T8" fmla="*/ 3 w 6"/>
                <a:gd name="T9" fmla="*/ 0 h 6"/>
                <a:gd name="T10" fmla="*/ 2 w 6"/>
                <a:gd name="T11" fmla="*/ 1 h 6"/>
                <a:gd name="T12" fmla="*/ 1 w 6"/>
                <a:gd name="T13" fmla="*/ 1 h 6"/>
                <a:gd name="T14" fmla="*/ 0 w 6"/>
                <a:gd name="T15" fmla="*/ 2 h 6"/>
                <a:gd name="T16" fmla="*/ 1 w 6"/>
                <a:gd name="T17" fmla="*/ 2 h 6"/>
                <a:gd name="T18" fmla="*/ 3 w 6"/>
                <a:gd name="T19" fmla="*/ 4 h 6"/>
                <a:gd name="T20" fmla="*/ 4 w 6"/>
                <a:gd name="T21" fmla="*/ 5 h 6"/>
                <a:gd name="T22" fmla="*/ 4 w 6"/>
                <a:gd name="T2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6">
                  <a:moveTo>
                    <a:pt x="4" y="6"/>
                  </a:moveTo>
                  <a:cubicBezTo>
                    <a:pt x="5" y="5"/>
                    <a:pt x="5" y="3"/>
                    <a:pt x="6" y="1"/>
                  </a:cubicBezTo>
                  <a:cubicBezTo>
                    <a:pt x="5" y="1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1" y="1"/>
                    <a:pt x="1" y="2"/>
                  </a:cubicBezTo>
                  <a:cubicBezTo>
                    <a:pt x="2" y="2"/>
                    <a:pt x="3" y="3"/>
                    <a:pt x="3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2" name="Freeform 102"/>
            <p:cNvSpPr>
              <a:spLocks/>
            </p:cNvSpPr>
            <p:nvPr/>
          </p:nvSpPr>
          <p:spPr bwMode="auto">
            <a:xfrm>
              <a:off x="3950749" y="56815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3" name="Freeform 103"/>
            <p:cNvSpPr>
              <a:spLocks/>
            </p:cNvSpPr>
            <p:nvPr/>
          </p:nvSpPr>
          <p:spPr bwMode="auto">
            <a:xfrm>
              <a:off x="4200135" y="5771544"/>
              <a:ext cx="4337" cy="4337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4" name="Freeform 104"/>
            <p:cNvSpPr>
              <a:spLocks/>
            </p:cNvSpPr>
            <p:nvPr/>
          </p:nvSpPr>
          <p:spPr bwMode="auto">
            <a:xfrm>
              <a:off x="4168691" y="5686970"/>
              <a:ext cx="3253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171943" y="568697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130741" y="5696728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7" name="Freeform 107"/>
            <p:cNvSpPr>
              <a:spLocks/>
            </p:cNvSpPr>
            <p:nvPr/>
          </p:nvSpPr>
          <p:spPr bwMode="auto">
            <a:xfrm>
              <a:off x="3894367" y="579648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8" name="Freeform 108"/>
            <p:cNvSpPr>
              <a:spLocks/>
            </p:cNvSpPr>
            <p:nvPr/>
          </p:nvSpPr>
          <p:spPr bwMode="auto">
            <a:xfrm>
              <a:off x="4051588" y="5763954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9" name="Freeform 109"/>
            <p:cNvSpPr>
              <a:spLocks/>
            </p:cNvSpPr>
            <p:nvPr/>
          </p:nvSpPr>
          <p:spPr bwMode="auto">
            <a:xfrm>
              <a:off x="4053757" y="5707571"/>
              <a:ext cx="15180" cy="30360"/>
            </a:xfrm>
            <a:custGeom>
              <a:avLst/>
              <a:gdLst>
                <a:gd name="T0" fmla="*/ 6 w 6"/>
                <a:gd name="T1" fmla="*/ 0 h 12"/>
                <a:gd name="T2" fmla="*/ 3 w 6"/>
                <a:gd name="T3" fmla="*/ 6 h 12"/>
                <a:gd name="T4" fmla="*/ 4 w 6"/>
                <a:gd name="T5" fmla="*/ 7 h 12"/>
                <a:gd name="T6" fmla="*/ 2 w 6"/>
                <a:gd name="T7" fmla="*/ 11 h 12"/>
                <a:gd name="T8" fmla="*/ 0 w 6"/>
                <a:gd name="T9" fmla="*/ 8 h 12"/>
                <a:gd name="T10" fmla="*/ 0 w 6"/>
                <a:gd name="T11" fmla="*/ 11 h 12"/>
                <a:gd name="T12" fmla="*/ 0 w 6"/>
                <a:gd name="T13" fmla="*/ 12 h 12"/>
                <a:gd name="T14" fmla="*/ 1 w 6"/>
                <a:gd name="T15" fmla="*/ 12 h 12"/>
                <a:gd name="T16" fmla="*/ 3 w 6"/>
                <a:gd name="T17" fmla="*/ 11 h 12"/>
                <a:gd name="T18" fmla="*/ 4 w 6"/>
                <a:gd name="T19" fmla="*/ 11 h 12"/>
                <a:gd name="T20" fmla="*/ 5 w 6"/>
                <a:gd name="T21" fmla="*/ 8 h 12"/>
                <a:gd name="T22" fmla="*/ 6 w 6"/>
                <a:gd name="T23" fmla="*/ 9 h 12"/>
                <a:gd name="T24" fmla="*/ 6 w 6"/>
                <a:gd name="T25" fmla="*/ 6 h 12"/>
                <a:gd name="T26" fmla="*/ 4 w 6"/>
                <a:gd name="T27" fmla="*/ 5 h 12"/>
                <a:gd name="T28" fmla="*/ 6 w 6"/>
                <a:gd name="T29" fmla="*/ 1 h 12"/>
                <a:gd name="T30" fmla="*/ 6 w 6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12">
                  <a:moveTo>
                    <a:pt x="6" y="0"/>
                  </a:moveTo>
                  <a:cubicBezTo>
                    <a:pt x="5" y="2"/>
                    <a:pt x="3" y="3"/>
                    <a:pt x="3" y="6"/>
                  </a:cubicBezTo>
                  <a:cubicBezTo>
                    <a:pt x="3" y="6"/>
                    <a:pt x="4" y="7"/>
                    <a:pt x="4" y="7"/>
                  </a:cubicBezTo>
                  <a:cubicBezTo>
                    <a:pt x="3" y="8"/>
                    <a:pt x="3" y="10"/>
                    <a:pt x="2" y="11"/>
                  </a:cubicBezTo>
                  <a:cubicBezTo>
                    <a:pt x="0" y="12"/>
                    <a:pt x="1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1"/>
                    <a:pt x="1" y="12"/>
                    <a:pt x="1" y="12"/>
                  </a:cubicBezTo>
                  <a:cubicBezTo>
                    <a:pt x="2" y="12"/>
                    <a:pt x="2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5" y="10"/>
                    <a:pt x="5" y="8"/>
                    <a:pt x="5" y="8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6" y="8"/>
                    <a:pt x="6" y="7"/>
                    <a:pt x="6" y="6"/>
                  </a:cubicBezTo>
                  <a:cubicBezTo>
                    <a:pt x="6" y="6"/>
                    <a:pt x="5" y="5"/>
                    <a:pt x="4" y="5"/>
                  </a:cubicBezTo>
                  <a:cubicBezTo>
                    <a:pt x="4" y="2"/>
                    <a:pt x="6" y="3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0" name="Freeform 110"/>
            <p:cNvSpPr>
              <a:spLocks/>
            </p:cNvSpPr>
            <p:nvPr/>
          </p:nvSpPr>
          <p:spPr bwMode="auto">
            <a:xfrm>
              <a:off x="3971351" y="57400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1" name="Freeform 111"/>
            <p:cNvSpPr>
              <a:spLocks/>
            </p:cNvSpPr>
            <p:nvPr/>
          </p:nvSpPr>
          <p:spPr bwMode="auto">
            <a:xfrm>
              <a:off x="4187123" y="5809494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2" name="Freeform 112"/>
            <p:cNvSpPr>
              <a:spLocks/>
            </p:cNvSpPr>
            <p:nvPr/>
          </p:nvSpPr>
          <p:spPr bwMode="auto">
            <a:xfrm>
              <a:off x="4081948" y="5704318"/>
              <a:ext cx="7590" cy="7590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3" name="Freeform 113"/>
            <p:cNvSpPr>
              <a:spLocks/>
            </p:cNvSpPr>
            <p:nvPr/>
          </p:nvSpPr>
          <p:spPr bwMode="auto">
            <a:xfrm>
              <a:off x="4076526" y="569672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Freeform 114"/>
            <p:cNvSpPr>
              <a:spLocks/>
            </p:cNvSpPr>
            <p:nvPr/>
          </p:nvSpPr>
          <p:spPr bwMode="auto">
            <a:xfrm>
              <a:off x="4087369" y="5796482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5" name="Freeform 115"/>
            <p:cNvSpPr>
              <a:spLocks/>
            </p:cNvSpPr>
            <p:nvPr/>
          </p:nvSpPr>
          <p:spPr bwMode="auto">
            <a:xfrm>
              <a:off x="4087369" y="5709740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6" name="Freeform 116"/>
            <p:cNvSpPr>
              <a:spLocks/>
            </p:cNvSpPr>
            <p:nvPr/>
          </p:nvSpPr>
          <p:spPr bwMode="auto">
            <a:xfrm>
              <a:off x="4128572" y="5694560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7" name="Freeform 117"/>
            <p:cNvSpPr>
              <a:spLocks/>
            </p:cNvSpPr>
            <p:nvPr/>
          </p:nvSpPr>
          <p:spPr bwMode="auto">
            <a:xfrm>
              <a:off x="4072189" y="5722751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8" name="Freeform 118"/>
            <p:cNvSpPr>
              <a:spLocks/>
            </p:cNvSpPr>
            <p:nvPr/>
          </p:nvSpPr>
          <p:spPr bwMode="auto">
            <a:xfrm>
              <a:off x="4171943" y="5683717"/>
              <a:ext cx="2169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9" name="Freeform 119"/>
            <p:cNvSpPr>
              <a:spLocks/>
            </p:cNvSpPr>
            <p:nvPr/>
          </p:nvSpPr>
          <p:spPr bwMode="auto">
            <a:xfrm>
              <a:off x="4012554" y="5655525"/>
              <a:ext cx="10843" cy="5422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2 h 2"/>
                <a:gd name="T4" fmla="*/ 3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0" name="Freeform 120"/>
            <p:cNvSpPr>
              <a:spLocks/>
            </p:cNvSpPr>
            <p:nvPr/>
          </p:nvSpPr>
          <p:spPr bwMode="auto">
            <a:xfrm>
              <a:off x="4017975" y="5686970"/>
              <a:ext cx="2169" cy="4337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1" name="Freeform 121"/>
            <p:cNvSpPr>
              <a:spLocks/>
            </p:cNvSpPr>
            <p:nvPr/>
          </p:nvSpPr>
          <p:spPr bwMode="auto">
            <a:xfrm>
              <a:off x="3892198" y="5792145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2" name="Freeform 122"/>
            <p:cNvSpPr>
              <a:spLocks/>
            </p:cNvSpPr>
            <p:nvPr/>
          </p:nvSpPr>
          <p:spPr bwMode="auto">
            <a:xfrm>
              <a:off x="3892198" y="5788893"/>
              <a:ext cx="0" cy="3253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403552" y="1683634"/>
            <a:ext cx="329990" cy="282944"/>
            <a:chOff x="5964264" y="5437584"/>
            <a:chExt cx="532384" cy="456484"/>
          </a:xfrm>
          <a:solidFill>
            <a:schemeClr val="accent2"/>
          </a:solidFill>
        </p:grpSpPr>
        <p:sp>
          <p:nvSpPr>
            <p:cNvPr id="84" name="Freeform 212"/>
            <p:cNvSpPr>
              <a:spLocks noEditPoints="1"/>
            </p:cNvSpPr>
            <p:nvPr/>
          </p:nvSpPr>
          <p:spPr bwMode="auto">
            <a:xfrm>
              <a:off x="6141003" y="5437584"/>
              <a:ext cx="355645" cy="315527"/>
            </a:xfrm>
            <a:custGeom>
              <a:avLst/>
              <a:gdLst>
                <a:gd name="T0" fmla="*/ 8 w 139"/>
                <a:gd name="T1" fmla="*/ 123 h 123"/>
                <a:gd name="T2" fmla="*/ 20 w 139"/>
                <a:gd name="T3" fmla="*/ 90 h 123"/>
                <a:gd name="T4" fmla="*/ 0 w 139"/>
                <a:gd name="T5" fmla="*/ 53 h 123"/>
                <a:gd name="T6" fmla="*/ 69 w 139"/>
                <a:gd name="T7" fmla="*/ 0 h 123"/>
                <a:gd name="T8" fmla="*/ 139 w 139"/>
                <a:gd name="T9" fmla="*/ 53 h 123"/>
                <a:gd name="T10" fmla="*/ 69 w 139"/>
                <a:gd name="T11" fmla="*/ 106 h 123"/>
                <a:gd name="T12" fmla="*/ 45 w 139"/>
                <a:gd name="T13" fmla="*/ 103 h 123"/>
                <a:gd name="T14" fmla="*/ 22 w 139"/>
                <a:gd name="T15" fmla="*/ 115 h 123"/>
                <a:gd name="T16" fmla="*/ 8 w 139"/>
                <a:gd name="T17" fmla="*/ 123 h 123"/>
                <a:gd name="T18" fmla="*/ 69 w 139"/>
                <a:gd name="T19" fmla="*/ 12 h 123"/>
                <a:gd name="T20" fmla="*/ 12 w 139"/>
                <a:gd name="T21" fmla="*/ 53 h 123"/>
                <a:gd name="T22" fmla="*/ 30 w 139"/>
                <a:gd name="T23" fmla="*/ 83 h 123"/>
                <a:gd name="T24" fmla="*/ 34 w 139"/>
                <a:gd name="T25" fmla="*/ 85 h 123"/>
                <a:gd name="T26" fmla="*/ 30 w 139"/>
                <a:gd name="T27" fmla="*/ 97 h 123"/>
                <a:gd name="T28" fmla="*/ 45 w 139"/>
                <a:gd name="T29" fmla="*/ 91 h 123"/>
                <a:gd name="T30" fmla="*/ 46 w 139"/>
                <a:gd name="T31" fmla="*/ 91 h 123"/>
                <a:gd name="T32" fmla="*/ 47 w 139"/>
                <a:gd name="T33" fmla="*/ 91 h 123"/>
                <a:gd name="T34" fmla="*/ 69 w 139"/>
                <a:gd name="T35" fmla="*/ 94 h 123"/>
                <a:gd name="T36" fmla="*/ 127 w 139"/>
                <a:gd name="T37" fmla="*/ 53 h 123"/>
                <a:gd name="T38" fmla="*/ 69 w 139"/>
                <a:gd name="T39" fmla="*/ 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9" h="123">
                  <a:moveTo>
                    <a:pt x="8" y="123"/>
                  </a:moveTo>
                  <a:cubicBezTo>
                    <a:pt x="20" y="90"/>
                    <a:pt x="20" y="90"/>
                    <a:pt x="20" y="90"/>
                  </a:cubicBezTo>
                  <a:cubicBezTo>
                    <a:pt x="7" y="80"/>
                    <a:pt x="0" y="67"/>
                    <a:pt x="0" y="53"/>
                  </a:cubicBezTo>
                  <a:cubicBezTo>
                    <a:pt x="0" y="24"/>
                    <a:pt x="31" y="0"/>
                    <a:pt x="69" y="0"/>
                  </a:cubicBezTo>
                  <a:cubicBezTo>
                    <a:pt x="108" y="0"/>
                    <a:pt x="139" y="24"/>
                    <a:pt x="139" y="53"/>
                  </a:cubicBezTo>
                  <a:cubicBezTo>
                    <a:pt x="139" y="82"/>
                    <a:pt x="108" y="106"/>
                    <a:pt x="69" y="106"/>
                  </a:cubicBezTo>
                  <a:cubicBezTo>
                    <a:pt x="61" y="106"/>
                    <a:pt x="53" y="105"/>
                    <a:pt x="45" y="103"/>
                  </a:cubicBezTo>
                  <a:cubicBezTo>
                    <a:pt x="42" y="104"/>
                    <a:pt x="31" y="110"/>
                    <a:pt x="22" y="115"/>
                  </a:cubicBezTo>
                  <a:cubicBezTo>
                    <a:pt x="8" y="123"/>
                    <a:pt x="8" y="123"/>
                    <a:pt x="8" y="123"/>
                  </a:cubicBezTo>
                  <a:close/>
                  <a:moveTo>
                    <a:pt x="69" y="12"/>
                  </a:moveTo>
                  <a:cubicBezTo>
                    <a:pt x="38" y="12"/>
                    <a:pt x="12" y="30"/>
                    <a:pt x="12" y="53"/>
                  </a:cubicBezTo>
                  <a:cubicBezTo>
                    <a:pt x="12" y="64"/>
                    <a:pt x="18" y="75"/>
                    <a:pt x="30" y="83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42" y="91"/>
                    <a:pt x="44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54" y="93"/>
                    <a:pt x="62" y="94"/>
                    <a:pt x="69" y="94"/>
                  </a:cubicBezTo>
                  <a:cubicBezTo>
                    <a:pt x="101" y="94"/>
                    <a:pt x="127" y="76"/>
                    <a:pt x="127" y="53"/>
                  </a:cubicBezTo>
                  <a:cubicBezTo>
                    <a:pt x="127" y="30"/>
                    <a:pt x="101" y="12"/>
                    <a:pt x="6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5" name="Freeform 213"/>
            <p:cNvSpPr>
              <a:spLocks/>
            </p:cNvSpPr>
            <p:nvPr/>
          </p:nvSpPr>
          <p:spPr bwMode="auto">
            <a:xfrm>
              <a:off x="6238588" y="5529748"/>
              <a:ext cx="169148" cy="16265"/>
            </a:xfrm>
            <a:custGeom>
              <a:avLst/>
              <a:gdLst>
                <a:gd name="T0" fmla="*/ 156 w 156"/>
                <a:gd name="T1" fmla="*/ 15 h 15"/>
                <a:gd name="T2" fmla="*/ 0 w 156"/>
                <a:gd name="T3" fmla="*/ 15 h 15"/>
                <a:gd name="T4" fmla="*/ 0 w 156"/>
                <a:gd name="T5" fmla="*/ 0 h 15"/>
                <a:gd name="T6" fmla="*/ 156 w 156"/>
                <a:gd name="T7" fmla="*/ 0 h 15"/>
                <a:gd name="T8" fmla="*/ 156 w 156"/>
                <a:gd name="T9" fmla="*/ 15 h 15"/>
                <a:gd name="T10" fmla="*/ 156 w 156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5">
                  <a:moveTo>
                    <a:pt x="156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5"/>
                  </a:lnTo>
                  <a:lnTo>
                    <a:pt x="156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6" name="Freeform 214"/>
            <p:cNvSpPr>
              <a:spLocks/>
            </p:cNvSpPr>
            <p:nvPr/>
          </p:nvSpPr>
          <p:spPr bwMode="auto">
            <a:xfrm>
              <a:off x="6238588" y="5561192"/>
              <a:ext cx="169148" cy="15180"/>
            </a:xfrm>
            <a:custGeom>
              <a:avLst/>
              <a:gdLst>
                <a:gd name="T0" fmla="*/ 156 w 156"/>
                <a:gd name="T1" fmla="*/ 14 h 14"/>
                <a:gd name="T2" fmla="*/ 0 w 156"/>
                <a:gd name="T3" fmla="*/ 14 h 14"/>
                <a:gd name="T4" fmla="*/ 0 w 156"/>
                <a:gd name="T5" fmla="*/ 0 h 14"/>
                <a:gd name="T6" fmla="*/ 156 w 156"/>
                <a:gd name="T7" fmla="*/ 0 h 14"/>
                <a:gd name="T8" fmla="*/ 156 w 156"/>
                <a:gd name="T9" fmla="*/ 14 h 14"/>
                <a:gd name="T10" fmla="*/ 156 w 15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4">
                  <a:moveTo>
                    <a:pt x="156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4"/>
                  </a:lnTo>
                  <a:lnTo>
                    <a:pt x="15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9" name="Freeform 215"/>
            <p:cNvSpPr>
              <a:spLocks/>
            </p:cNvSpPr>
            <p:nvPr/>
          </p:nvSpPr>
          <p:spPr bwMode="auto">
            <a:xfrm>
              <a:off x="6238588" y="5591552"/>
              <a:ext cx="169148" cy="18433"/>
            </a:xfrm>
            <a:custGeom>
              <a:avLst/>
              <a:gdLst>
                <a:gd name="T0" fmla="*/ 156 w 156"/>
                <a:gd name="T1" fmla="*/ 17 h 17"/>
                <a:gd name="T2" fmla="*/ 0 w 156"/>
                <a:gd name="T3" fmla="*/ 17 h 17"/>
                <a:gd name="T4" fmla="*/ 0 w 156"/>
                <a:gd name="T5" fmla="*/ 0 h 17"/>
                <a:gd name="T6" fmla="*/ 156 w 156"/>
                <a:gd name="T7" fmla="*/ 0 h 17"/>
                <a:gd name="T8" fmla="*/ 156 w 156"/>
                <a:gd name="T9" fmla="*/ 17 h 17"/>
                <a:gd name="T10" fmla="*/ 156 w 156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7">
                  <a:moveTo>
                    <a:pt x="15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7"/>
                  </a:lnTo>
                  <a:lnTo>
                    <a:pt x="15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0" name="Freeform 216"/>
            <p:cNvSpPr>
              <a:spLocks/>
            </p:cNvSpPr>
            <p:nvPr/>
          </p:nvSpPr>
          <p:spPr bwMode="auto">
            <a:xfrm>
              <a:off x="5964264" y="5622997"/>
              <a:ext cx="250470" cy="271071"/>
            </a:xfrm>
            <a:custGeom>
              <a:avLst/>
              <a:gdLst>
                <a:gd name="T0" fmla="*/ 92 w 98"/>
                <a:gd name="T1" fmla="*/ 73 h 106"/>
                <a:gd name="T2" fmla="*/ 61 w 98"/>
                <a:gd name="T3" fmla="*/ 64 h 106"/>
                <a:gd name="T4" fmla="*/ 62 w 98"/>
                <a:gd name="T5" fmla="*/ 57 h 106"/>
                <a:gd name="T6" fmla="*/ 66 w 98"/>
                <a:gd name="T7" fmla="*/ 51 h 106"/>
                <a:gd name="T8" fmla="*/ 67 w 98"/>
                <a:gd name="T9" fmla="*/ 44 h 106"/>
                <a:gd name="T10" fmla="*/ 69 w 98"/>
                <a:gd name="T11" fmla="*/ 45 h 106"/>
                <a:gd name="T12" fmla="*/ 71 w 98"/>
                <a:gd name="T13" fmla="*/ 43 h 106"/>
                <a:gd name="T14" fmla="*/ 72 w 98"/>
                <a:gd name="T15" fmla="*/ 32 h 106"/>
                <a:gd name="T16" fmla="*/ 70 w 98"/>
                <a:gd name="T17" fmla="*/ 29 h 106"/>
                <a:gd name="T18" fmla="*/ 69 w 98"/>
                <a:gd name="T19" fmla="*/ 30 h 106"/>
                <a:gd name="T20" fmla="*/ 70 w 98"/>
                <a:gd name="T21" fmla="*/ 23 h 106"/>
                <a:gd name="T22" fmla="*/ 66 w 98"/>
                <a:gd name="T23" fmla="*/ 8 h 106"/>
                <a:gd name="T24" fmla="*/ 32 w 98"/>
                <a:gd name="T25" fmla="*/ 8 h 106"/>
                <a:gd name="T26" fmla="*/ 28 w 98"/>
                <a:gd name="T27" fmla="*/ 23 h 106"/>
                <a:gd name="T28" fmla="*/ 29 w 98"/>
                <a:gd name="T29" fmla="*/ 30 h 106"/>
                <a:gd name="T30" fmla="*/ 28 w 98"/>
                <a:gd name="T31" fmla="*/ 29 h 106"/>
                <a:gd name="T32" fmla="*/ 26 w 98"/>
                <a:gd name="T33" fmla="*/ 32 h 106"/>
                <a:gd name="T34" fmla="*/ 27 w 98"/>
                <a:gd name="T35" fmla="*/ 43 h 106"/>
                <a:gd name="T36" fmla="*/ 29 w 98"/>
                <a:gd name="T37" fmla="*/ 45 h 106"/>
                <a:gd name="T38" fmla="*/ 31 w 98"/>
                <a:gd name="T39" fmla="*/ 44 h 106"/>
                <a:gd name="T40" fmla="*/ 31 w 98"/>
                <a:gd name="T41" fmla="*/ 51 h 106"/>
                <a:gd name="T42" fmla="*/ 36 w 98"/>
                <a:gd name="T43" fmla="*/ 57 h 106"/>
                <a:gd name="T44" fmla="*/ 37 w 98"/>
                <a:gd name="T45" fmla="*/ 64 h 106"/>
                <a:gd name="T46" fmla="*/ 5 w 98"/>
                <a:gd name="T47" fmla="*/ 73 h 106"/>
                <a:gd name="T48" fmla="*/ 0 w 98"/>
                <a:gd name="T49" fmla="*/ 83 h 106"/>
                <a:gd name="T50" fmla="*/ 1 w 98"/>
                <a:gd name="T51" fmla="*/ 94 h 106"/>
                <a:gd name="T52" fmla="*/ 8 w 98"/>
                <a:gd name="T53" fmla="*/ 102 h 106"/>
                <a:gd name="T54" fmla="*/ 90 w 98"/>
                <a:gd name="T55" fmla="*/ 102 h 106"/>
                <a:gd name="T56" fmla="*/ 96 w 98"/>
                <a:gd name="T57" fmla="*/ 94 h 106"/>
                <a:gd name="T58" fmla="*/ 98 w 98"/>
                <a:gd name="T59" fmla="*/ 83 h 106"/>
                <a:gd name="T60" fmla="*/ 92 w 98"/>
                <a:gd name="T61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8" h="106">
                  <a:moveTo>
                    <a:pt x="92" y="73"/>
                  </a:moveTo>
                  <a:cubicBezTo>
                    <a:pt x="82" y="69"/>
                    <a:pt x="72" y="66"/>
                    <a:pt x="61" y="64"/>
                  </a:cubicBezTo>
                  <a:cubicBezTo>
                    <a:pt x="61" y="62"/>
                    <a:pt x="62" y="59"/>
                    <a:pt x="62" y="57"/>
                  </a:cubicBezTo>
                  <a:cubicBezTo>
                    <a:pt x="65" y="55"/>
                    <a:pt x="66" y="53"/>
                    <a:pt x="66" y="51"/>
                  </a:cubicBezTo>
                  <a:cubicBezTo>
                    <a:pt x="67" y="49"/>
                    <a:pt x="67" y="46"/>
                    <a:pt x="67" y="44"/>
                  </a:cubicBezTo>
                  <a:cubicBezTo>
                    <a:pt x="68" y="44"/>
                    <a:pt x="68" y="44"/>
                    <a:pt x="69" y="45"/>
                  </a:cubicBezTo>
                  <a:cubicBezTo>
                    <a:pt x="70" y="45"/>
                    <a:pt x="71" y="44"/>
                    <a:pt x="71" y="43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1"/>
                    <a:pt x="71" y="30"/>
                    <a:pt x="70" y="29"/>
                  </a:cubicBezTo>
                  <a:cubicBezTo>
                    <a:pt x="70" y="29"/>
                    <a:pt x="69" y="29"/>
                    <a:pt x="69" y="30"/>
                  </a:cubicBezTo>
                  <a:cubicBezTo>
                    <a:pt x="69" y="28"/>
                    <a:pt x="69" y="25"/>
                    <a:pt x="70" y="23"/>
                  </a:cubicBezTo>
                  <a:cubicBezTo>
                    <a:pt x="70" y="20"/>
                    <a:pt x="71" y="13"/>
                    <a:pt x="66" y="8"/>
                  </a:cubicBezTo>
                  <a:cubicBezTo>
                    <a:pt x="58" y="0"/>
                    <a:pt x="40" y="0"/>
                    <a:pt x="32" y="8"/>
                  </a:cubicBezTo>
                  <a:cubicBezTo>
                    <a:pt x="27" y="13"/>
                    <a:pt x="28" y="20"/>
                    <a:pt x="28" y="23"/>
                  </a:cubicBezTo>
                  <a:cubicBezTo>
                    <a:pt x="28" y="25"/>
                    <a:pt x="29" y="28"/>
                    <a:pt x="29" y="30"/>
                  </a:cubicBezTo>
                  <a:cubicBezTo>
                    <a:pt x="29" y="29"/>
                    <a:pt x="28" y="29"/>
                    <a:pt x="28" y="29"/>
                  </a:cubicBezTo>
                  <a:cubicBezTo>
                    <a:pt x="27" y="30"/>
                    <a:pt x="26" y="31"/>
                    <a:pt x="26" y="32"/>
                  </a:cubicBezTo>
                  <a:cubicBezTo>
                    <a:pt x="27" y="43"/>
                    <a:pt x="27" y="43"/>
                    <a:pt x="27" y="43"/>
                  </a:cubicBezTo>
                  <a:cubicBezTo>
                    <a:pt x="27" y="44"/>
                    <a:pt x="28" y="45"/>
                    <a:pt x="29" y="45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1" y="46"/>
                    <a:pt x="31" y="49"/>
                    <a:pt x="31" y="51"/>
                  </a:cubicBezTo>
                  <a:cubicBezTo>
                    <a:pt x="32" y="53"/>
                    <a:pt x="33" y="55"/>
                    <a:pt x="36" y="57"/>
                  </a:cubicBezTo>
                  <a:cubicBezTo>
                    <a:pt x="36" y="59"/>
                    <a:pt x="36" y="62"/>
                    <a:pt x="37" y="64"/>
                  </a:cubicBezTo>
                  <a:cubicBezTo>
                    <a:pt x="26" y="66"/>
                    <a:pt x="15" y="69"/>
                    <a:pt x="5" y="73"/>
                  </a:cubicBezTo>
                  <a:cubicBezTo>
                    <a:pt x="2" y="75"/>
                    <a:pt x="0" y="80"/>
                    <a:pt x="0" y="83"/>
                  </a:cubicBezTo>
                  <a:cubicBezTo>
                    <a:pt x="1" y="87"/>
                    <a:pt x="1" y="91"/>
                    <a:pt x="1" y="94"/>
                  </a:cubicBezTo>
                  <a:cubicBezTo>
                    <a:pt x="2" y="98"/>
                    <a:pt x="5" y="101"/>
                    <a:pt x="8" y="102"/>
                  </a:cubicBezTo>
                  <a:cubicBezTo>
                    <a:pt x="35" y="106"/>
                    <a:pt x="63" y="106"/>
                    <a:pt x="90" y="102"/>
                  </a:cubicBezTo>
                  <a:cubicBezTo>
                    <a:pt x="93" y="101"/>
                    <a:pt x="96" y="98"/>
                    <a:pt x="96" y="94"/>
                  </a:cubicBezTo>
                  <a:cubicBezTo>
                    <a:pt x="97" y="91"/>
                    <a:pt x="97" y="87"/>
                    <a:pt x="98" y="83"/>
                  </a:cubicBezTo>
                  <a:cubicBezTo>
                    <a:pt x="98" y="80"/>
                    <a:pt x="96" y="75"/>
                    <a:pt x="9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797340" y="1692707"/>
            <a:ext cx="266815" cy="264799"/>
            <a:chOff x="7078908" y="5461438"/>
            <a:chExt cx="430461" cy="427208"/>
          </a:xfrm>
          <a:solidFill>
            <a:schemeClr val="accent3"/>
          </a:solidFill>
        </p:grpSpPr>
        <p:sp>
          <p:nvSpPr>
            <p:cNvPr id="92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3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4" name="Freeform 247"/>
          <p:cNvSpPr>
            <a:spLocks noEditPoints="1"/>
          </p:cNvSpPr>
          <p:nvPr/>
        </p:nvSpPr>
        <p:spPr bwMode="auto">
          <a:xfrm>
            <a:off x="2082349" y="3264100"/>
            <a:ext cx="247997" cy="227162"/>
          </a:xfrm>
          <a:custGeom>
            <a:avLst/>
            <a:gdLst>
              <a:gd name="T0" fmla="*/ 139 w 156"/>
              <a:gd name="T1" fmla="*/ 26 h 143"/>
              <a:gd name="T2" fmla="*/ 117 w 156"/>
              <a:gd name="T3" fmla="*/ 26 h 143"/>
              <a:gd name="T4" fmla="*/ 117 w 156"/>
              <a:gd name="T5" fmla="*/ 23 h 143"/>
              <a:gd name="T6" fmla="*/ 94 w 156"/>
              <a:gd name="T7" fmla="*/ 0 h 143"/>
              <a:gd name="T8" fmla="*/ 62 w 156"/>
              <a:gd name="T9" fmla="*/ 0 h 143"/>
              <a:gd name="T10" fmla="*/ 39 w 156"/>
              <a:gd name="T11" fmla="*/ 23 h 143"/>
              <a:gd name="T12" fmla="*/ 39 w 156"/>
              <a:gd name="T13" fmla="*/ 26 h 143"/>
              <a:gd name="T14" fmla="*/ 16 w 156"/>
              <a:gd name="T15" fmla="*/ 26 h 143"/>
              <a:gd name="T16" fmla="*/ 0 w 156"/>
              <a:gd name="T17" fmla="*/ 42 h 143"/>
              <a:gd name="T18" fmla="*/ 0 w 156"/>
              <a:gd name="T19" fmla="*/ 121 h 143"/>
              <a:gd name="T20" fmla="*/ 15 w 156"/>
              <a:gd name="T21" fmla="*/ 137 h 143"/>
              <a:gd name="T22" fmla="*/ 14 w 156"/>
              <a:gd name="T23" fmla="*/ 139 h 143"/>
              <a:gd name="T24" fmla="*/ 19 w 156"/>
              <a:gd name="T25" fmla="*/ 143 h 143"/>
              <a:gd name="T26" fmla="*/ 27 w 156"/>
              <a:gd name="T27" fmla="*/ 143 h 143"/>
              <a:gd name="T28" fmla="*/ 31 w 156"/>
              <a:gd name="T29" fmla="*/ 139 h 143"/>
              <a:gd name="T30" fmla="*/ 31 w 156"/>
              <a:gd name="T31" fmla="*/ 138 h 143"/>
              <a:gd name="T32" fmla="*/ 125 w 156"/>
              <a:gd name="T33" fmla="*/ 138 h 143"/>
              <a:gd name="T34" fmla="*/ 124 w 156"/>
              <a:gd name="T35" fmla="*/ 139 h 143"/>
              <a:gd name="T36" fmla="*/ 129 w 156"/>
              <a:gd name="T37" fmla="*/ 143 h 143"/>
              <a:gd name="T38" fmla="*/ 137 w 156"/>
              <a:gd name="T39" fmla="*/ 143 h 143"/>
              <a:gd name="T40" fmla="*/ 141 w 156"/>
              <a:gd name="T41" fmla="*/ 139 h 143"/>
              <a:gd name="T42" fmla="*/ 141 w 156"/>
              <a:gd name="T43" fmla="*/ 137 h 143"/>
              <a:gd name="T44" fmla="*/ 156 w 156"/>
              <a:gd name="T45" fmla="*/ 121 h 143"/>
              <a:gd name="T46" fmla="*/ 156 w 156"/>
              <a:gd name="T47" fmla="*/ 42 h 143"/>
              <a:gd name="T48" fmla="*/ 139 w 156"/>
              <a:gd name="T49" fmla="*/ 26 h 143"/>
              <a:gd name="T50" fmla="*/ 126 w 156"/>
              <a:gd name="T51" fmla="*/ 31 h 143"/>
              <a:gd name="T52" fmla="*/ 134 w 156"/>
              <a:gd name="T53" fmla="*/ 31 h 143"/>
              <a:gd name="T54" fmla="*/ 134 w 156"/>
              <a:gd name="T55" fmla="*/ 130 h 143"/>
              <a:gd name="T56" fmla="*/ 126 w 156"/>
              <a:gd name="T57" fmla="*/ 130 h 143"/>
              <a:gd name="T58" fmla="*/ 126 w 156"/>
              <a:gd name="T59" fmla="*/ 31 h 143"/>
              <a:gd name="T60" fmla="*/ 52 w 156"/>
              <a:gd name="T61" fmla="*/ 23 h 143"/>
              <a:gd name="T62" fmla="*/ 62 w 156"/>
              <a:gd name="T63" fmla="*/ 13 h 143"/>
              <a:gd name="T64" fmla="*/ 94 w 156"/>
              <a:gd name="T65" fmla="*/ 13 h 143"/>
              <a:gd name="T66" fmla="*/ 104 w 156"/>
              <a:gd name="T67" fmla="*/ 23 h 143"/>
              <a:gd name="T68" fmla="*/ 104 w 156"/>
              <a:gd name="T69" fmla="*/ 26 h 143"/>
              <a:gd name="T70" fmla="*/ 52 w 156"/>
              <a:gd name="T71" fmla="*/ 26 h 143"/>
              <a:gd name="T72" fmla="*/ 52 w 156"/>
              <a:gd name="T73" fmla="*/ 23 h 143"/>
              <a:gd name="T74" fmla="*/ 22 w 156"/>
              <a:gd name="T75" fmla="*/ 31 h 143"/>
              <a:gd name="T76" fmla="*/ 30 w 156"/>
              <a:gd name="T77" fmla="*/ 31 h 143"/>
              <a:gd name="T78" fmla="*/ 30 w 156"/>
              <a:gd name="T79" fmla="*/ 130 h 143"/>
              <a:gd name="T80" fmla="*/ 22 w 156"/>
              <a:gd name="T81" fmla="*/ 130 h 143"/>
              <a:gd name="T82" fmla="*/ 22 w 156"/>
              <a:gd name="T83" fmla="*/ 3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" h="143">
                <a:moveTo>
                  <a:pt x="139" y="26"/>
                </a:moveTo>
                <a:cubicBezTo>
                  <a:pt x="117" y="26"/>
                  <a:pt x="117" y="26"/>
                  <a:pt x="117" y="26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17" y="10"/>
                  <a:pt x="106" y="0"/>
                  <a:pt x="94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0"/>
                  <a:pt x="39" y="23"/>
                </a:cubicBezTo>
                <a:cubicBezTo>
                  <a:pt x="39" y="26"/>
                  <a:pt x="39" y="26"/>
                  <a:pt x="39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7" y="26"/>
                  <a:pt x="0" y="33"/>
                  <a:pt x="0" y="42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6" y="137"/>
                  <a:pt x="15" y="137"/>
                </a:cubicBezTo>
                <a:cubicBezTo>
                  <a:pt x="14" y="138"/>
                  <a:pt x="14" y="138"/>
                  <a:pt x="14" y="139"/>
                </a:cubicBezTo>
                <a:cubicBezTo>
                  <a:pt x="14" y="141"/>
                  <a:pt x="16" y="143"/>
                  <a:pt x="19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29" y="143"/>
                  <a:pt x="31" y="141"/>
                  <a:pt x="31" y="139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125" y="138"/>
                  <a:pt x="125" y="138"/>
                  <a:pt x="125" y="138"/>
                </a:cubicBezTo>
                <a:cubicBezTo>
                  <a:pt x="125" y="138"/>
                  <a:pt x="124" y="138"/>
                  <a:pt x="124" y="139"/>
                </a:cubicBezTo>
                <a:cubicBezTo>
                  <a:pt x="124" y="141"/>
                  <a:pt x="127" y="143"/>
                  <a:pt x="129" y="143"/>
                </a:cubicBezTo>
                <a:cubicBezTo>
                  <a:pt x="137" y="143"/>
                  <a:pt x="137" y="143"/>
                  <a:pt x="137" y="143"/>
                </a:cubicBezTo>
                <a:cubicBezTo>
                  <a:pt x="139" y="143"/>
                  <a:pt x="141" y="141"/>
                  <a:pt x="141" y="139"/>
                </a:cubicBezTo>
                <a:cubicBezTo>
                  <a:pt x="141" y="138"/>
                  <a:pt x="141" y="138"/>
                  <a:pt x="141" y="137"/>
                </a:cubicBezTo>
                <a:cubicBezTo>
                  <a:pt x="149" y="137"/>
                  <a:pt x="156" y="130"/>
                  <a:pt x="156" y="121"/>
                </a:cubicBezTo>
                <a:cubicBezTo>
                  <a:pt x="156" y="42"/>
                  <a:pt x="156" y="42"/>
                  <a:pt x="156" y="42"/>
                </a:cubicBezTo>
                <a:cubicBezTo>
                  <a:pt x="156" y="33"/>
                  <a:pt x="148" y="26"/>
                  <a:pt x="139" y="26"/>
                </a:cubicBezTo>
                <a:close/>
                <a:moveTo>
                  <a:pt x="126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4" y="130"/>
                  <a:pt x="134" y="130"/>
                  <a:pt x="134" y="130"/>
                </a:cubicBezTo>
                <a:cubicBezTo>
                  <a:pt x="126" y="130"/>
                  <a:pt x="126" y="130"/>
                  <a:pt x="126" y="130"/>
                </a:cubicBezTo>
                <a:lnTo>
                  <a:pt x="126" y="31"/>
                </a:lnTo>
                <a:close/>
                <a:moveTo>
                  <a:pt x="52" y="23"/>
                </a:moveTo>
                <a:cubicBezTo>
                  <a:pt x="52" y="17"/>
                  <a:pt x="56" y="13"/>
                  <a:pt x="62" y="13"/>
                </a:cubicBezTo>
                <a:cubicBezTo>
                  <a:pt x="94" y="13"/>
                  <a:pt x="94" y="13"/>
                  <a:pt x="94" y="13"/>
                </a:cubicBezTo>
                <a:cubicBezTo>
                  <a:pt x="99" y="13"/>
                  <a:pt x="104" y="17"/>
                  <a:pt x="104" y="23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52" y="26"/>
                  <a:pt x="52" y="26"/>
                  <a:pt x="52" y="26"/>
                </a:cubicBezTo>
                <a:lnTo>
                  <a:pt x="52" y="23"/>
                </a:lnTo>
                <a:close/>
                <a:moveTo>
                  <a:pt x="22" y="31"/>
                </a:moveTo>
                <a:cubicBezTo>
                  <a:pt x="30" y="31"/>
                  <a:pt x="30" y="31"/>
                  <a:pt x="30" y="31"/>
                </a:cubicBezTo>
                <a:cubicBezTo>
                  <a:pt x="30" y="130"/>
                  <a:pt x="30" y="130"/>
                  <a:pt x="30" y="130"/>
                </a:cubicBezTo>
                <a:cubicBezTo>
                  <a:pt x="22" y="130"/>
                  <a:pt x="22" y="130"/>
                  <a:pt x="22" y="130"/>
                </a:cubicBezTo>
                <a:lnTo>
                  <a:pt x="22" y="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4414641" y="3213021"/>
            <a:ext cx="307812" cy="329318"/>
            <a:chOff x="4895160" y="5416983"/>
            <a:chExt cx="496602" cy="531299"/>
          </a:xfrm>
          <a:solidFill>
            <a:schemeClr val="accent1"/>
          </a:solidFill>
        </p:grpSpPr>
        <p:sp>
          <p:nvSpPr>
            <p:cNvPr id="96" name="Freeform 836"/>
            <p:cNvSpPr>
              <a:spLocks/>
            </p:cNvSpPr>
            <p:nvPr/>
          </p:nvSpPr>
          <p:spPr bwMode="auto">
            <a:xfrm>
              <a:off x="5135871" y="5416983"/>
              <a:ext cx="28191" cy="74816"/>
            </a:xfrm>
            <a:custGeom>
              <a:avLst/>
              <a:gdLst>
                <a:gd name="T0" fmla="*/ 6 w 11"/>
                <a:gd name="T1" fmla="*/ 29 h 29"/>
                <a:gd name="T2" fmla="*/ 0 w 11"/>
                <a:gd name="T3" fmla="*/ 24 h 29"/>
                <a:gd name="T4" fmla="*/ 0 w 11"/>
                <a:gd name="T5" fmla="*/ 6 h 29"/>
                <a:gd name="T6" fmla="*/ 6 w 11"/>
                <a:gd name="T7" fmla="*/ 0 h 29"/>
                <a:gd name="T8" fmla="*/ 11 w 11"/>
                <a:gd name="T9" fmla="*/ 6 h 29"/>
                <a:gd name="T10" fmla="*/ 11 w 11"/>
                <a:gd name="T11" fmla="*/ 24 h 29"/>
                <a:gd name="T12" fmla="*/ 6 w 11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9">
                  <a:moveTo>
                    <a:pt x="6" y="29"/>
                  </a:moveTo>
                  <a:cubicBezTo>
                    <a:pt x="3" y="29"/>
                    <a:pt x="0" y="27"/>
                    <a:pt x="0" y="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7"/>
                    <a:pt x="9" y="29"/>
                    <a:pt x="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7" name="Freeform 837"/>
            <p:cNvSpPr>
              <a:spLocks/>
            </p:cNvSpPr>
            <p:nvPr/>
          </p:nvSpPr>
          <p:spPr bwMode="auto">
            <a:xfrm>
              <a:off x="5015516" y="5443006"/>
              <a:ext cx="56383" cy="71563"/>
            </a:xfrm>
            <a:custGeom>
              <a:avLst/>
              <a:gdLst>
                <a:gd name="T0" fmla="*/ 16 w 22"/>
                <a:gd name="T1" fmla="*/ 28 h 28"/>
                <a:gd name="T2" fmla="*/ 11 w 22"/>
                <a:gd name="T3" fmla="*/ 25 h 28"/>
                <a:gd name="T4" fmla="*/ 2 w 22"/>
                <a:gd name="T5" fmla="*/ 10 h 28"/>
                <a:gd name="T6" fmla="*/ 4 w 22"/>
                <a:gd name="T7" fmla="*/ 2 h 28"/>
                <a:gd name="T8" fmla="*/ 11 w 22"/>
                <a:gd name="T9" fmla="*/ 4 h 28"/>
                <a:gd name="T10" fmla="*/ 20 w 22"/>
                <a:gd name="T11" fmla="*/ 19 h 28"/>
                <a:gd name="T12" fmla="*/ 18 w 22"/>
                <a:gd name="T13" fmla="*/ 27 h 28"/>
                <a:gd name="T14" fmla="*/ 16 w 22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28">
                  <a:moveTo>
                    <a:pt x="16" y="28"/>
                  </a:moveTo>
                  <a:cubicBezTo>
                    <a:pt x="14" y="28"/>
                    <a:pt x="12" y="27"/>
                    <a:pt x="11" y="2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2"/>
                  </a:cubicBezTo>
                  <a:cubicBezTo>
                    <a:pt x="7" y="0"/>
                    <a:pt x="10" y="1"/>
                    <a:pt x="11" y="4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2" y="22"/>
                    <a:pt x="21" y="26"/>
                    <a:pt x="18" y="27"/>
                  </a:cubicBezTo>
                  <a:cubicBezTo>
                    <a:pt x="17" y="28"/>
                    <a:pt x="17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8" name="Freeform 838"/>
            <p:cNvSpPr>
              <a:spLocks/>
            </p:cNvSpPr>
            <p:nvPr/>
          </p:nvSpPr>
          <p:spPr bwMode="auto">
            <a:xfrm>
              <a:off x="4927689" y="5527580"/>
              <a:ext cx="72647" cy="54214"/>
            </a:xfrm>
            <a:custGeom>
              <a:avLst/>
              <a:gdLst>
                <a:gd name="T0" fmla="*/ 22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3 h 21"/>
                <a:gd name="T8" fmla="*/ 9 w 28"/>
                <a:gd name="T9" fmla="*/ 1 h 21"/>
                <a:gd name="T10" fmla="*/ 24 w 28"/>
                <a:gd name="T11" fmla="*/ 10 h 21"/>
                <a:gd name="T12" fmla="*/ 26 w 28"/>
                <a:gd name="T13" fmla="*/ 18 h 21"/>
                <a:gd name="T14" fmla="*/ 22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2" y="21"/>
                  </a:moveTo>
                  <a:cubicBezTo>
                    <a:pt x="21" y="21"/>
                    <a:pt x="20" y="20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4" y="21"/>
                    <a:pt x="22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9" name="Freeform 839"/>
            <p:cNvSpPr>
              <a:spLocks/>
            </p:cNvSpPr>
            <p:nvPr/>
          </p:nvSpPr>
          <p:spPr bwMode="auto">
            <a:xfrm>
              <a:off x="4895160" y="564576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6 w 29"/>
                <a:gd name="T3" fmla="*/ 11 h 11"/>
                <a:gd name="T4" fmla="*/ 0 w 29"/>
                <a:gd name="T5" fmla="*/ 5 h 11"/>
                <a:gd name="T6" fmla="*/ 6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7" y="0"/>
                    <a:pt x="29" y="2"/>
                    <a:pt x="29" y="5"/>
                  </a:cubicBezTo>
                  <a:cubicBezTo>
                    <a:pt x="29" y="8"/>
                    <a:pt x="27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0" name="Freeform 840"/>
            <p:cNvSpPr>
              <a:spLocks/>
            </p:cNvSpPr>
            <p:nvPr/>
          </p:nvSpPr>
          <p:spPr bwMode="auto">
            <a:xfrm>
              <a:off x="4920099" y="5737931"/>
              <a:ext cx="71563" cy="54214"/>
            </a:xfrm>
            <a:custGeom>
              <a:avLst/>
              <a:gdLst>
                <a:gd name="T0" fmla="*/ 6 w 28"/>
                <a:gd name="T1" fmla="*/ 21 h 21"/>
                <a:gd name="T2" fmla="*/ 2 w 28"/>
                <a:gd name="T3" fmla="*/ 18 h 21"/>
                <a:gd name="T4" fmla="*/ 4 w 28"/>
                <a:gd name="T5" fmla="*/ 11 h 21"/>
                <a:gd name="T6" fmla="*/ 19 w 28"/>
                <a:gd name="T7" fmla="*/ 2 h 21"/>
                <a:gd name="T8" fmla="*/ 27 w 28"/>
                <a:gd name="T9" fmla="*/ 4 h 21"/>
                <a:gd name="T10" fmla="*/ 25 w 28"/>
                <a:gd name="T11" fmla="*/ 11 h 21"/>
                <a:gd name="T12" fmla="*/ 9 w 28"/>
                <a:gd name="T13" fmla="*/ 20 h 21"/>
                <a:gd name="T14" fmla="*/ 6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6" y="21"/>
                  </a:moveTo>
                  <a:cubicBezTo>
                    <a:pt x="4" y="21"/>
                    <a:pt x="3" y="20"/>
                    <a:pt x="2" y="18"/>
                  </a:cubicBezTo>
                  <a:cubicBezTo>
                    <a:pt x="0" y="16"/>
                    <a:pt x="1" y="12"/>
                    <a:pt x="4" y="1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0"/>
                    <a:pt x="25" y="1"/>
                    <a:pt x="27" y="4"/>
                  </a:cubicBezTo>
                  <a:cubicBezTo>
                    <a:pt x="28" y="6"/>
                    <a:pt x="27" y="10"/>
                    <a:pt x="25" y="1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1"/>
                    <a:pt x="6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1" name="Freeform 841"/>
            <p:cNvSpPr>
              <a:spLocks/>
            </p:cNvSpPr>
            <p:nvPr/>
          </p:nvSpPr>
          <p:spPr bwMode="auto">
            <a:xfrm>
              <a:off x="5286587" y="5750942"/>
              <a:ext cx="72647" cy="53130"/>
            </a:xfrm>
            <a:custGeom>
              <a:avLst/>
              <a:gdLst>
                <a:gd name="T0" fmla="*/ 21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4 h 21"/>
                <a:gd name="T8" fmla="*/ 9 w 28"/>
                <a:gd name="T9" fmla="*/ 2 h 21"/>
                <a:gd name="T10" fmla="*/ 24 w 28"/>
                <a:gd name="T11" fmla="*/ 11 h 21"/>
                <a:gd name="T12" fmla="*/ 26 w 28"/>
                <a:gd name="T13" fmla="*/ 18 h 21"/>
                <a:gd name="T14" fmla="*/ 21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1" y="21"/>
                  </a:moveTo>
                  <a:cubicBezTo>
                    <a:pt x="21" y="21"/>
                    <a:pt x="20" y="21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10"/>
                    <a:pt x="0" y="6"/>
                    <a:pt x="1" y="4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3" y="21"/>
                    <a:pt x="2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2" name="Freeform 842"/>
            <p:cNvSpPr>
              <a:spLocks/>
            </p:cNvSpPr>
            <p:nvPr/>
          </p:nvSpPr>
          <p:spPr bwMode="auto">
            <a:xfrm>
              <a:off x="5318031" y="566094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5 w 29"/>
                <a:gd name="T3" fmla="*/ 11 h 11"/>
                <a:gd name="T4" fmla="*/ 0 w 29"/>
                <a:gd name="T5" fmla="*/ 5 h 11"/>
                <a:gd name="T6" fmla="*/ 5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2"/>
                    <a:pt x="29" y="5"/>
                  </a:cubicBezTo>
                  <a:cubicBezTo>
                    <a:pt x="29" y="8"/>
                    <a:pt x="26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3" name="Freeform 843"/>
            <p:cNvSpPr>
              <a:spLocks/>
            </p:cNvSpPr>
            <p:nvPr/>
          </p:nvSpPr>
          <p:spPr bwMode="auto">
            <a:xfrm>
              <a:off x="5292008" y="5540591"/>
              <a:ext cx="74816" cy="54214"/>
            </a:xfrm>
            <a:custGeom>
              <a:avLst/>
              <a:gdLst>
                <a:gd name="T0" fmla="*/ 7 w 29"/>
                <a:gd name="T1" fmla="*/ 21 h 21"/>
                <a:gd name="T2" fmla="*/ 2 w 29"/>
                <a:gd name="T3" fmla="*/ 18 h 21"/>
                <a:gd name="T4" fmla="*/ 4 w 29"/>
                <a:gd name="T5" fmla="*/ 10 h 21"/>
                <a:gd name="T6" fmla="*/ 20 w 29"/>
                <a:gd name="T7" fmla="*/ 1 h 21"/>
                <a:gd name="T8" fmla="*/ 27 w 29"/>
                <a:gd name="T9" fmla="*/ 3 h 21"/>
                <a:gd name="T10" fmla="*/ 25 w 29"/>
                <a:gd name="T11" fmla="*/ 11 h 21"/>
                <a:gd name="T12" fmla="*/ 10 w 29"/>
                <a:gd name="T13" fmla="*/ 20 h 21"/>
                <a:gd name="T14" fmla="*/ 7 w 29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1">
                  <a:moveTo>
                    <a:pt x="7" y="21"/>
                  </a:moveTo>
                  <a:cubicBezTo>
                    <a:pt x="5" y="21"/>
                    <a:pt x="3" y="20"/>
                    <a:pt x="2" y="18"/>
                  </a:cubicBezTo>
                  <a:cubicBezTo>
                    <a:pt x="0" y="15"/>
                    <a:pt x="1" y="12"/>
                    <a:pt x="4" y="1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0"/>
                    <a:pt x="26" y="1"/>
                    <a:pt x="27" y="3"/>
                  </a:cubicBezTo>
                  <a:cubicBezTo>
                    <a:pt x="29" y="6"/>
                    <a:pt x="28" y="9"/>
                    <a:pt x="25" y="1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1"/>
                    <a:pt x="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4" name="Freeform 844"/>
            <p:cNvSpPr>
              <a:spLocks/>
            </p:cNvSpPr>
            <p:nvPr/>
          </p:nvSpPr>
          <p:spPr bwMode="auto">
            <a:xfrm>
              <a:off x="5228036" y="5450595"/>
              <a:ext cx="54214" cy="71563"/>
            </a:xfrm>
            <a:custGeom>
              <a:avLst/>
              <a:gdLst>
                <a:gd name="T0" fmla="*/ 6 w 21"/>
                <a:gd name="T1" fmla="*/ 28 h 28"/>
                <a:gd name="T2" fmla="*/ 3 w 21"/>
                <a:gd name="T3" fmla="*/ 27 h 28"/>
                <a:gd name="T4" fmla="*/ 1 w 21"/>
                <a:gd name="T5" fmla="*/ 19 h 28"/>
                <a:gd name="T6" fmla="*/ 10 w 21"/>
                <a:gd name="T7" fmla="*/ 4 h 28"/>
                <a:gd name="T8" fmla="*/ 18 w 21"/>
                <a:gd name="T9" fmla="*/ 2 h 28"/>
                <a:gd name="T10" fmla="*/ 20 w 21"/>
                <a:gd name="T11" fmla="*/ 9 h 28"/>
                <a:gd name="T12" fmla="*/ 11 w 21"/>
                <a:gd name="T13" fmla="*/ 25 h 28"/>
                <a:gd name="T14" fmla="*/ 6 w 21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6" y="28"/>
                  </a:moveTo>
                  <a:cubicBezTo>
                    <a:pt x="5" y="28"/>
                    <a:pt x="4" y="27"/>
                    <a:pt x="3" y="27"/>
                  </a:cubicBezTo>
                  <a:cubicBezTo>
                    <a:pt x="1" y="25"/>
                    <a:pt x="0" y="22"/>
                    <a:pt x="1" y="19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1"/>
                    <a:pt x="15" y="0"/>
                    <a:pt x="18" y="2"/>
                  </a:cubicBezTo>
                  <a:cubicBezTo>
                    <a:pt x="20" y="3"/>
                    <a:pt x="21" y="7"/>
                    <a:pt x="20" y="9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7"/>
                    <a:pt x="8" y="28"/>
                    <a:pt x="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5" name="Freeform 845"/>
            <p:cNvSpPr>
              <a:spLocks noEditPoints="1"/>
            </p:cNvSpPr>
            <p:nvPr/>
          </p:nvSpPr>
          <p:spPr bwMode="auto">
            <a:xfrm>
              <a:off x="5010094" y="5535169"/>
              <a:ext cx="264565" cy="320948"/>
            </a:xfrm>
            <a:custGeom>
              <a:avLst/>
              <a:gdLst>
                <a:gd name="T0" fmla="*/ 52 w 103"/>
                <a:gd name="T1" fmla="*/ 0 h 125"/>
                <a:gd name="T2" fmla="*/ 0 w 103"/>
                <a:gd name="T3" fmla="*/ 57 h 125"/>
                <a:gd name="T4" fmla="*/ 24 w 103"/>
                <a:gd name="T5" fmla="*/ 125 h 125"/>
                <a:gd name="T6" fmla="*/ 55 w 103"/>
                <a:gd name="T7" fmla="*/ 125 h 125"/>
                <a:gd name="T8" fmla="*/ 82 w 103"/>
                <a:gd name="T9" fmla="*/ 103 h 125"/>
                <a:gd name="T10" fmla="*/ 103 w 103"/>
                <a:gd name="T11" fmla="*/ 52 h 125"/>
                <a:gd name="T12" fmla="*/ 45 w 103"/>
                <a:gd name="T13" fmla="*/ 92 h 125"/>
                <a:gd name="T14" fmla="*/ 35 w 103"/>
                <a:gd name="T15" fmla="*/ 71 h 125"/>
                <a:gd name="T16" fmla="*/ 42 w 103"/>
                <a:gd name="T17" fmla="*/ 68 h 125"/>
                <a:gd name="T18" fmla="*/ 56 w 103"/>
                <a:gd name="T19" fmla="*/ 67 h 125"/>
                <a:gd name="T20" fmla="*/ 62 w 103"/>
                <a:gd name="T21" fmla="*/ 72 h 125"/>
                <a:gd name="T22" fmla="*/ 65 w 103"/>
                <a:gd name="T23" fmla="*/ 71 h 125"/>
                <a:gd name="T24" fmla="*/ 55 w 103"/>
                <a:gd name="T25" fmla="*/ 92 h 125"/>
                <a:gd name="T26" fmla="*/ 45 w 103"/>
                <a:gd name="T27" fmla="*/ 117 h 125"/>
                <a:gd name="T28" fmla="*/ 43 w 103"/>
                <a:gd name="T29" fmla="*/ 56 h 125"/>
                <a:gd name="T30" fmla="*/ 44 w 103"/>
                <a:gd name="T31" fmla="*/ 57 h 125"/>
                <a:gd name="T32" fmla="*/ 42 w 103"/>
                <a:gd name="T33" fmla="*/ 56 h 125"/>
                <a:gd name="T34" fmla="*/ 58 w 103"/>
                <a:gd name="T35" fmla="*/ 54 h 125"/>
                <a:gd name="T36" fmla="*/ 59 w 103"/>
                <a:gd name="T37" fmla="*/ 55 h 125"/>
                <a:gd name="T38" fmla="*/ 57 w 103"/>
                <a:gd name="T39" fmla="*/ 55 h 125"/>
                <a:gd name="T40" fmla="*/ 93 w 103"/>
                <a:gd name="T41" fmla="*/ 60 h 125"/>
                <a:gd name="T42" fmla="*/ 75 w 103"/>
                <a:gd name="T43" fmla="*/ 97 h 125"/>
                <a:gd name="T44" fmla="*/ 61 w 103"/>
                <a:gd name="T45" fmla="*/ 117 h 125"/>
                <a:gd name="T46" fmla="*/ 73 w 103"/>
                <a:gd name="T47" fmla="*/ 70 h 125"/>
                <a:gd name="T48" fmla="*/ 67 w 103"/>
                <a:gd name="T49" fmla="*/ 67 h 125"/>
                <a:gd name="T50" fmla="*/ 59 w 103"/>
                <a:gd name="T51" fmla="*/ 67 h 125"/>
                <a:gd name="T52" fmla="*/ 58 w 103"/>
                <a:gd name="T53" fmla="*/ 65 h 125"/>
                <a:gd name="T54" fmla="*/ 58 w 103"/>
                <a:gd name="T55" fmla="*/ 51 h 125"/>
                <a:gd name="T56" fmla="*/ 55 w 103"/>
                <a:gd name="T57" fmla="*/ 64 h 125"/>
                <a:gd name="T58" fmla="*/ 44 w 103"/>
                <a:gd name="T59" fmla="*/ 65 h 125"/>
                <a:gd name="T60" fmla="*/ 44 w 103"/>
                <a:gd name="T61" fmla="*/ 53 h 125"/>
                <a:gd name="T62" fmla="*/ 39 w 103"/>
                <a:gd name="T63" fmla="*/ 63 h 125"/>
                <a:gd name="T64" fmla="*/ 36 w 103"/>
                <a:gd name="T65" fmla="*/ 67 h 125"/>
                <a:gd name="T66" fmla="*/ 33 w 103"/>
                <a:gd name="T67" fmla="*/ 67 h 125"/>
                <a:gd name="T68" fmla="*/ 29 w 103"/>
                <a:gd name="T69" fmla="*/ 65 h 125"/>
                <a:gd name="T70" fmla="*/ 29 w 103"/>
                <a:gd name="T71" fmla="*/ 66 h 125"/>
                <a:gd name="T72" fmla="*/ 29 w 103"/>
                <a:gd name="T73" fmla="*/ 66 h 125"/>
                <a:gd name="T74" fmla="*/ 39 w 103"/>
                <a:gd name="T75" fmla="*/ 93 h 125"/>
                <a:gd name="T76" fmla="*/ 33 w 103"/>
                <a:gd name="T77" fmla="*/ 117 h 125"/>
                <a:gd name="T78" fmla="*/ 9 w 103"/>
                <a:gd name="T79" fmla="*/ 60 h 125"/>
                <a:gd name="T80" fmla="*/ 9 w 103"/>
                <a:gd name="T81" fmla="*/ 54 h 125"/>
                <a:gd name="T82" fmla="*/ 52 w 103"/>
                <a:gd name="T83" fmla="*/ 9 h 125"/>
                <a:gd name="T84" fmla="*/ 94 w 103"/>
                <a:gd name="T85" fmla="*/ 5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125">
                  <a:moveTo>
                    <a:pt x="103" y="52"/>
                  </a:moveTo>
                  <a:cubicBezTo>
                    <a:pt x="103" y="23"/>
                    <a:pt x="80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54"/>
                    <a:pt x="0" y="55"/>
                    <a:pt x="0" y="57"/>
                  </a:cubicBezTo>
                  <a:cubicBezTo>
                    <a:pt x="0" y="58"/>
                    <a:pt x="1" y="78"/>
                    <a:pt x="21" y="103"/>
                  </a:cubicBezTo>
                  <a:cubicBezTo>
                    <a:pt x="26" y="110"/>
                    <a:pt x="24" y="125"/>
                    <a:pt x="24" y="125"/>
                  </a:cubicBezTo>
                  <a:cubicBezTo>
                    <a:pt x="32" y="125"/>
                    <a:pt x="40" y="125"/>
                    <a:pt x="48" y="125"/>
                  </a:cubicBezTo>
                  <a:cubicBezTo>
                    <a:pt x="50" y="125"/>
                    <a:pt x="53" y="125"/>
                    <a:pt x="55" y="125"/>
                  </a:cubicBezTo>
                  <a:cubicBezTo>
                    <a:pt x="63" y="125"/>
                    <a:pt x="71" y="125"/>
                    <a:pt x="79" y="125"/>
                  </a:cubicBezTo>
                  <a:cubicBezTo>
                    <a:pt x="79" y="125"/>
                    <a:pt x="77" y="110"/>
                    <a:pt x="82" y="103"/>
                  </a:cubicBezTo>
                  <a:cubicBezTo>
                    <a:pt x="102" y="78"/>
                    <a:pt x="103" y="58"/>
                    <a:pt x="103" y="57"/>
                  </a:cubicBezTo>
                  <a:cubicBezTo>
                    <a:pt x="103" y="55"/>
                    <a:pt x="103" y="54"/>
                    <a:pt x="103" y="52"/>
                  </a:cubicBezTo>
                  <a:close/>
                  <a:moveTo>
                    <a:pt x="45" y="117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91"/>
                    <a:pt x="45" y="91"/>
                    <a:pt x="45" y="90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6" y="71"/>
                    <a:pt x="36" y="71"/>
                    <a:pt x="37" y="70"/>
                  </a:cubicBezTo>
                  <a:cubicBezTo>
                    <a:pt x="39" y="70"/>
                    <a:pt x="40" y="69"/>
                    <a:pt x="42" y="68"/>
                  </a:cubicBezTo>
                  <a:cubicBezTo>
                    <a:pt x="43" y="70"/>
                    <a:pt x="45" y="71"/>
                    <a:pt x="47" y="71"/>
                  </a:cubicBezTo>
                  <a:cubicBezTo>
                    <a:pt x="50" y="72"/>
                    <a:pt x="53" y="70"/>
                    <a:pt x="56" y="67"/>
                  </a:cubicBezTo>
                  <a:cubicBezTo>
                    <a:pt x="56" y="68"/>
                    <a:pt x="57" y="68"/>
                    <a:pt x="57" y="68"/>
                  </a:cubicBezTo>
                  <a:cubicBezTo>
                    <a:pt x="58" y="71"/>
                    <a:pt x="60" y="72"/>
                    <a:pt x="62" y="72"/>
                  </a:cubicBezTo>
                  <a:cubicBezTo>
                    <a:pt x="62" y="72"/>
                    <a:pt x="63" y="72"/>
                    <a:pt x="63" y="72"/>
                  </a:cubicBezTo>
                  <a:cubicBezTo>
                    <a:pt x="63" y="72"/>
                    <a:pt x="64" y="71"/>
                    <a:pt x="65" y="71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91"/>
                    <a:pt x="55" y="91"/>
                    <a:pt x="55" y="92"/>
                  </a:cubicBezTo>
                  <a:cubicBezTo>
                    <a:pt x="55" y="117"/>
                    <a:pt x="55" y="117"/>
                    <a:pt x="55" y="117"/>
                  </a:cubicBezTo>
                  <a:lnTo>
                    <a:pt x="45" y="117"/>
                  </a:lnTo>
                  <a:close/>
                  <a:moveTo>
                    <a:pt x="42" y="56"/>
                  </a:moveTo>
                  <a:cubicBezTo>
                    <a:pt x="42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7"/>
                    <a:pt x="44" y="57"/>
                  </a:cubicBezTo>
                  <a:cubicBezTo>
                    <a:pt x="44" y="59"/>
                    <a:pt x="44" y="60"/>
                    <a:pt x="42" y="62"/>
                  </a:cubicBezTo>
                  <a:cubicBezTo>
                    <a:pt x="41" y="59"/>
                    <a:pt x="42" y="57"/>
                    <a:pt x="42" y="56"/>
                  </a:cubicBezTo>
                  <a:close/>
                  <a:moveTo>
                    <a:pt x="57" y="55"/>
                  </a:move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9" y="54"/>
                    <a:pt x="59" y="55"/>
                    <a:pt x="59" y="55"/>
                  </a:cubicBezTo>
                  <a:cubicBezTo>
                    <a:pt x="59" y="55"/>
                    <a:pt x="59" y="58"/>
                    <a:pt x="57" y="61"/>
                  </a:cubicBezTo>
                  <a:cubicBezTo>
                    <a:pt x="57" y="59"/>
                    <a:pt x="57" y="56"/>
                    <a:pt x="57" y="55"/>
                  </a:cubicBezTo>
                  <a:close/>
                  <a:moveTo>
                    <a:pt x="94" y="54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6"/>
                    <a:pt x="89" y="80"/>
                    <a:pt x="75" y="97"/>
                  </a:cubicBezTo>
                  <a:cubicBezTo>
                    <a:pt x="71" y="103"/>
                    <a:pt x="70" y="110"/>
                    <a:pt x="70" y="117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68"/>
                    <a:pt x="73" y="66"/>
                    <a:pt x="71" y="65"/>
                  </a:cubicBezTo>
                  <a:cubicBezTo>
                    <a:pt x="70" y="65"/>
                    <a:pt x="68" y="65"/>
                    <a:pt x="67" y="67"/>
                  </a:cubicBezTo>
                  <a:cubicBezTo>
                    <a:pt x="66" y="67"/>
                    <a:pt x="64" y="68"/>
                    <a:pt x="62" y="68"/>
                  </a:cubicBezTo>
                  <a:cubicBezTo>
                    <a:pt x="61" y="69"/>
                    <a:pt x="60" y="68"/>
                    <a:pt x="59" y="67"/>
                  </a:cubicBezTo>
                  <a:cubicBezTo>
                    <a:pt x="59" y="66"/>
                    <a:pt x="59" y="65"/>
                    <a:pt x="58" y="65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61" y="61"/>
                    <a:pt x="63" y="56"/>
                    <a:pt x="61" y="53"/>
                  </a:cubicBezTo>
                  <a:cubicBezTo>
                    <a:pt x="61" y="52"/>
                    <a:pt x="60" y="51"/>
                    <a:pt x="58" y="51"/>
                  </a:cubicBezTo>
                  <a:cubicBezTo>
                    <a:pt x="56" y="51"/>
                    <a:pt x="55" y="52"/>
                    <a:pt x="54" y="54"/>
                  </a:cubicBezTo>
                  <a:cubicBezTo>
                    <a:pt x="53" y="56"/>
                    <a:pt x="53" y="61"/>
                    <a:pt x="55" y="64"/>
                  </a:cubicBezTo>
                  <a:cubicBezTo>
                    <a:pt x="53" y="66"/>
                    <a:pt x="50" y="68"/>
                    <a:pt x="48" y="68"/>
                  </a:cubicBezTo>
                  <a:cubicBezTo>
                    <a:pt x="46" y="68"/>
                    <a:pt x="45" y="67"/>
                    <a:pt x="44" y="65"/>
                  </a:cubicBezTo>
                  <a:cubicBezTo>
                    <a:pt x="46" y="63"/>
                    <a:pt x="47" y="60"/>
                    <a:pt x="47" y="57"/>
                  </a:cubicBezTo>
                  <a:cubicBezTo>
                    <a:pt x="47" y="55"/>
                    <a:pt x="46" y="53"/>
                    <a:pt x="44" y="53"/>
                  </a:cubicBezTo>
                  <a:cubicBezTo>
                    <a:pt x="42" y="52"/>
                    <a:pt x="41" y="53"/>
                    <a:pt x="40" y="54"/>
                  </a:cubicBezTo>
                  <a:cubicBezTo>
                    <a:pt x="38" y="56"/>
                    <a:pt x="38" y="60"/>
                    <a:pt x="39" y="63"/>
                  </a:cubicBezTo>
                  <a:cubicBezTo>
                    <a:pt x="40" y="64"/>
                    <a:pt x="40" y="64"/>
                    <a:pt x="40" y="65"/>
                  </a:cubicBezTo>
                  <a:cubicBezTo>
                    <a:pt x="39" y="66"/>
                    <a:pt x="38" y="67"/>
                    <a:pt x="36" y="67"/>
                  </a:cubicBezTo>
                  <a:cubicBezTo>
                    <a:pt x="35" y="68"/>
                    <a:pt x="34" y="68"/>
                    <a:pt x="34" y="68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3" y="66"/>
                    <a:pt x="31" y="65"/>
                    <a:pt x="30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7" y="67"/>
                    <a:pt x="27" y="68"/>
                    <a:pt x="28" y="70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0"/>
                    <a:pt x="32" y="103"/>
                    <a:pt x="28" y="97"/>
                  </a:cubicBezTo>
                  <a:cubicBezTo>
                    <a:pt x="14" y="80"/>
                    <a:pt x="10" y="66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3"/>
                    <a:pt x="9" y="53"/>
                    <a:pt x="9" y="52"/>
                  </a:cubicBezTo>
                  <a:cubicBezTo>
                    <a:pt x="9" y="28"/>
                    <a:pt x="28" y="9"/>
                    <a:pt x="52" y="9"/>
                  </a:cubicBezTo>
                  <a:cubicBezTo>
                    <a:pt x="75" y="9"/>
                    <a:pt x="94" y="28"/>
                    <a:pt x="94" y="52"/>
                  </a:cubicBezTo>
                  <a:cubicBezTo>
                    <a:pt x="94" y="53"/>
                    <a:pt x="94" y="53"/>
                    <a:pt x="9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6" name="Freeform 846"/>
            <p:cNvSpPr>
              <a:spLocks/>
            </p:cNvSpPr>
            <p:nvPr/>
          </p:nvSpPr>
          <p:spPr bwMode="auto">
            <a:xfrm>
              <a:off x="5071899" y="5869129"/>
              <a:ext cx="140957" cy="79153"/>
            </a:xfrm>
            <a:custGeom>
              <a:avLst/>
              <a:gdLst>
                <a:gd name="T0" fmla="*/ 0 w 55"/>
                <a:gd name="T1" fmla="*/ 4 h 31"/>
                <a:gd name="T2" fmla="*/ 3 w 55"/>
                <a:gd name="T3" fmla="*/ 4 h 31"/>
                <a:gd name="T4" fmla="*/ 3 w 55"/>
                <a:gd name="T5" fmla="*/ 8 h 31"/>
                <a:gd name="T6" fmla="*/ 0 w 55"/>
                <a:gd name="T7" fmla="*/ 8 h 31"/>
                <a:gd name="T8" fmla="*/ 0 w 55"/>
                <a:gd name="T9" fmla="*/ 12 h 31"/>
                <a:gd name="T10" fmla="*/ 3 w 55"/>
                <a:gd name="T11" fmla="*/ 12 h 31"/>
                <a:gd name="T12" fmla="*/ 3 w 55"/>
                <a:gd name="T13" fmla="*/ 16 h 31"/>
                <a:gd name="T14" fmla="*/ 0 w 55"/>
                <a:gd name="T15" fmla="*/ 16 h 31"/>
                <a:gd name="T16" fmla="*/ 12 w 55"/>
                <a:gd name="T17" fmla="*/ 26 h 31"/>
                <a:gd name="T18" fmla="*/ 19 w 55"/>
                <a:gd name="T19" fmla="*/ 31 h 31"/>
                <a:gd name="T20" fmla="*/ 36 w 55"/>
                <a:gd name="T21" fmla="*/ 31 h 31"/>
                <a:gd name="T22" fmla="*/ 43 w 55"/>
                <a:gd name="T23" fmla="*/ 26 h 31"/>
                <a:gd name="T24" fmla="*/ 55 w 55"/>
                <a:gd name="T25" fmla="*/ 16 h 31"/>
                <a:gd name="T26" fmla="*/ 53 w 55"/>
                <a:gd name="T27" fmla="*/ 16 h 31"/>
                <a:gd name="T28" fmla="*/ 53 w 55"/>
                <a:gd name="T29" fmla="*/ 12 h 31"/>
                <a:gd name="T30" fmla="*/ 55 w 55"/>
                <a:gd name="T31" fmla="*/ 12 h 31"/>
                <a:gd name="T32" fmla="*/ 55 w 55"/>
                <a:gd name="T33" fmla="*/ 8 h 31"/>
                <a:gd name="T34" fmla="*/ 53 w 55"/>
                <a:gd name="T35" fmla="*/ 8 h 31"/>
                <a:gd name="T36" fmla="*/ 53 w 55"/>
                <a:gd name="T37" fmla="*/ 4 h 31"/>
                <a:gd name="T38" fmla="*/ 55 w 55"/>
                <a:gd name="T39" fmla="*/ 4 h 31"/>
                <a:gd name="T40" fmla="*/ 55 w 55"/>
                <a:gd name="T41" fmla="*/ 0 h 31"/>
                <a:gd name="T42" fmla="*/ 0 w 55"/>
                <a:gd name="T43" fmla="*/ 0 h 31"/>
                <a:gd name="T44" fmla="*/ 0 w 55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31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21"/>
                    <a:pt x="6" y="26"/>
                    <a:pt x="12" y="26"/>
                  </a:cubicBezTo>
                  <a:cubicBezTo>
                    <a:pt x="13" y="29"/>
                    <a:pt x="16" y="31"/>
                    <a:pt x="19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9" y="31"/>
                    <a:pt x="42" y="29"/>
                    <a:pt x="43" y="26"/>
                  </a:cubicBezTo>
                  <a:cubicBezTo>
                    <a:pt x="49" y="26"/>
                    <a:pt x="54" y="21"/>
                    <a:pt x="55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6777513" y="3231504"/>
            <a:ext cx="306468" cy="292354"/>
            <a:chOff x="8145843" y="5425657"/>
            <a:chExt cx="494435" cy="471664"/>
          </a:xfrm>
          <a:solidFill>
            <a:schemeClr val="accent2"/>
          </a:solidFill>
        </p:grpSpPr>
        <p:sp>
          <p:nvSpPr>
            <p:cNvPr id="10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5398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15398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39020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39020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62642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62642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20" name="直接连接符 119"/>
          <p:cNvCxnSpPr/>
          <p:nvPr/>
        </p:nvCxnSpPr>
        <p:spPr>
          <a:xfrm>
            <a:off x="19007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19007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42629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>
            <a:off x="42629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接连接符 123"/>
          <p:cNvCxnSpPr/>
          <p:nvPr/>
        </p:nvCxnSpPr>
        <p:spPr>
          <a:xfrm>
            <a:off x="66251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66251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170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9" name="圆角矩形 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17" name="圆角矩形 1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20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1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2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15%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25%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4" name="TextBox 131"/>
          <p:cNvSpPr txBox="1"/>
          <p:nvPr/>
        </p:nvSpPr>
        <p:spPr>
          <a:xfrm>
            <a:off x="1691680" y="8282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TextBox 132"/>
          <p:cNvSpPr txBox="1"/>
          <p:nvPr/>
        </p:nvSpPr>
        <p:spPr>
          <a:xfrm>
            <a:off x="1691680" y="98757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340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图表 3"/>
          <p:cNvGraphicFramePr/>
          <p:nvPr>
            <p:extLst/>
          </p:nvPr>
        </p:nvGraphicFramePr>
        <p:xfrm>
          <a:off x="815618" y="1223963"/>
          <a:ext cx="7512765" cy="2493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758114" y="3985237"/>
            <a:ext cx="7627774" cy="784830"/>
            <a:chOff x="1010818" y="5313639"/>
            <a:chExt cx="10170365" cy="1046439"/>
          </a:xfrm>
        </p:grpSpPr>
        <p:sp>
          <p:nvSpPr>
            <p:cNvPr id="6" name="文本框 5"/>
            <p:cNvSpPr txBox="1"/>
            <p:nvPr/>
          </p:nvSpPr>
          <p:spPr bwMode="auto">
            <a:xfrm>
              <a:off x="1010818" y="5313639"/>
              <a:ext cx="10170365" cy="1046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1170432" y="5313639"/>
              <a:ext cx="9851136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4536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/>
        </p:bldSub>
      </p:bldGraphic>
      <p:bldGraphic spid="4" grpId="1">
        <p:bldSub>
          <a:bldChart bld="series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55375" y="1365456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56848" y="1816596"/>
            <a:ext cx="769476" cy="769476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9850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6601640" y="153914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571569" y="125586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499180" y="245415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501974" y="2167305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8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145043" y="342188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124367" y="310412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42996" y="4371950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4846613" y="3999040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721463" y="386762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680237" y="3481167"/>
            <a:ext cx="1207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12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99319" y="192483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94320" y="1571802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6568909" y="1255862"/>
            <a:ext cx="0" cy="5448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6119428" y="3104121"/>
            <a:ext cx="4076" cy="61975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 flipV="1">
            <a:off x="6499180" y="2239313"/>
            <a:ext cx="3324" cy="6204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842996" y="3999040"/>
            <a:ext cx="8518" cy="6609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1675336" y="3421886"/>
            <a:ext cx="4901" cy="73404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1187624" y="1539146"/>
            <a:ext cx="0" cy="78204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400031" y="2859782"/>
            <a:ext cx="984394" cy="984394"/>
            <a:chOff x="1695226" y="3321784"/>
            <a:chExt cx="1250759" cy="1250759"/>
          </a:xfrm>
        </p:grpSpPr>
        <p:sp>
          <p:nvSpPr>
            <p:cNvPr id="32" name="椭圆 31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05964" y="2499742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77577" y="1317475"/>
            <a:ext cx="1625118" cy="1625118"/>
            <a:chOff x="1695226" y="3321784"/>
            <a:chExt cx="1250759" cy="1250759"/>
          </a:xfrm>
        </p:grpSpPr>
        <p:sp>
          <p:nvSpPr>
            <p:cNvPr id="38" name="椭圆 3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699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空心弧 3"/>
          <p:cNvSpPr/>
          <p:nvPr/>
        </p:nvSpPr>
        <p:spPr>
          <a:xfrm rot="5400000">
            <a:off x="386026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>
              <a:solidFill>
                <a:prstClr val="black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 bwMode="auto">
          <a:xfrm>
            <a:off x="2566927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 bwMode="auto">
          <a:xfrm>
            <a:off x="2616574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 bwMode="auto">
          <a:xfrm>
            <a:off x="3438546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34" idx="2"/>
          </p:cNvCxnSpPr>
          <p:nvPr/>
        </p:nvCxnSpPr>
        <p:spPr bwMode="auto">
          <a:xfrm>
            <a:off x="3294063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961382" y="113673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1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4932040" y="136945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600323" y="1737476"/>
            <a:ext cx="2259643" cy="2259643"/>
            <a:chOff x="1103084" y="2155824"/>
            <a:chExt cx="3176815" cy="3176815"/>
          </a:xfrm>
        </p:grpSpPr>
        <p:sp>
          <p:nvSpPr>
            <p:cNvPr id="12" name="椭圆 11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CCD0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2339752" y="1275606"/>
            <a:ext cx="373310" cy="37331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1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31840" y="2236528"/>
            <a:ext cx="373310" cy="37331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2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110900" y="3218921"/>
            <a:ext cx="373310" cy="37331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3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339752" y="4069127"/>
            <a:ext cx="373310" cy="37331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4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989630" y="1064722"/>
            <a:ext cx="858956" cy="858956"/>
            <a:chOff x="3989630" y="984316"/>
            <a:chExt cx="858956" cy="858956"/>
          </a:xfrm>
        </p:grpSpPr>
        <p:grpSp>
          <p:nvGrpSpPr>
            <p:cNvPr id="19" name="组合 18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6" cy="382587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0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21" name="Freeform 846"/>
              <p:cNvSpPr>
                <a:spLocks/>
              </p:cNvSpPr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847"/>
              <p:cNvSpPr>
                <a:spLocks/>
              </p:cNvSpPr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684712" y="1948340"/>
            <a:ext cx="858956" cy="858956"/>
            <a:chOff x="4684712" y="1948340"/>
            <a:chExt cx="858956" cy="858956"/>
          </a:xfrm>
        </p:grpSpPr>
        <p:grpSp>
          <p:nvGrpSpPr>
            <p:cNvPr id="26" name="组合 25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16016" y="2993953"/>
            <a:ext cx="858956" cy="858956"/>
            <a:chOff x="4716016" y="2993953"/>
            <a:chExt cx="858956" cy="858956"/>
          </a:xfrm>
        </p:grpSpPr>
        <p:grpSp>
          <p:nvGrpSpPr>
            <p:cNvPr id="31" name="组合 30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996846" y="3864636"/>
            <a:ext cx="858956" cy="858956"/>
            <a:chOff x="3996846" y="3864636"/>
            <a:chExt cx="858956" cy="858956"/>
          </a:xfrm>
        </p:grpSpPr>
        <p:grpSp>
          <p:nvGrpSpPr>
            <p:cNvPr id="36" name="组合 35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5609454" y="1997065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5580112" y="2229793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684012" y="302804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3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5654670" y="326076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009017" y="3972459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4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4"/>
              </a:solidFill>
              <a:latin typeface="+mj-ea"/>
              <a:ea typeface="+mj-ea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4979675" y="4205187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98453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51422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819150" y="1190625"/>
            <a:ext cx="7381875" cy="3352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52475" y="314325"/>
            <a:ext cx="14814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440012" y="2101653"/>
            <a:ext cx="1602228" cy="1359398"/>
            <a:chOff x="1881842" y="2656049"/>
            <a:chExt cx="2397222" cy="2093640"/>
          </a:xfrm>
        </p:grpSpPr>
        <p:grpSp>
          <p:nvGrpSpPr>
            <p:cNvPr id="15" name="组合 14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8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>
                  <a:latin typeface="+mj-ea"/>
                  <a:ea typeface="+mj-ea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>
                  <a:latin typeface="+mj-ea"/>
                  <a:ea typeface="+mj-ea"/>
                </a:endParaRPr>
              </a:p>
            </p:txBody>
          </p:sp>
        </p:grp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>
                <a:latin typeface="+mj-ea"/>
                <a:ea typeface="+mj-ea"/>
              </a:endParaRPr>
            </a:p>
          </p:txBody>
        </p:sp>
        <p:sp>
          <p:nvSpPr>
            <p:cNvPr id="17" name="TextBox 93"/>
            <p:cNvSpPr txBox="1"/>
            <p:nvPr/>
          </p:nvSpPr>
          <p:spPr>
            <a:xfrm>
              <a:off x="2378869" y="3062949"/>
              <a:ext cx="1403169" cy="12798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240313" y="2225614"/>
            <a:ext cx="2657800" cy="1111474"/>
            <a:chOff x="2328257" y="4927865"/>
            <a:chExt cx="1613587" cy="1711808"/>
          </a:xfrm>
        </p:grpSpPr>
        <p:sp>
          <p:nvSpPr>
            <p:cNvPr id="35" name="TextBox 111"/>
            <p:cNvSpPr txBox="1"/>
            <p:nvPr/>
          </p:nvSpPr>
          <p:spPr>
            <a:xfrm>
              <a:off x="2328257" y="4927865"/>
              <a:ext cx="1537897" cy="11850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标题内容</a:t>
              </a:r>
              <a:endPara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112"/>
            <p:cNvSpPr txBox="1"/>
            <p:nvPr/>
          </p:nvSpPr>
          <p:spPr>
            <a:xfrm>
              <a:off x="2562074" y="6023454"/>
              <a:ext cx="1379770" cy="61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WORKREPORT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093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 7"/>
          <p:cNvSpPr>
            <a:spLocks/>
          </p:cNvSpPr>
          <p:nvPr/>
        </p:nvSpPr>
        <p:spPr bwMode="auto">
          <a:xfrm>
            <a:off x="3136775" y="1205985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36616" y="967751"/>
            <a:ext cx="1149740" cy="1149740"/>
            <a:chOff x="2342140" y="893355"/>
            <a:chExt cx="1149740" cy="1149740"/>
          </a:xfrm>
        </p:grpSpPr>
        <p:grpSp>
          <p:nvGrpSpPr>
            <p:cNvPr id="6" name="组合 5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30172" y="2286104"/>
            <a:ext cx="1149740" cy="1149740"/>
            <a:chOff x="1835696" y="2211710"/>
            <a:chExt cx="1149740" cy="1149740"/>
          </a:xfrm>
        </p:grpSpPr>
        <p:grpSp>
          <p:nvGrpSpPr>
            <p:cNvPr id="11" name="组合 10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78244" y="3510242"/>
            <a:ext cx="1149740" cy="1149740"/>
            <a:chOff x="2483768" y="3435846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1455919" y="1327789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1455915" y="1640560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1082930" y="2658381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1182823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4" name="TextBox 22"/>
          <p:cNvSpPr txBox="1"/>
          <p:nvPr/>
        </p:nvSpPr>
        <p:spPr>
          <a:xfrm>
            <a:off x="1763688" y="4064093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1777275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6" name="Line 39"/>
          <p:cNvSpPr>
            <a:spLocks noChangeShapeType="1"/>
          </p:cNvSpPr>
          <p:nvPr/>
        </p:nvSpPr>
        <p:spPr bwMode="auto">
          <a:xfrm>
            <a:off x="4591540" y="1820702"/>
            <a:ext cx="915275" cy="45007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4118193" y="2813883"/>
            <a:ext cx="1241799" cy="1261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V="1">
            <a:off x="4548270" y="3359378"/>
            <a:ext cx="954357" cy="383256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74990" y="1658514"/>
            <a:ext cx="2281386" cy="2281386"/>
            <a:chOff x="1403648" y="1115468"/>
            <a:chExt cx="1294414" cy="1294414"/>
          </a:xfrm>
        </p:grpSpPr>
        <p:sp>
          <p:nvSpPr>
            <p:cNvPr id="30" name="椭圆 29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+mj-ea"/>
                <a:ea typeface="+mj-ea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TextBox 30"/>
            <p:cNvSpPr txBox="1"/>
            <p:nvPr/>
          </p:nvSpPr>
          <p:spPr>
            <a:xfrm>
              <a:off x="1687876" y="1485936"/>
              <a:ext cx="725958" cy="541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标题</a:t>
              </a:r>
              <a:endParaRPr lang="en-US" altLang="zh-CN" sz="2800" dirty="0" smtClean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内容</a:t>
              </a:r>
              <a:endParaRPr lang="zh-CN" altLang="en-US" sz="2800" dirty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001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5"/>
          <p:cNvSpPr txBox="1"/>
          <p:nvPr/>
        </p:nvSpPr>
        <p:spPr>
          <a:xfrm>
            <a:off x="1547665" y="100964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3569" y="911533"/>
            <a:ext cx="687215" cy="6872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71600" y="163564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1259632" y="2355726"/>
            <a:ext cx="687215" cy="6872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47664" y="307580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835696" y="3806685"/>
            <a:ext cx="687215" cy="68721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21"/>
          <p:cNvSpPr txBox="1"/>
          <p:nvPr/>
        </p:nvSpPr>
        <p:spPr>
          <a:xfrm>
            <a:off x="1763688" y="1724086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22"/>
          <p:cNvSpPr txBox="1"/>
          <p:nvPr/>
        </p:nvSpPr>
        <p:spPr>
          <a:xfrm>
            <a:off x="2051720" y="2449662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2411760" y="314781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2699791" y="3939902"/>
            <a:ext cx="5832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035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033665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3217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1252315" y="1674242"/>
            <a:ext cx="583929" cy="581800"/>
          </a:xfrm>
          <a:custGeom>
            <a:avLst/>
            <a:gdLst>
              <a:gd name="T0" fmla="*/ 86 w 116"/>
              <a:gd name="T1" fmla="*/ 17 h 116"/>
              <a:gd name="T2" fmla="*/ 8 w 116"/>
              <a:gd name="T3" fmla="*/ 45 h 116"/>
              <a:gd name="T4" fmla="*/ 11 w 116"/>
              <a:gd name="T5" fmla="*/ 50 h 116"/>
              <a:gd name="T6" fmla="*/ 12 w 116"/>
              <a:gd name="T7" fmla="*/ 59 h 116"/>
              <a:gd name="T8" fmla="*/ 16 w 116"/>
              <a:gd name="T9" fmla="*/ 69 h 116"/>
              <a:gd name="T10" fmla="*/ 20 w 116"/>
              <a:gd name="T11" fmla="*/ 77 h 116"/>
              <a:gd name="T12" fmla="*/ 24 w 116"/>
              <a:gd name="T13" fmla="*/ 83 h 116"/>
              <a:gd name="T14" fmla="*/ 27 w 116"/>
              <a:gd name="T15" fmla="*/ 98 h 116"/>
              <a:gd name="T16" fmla="*/ 33 w 116"/>
              <a:gd name="T17" fmla="*/ 105 h 116"/>
              <a:gd name="T18" fmla="*/ 34 w 116"/>
              <a:gd name="T19" fmla="*/ 101 h 116"/>
              <a:gd name="T20" fmla="*/ 37 w 116"/>
              <a:gd name="T21" fmla="*/ 93 h 116"/>
              <a:gd name="T22" fmla="*/ 41 w 116"/>
              <a:gd name="T23" fmla="*/ 83 h 116"/>
              <a:gd name="T24" fmla="*/ 49 w 116"/>
              <a:gd name="T25" fmla="*/ 73 h 116"/>
              <a:gd name="T26" fmla="*/ 53 w 116"/>
              <a:gd name="T27" fmla="*/ 66 h 116"/>
              <a:gd name="T28" fmla="*/ 45 w 116"/>
              <a:gd name="T29" fmla="*/ 61 h 116"/>
              <a:gd name="T30" fmla="*/ 38 w 116"/>
              <a:gd name="T31" fmla="*/ 58 h 116"/>
              <a:gd name="T32" fmla="*/ 33 w 116"/>
              <a:gd name="T33" fmla="*/ 51 h 116"/>
              <a:gd name="T34" fmla="*/ 25 w 116"/>
              <a:gd name="T35" fmla="*/ 47 h 116"/>
              <a:gd name="T36" fmla="*/ 17 w 116"/>
              <a:gd name="T37" fmla="*/ 49 h 116"/>
              <a:gd name="T38" fmla="*/ 13 w 116"/>
              <a:gd name="T39" fmla="*/ 44 h 116"/>
              <a:gd name="T40" fmla="*/ 12 w 116"/>
              <a:gd name="T41" fmla="*/ 37 h 116"/>
              <a:gd name="T42" fmla="*/ 8 w 116"/>
              <a:gd name="T43" fmla="*/ 37 h 116"/>
              <a:gd name="T44" fmla="*/ 12 w 116"/>
              <a:gd name="T45" fmla="*/ 30 h 116"/>
              <a:gd name="T46" fmla="*/ 18 w 116"/>
              <a:gd name="T47" fmla="*/ 30 h 116"/>
              <a:gd name="T48" fmla="*/ 24 w 116"/>
              <a:gd name="T49" fmla="*/ 25 h 116"/>
              <a:gd name="T50" fmla="*/ 30 w 116"/>
              <a:gd name="T51" fmla="*/ 18 h 116"/>
              <a:gd name="T52" fmla="*/ 32 w 116"/>
              <a:gd name="T53" fmla="*/ 15 h 116"/>
              <a:gd name="T54" fmla="*/ 42 w 116"/>
              <a:gd name="T55" fmla="*/ 12 h 116"/>
              <a:gd name="T56" fmla="*/ 34 w 116"/>
              <a:gd name="T57" fmla="*/ 8 h 116"/>
              <a:gd name="T58" fmla="*/ 32 w 116"/>
              <a:gd name="T59" fmla="*/ 8 h 116"/>
              <a:gd name="T60" fmla="*/ 49 w 116"/>
              <a:gd name="T61" fmla="*/ 2 h 116"/>
              <a:gd name="T62" fmla="*/ 56 w 116"/>
              <a:gd name="T63" fmla="*/ 5 h 116"/>
              <a:gd name="T64" fmla="*/ 82 w 116"/>
              <a:gd name="T65" fmla="*/ 6 h 116"/>
              <a:gd name="T66" fmla="*/ 79 w 116"/>
              <a:gd name="T67" fmla="*/ 11 h 116"/>
              <a:gd name="T68" fmla="*/ 85 w 116"/>
              <a:gd name="T69" fmla="*/ 19 h 116"/>
              <a:gd name="T70" fmla="*/ 89 w 116"/>
              <a:gd name="T71" fmla="*/ 19 h 116"/>
              <a:gd name="T72" fmla="*/ 93 w 116"/>
              <a:gd name="T73" fmla="*/ 17 h 116"/>
              <a:gd name="T74" fmla="*/ 97 w 116"/>
              <a:gd name="T75" fmla="*/ 23 h 116"/>
              <a:gd name="T76" fmla="*/ 101 w 116"/>
              <a:gd name="T77" fmla="*/ 27 h 116"/>
              <a:gd name="T78" fmla="*/ 95 w 116"/>
              <a:gd name="T79" fmla="*/ 27 h 116"/>
              <a:gd name="T80" fmla="*/ 89 w 116"/>
              <a:gd name="T81" fmla="*/ 25 h 116"/>
              <a:gd name="T82" fmla="*/ 81 w 116"/>
              <a:gd name="T83" fmla="*/ 24 h 116"/>
              <a:gd name="T84" fmla="*/ 74 w 116"/>
              <a:gd name="T85" fmla="*/ 30 h 116"/>
              <a:gd name="T86" fmla="*/ 70 w 116"/>
              <a:gd name="T87" fmla="*/ 39 h 116"/>
              <a:gd name="T88" fmla="*/ 73 w 116"/>
              <a:gd name="T89" fmla="*/ 50 h 116"/>
              <a:gd name="T90" fmla="*/ 82 w 116"/>
              <a:gd name="T91" fmla="*/ 53 h 116"/>
              <a:gd name="T92" fmla="*/ 91 w 116"/>
              <a:gd name="T93" fmla="*/ 53 h 116"/>
              <a:gd name="T94" fmla="*/ 95 w 116"/>
              <a:gd name="T95" fmla="*/ 61 h 116"/>
              <a:gd name="T96" fmla="*/ 96 w 116"/>
              <a:gd name="T97" fmla="*/ 71 h 116"/>
              <a:gd name="T98" fmla="*/ 95 w 116"/>
              <a:gd name="T99" fmla="*/ 81 h 116"/>
              <a:gd name="T100" fmla="*/ 100 w 116"/>
              <a:gd name="T101" fmla="*/ 90 h 116"/>
              <a:gd name="T102" fmla="*/ 107 w 116"/>
              <a:gd name="T103" fmla="*/ 82 h 116"/>
              <a:gd name="T104" fmla="*/ 112 w 116"/>
              <a:gd name="T105" fmla="*/ 69 h 116"/>
              <a:gd name="T106" fmla="*/ 114 w 116"/>
              <a:gd name="T107" fmla="*/ 53 h 116"/>
              <a:gd name="T108" fmla="*/ 109 w 116"/>
              <a:gd name="T109" fmla="*/ 39 h 116"/>
              <a:gd name="T110" fmla="*/ 105 w 116"/>
              <a:gd name="T111" fmla="*/ 32 h 116"/>
              <a:gd name="T112" fmla="*/ 111 w 116"/>
              <a:gd name="T113" fmla="*/ 41 h 116"/>
              <a:gd name="T114" fmla="*/ 79 w 116"/>
              <a:gd name="T115" fmla="*/ 10 h 116"/>
              <a:gd name="T116" fmla="*/ 75 w 116"/>
              <a:gd name="T117" fmla="*/ 5 h 116"/>
              <a:gd name="T118" fmla="*/ 76 w 116"/>
              <a:gd name="T119" fmla="*/ 9 h 116"/>
              <a:gd name="T120" fmla="*/ 73 w 116"/>
              <a:gd name="T121" fmla="*/ 4 h 116"/>
              <a:gd name="T122" fmla="*/ 109 w 116"/>
              <a:gd name="T123" fmla="*/ 8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6" h="116">
                <a:moveTo>
                  <a:pt x="6" y="33"/>
                </a:move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6" y="33"/>
                  <a:pt x="5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3"/>
                </a:cubicBezTo>
                <a:close/>
                <a:moveTo>
                  <a:pt x="5" y="35"/>
                </a:move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5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88" y="18"/>
                </a:move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6" y="17"/>
                  <a:pt x="86" y="17"/>
                  <a:pt x="86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8"/>
                  <a:pt x="87" y="18"/>
                  <a:pt x="87" y="18"/>
                </a:cubicBezTo>
                <a:cubicBezTo>
                  <a:pt x="86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lose/>
                <a:moveTo>
                  <a:pt x="112" y="37"/>
                </a:moveTo>
                <a:cubicBezTo>
                  <a:pt x="114" y="44"/>
                  <a:pt x="116" y="51"/>
                  <a:pt x="116" y="58"/>
                </a:cubicBezTo>
                <a:cubicBezTo>
                  <a:pt x="116" y="90"/>
                  <a:pt x="90" y="116"/>
                  <a:pt x="58" y="116"/>
                </a:cubicBezTo>
                <a:cubicBezTo>
                  <a:pt x="26" y="116"/>
                  <a:pt x="0" y="90"/>
                  <a:pt x="0" y="58"/>
                </a:cubicBezTo>
                <a:cubicBezTo>
                  <a:pt x="0" y="50"/>
                  <a:pt x="2" y="42"/>
                  <a:pt x="5" y="35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8" y="44"/>
                  <a:pt x="8" y="44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1"/>
                  <a:pt x="13" y="51"/>
                  <a:pt x="13" y="51"/>
                </a:cubicBezTo>
                <a:cubicBezTo>
                  <a:pt x="13" y="51"/>
                  <a:pt x="14" y="51"/>
                  <a:pt x="14" y="51"/>
                </a:cubicBezTo>
                <a:cubicBezTo>
                  <a:pt x="14" y="51"/>
                  <a:pt x="14" y="52"/>
                  <a:pt x="14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52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5" y="53"/>
                  <a:pt x="15" y="53"/>
                  <a:pt x="15" y="54"/>
                </a:cubicBezTo>
                <a:cubicBezTo>
                  <a:pt x="15" y="54"/>
                  <a:pt x="15" y="54"/>
                  <a:pt x="14" y="54"/>
                </a:cubicBezTo>
                <a:cubicBezTo>
                  <a:pt x="14" y="54"/>
                  <a:pt x="14" y="54"/>
                  <a:pt x="14" y="54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0"/>
                  <a:pt x="12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1"/>
                  <a:pt x="13" y="61"/>
                  <a:pt x="13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13" y="64"/>
                  <a:pt x="13" y="65"/>
                </a:cubicBezTo>
                <a:cubicBezTo>
                  <a:pt x="13" y="65"/>
                  <a:pt x="13" y="65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7"/>
                  <a:pt x="14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7"/>
                  <a:pt x="14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6" y="69"/>
                  <a:pt x="16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1"/>
                  <a:pt x="16" y="71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7" y="73"/>
                </a:cubicBezTo>
                <a:cubicBezTo>
                  <a:pt x="17" y="73"/>
                  <a:pt x="17" y="73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5"/>
                  <a:pt x="17" y="75"/>
                </a:cubicBezTo>
                <a:cubicBezTo>
                  <a:pt x="17" y="75"/>
                  <a:pt x="17" y="75"/>
                  <a:pt x="18" y="75"/>
                </a:cubicBezTo>
                <a:cubicBezTo>
                  <a:pt x="18" y="75"/>
                  <a:pt x="18" y="75"/>
                  <a:pt x="18" y="75"/>
                </a:cubicBezTo>
                <a:cubicBezTo>
                  <a:pt x="18" y="76"/>
                  <a:pt x="18" y="76"/>
                  <a:pt x="18" y="76"/>
                </a:cubicBezTo>
                <a:cubicBezTo>
                  <a:pt x="19" y="76"/>
                  <a:pt x="19" y="76"/>
                  <a:pt x="19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9"/>
                  <a:pt x="22" y="79"/>
                </a:cubicBezTo>
                <a:cubicBezTo>
                  <a:pt x="22" y="79"/>
                  <a:pt x="22" y="79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3"/>
                  <a:pt x="23" y="83"/>
                </a:cubicBezTo>
                <a:cubicBezTo>
                  <a:pt x="23" y="83"/>
                  <a:pt x="23" y="83"/>
                  <a:pt x="23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4"/>
                  <a:pt x="24" y="85"/>
                  <a:pt x="24" y="85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90"/>
                  <a:pt x="24" y="90"/>
                  <a:pt x="24" y="90"/>
                </a:cubicBezTo>
                <a:cubicBezTo>
                  <a:pt x="24" y="90"/>
                  <a:pt x="24" y="90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90"/>
                  <a:pt x="25" y="91"/>
                  <a:pt x="25" y="91"/>
                </a:cubicBezTo>
                <a:cubicBezTo>
                  <a:pt x="25" y="91"/>
                  <a:pt x="25" y="92"/>
                  <a:pt x="25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5"/>
                  <a:pt x="25" y="95"/>
                </a:cubicBezTo>
                <a:cubicBezTo>
                  <a:pt x="25" y="95"/>
                  <a:pt x="25" y="95"/>
                  <a:pt x="25" y="95"/>
                </a:cubicBezTo>
                <a:cubicBezTo>
                  <a:pt x="25" y="96"/>
                  <a:pt x="26" y="96"/>
                  <a:pt x="26" y="97"/>
                </a:cubicBezTo>
                <a:cubicBezTo>
                  <a:pt x="26" y="97"/>
                  <a:pt x="26" y="97"/>
                  <a:pt x="26" y="97"/>
                </a:cubicBezTo>
                <a:cubicBezTo>
                  <a:pt x="27" y="97"/>
                  <a:pt x="27" y="97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8" y="98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9" y="99"/>
                </a:cubicBezTo>
                <a:cubicBezTo>
                  <a:pt x="29" y="100"/>
                  <a:pt x="29" y="100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0" y="101"/>
                  <a:pt x="30" y="101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1" y="103"/>
                </a:cubicBezTo>
                <a:cubicBezTo>
                  <a:pt x="31" y="103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2" y="104"/>
                  <a:pt x="32" y="104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5" y="106"/>
                </a:cubicBezTo>
                <a:cubicBezTo>
                  <a:pt x="35" y="106"/>
                  <a:pt x="35" y="106"/>
                  <a:pt x="35" y="105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105"/>
                  <a:pt x="35" y="105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3"/>
                </a:cubicBezTo>
                <a:cubicBezTo>
                  <a:pt x="35" y="103"/>
                  <a:pt x="35" y="103"/>
                  <a:pt x="35" y="103"/>
                </a:cubicBezTo>
                <a:cubicBezTo>
                  <a:pt x="35" y="103"/>
                  <a:pt x="35" y="102"/>
                  <a:pt x="35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100"/>
                  <a:pt x="34" y="99"/>
                  <a:pt x="34" y="99"/>
                </a:cubicBezTo>
                <a:cubicBezTo>
                  <a:pt x="34" y="99"/>
                  <a:pt x="34" y="99"/>
                  <a:pt x="33" y="99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4" y="97"/>
                  <a:pt x="34" y="97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95"/>
                  <a:pt x="35" y="95"/>
                  <a:pt x="35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7" y="95"/>
                  <a:pt x="37" y="95"/>
                </a:cubicBezTo>
                <a:cubicBezTo>
                  <a:pt x="37" y="94"/>
                  <a:pt x="37" y="94"/>
                  <a:pt x="37" y="93"/>
                </a:cubicBezTo>
                <a:cubicBezTo>
                  <a:pt x="37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5" y="93"/>
                  <a:pt x="35" y="92"/>
                </a:cubicBezTo>
                <a:cubicBezTo>
                  <a:pt x="35" y="92"/>
                  <a:pt x="35" y="92"/>
                  <a:pt x="35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8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9" y="90"/>
                  <a:pt x="39" y="90"/>
                  <a:pt x="39" y="90"/>
                </a:cubicBezTo>
                <a:cubicBezTo>
                  <a:pt x="39" y="90"/>
                  <a:pt x="40" y="89"/>
                  <a:pt x="40" y="89"/>
                </a:cubicBezTo>
                <a:cubicBezTo>
                  <a:pt x="40" y="88"/>
                  <a:pt x="40" y="88"/>
                  <a:pt x="40" y="88"/>
                </a:cubicBezTo>
                <a:cubicBezTo>
                  <a:pt x="40" y="85"/>
                  <a:pt x="40" y="85"/>
                  <a:pt x="40" y="85"/>
                </a:cubicBezTo>
                <a:cubicBezTo>
                  <a:pt x="40" y="85"/>
                  <a:pt x="40" y="84"/>
                  <a:pt x="40" y="84"/>
                </a:cubicBezTo>
                <a:cubicBezTo>
                  <a:pt x="40" y="84"/>
                  <a:pt x="40" y="84"/>
                  <a:pt x="40" y="84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3"/>
                  <a:pt x="41" y="83"/>
                </a:cubicBezTo>
                <a:cubicBezTo>
                  <a:pt x="41" y="83"/>
                  <a:pt x="41" y="83"/>
                  <a:pt x="41" y="83"/>
                </a:cubicBezTo>
                <a:cubicBezTo>
                  <a:pt x="41" y="83"/>
                  <a:pt x="41" y="83"/>
                  <a:pt x="42" y="82"/>
                </a:cubicBezTo>
                <a:cubicBezTo>
                  <a:pt x="42" y="82"/>
                  <a:pt x="42" y="82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2"/>
                  <a:pt x="44" y="82"/>
                </a:cubicBezTo>
                <a:cubicBezTo>
                  <a:pt x="44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0"/>
                  <a:pt x="46" y="80"/>
                  <a:pt x="46" y="80"/>
                </a:cubicBezTo>
                <a:cubicBezTo>
                  <a:pt x="46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8" y="80"/>
                  <a:pt x="48" y="79"/>
                </a:cubicBezTo>
                <a:cubicBezTo>
                  <a:pt x="48" y="79"/>
                  <a:pt x="48" y="79"/>
                  <a:pt x="48" y="79"/>
                </a:cubicBezTo>
                <a:cubicBezTo>
                  <a:pt x="48" y="78"/>
                  <a:pt x="48" y="78"/>
                  <a:pt x="48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7"/>
                  <a:pt x="49" y="76"/>
                  <a:pt x="49" y="76"/>
                </a:cubicBezTo>
                <a:cubicBezTo>
                  <a:pt x="49" y="75"/>
                  <a:pt x="49" y="75"/>
                  <a:pt x="49" y="75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1" y="71"/>
                  <a:pt x="51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2" y="69"/>
                  <a:pt x="52" y="69"/>
                </a:cubicBezTo>
                <a:cubicBezTo>
                  <a:pt x="52" y="69"/>
                  <a:pt x="52" y="68"/>
                  <a:pt x="53" y="68"/>
                </a:cubicBezTo>
                <a:cubicBezTo>
                  <a:pt x="53" y="68"/>
                  <a:pt x="53" y="68"/>
                  <a:pt x="53" y="68"/>
                </a:cubicBezTo>
                <a:cubicBezTo>
                  <a:pt x="54" y="68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3"/>
                  <a:pt x="53" y="63"/>
                  <a:pt x="53" y="63"/>
                </a:cubicBezTo>
                <a:cubicBezTo>
                  <a:pt x="53" y="63"/>
                  <a:pt x="53" y="63"/>
                  <a:pt x="53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0" y="63"/>
                  <a:pt x="50" y="63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62"/>
                  <a:pt x="49" y="61"/>
                  <a:pt x="49" y="61"/>
                </a:cubicBezTo>
                <a:cubicBezTo>
                  <a:pt x="49" y="61"/>
                  <a:pt x="49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4" y="60"/>
                  <a:pt x="43" y="60"/>
                </a:cubicBezTo>
                <a:cubicBezTo>
                  <a:pt x="43" y="60"/>
                  <a:pt x="43" y="60"/>
                  <a:pt x="43" y="60"/>
                </a:cubicBezTo>
                <a:cubicBezTo>
                  <a:pt x="43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8" y="59"/>
                  <a:pt x="38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40" y="58"/>
                  <a:pt x="40" y="58"/>
                </a:cubicBezTo>
                <a:cubicBezTo>
                  <a:pt x="40" y="58"/>
                  <a:pt x="39" y="57"/>
                  <a:pt x="39" y="57"/>
                </a:cubicBezTo>
                <a:cubicBezTo>
                  <a:pt x="39" y="57"/>
                  <a:pt x="39" y="57"/>
                  <a:pt x="39" y="56"/>
                </a:cubicBezTo>
                <a:cubicBezTo>
                  <a:pt x="39" y="56"/>
                  <a:pt x="38" y="56"/>
                  <a:pt x="38" y="56"/>
                </a:cubicBezTo>
                <a:cubicBezTo>
                  <a:pt x="38" y="56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3"/>
                  <a:pt x="36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49"/>
                  <a:pt x="29" y="49"/>
                  <a:pt x="29" y="49"/>
                </a:cubicBezTo>
                <a:cubicBezTo>
                  <a:pt x="29" y="49"/>
                  <a:pt x="29" y="49"/>
                  <a:pt x="29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5" y="48"/>
                  <a:pt x="26" y="48"/>
                </a:cubicBezTo>
                <a:cubicBezTo>
                  <a:pt x="26" y="47"/>
                  <a:pt x="26" y="47"/>
                  <a:pt x="26" y="47"/>
                </a:cubicBezTo>
                <a:cubicBezTo>
                  <a:pt x="25" y="47"/>
                  <a:pt x="25" y="47"/>
                  <a:pt x="25" y="47"/>
                </a:cubicBezTo>
                <a:cubicBezTo>
                  <a:pt x="25" y="47"/>
                  <a:pt x="24" y="47"/>
                  <a:pt x="24" y="47"/>
                </a:cubicBezTo>
                <a:cubicBezTo>
                  <a:pt x="24" y="47"/>
                  <a:pt x="24" y="47"/>
                  <a:pt x="23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7"/>
                  <a:pt x="22" y="46"/>
                  <a:pt x="22" y="46"/>
                </a:cubicBezTo>
                <a:cubicBezTo>
                  <a:pt x="22" y="46"/>
                  <a:pt x="22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7"/>
                  <a:pt x="20" y="47"/>
                  <a:pt x="20" y="47"/>
                </a:cubicBezTo>
                <a:cubicBezTo>
                  <a:pt x="20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5" y="49"/>
                  <a:pt x="15" y="49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49"/>
                  <a:pt x="15" y="48"/>
                  <a:pt x="15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8"/>
                  <a:pt x="15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2" y="48"/>
                  <a:pt x="12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3" y="46"/>
                  <a:pt x="13" y="45"/>
                </a:cubicBezTo>
                <a:cubicBezTo>
                  <a:pt x="13" y="45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3"/>
                  <a:pt x="13" y="43"/>
                  <a:pt x="13" y="42"/>
                </a:cubicBezTo>
                <a:cubicBezTo>
                  <a:pt x="13" y="42"/>
                  <a:pt x="13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2" y="40"/>
                </a:cubicBezTo>
                <a:cubicBezTo>
                  <a:pt x="12" y="40"/>
                  <a:pt x="12" y="39"/>
                  <a:pt x="13" y="38"/>
                </a:cubicBezTo>
                <a:cubicBezTo>
                  <a:pt x="13" y="38"/>
                  <a:pt x="13" y="38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1" y="37"/>
                  <a:pt x="11" y="37"/>
                </a:cubicBezTo>
                <a:cubicBezTo>
                  <a:pt x="11" y="37"/>
                  <a:pt x="10" y="37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8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8" y="40"/>
                  <a:pt x="8" y="40"/>
                </a:cubicBezTo>
                <a:cubicBezTo>
                  <a:pt x="8" y="40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8"/>
                  <a:pt x="8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6"/>
                </a:cubicBezTo>
                <a:cubicBezTo>
                  <a:pt x="9" y="36"/>
                  <a:pt x="8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5"/>
                  <a:pt x="9" y="35"/>
                </a:cubicBezTo>
                <a:cubicBezTo>
                  <a:pt x="9" y="35"/>
                  <a:pt x="9" y="34"/>
                  <a:pt x="9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9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1" y="32"/>
                  <a:pt x="11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1"/>
                  <a:pt x="11" y="31"/>
                  <a:pt x="11" y="31"/>
                </a:cubicBezTo>
                <a:cubicBezTo>
                  <a:pt x="12" y="31"/>
                  <a:pt x="12" y="31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29"/>
                  <a:pt x="15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7" y="30"/>
                  <a:pt x="17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6" y="33"/>
                  <a:pt x="16" y="33"/>
                </a:cubicBezTo>
                <a:cubicBezTo>
                  <a:pt x="16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8" y="33"/>
                  <a:pt x="18" y="32"/>
                  <a:pt x="18" y="32"/>
                </a:cubicBezTo>
                <a:cubicBezTo>
                  <a:pt x="18" y="32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2" y="27"/>
                  <a:pt x="22" y="26"/>
                </a:cubicBezTo>
                <a:cubicBezTo>
                  <a:pt x="22" y="26"/>
                  <a:pt x="22" y="26"/>
                  <a:pt x="22" y="26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4" y="24"/>
                </a:cubicBezTo>
                <a:cubicBezTo>
                  <a:pt x="24" y="24"/>
                  <a:pt x="24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2"/>
                  <a:pt x="25" y="22"/>
                </a:cubicBezTo>
                <a:cubicBezTo>
                  <a:pt x="26" y="22"/>
                  <a:pt x="26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30" y="20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3" y="17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6"/>
                  <a:pt x="35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2"/>
                </a:cubicBezTo>
                <a:cubicBezTo>
                  <a:pt x="39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1"/>
                  <a:pt x="42" y="11"/>
                </a:cubicBezTo>
                <a:cubicBezTo>
                  <a:pt x="42" y="11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8"/>
                  <a:pt x="42" y="8"/>
                  <a:pt x="42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39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5" y="8"/>
                  <a:pt x="35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1"/>
                  <a:pt x="32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1"/>
                  <a:pt x="32" y="11"/>
                  <a:pt x="31" y="11"/>
                </a:cubicBezTo>
                <a:cubicBezTo>
                  <a:pt x="31" y="11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1"/>
                </a:cubicBezTo>
                <a:cubicBezTo>
                  <a:pt x="31" y="11"/>
                  <a:pt x="31" y="11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6"/>
                  <a:pt x="34" y="6"/>
                </a:cubicBezTo>
                <a:cubicBezTo>
                  <a:pt x="34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5"/>
                </a:cubicBezTo>
                <a:cubicBezTo>
                  <a:pt x="37" y="5"/>
                  <a:pt x="37" y="5"/>
                  <a:pt x="37" y="4"/>
                </a:cubicBezTo>
                <a:cubicBezTo>
                  <a:pt x="37" y="4"/>
                  <a:pt x="37" y="4"/>
                  <a:pt x="37" y="4"/>
                </a:cubicBezTo>
                <a:cubicBezTo>
                  <a:pt x="41" y="3"/>
                  <a:pt x="45" y="2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3"/>
                  <a:pt x="50" y="3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5"/>
                  <a:pt x="49" y="5"/>
                  <a:pt x="48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7"/>
                  <a:pt x="49" y="7"/>
                  <a:pt x="49" y="7"/>
                </a:cubicBezTo>
                <a:cubicBezTo>
                  <a:pt x="49" y="7"/>
                  <a:pt x="49" y="8"/>
                  <a:pt x="50" y="8"/>
                </a:cubicBezTo>
                <a:cubicBezTo>
                  <a:pt x="50" y="8"/>
                  <a:pt x="50" y="8"/>
                  <a:pt x="50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3" y="8"/>
                  <a:pt x="53" y="8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5" y="6"/>
                  <a:pt x="56" y="6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7" y="5"/>
                </a:cubicBezTo>
                <a:cubicBezTo>
                  <a:pt x="57" y="5"/>
                  <a:pt x="57" y="5"/>
                  <a:pt x="57" y="4"/>
                </a:cubicBezTo>
                <a:cubicBezTo>
                  <a:pt x="57" y="4"/>
                  <a:pt x="57" y="4"/>
                  <a:pt x="57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2"/>
                  <a:pt x="59" y="2"/>
                  <a:pt x="59" y="2"/>
                </a:cubicBezTo>
                <a:cubicBezTo>
                  <a:pt x="59" y="2"/>
                  <a:pt x="59" y="2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0"/>
                  <a:pt x="60" y="0"/>
                  <a:pt x="60" y="0"/>
                </a:cubicBezTo>
                <a:cubicBezTo>
                  <a:pt x="68" y="1"/>
                  <a:pt x="75" y="3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9"/>
                  <a:pt x="82" y="9"/>
                </a:cubicBezTo>
                <a:cubicBezTo>
                  <a:pt x="82" y="9"/>
                  <a:pt x="82" y="9"/>
                  <a:pt x="82" y="9"/>
                </a:cubicBezTo>
                <a:cubicBezTo>
                  <a:pt x="83" y="9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10"/>
                  <a:pt x="83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8" y="11"/>
                  <a:pt x="78" y="11"/>
                  <a:pt x="78" y="12"/>
                </a:cubicBezTo>
                <a:cubicBezTo>
                  <a:pt x="77" y="12"/>
                  <a:pt x="77" y="12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6" y="13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7" y="15"/>
                  <a:pt x="77" y="16"/>
                  <a:pt x="78" y="16"/>
                </a:cubicBezTo>
                <a:cubicBezTo>
                  <a:pt x="78" y="16"/>
                  <a:pt x="78" y="17"/>
                  <a:pt x="79" y="17"/>
                </a:cubicBezTo>
                <a:cubicBezTo>
                  <a:pt x="79" y="18"/>
                  <a:pt x="80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81" y="20"/>
                  <a:pt x="81" y="20"/>
                  <a:pt x="81" y="20"/>
                </a:cubicBezTo>
                <a:cubicBezTo>
                  <a:pt x="81" y="20"/>
                  <a:pt x="81" y="20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8"/>
                </a:cubicBezTo>
                <a:cubicBezTo>
                  <a:pt x="83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9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6" y="19"/>
                  <a:pt x="86" y="19"/>
                </a:cubicBezTo>
                <a:cubicBezTo>
                  <a:pt x="86" y="19"/>
                  <a:pt x="86" y="19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8" y="20"/>
                  <a:pt x="88" y="20"/>
                  <a:pt x="88" y="21"/>
                </a:cubicBezTo>
                <a:cubicBezTo>
                  <a:pt x="88" y="21"/>
                  <a:pt x="88" y="21"/>
                  <a:pt x="88" y="21"/>
                </a:cubicBezTo>
                <a:cubicBezTo>
                  <a:pt x="88" y="23"/>
                  <a:pt x="88" y="23"/>
                  <a:pt x="88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4"/>
                  <a:pt x="89" y="24"/>
                  <a:pt x="89" y="24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1" y="22"/>
                  <a:pt x="91" y="22"/>
                </a:cubicBezTo>
                <a:cubicBezTo>
                  <a:pt x="91" y="22"/>
                  <a:pt x="91" y="22"/>
                  <a:pt x="91" y="22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0" y="20"/>
                  <a:pt x="90" y="20"/>
                </a:cubicBezTo>
                <a:cubicBezTo>
                  <a:pt x="90" y="20"/>
                  <a:pt x="90" y="20"/>
                  <a:pt x="90" y="20"/>
                </a:cubicBezTo>
                <a:cubicBezTo>
                  <a:pt x="90" y="19"/>
                  <a:pt x="90" y="19"/>
                  <a:pt x="89" y="19"/>
                </a:cubicBezTo>
                <a:cubicBezTo>
                  <a:pt x="89" y="19"/>
                  <a:pt x="89" y="19"/>
                  <a:pt x="89" y="19"/>
                </a:cubicBezTo>
                <a:cubicBezTo>
                  <a:pt x="89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4" y="22"/>
                  <a:pt x="94" y="22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0"/>
                  <a:pt x="94" y="20"/>
                </a:cubicBezTo>
                <a:cubicBezTo>
                  <a:pt x="94" y="19"/>
                  <a:pt x="94" y="18"/>
                  <a:pt x="93" y="18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4" y="16"/>
                  <a:pt x="94" y="16"/>
                  <a:pt x="94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6" y="17"/>
                </a:cubicBezTo>
                <a:cubicBezTo>
                  <a:pt x="96" y="17"/>
                  <a:pt x="96" y="17"/>
                  <a:pt x="96" y="17"/>
                </a:cubicBezTo>
                <a:cubicBezTo>
                  <a:pt x="96" y="17"/>
                  <a:pt x="96" y="18"/>
                  <a:pt x="96" y="18"/>
                </a:cubicBezTo>
                <a:cubicBezTo>
                  <a:pt x="96" y="18"/>
                  <a:pt x="96" y="18"/>
                  <a:pt x="96" y="18"/>
                </a:cubicBezTo>
                <a:cubicBezTo>
                  <a:pt x="97" y="18"/>
                  <a:pt x="97" y="18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6" y="19"/>
                  <a:pt x="96" y="19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1"/>
                  <a:pt x="95" y="21"/>
                  <a:pt x="96" y="21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3"/>
                  <a:pt x="100" y="23"/>
                </a:cubicBezTo>
                <a:cubicBezTo>
                  <a:pt x="100" y="23"/>
                  <a:pt x="100" y="23"/>
                  <a:pt x="100" y="23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8"/>
                  <a:pt x="101" y="28"/>
                </a:cubicBezTo>
                <a:cubicBezTo>
                  <a:pt x="101" y="28"/>
                  <a:pt x="101" y="27"/>
                  <a:pt x="101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99" y="28"/>
                  <a:pt x="99" y="28"/>
                </a:cubicBezTo>
                <a:cubicBezTo>
                  <a:pt x="99" y="27"/>
                  <a:pt x="99" y="27"/>
                  <a:pt x="99" y="27"/>
                </a:cubicBezTo>
                <a:cubicBezTo>
                  <a:pt x="99" y="27"/>
                  <a:pt x="99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7" y="27"/>
                  <a:pt x="97" y="27"/>
                  <a:pt x="97" y="27"/>
                </a:cubicBezTo>
                <a:cubicBezTo>
                  <a:pt x="97" y="27"/>
                  <a:pt x="97" y="27"/>
                  <a:pt x="97" y="26"/>
                </a:cubicBezTo>
                <a:cubicBezTo>
                  <a:pt x="96" y="26"/>
                  <a:pt x="96" y="26"/>
                  <a:pt x="96" y="26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7"/>
                  <a:pt x="95" y="27"/>
                  <a:pt x="95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3"/>
                  <a:pt x="89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2"/>
                  <a:pt x="88" y="22"/>
                  <a:pt x="88" y="22"/>
                </a:cubicBezTo>
                <a:cubicBezTo>
                  <a:pt x="87" y="22"/>
                  <a:pt x="87" y="22"/>
                  <a:pt x="87" y="22"/>
                </a:cubicBezTo>
                <a:cubicBezTo>
                  <a:pt x="87" y="22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23"/>
                  <a:pt x="85" y="23"/>
                  <a:pt x="84" y="23"/>
                </a:cubicBezTo>
                <a:cubicBezTo>
                  <a:pt x="84" y="23"/>
                  <a:pt x="83" y="23"/>
                  <a:pt x="83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0" y="24"/>
                </a:cubicBezTo>
                <a:cubicBezTo>
                  <a:pt x="80" y="24"/>
                  <a:pt x="80" y="24"/>
                  <a:pt x="80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5"/>
                </a:cubicBezTo>
                <a:cubicBezTo>
                  <a:pt x="78" y="25"/>
                  <a:pt x="78" y="25"/>
                  <a:pt x="77" y="25"/>
                </a:cubicBezTo>
                <a:cubicBezTo>
                  <a:pt x="77" y="25"/>
                  <a:pt x="77" y="25"/>
                  <a:pt x="77" y="25"/>
                </a:cubicBezTo>
                <a:cubicBezTo>
                  <a:pt x="77" y="25"/>
                  <a:pt x="77" y="25"/>
                  <a:pt x="76" y="25"/>
                </a:cubicBezTo>
                <a:cubicBezTo>
                  <a:pt x="76" y="25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5" y="26"/>
                </a:cubicBezTo>
                <a:cubicBezTo>
                  <a:pt x="75" y="26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8"/>
                  <a:pt x="75" y="28"/>
                  <a:pt x="75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5" y="29"/>
                  <a:pt x="75" y="29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1"/>
                </a:cubicBezTo>
                <a:cubicBezTo>
                  <a:pt x="71" y="31"/>
                  <a:pt x="71" y="31"/>
                  <a:pt x="71" y="32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4"/>
                  <a:pt x="71" y="34"/>
                  <a:pt x="71" y="34"/>
                </a:cubicBezTo>
                <a:cubicBezTo>
                  <a:pt x="71" y="34"/>
                  <a:pt x="71" y="34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6"/>
                </a:cubicBezTo>
                <a:cubicBezTo>
                  <a:pt x="70" y="36"/>
                  <a:pt x="70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9"/>
                  <a:pt x="69" y="39"/>
                  <a:pt x="69" y="39"/>
                </a:cubicBezTo>
                <a:cubicBezTo>
                  <a:pt x="69" y="39"/>
                  <a:pt x="69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1"/>
                </a:cubicBezTo>
                <a:cubicBezTo>
                  <a:pt x="70" y="41"/>
                  <a:pt x="70" y="41"/>
                  <a:pt x="70" y="41"/>
                </a:cubicBezTo>
                <a:cubicBezTo>
                  <a:pt x="70" y="41"/>
                  <a:pt x="70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70" y="43"/>
                  <a:pt x="69" y="43"/>
                  <a:pt x="69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5"/>
                </a:cubicBezTo>
                <a:cubicBezTo>
                  <a:pt x="70" y="45"/>
                  <a:pt x="70" y="45"/>
                  <a:pt x="70" y="45"/>
                </a:cubicBezTo>
                <a:cubicBezTo>
                  <a:pt x="70" y="45"/>
                  <a:pt x="70" y="45"/>
                  <a:pt x="71" y="45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3" y="48"/>
                  <a:pt x="73" y="48"/>
                  <a:pt x="73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49"/>
                  <a:pt x="73" y="50"/>
                  <a:pt x="73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1"/>
                  <a:pt x="75" y="51"/>
                </a:cubicBezTo>
                <a:cubicBezTo>
                  <a:pt x="75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7" y="51"/>
                  <a:pt x="77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3"/>
                  <a:pt x="77" y="53"/>
                  <a:pt x="78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3"/>
                  <a:pt x="79" y="53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3"/>
                  <a:pt x="80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6" y="54"/>
                  <a:pt x="86" y="53"/>
                  <a:pt x="86" y="53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3"/>
                  <a:pt x="86" y="53"/>
                  <a:pt x="86" y="52"/>
                </a:cubicBezTo>
                <a:cubicBezTo>
                  <a:pt x="86" y="52"/>
                  <a:pt x="86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89" y="52"/>
                  <a:pt x="89" y="53"/>
                </a:cubicBezTo>
                <a:cubicBezTo>
                  <a:pt x="89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2" y="53"/>
                </a:cubicBezTo>
                <a:cubicBezTo>
                  <a:pt x="92" y="53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4"/>
                  <a:pt x="93" y="54"/>
                  <a:pt x="94" y="55"/>
                </a:cubicBezTo>
                <a:cubicBezTo>
                  <a:pt x="94" y="55"/>
                  <a:pt x="94" y="55"/>
                  <a:pt x="94" y="56"/>
                </a:cubicBezTo>
                <a:cubicBezTo>
                  <a:pt x="94" y="56"/>
                  <a:pt x="94" y="56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3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8"/>
                  <a:pt x="93" y="58"/>
                  <a:pt x="93" y="58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5" y="60"/>
                </a:cubicBezTo>
                <a:cubicBezTo>
                  <a:pt x="95" y="60"/>
                  <a:pt x="95" y="61"/>
                  <a:pt x="95" y="61"/>
                </a:cubicBezTo>
                <a:cubicBezTo>
                  <a:pt x="95" y="61"/>
                  <a:pt x="95" y="61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5"/>
                  <a:pt x="96" y="65"/>
                  <a:pt x="96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7"/>
                  <a:pt x="97" y="67"/>
                  <a:pt x="97" y="67"/>
                </a:cubicBezTo>
                <a:cubicBezTo>
                  <a:pt x="97" y="67"/>
                  <a:pt x="97" y="67"/>
                  <a:pt x="97" y="67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70"/>
                  <a:pt x="97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7" y="70"/>
                  <a:pt x="96" y="70"/>
                  <a:pt x="96" y="70"/>
                </a:cubicBezTo>
                <a:cubicBezTo>
                  <a:pt x="96" y="70"/>
                  <a:pt x="96" y="70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4"/>
                  <a:pt x="95" y="74"/>
                  <a:pt x="94" y="74"/>
                </a:cubicBezTo>
                <a:cubicBezTo>
                  <a:pt x="94" y="74"/>
                  <a:pt x="94" y="74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1"/>
                  <a:pt x="94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82"/>
                  <a:pt x="95" y="82"/>
                  <a:pt x="95" y="82"/>
                </a:cubicBezTo>
                <a:cubicBezTo>
                  <a:pt x="94" y="82"/>
                  <a:pt x="94" y="82"/>
                  <a:pt x="94" y="82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5" y="87"/>
                  <a:pt x="95" y="87"/>
                </a:cubicBezTo>
                <a:cubicBezTo>
                  <a:pt x="95" y="87"/>
                  <a:pt x="95" y="88"/>
                  <a:pt x="95" y="88"/>
                </a:cubicBezTo>
                <a:cubicBezTo>
                  <a:pt x="95" y="88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3" y="90"/>
                  <a:pt x="93" y="90"/>
                </a:cubicBezTo>
                <a:cubicBezTo>
                  <a:pt x="93" y="90"/>
                  <a:pt x="93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91"/>
                  <a:pt x="93" y="92"/>
                  <a:pt x="93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5" y="92"/>
                </a:cubicBezTo>
                <a:cubicBezTo>
                  <a:pt x="95" y="92"/>
                  <a:pt x="95" y="92"/>
                  <a:pt x="96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7" y="92"/>
                  <a:pt x="98" y="92"/>
                  <a:pt x="98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100" y="91"/>
                  <a:pt x="100" y="91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89"/>
                  <a:pt x="101" y="88"/>
                  <a:pt x="101" y="88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8"/>
                  <a:pt x="103" y="88"/>
                  <a:pt x="103" y="88"/>
                </a:cubicBezTo>
                <a:cubicBezTo>
                  <a:pt x="103" y="88"/>
                  <a:pt x="103" y="88"/>
                  <a:pt x="103" y="88"/>
                </a:cubicBezTo>
                <a:cubicBezTo>
                  <a:pt x="103" y="88"/>
                  <a:pt x="103" y="88"/>
                  <a:pt x="104" y="88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5" y="87"/>
                  <a:pt x="105" y="87"/>
                  <a:pt x="105" y="87"/>
                </a:cubicBezTo>
                <a:cubicBezTo>
                  <a:pt x="105" y="87"/>
                  <a:pt x="105" y="86"/>
                  <a:pt x="105" y="86"/>
                </a:cubicBezTo>
                <a:cubicBezTo>
                  <a:pt x="105" y="86"/>
                  <a:pt x="105" y="86"/>
                  <a:pt x="105" y="86"/>
                </a:cubicBezTo>
                <a:cubicBezTo>
                  <a:pt x="105" y="85"/>
                  <a:pt x="105" y="85"/>
                  <a:pt x="105" y="85"/>
                </a:cubicBezTo>
                <a:cubicBezTo>
                  <a:pt x="105" y="85"/>
                  <a:pt x="104" y="85"/>
                  <a:pt x="104" y="85"/>
                </a:cubicBezTo>
                <a:cubicBezTo>
                  <a:pt x="104" y="85"/>
                  <a:pt x="104" y="85"/>
                  <a:pt x="104" y="85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4"/>
                  <a:pt x="105" y="84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6" y="83"/>
                  <a:pt x="106" y="83"/>
                  <a:pt x="106" y="83"/>
                </a:cubicBezTo>
                <a:cubicBezTo>
                  <a:pt x="106" y="83"/>
                  <a:pt x="107" y="82"/>
                  <a:pt x="107" y="82"/>
                </a:cubicBezTo>
                <a:cubicBezTo>
                  <a:pt x="107" y="81"/>
                  <a:pt x="107" y="81"/>
                  <a:pt x="107" y="80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07" y="80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8"/>
                  <a:pt x="107" y="78"/>
                </a:cubicBezTo>
                <a:cubicBezTo>
                  <a:pt x="107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6"/>
                  <a:pt x="109" y="76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09" y="76"/>
                  <a:pt x="109" y="75"/>
                  <a:pt x="109" y="75"/>
                </a:cubicBezTo>
                <a:cubicBezTo>
                  <a:pt x="110" y="75"/>
                  <a:pt x="110" y="74"/>
                  <a:pt x="111" y="74"/>
                </a:cubicBezTo>
                <a:cubicBezTo>
                  <a:pt x="111" y="74"/>
                  <a:pt x="111" y="74"/>
                  <a:pt x="111" y="74"/>
                </a:cubicBezTo>
                <a:cubicBezTo>
                  <a:pt x="111" y="74"/>
                  <a:pt x="111" y="73"/>
                  <a:pt x="111" y="73"/>
                </a:cubicBezTo>
                <a:cubicBezTo>
                  <a:pt x="111" y="73"/>
                  <a:pt x="111" y="72"/>
                  <a:pt x="111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11" y="71"/>
                  <a:pt x="111" y="71"/>
                  <a:pt x="111" y="70"/>
                </a:cubicBezTo>
                <a:cubicBezTo>
                  <a:pt x="111" y="70"/>
                  <a:pt x="111" y="70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7"/>
                  <a:pt x="112" y="66"/>
                  <a:pt x="112" y="65"/>
                </a:cubicBezTo>
                <a:cubicBezTo>
                  <a:pt x="112" y="65"/>
                  <a:pt x="112" y="64"/>
                  <a:pt x="112" y="64"/>
                </a:cubicBezTo>
                <a:cubicBezTo>
                  <a:pt x="112" y="63"/>
                  <a:pt x="112" y="62"/>
                  <a:pt x="113" y="62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4" y="60"/>
                </a:cubicBezTo>
                <a:cubicBezTo>
                  <a:pt x="114" y="60"/>
                  <a:pt x="114" y="60"/>
                  <a:pt x="114" y="60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58"/>
                  <a:pt x="114" y="58"/>
                  <a:pt x="114" y="57"/>
                </a:cubicBezTo>
                <a:cubicBezTo>
                  <a:pt x="114" y="57"/>
                  <a:pt x="114" y="57"/>
                  <a:pt x="114" y="57"/>
                </a:cubicBezTo>
                <a:cubicBezTo>
                  <a:pt x="113" y="57"/>
                  <a:pt x="113" y="57"/>
                  <a:pt x="113" y="57"/>
                </a:cubicBezTo>
                <a:cubicBezTo>
                  <a:pt x="113" y="57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49"/>
                  <a:pt x="115" y="49"/>
                  <a:pt x="114" y="49"/>
                </a:cubicBezTo>
                <a:cubicBezTo>
                  <a:pt x="114" y="48"/>
                  <a:pt x="113" y="48"/>
                  <a:pt x="113" y="48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13" y="46"/>
                  <a:pt x="113" y="46"/>
                  <a:pt x="113" y="46"/>
                </a:cubicBezTo>
                <a:cubicBezTo>
                  <a:pt x="113" y="46"/>
                  <a:pt x="112" y="46"/>
                  <a:pt x="112" y="46"/>
                </a:cubicBezTo>
                <a:cubicBezTo>
                  <a:pt x="112" y="46"/>
                  <a:pt x="112" y="46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4"/>
                </a:cubicBezTo>
                <a:cubicBezTo>
                  <a:pt x="112" y="44"/>
                  <a:pt x="112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2"/>
                  <a:pt x="111" y="42"/>
                </a:cubicBezTo>
                <a:cubicBezTo>
                  <a:pt x="111" y="42"/>
                  <a:pt x="110" y="42"/>
                  <a:pt x="110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9" y="41"/>
                  <a:pt x="109" y="40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8"/>
                  <a:pt x="108" y="38"/>
                  <a:pt x="108" y="38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8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6" y="35"/>
                  <a:pt x="106" y="35"/>
                  <a:pt x="106" y="35"/>
                </a:cubicBezTo>
                <a:cubicBezTo>
                  <a:pt x="106" y="34"/>
                  <a:pt x="105" y="34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4" y="32"/>
                  <a:pt x="104" y="31"/>
                  <a:pt x="103" y="31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3"/>
                  <a:pt x="105" y="33"/>
                  <a:pt x="105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4"/>
                  <a:pt x="106" y="34"/>
                  <a:pt x="106" y="34"/>
                </a:cubicBezTo>
                <a:cubicBezTo>
                  <a:pt x="106" y="34"/>
                  <a:pt x="107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7" y="34"/>
                  <a:pt x="107" y="35"/>
                  <a:pt x="107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7"/>
                  <a:pt x="108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0" y="39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3"/>
                  <a:pt x="111" y="43"/>
                </a:cubicBezTo>
                <a:cubicBezTo>
                  <a:pt x="112" y="43"/>
                  <a:pt x="112" y="43"/>
                  <a:pt x="112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3" y="42"/>
                  <a:pt x="112" y="41"/>
                  <a:pt x="112" y="39"/>
                </a:cubicBezTo>
                <a:cubicBezTo>
                  <a:pt x="112" y="38"/>
                  <a:pt x="112" y="38"/>
                  <a:pt x="112" y="37"/>
                </a:cubicBezTo>
                <a:close/>
                <a:moveTo>
                  <a:pt x="79" y="5"/>
                </a:moveTo>
                <a:cubicBezTo>
                  <a:pt x="79" y="5"/>
                  <a:pt x="78" y="5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7"/>
                  <a:pt x="78" y="7"/>
                  <a:pt x="78" y="7"/>
                </a:cubicBezTo>
                <a:cubicBezTo>
                  <a:pt x="78" y="7"/>
                  <a:pt x="79" y="7"/>
                  <a:pt x="79" y="7"/>
                </a:cubicBezTo>
                <a:cubicBezTo>
                  <a:pt x="79" y="8"/>
                  <a:pt x="79" y="8"/>
                  <a:pt x="79" y="8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8"/>
                  <a:pt x="79" y="8"/>
                </a:cubicBezTo>
                <a:cubicBezTo>
                  <a:pt x="79" y="8"/>
                  <a:pt x="79" y="8"/>
                  <a:pt x="79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1" y="7"/>
                </a:cubicBezTo>
                <a:cubicBezTo>
                  <a:pt x="81" y="7"/>
                  <a:pt x="81" y="7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5"/>
                  <a:pt x="79" y="5"/>
                  <a:pt x="79" y="5"/>
                </a:cubicBezTo>
                <a:close/>
                <a:moveTo>
                  <a:pt x="75" y="5"/>
                </a:move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9"/>
                  <a:pt x="74" y="9"/>
                </a:cubicBezTo>
                <a:cubicBezTo>
                  <a:pt x="74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8"/>
                </a:cubicBezTo>
                <a:cubicBezTo>
                  <a:pt x="78" y="8"/>
                  <a:pt x="78" y="8"/>
                  <a:pt x="78" y="7"/>
                </a:cubicBezTo>
                <a:cubicBezTo>
                  <a:pt x="78" y="7"/>
                  <a:pt x="78" y="7"/>
                  <a:pt x="77" y="7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8" y="6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3"/>
                  <a:pt x="75" y="3"/>
                  <a:pt x="75" y="3"/>
                </a:cubicBezTo>
                <a:cubicBezTo>
                  <a:pt x="73" y="3"/>
                  <a:pt x="73" y="3"/>
                  <a:pt x="73" y="3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5"/>
                  <a:pt x="73" y="5"/>
                </a:cubicBezTo>
                <a:cubicBezTo>
                  <a:pt x="73" y="5"/>
                  <a:pt x="73" y="5"/>
                  <a:pt x="73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lose/>
                <a:moveTo>
                  <a:pt x="112" y="77"/>
                </a:moveTo>
                <a:cubicBezTo>
                  <a:pt x="113" y="76"/>
                  <a:pt x="113" y="75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2" y="73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1" y="75"/>
                  <a:pt x="111" y="75"/>
                </a:cubicBezTo>
                <a:cubicBezTo>
                  <a:pt x="111" y="75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09" y="78"/>
                  <a:pt x="109" y="78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80"/>
                  <a:pt x="109" y="81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10" y="82"/>
                  <a:pt x="111" y="81"/>
                  <a:pt x="111" y="81"/>
                </a:cubicBezTo>
                <a:cubicBezTo>
                  <a:pt x="111" y="81"/>
                  <a:pt x="111" y="80"/>
                  <a:pt x="111" y="80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0"/>
                  <a:pt x="111" y="80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2" y="78"/>
                  <a:pt x="112" y="78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" name="Freeform 8"/>
          <p:cNvSpPr>
            <a:spLocks noEditPoints="1"/>
          </p:cNvSpPr>
          <p:nvPr/>
        </p:nvSpPr>
        <p:spPr bwMode="auto">
          <a:xfrm>
            <a:off x="2250276" y="3527046"/>
            <a:ext cx="634333" cy="555779"/>
          </a:xfrm>
          <a:custGeom>
            <a:avLst/>
            <a:gdLst>
              <a:gd name="T0" fmla="*/ 92 w 137"/>
              <a:gd name="T1" fmla="*/ 69 h 120"/>
              <a:gd name="T2" fmla="*/ 76 w 137"/>
              <a:gd name="T3" fmla="*/ 52 h 120"/>
              <a:gd name="T4" fmla="*/ 75 w 137"/>
              <a:gd name="T5" fmla="*/ 38 h 120"/>
              <a:gd name="T6" fmla="*/ 69 w 137"/>
              <a:gd name="T7" fmla="*/ 44 h 120"/>
              <a:gd name="T8" fmla="*/ 52 w 137"/>
              <a:gd name="T9" fmla="*/ 28 h 120"/>
              <a:gd name="T10" fmla="*/ 41 w 137"/>
              <a:gd name="T11" fmla="*/ 37 h 120"/>
              <a:gd name="T12" fmla="*/ 18 w 137"/>
              <a:gd name="T13" fmla="*/ 38 h 120"/>
              <a:gd name="T14" fmla="*/ 16 w 137"/>
              <a:gd name="T15" fmla="*/ 52 h 120"/>
              <a:gd name="T16" fmla="*/ 0 w 137"/>
              <a:gd name="T17" fmla="*/ 69 h 120"/>
              <a:gd name="T18" fmla="*/ 9 w 137"/>
              <a:gd name="T19" fmla="*/ 80 h 120"/>
              <a:gd name="T20" fmla="*/ 10 w 137"/>
              <a:gd name="T21" fmla="*/ 103 h 120"/>
              <a:gd name="T22" fmla="*/ 24 w 137"/>
              <a:gd name="T23" fmla="*/ 104 h 120"/>
              <a:gd name="T24" fmla="*/ 41 w 137"/>
              <a:gd name="T25" fmla="*/ 120 h 120"/>
              <a:gd name="T26" fmla="*/ 52 w 137"/>
              <a:gd name="T27" fmla="*/ 111 h 120"/>
              <a:gd name="T28" fmla="*/ 72 w 137"/>
              <a:gd name="T29" fmla="*/ 107 h 120"/>
              <a:gd name="T30" fmla="*/ 83 w 137"/>
              <a:gd name="T31" fmla="*/ 103 h 120"/>
              <a:gd name="T32" fmla="*/ 83 w 137"/>
              <a:gd name="T33" fmla="*/ 80 h 120"/>
              <a:gd name="T34" fmla="*/ 72 w 137"/>
              <a:gd name="T35" fmla="*/ 84 h 120"/>
              <a:gd name="T36" fmla="*/ 46 w 137"/>
              <a:gd name="T37" fmla="*/ 101 h 120"/>
              <a:gd name="T38" fmla="*/ 46 w 137"/>
              <a:gd name="T39" fmla="*/ 47 h 120"/>
              <a:gd name="T40" fmla="*/ 73 w 137"/>
              <a:gd name="T41" fmla="*/ 74 h 120"/>
              <a:gd name="T42" fmla="*/ 129 w 137"/>
              <a:gd name="T43" fmla="*/ 77 h 120"/>
              <a:gd name="T44" fmla="*/ 137 w 137"/>
              <a:gd name="T45" fmla="*/ 85 h 120"/>
              <a:gd name="T46" fmla="*/ 133 w 137"/>
              <a:gd name="T47" fmla="*/ 91 h 120"/>
              <a:gd name="T48" fmla="*/ 132 w 137"/>
              <a:gd name="T49" fmla="*/ 102 h 120"/>
              <a:gd name="T50" fmla="*/ 125 w 137"/>
              <a:gd name="T51" fmla="*/ 103 h 120"/>
              <a:gd name="T52" fmla="*/ 117 w 137"/>
              <a:gd name="T53" fmla="*/ 111 h 120"/>
              <a:gd name="T54" fmla="*/ 111 w 137"/>
              <a:gd name="T55" fmla="*/ 107 h 120"/>
              <a:gd name="T56" fmla="*/ 100 w 137"/>
              <a:gd name="T57" fmla="*/ 106 h 120"/>
              <a:gd name="T58" fmla="*/ 99 w 137"/>
              <a:gd name="T59" fmla="*/ 99 h 120"/>
              <a:gd name="T60" fmla="*/ 91 w 137"/>
              <a:gd name="T61" fmla="*/ 91 h 120"/>
              <a:gd name="T62" fmla="*/ 96 w 137"/>
              <a:gd name="T63" fmla="*/ 85 h 120"/>
              <a:gd name="T64" fmla="*/ 96 w 137"/>
              <a:gd name="T65" fmla="*/ 74 h 120"/>
              <a:gd name="T66" fmla="*/ 103 w 137"/>
              <a:gd name="T67" fmla="*/ 73 h 120"/>
              <a:gd name="T68" fmla="*/ 111 w 137"/>
              <a:gd name="T69" fmla="*/ 65 h 120"/>
              <a:gd name="T70" fmla="*/ 117 w 137"/>
              <a:gd name="T71" fmla="*/ 70 h 120"/>
              <a:gd name="T72" fmla="*/ 128 w 137"/>
              <a:gd name="T73" fmla="*/ 70 h 120"/>
              <a:gd name="T74" fmla="*/ 129 w 137"/>
              <a:gd name="T75" fmla="*/ 77 h 120"/>
              <a:gd name="T76" fmla="*/ 128 w 137"/>
              <a:gd name="T77" fmla="*/ 88 h 120"/>
              <a:gd name="T78" fmla="*/ 101 w 137"/>
              <a:gd name="T79" fmla="*/ 88 h 120"/>
              <a:gd name="T80" fmla="*/ 114 w 137"/>
              <a:gd name="T81" fmla="*/ 102 h 120"/>
              <a:gd name="T82" fmla="*/ 137 w 137"/>
              <a:gd name="T83" fmla="*/ 27 h 120"/>
              <a:gd name="T84" fmla="*/ 131 w 137"/>
              <a:gd name="T85" fmla="*/ 34 h 120"/>
              <a:gd name="T86" fmla="*/ 131 w 137"/>
              <a:gd name="T87" fmla="*/ 50 h 120"/>
              <a:gd name="T88" fmla="*/ 122 w 137"/>
              <a:gd name="T89" fmla="*/ 51 h 120"/>
              <a:gd name="T90" fmla="*/ 111 w 137"/>
              <a:gd name="T91" fmla="*/ 61 h 120"/>
              <a:gd name="T92" fmla="*/ 103 w 137"/>
              <a:gd name="T93" fmla="*/ 55 h 120"/>
              <a:gd name="T94" fmla="*/ 88 w 137"/>
              <a:gd name="T95" fmla="*/ 55 h 120"/>
              <a:gd name="T96" fmla="*/ 87 w 137"/>
              <a:gd name="T97" fmla="*/ 46 h 120"/>
              <a:gd name="T98" fmla="*/ 76 w 137"/>
              <a:gd name="T99" fmla="*/ 34 h 120"/>
              <a:gd name="T100" fmla="*/ 82 w 137"/>
              <a:gd name="T101" fmla="*/ 27 h 120"/>
              <a:gd name="T102" fmla="*/ 83 w 137"/>
              <a:gd name="T103" fmla="*/ 12 h 120"/>
              <a:gd name="T104" fmla="*/ 92 w 137"/>
              <a:gd name="T105" fmla="*/ 11 h 120"/>
              <a:gd name="T106" fmla="*/ 103 w 137"/>
              <a:gd name="T107" fmla="*/ 0 h 120"/>
              <a:gd name="T108" fmla="*/ 110 w 137"/>
              <a:gd name="T109" fmla="*/ 6 h 120"/>
              <a:gd name="T110" fmla="*/ 126 w 137"/>
              <a:gd name="T111" fmla="*/ 7 h 120"/>
              <a:gd name="T112" fmla="*/ 127 w 137"/>
              <a:gd name="T113" fmla="*/ 16 h 120"/>
              <a:gd name="T114" fmla="*/ 107 w 137"/>
              <a:gd name="T115" fmla="*/ 49 h 120"/>
              <a:gd name="T116" fmla="*/ 89 w 137"/>
              <a:gd name="T117" fmla="*/ 31 h 120"/>
              <a:gd name="T118" fmla="*/ 125 w 137"/>
              <a:gd name="T119" fmla="*/ 3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7" h="120">
                <a:moveTo>
                  <a:pt x="92" y="80"/>
                </a:moveTo>
                <a:cubicBezTo>
                  <a:pt x="92" y="69"/>
                  <a:pt x="92" y="69"/>
                  <a:pt x="92" y="69"/>
                </a:cubicBezTo>
                <a:cubicBezTo>
                  <a:pt x="83" y="69"/>
                  <a:pt x="83" y="69"/>
                  <a:pt x="83" y="69"/>
                </a:cubicBezTo>
                <a:cubicBezTo>
                  <a:pt x="82" y="62"/>
                  <a:pt x="80" y="57"/>
                  <a:pt x="76" y="52"/>
                </a:cubicBezTo>
                <a:cubicBezTo>
                  <a:pt x="83" y="45"/>
                  <a:pt x="83" y="45"/>
                  <a:pt x="83" y="45"/>
                </a:cubicBezTo>
                <a:cubicBezTo>
                  <a:pt x="75" y="38"/>
                  <a:pt x="75" y="38"/>
                  <a:pt x="75" y="38"/>
                </a:cubicBezTo>
                <a:cubicBezTo>
                  <a:pt x="72" y="41"/>
                  <a:pt x="72" y="41"/>
                  <a:pt x="72" y="41"/>
                </a:cubicBezTo>
                <a:cubicBezTo>
                  <a:pt x="69" y="44"/>
                  <a:pt x="69" y="44"/>
                  <a:pt x="69" y="44"/>
                </a:cubicBezTo>
                <a:cubicBezTo>
                  <a:pt x="64" y="40"/>
                  <a:pt x="58" y="38"/>
                  <a:pt x="52" y="37"/>
                </a:cubicBezTo>
                <a:cubicBezTo>
                  <a:pt x="52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35" y="38"/>
                  <a:pt x="29" y="40"/>
                  <a:pt x="24" y="44"/>
                </a:cubicBezTo>
                <a:cubicBezTo>
                  <a:pt x="18" y="38"/>
                  <a:pt x="18" y="38"/>
                  <a:pt x="18" y="38"/>
                </a:cubicBezTo>
                <a:cubicBezTo>
                  <a:pt x="10" y="46"/>
                  <a:pt x="10" y="46"/>
                  <a:pt x="10" y="46"/>
                </a:cubicBezTo>
                <a:cubicBezTo>
                  <a:pt x="16" y="52"/>
                  <a:pt x="16" y="52"/>
                  <a:pt x="16" y="52"/>
                </a:cubicBezTo>
                <a:cubicBezTo>
                  <a:pt x="13" y="57"/>
                  <a:pt x="10" y="63"/>
                  <a:pt x="9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80"/>
                  <a:pt x="0" y="80"/>
                  <a:pt x="0" y="80"/>
                </a:cubicBezTo>
                <a:cubicBezTo>
                  <a:pt x="9" y="80"/>
                  <a:pt x="9" y="80"/>
                  <a:pt x="9" y="80"/>
                </a:cubicBezTo>
                <a:cubicBezTo>
                  <a:pt x="10" y="86"/>
                  <a:pt x="13" y="92"/>
                  <a:pt x="16" y="97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18" y="111"/>
                  <a:pt x="18" y="111"/>
                  <a:pt x="18" y="111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29" y="108"/>
                  <a:pt x="35" y="110"/>
                  <a:pt x="41" y="111"/>
                </a:cubicBezTo>
                <a:cubicBezTo>
                  <a:pt x="41" y="120"/>
                  <a:pt x="41" y="120"/>
                  <a:pt x="41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8" y="110"/>
                  <a:pt x="64" y="108"/>
                  <a:pt x="69" y="104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5" y="111"/>
                  <a:pt x="75" y="111"/>
                  <a:pt x="75" y="111"/>
                </a:cubicBezTo>
                <a:cubicBezTo>
                  <a:pt x="83" y="103"/>
                  <a:pt x="83" y="103"/>
                  <a:pt x="83" y="103"/>
                </a:cubicBezTo>
                <a:cubicBezTo>
                  <a:pt x="77" y="96"/>
                  <a:pt x="77" y="96"/>
                  <a:pt x="77" y="96"/>
                </a:cubicBezTo>
                <a:cubicBezTo>
                  <a:pt x="80" y="91"/>
                  <a:pt x="83" y="86"/>
                  <a:pt x="83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72" y="84"/>
                </a:moveTo>
                <a:cubicBezTo>
                  <a:pt x="72" y="84"/>
                  <a:pt x="72" y="84"/>
                  <a:pt x="72" y="84"/>
                </a:cubicBezTo>
                <a:cubicBezTo>
                  <a:pt x="68" y="94"/>
                  <a:pt x="58" y="101"/>
                  <a:pt x="46" y="101"/>
                </a:cubicBezTo>
                <a:cubicBezTo>
                  <a:pt x="31" y="101"/>
                  <a:pt x="19" y="89"/>
                  <a:pt x="19" y="74"/>
                </a:cubicBezTo>
                <a:cubicBezTo>
                  <a:pt x="19" y="59"/>
                  <a:pt x="31" y="47"/>
                  <a:pt x="46" y="47"/>
                </a:cubicBezTo>
                <a:cubicBezTo>
                  <a:pt x="58" y="47"/>
                  <a:pt x="68" y="54"/>
                  <a:pt x="72" y="64"/>
                </a:cubicBezTo>
                <a:cubicBezTo>
                  <a:pt x="73" y="67"/>
                  <a:pt x="73" y="71"/>
                  <a:pt x="73" y="74"/>
                </a:cubicBezTo>
                <a:cubicBezTo>
                  <a:pt x="73" y="78"/>
                  <a:pt x="73" y="81"/>
                  <a:pt x="72" y="84"/>
                </a:cubicBezTo>
                <a:close/>
                <a:moveTo>
                  <a:pt x="129" y="77"/>
                </a:moveTo>
                <a:cubicBezTo>
                  <a:pt x="131" y="79"/>
                  <a:pt x="132" y="82"/>
                  <a:pt x="133" y="85"/>
                </a:cubicBezTo>
                <a:cubicBezTo>
                  <a:pt x="137" y="85"/>
                  <a:pt x="137" y="85"/>
                  <a:pt x="137" y="85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3" y="91"/>
                  <a:pt x="133" y="91"/>
                  <a:pt x="133" y="91"/>
                </a:cubicBezTo>
                <a:cubicBezTo>
                  <a:pt x="132" y="94"/>
                  <a:pt x="131" y="97"/>
                  <a:pt x="129" y="99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5"/>
                  <a:pt x="120" y="106"/>
                  <a:pt x="117" y="107"/>
                </a:cubicBezTo>
                <a:cubicBezTo>
                  <a:pt x="117" y="111"/>
                  <a:pt x="117" y="111"/>
                  <a:pt x="117" y="11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8" y="106"/>
                  <a:pt x="105" y="105"/>
                  <a:pt x="103" y="103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6" y="102"/>
                  <a:pt x="96" y="102"/>
                  <a:pt x="96" y="102"/>
                </a:cubicBezTo>
                <a:cubicBezTo>
                  <a:pt x="99" y="99"/>
                  <a:pt x="99" y="99"/>
                  <a:pt x="99" y="99"/>
                </a:cubicBezTo>
                <a:cubicBezTo>
                  <a:pt x="97" y="97"/>
                  <a:pt x="96" y="94"/>
                  <a:pt x="96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1" y="85"/>
                  <a:pt x="91" y="85"/>
                  <a:pt x="91" y="85"/>
                </a:cubicBezTo>
                <a:cubicBezTo>
                  <a:pt x="96" y="85"/>
                  <a:pt x="96" y="85"/>
                  <a:pt x="96" y="85"/>
                </a:cubicBezTo>
                <a:cubicBezTo>
                  <a:pt x="96" y="82"/>
                  <a:pt x="97" y="79"/>
                  <a:pt x="99" y="77"/>
                </a:cubicBezTo>
                <a:cubicBezTo>
                  <a:pt x="96" y="74"/>
                  <a:pt x="96" y="74"/>
                  <a:pt x="96" y="74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105" y="71"/>
                  <a:pt x="108" y="70"/>
                  <a:pt x="111" y="70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17" y="65"/>
                  <a:pt x="117" y="65"/>
                  <a:pt x="117" y="65"/>
                </a:cubicBezTo>
                <a:cubicBezTo>
                  <a:pt x="117" y="70"/>
                  <a:pt x="117" y="70"/>
                  <a:pt x="117" y="70"/>
                </a:cubicBezTo>
                <a:cubicBezTo>
                  <a:pt x="120" y="70"/>
                  <a:pt x="123" y="71"/>
                  <a:pt x="125" y="73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129" y="77"/>
                  <a:pt x="129" y="77"/>
                  <a:pt x="129" y="77"/>
                </a:cubicBezTo>
                <a:close/>
                <a:moveTo>
                  <a:pt x="114" y="102"/>
                </a:moveTo>
                <a:cubicBezTo>
                  <a:pt x="122" y="102"/>
                  <a:pt x="128" y="96"/>
                  <a:pt x="128" y="88"/>
                </a:cubicBezTo>
                <a:cubicBezTo>
                  <a:pt x="128" y="81"/>
                  <a:pt x="122" y="75"/>
                  <a:pt x="114" y="75"/>
                </a:cubicBezTo>
                <a:cubicBezTo>
                  <a:pt x="107" y="75"/>
                  <a:pt x="101" y="81"/>
                  <a:pt x="101" y="88"/>
                </a:cubicBezTo>
                <a:cubicBezTo>
                  <a:pt x="101" y="96"/>
                  <a:pt x="107" y="102"/>
                  <a:pt x="114" y="102"/>
                </a:cubicBezTo>
                <a:cubicBezTo>
                  <a:pt x="114" y="102"/>
                  <a:pt x="114" y="102"/>
                  <a:pt x="114" y="102"/>
                </a:cubicBezTo>
                <a:close/>
                <a:moveTo>
                  <a:pt x="131" y="27"/>
                </a:moveTo>
                <a:cubicBezTo>
                  <a:pt x="137" y="27"/>
                  <a:pt x="137" y="27"/>
                  <a:pt x="137" y="27"/>
                </a:cubicBezTo>
                <a:cubicBezTo>
                  <a:pt x="137" y="34"/>
                  <a:pt x="137" y="34"/>
                  <a:pt x="137" y="34"/>
                </a:cubicBezTo>
                <a:cubicBezTo>
                  <a:pt x="131" y="34"/>
                  <a:pt x="131" y="34"/>
                  <a:pt x="131" y="34"/>
                </a:cubicBezTo>
                <a:cubicBezTo>
                  <a:pt x="131" y="38"/>
                  <a:pt x="129" y="42"/>
                  <a:pt x="127" y="45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26" y="55"/>
                  <a:pt x="126" y="55"/>
                  <a:pt x="126" y="55"/>
                </a:cubicBezTo>
                <a:cubicBezTo>
                  <a:pt x="122" y="51"/>
                  <a:pt x="122" y="51"/>
                  <a:pt x="122" y="51"/>
                </a:cubicBezTo>
                <a:cubicBezTo>
                  <a:pt x="118" y="53"/>
                  <a:pt x="115" y="55"/>
                  <a:pt x="111" y="55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99" y="55"/>
                  <a:pt x="95" y="53"/>
                  <a:pt x="92" y="51"/>
                </a:cubicBezTo>
                <a:cubicBezTo>
                  <a:pt x="88" y="55"/>
                  <a:pt x="88" y="55"/>
                  <a:pt x="88" y="55"/>
                </a:cubicBezTo>
                <a:cubicBezTo>
                  <a:pt x="83" y="50"/>
                  <a:pt x="83" y="50"/>
                  <a:pt x="83" y="50"/>
                </a:cubicBezTo>
                <a:cubicBezTo>
                  <a:pt x="87" y="46"/>
                  <a:pt x="87" y="46"/>
                  <a:pt x="87" y="46"/>
                </a:cubicBezTo>
                <a:cubicBezTo>
                  <a:pt x="85" y="42"/>
                  <a:pt x="83" y="39"/>
                  <a:pt x="82" y="34"/>
                </a:cubicBezTo>
                <a:cubicBezTo>
                  <a:pt x="76" y="34"/>
                  <a:pt x="76" y="34"/>
                  <a:pt x="76" y="34"/>
                </a:cubicBezTo>
                <a:cubicBezTo>
                  <a:pt x="76" y="27"/>
                  <a:pt x="76" y="27"/>
                  <a:pt x="76" y="27"/>
                </a:cubicBezTo>
                <a:cubicBezTo>
                  <a:pt x="82" y="27"/>
                  <a:pt x="82" y="27"/>
                  <a:pt x="82" y="27"/>
                </a:cubicBezTo>
                <a:cubicBezTo>
                  <a:pt x="83" y="23"/>
                  <a:pt x="84" y="19"/>
                  <a:pt x="87" y="16"/>
                </a:cubicBezTo>
                <a:cubicBezTo>
                  <a:pt x="83" y="12"/>
                  <a:pt x="83" y="12"/>
                  <a:pt x="83" y="12"/>
                </a:cubicBezTo>
                <a:cubicBezTo>
                  <a:pt x="88" y="7"/>
                  <a:pt x="88" y="7"/>
                  <a:pt x="88" y="7"/>
                </a:cubicBezTo>
                <a:cubicBezTo>
                  <a:pt x="92" y="11"/>
                  <a:pt x="92" y="11"/>
                  <a:pt x="92" y="11"/>
                </a:cubicBezTo>
                <a:cubicBezTo>
                  <a:pt x="95" y="8"/>
                  <a:pt x="99" y="7"/>
                  <a:pt x="103" y="6"/>
                </a:cubicBezTo>
                <a:cubicBezTo>
                  <a:pt x="103" y="0"/>
                  <a:pt x="103" y="0"/>
                  <a:pt x="103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6"/>
                  <a:pt x="110" y="6"/>
                  <a:pt x="110" y="6"/>
                </a:cubicBezTo>
                <a:cubicBezTo>
                  <a:pt x="115" y="7"/>
                  <a:pt x="118" y="8"/>
                  <a:pt x="121" y="11"/>
                </a:cubicBezTo>
                <a:cubicBezTo>
                  <a:pt x="126" y="7"/>
                  <a:pt x="126" y="7"/>
                  <a:pt x="126" y="7"/>
                </a:cubicBezTo>
                <a:cubicBezTo>
                  <a:pt x="131" y="12"/>
                  <a:pt x="131" y="12"/>
                  <a:pt x="131" y="12"/>
                </a:cubicBezTo>
                <a:cubicBezTo>
                  <a:pt x="127" y="16"/>
                  <a:pt x="127" y="16"/>
                  <a:pt x="127" y="16"/>
                </a:cubicBezTo>
                <a:cubicBezTo>
                  <a:pt x="129" y="19"/>
                  <a:pt x="131" y="23"/>
                  <a:pt x="131" y="27"/>
                </a:cubicBezTo>
                <a:close/>
                <a:moveTo>
                  <a:pt x="107" y="49"/>
                </a:moveTo>
                <a:cubicBezTo>
                  <a:pt x="107" y="49"/>
                  <a:pt x="107" y="49"/>
                  <a:pt x="107" y="49"/>
                </a:cubicBezTo>
                <a:cubicBezTo>
                  <a:pt x="97" y="49"/>
                  <a:pt x="89" y="41"/>
                  <a:pt x="89" y="31"/>
                </a:cubicBezTo>
                <a:cubicBezTo>
                  <a:pt x="89" y="21"/>
                  <a:pt x="97" y="13"/>
                  <a:pt x="107" y="13"/>
                </a:cubicBezTo>
                <a:cubicBezTo>
                  <a:pt x="117" y="13"/>
                  <a:pt x="125" y="21"/>
                  <a:pt x="125" y="31"/>
                </a:cubicBezTo>
                <a:cubicBezTo>
                  <a:pt x="125" y="41"/>
                  <a:pt x="117" y="49"/>
                  <a:pt x="107" y="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19668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19702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241724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4429041" y="1734344"/>
            <a:ext cx="664409" cy="417387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51672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51706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 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3037009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040351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23009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5515454" y="3563144"/>
            <a:ext cx="605984" cy="489370"/>
          </a:xfrm>
          <a:custGeom>
            <a:avLst/>
            <a:gdLst>
              <a:gd name="T0" fmla="*/ 67 w 123"/>
              <a:gd name="T1" fmla="*/ 62 h 100"/>
              <a:gd name="T2" fmla="*/ 67 w 123"/>
              <a:gd name="T3" fmla="*/ 65 h 100"/>
              <a:gd name="T4" fmla="*/ 66 w 123"/>
              <a:gd name="T5" fmla="*/ 67 h 100"/>
              <a:gd name="T6" fmla="*/ 62 w 123"/>
              <a:gd name="T7" fmla="*/ 67 h 100"/>
              <a:gd name="T8" fmla="*/ 58 w 123"/>
              <a:gd name="T9" fmla="*/ 67 h 100"/>
              <a:gd name="T10" fmla="*/ 56 w 123"/>
              <a:gd name="T11" fmla="*/ 65 h 100"/>
              <a:gd name="T12" fmla="*/ 56 w 123"/>
              <a:gd name="T13" fmla="*/ 62 h 100"/>
              <a:gd name="T14" fmla="*/ 0 w 123"/>
              <a:gd name="T15" fmla="*/ 44 h 100"/>
              <a:gd name="T16" fmla="*/ 0 w 123"/>
              <a:gd name="T17" fmla="*/ 81 h 100"/>
              <a:gd name="T18" fmla="*/ 19 w 123"/>
              <a:gd name="T19" fmla="*/ 100 h 100"/>
              <a:gd name="T20" fmla="*/ 62 w 123"/>
              <a:gd name="T21" fmla="*/ 100 h 100"/>
              <a:gd name="T22" fmla="*/ 104 w 123"/>
              <a:gd name="T23" fmla="*/ 100 h 100"/>
              <a:gd name="T24" fmla="*/ 123 w 123"/>
              <a:gd name="T25" fmla="*/ 81 h 100"/>
              <a:gd name="T26" fmla="*/ 123 w 123"/>
              <a:gd name="T27" fmla="*/ 44 h 100"/>
              <a:gd name="T28" fmla="*/ 67 w 123"/>
              <a:gd name="T29" fmla="*/ 62 h 100"/>
              <a:gd name="T30" fmla="*/ 62 w 123"/>
              <a:gd name="T31" fmla="*/ 58 h 100"/>
              <a:gd name="T32" fmla="*/ 64 w 123"/>
              <a:gd name="T33" fmla="*/ 58 h 100"/>
              <a:gd name="T34" fmla="*/ 66 w 123"/>
              <a:gd name="T35" fmla="*/ 59 h 100"/>
              <a:gd name="T36" fmla="*/ 66 w 123"/>
              <a:gd name="T37" fmla="*/ 64 h 100"/>
              <a:gd name="T38" fmla="*/ 64 w 123"/>
              <a:gd name="T39" fmla="*/ 65 h 100"/>
              <a:gd name="T40" fmla="*/ 62 w 123"/>
              <a:gd name="T41" fmla="*/ 65 h 100"/>
              <a:gd name="T42" fmla="*/ 60 w 123"/>
              <a:gd name="T43" fmla="*/ 65 h 100"/>
              <a:gd name="T44" fmla="*/ 58 w 123"/>
              <a:gd name="T45" fmla="*/ 64 h 100"/>
              <a:gd name="T46" fmla="*/ 58 w 123"/>
              <a:gd name="T47" fmla="*/ 59 h 100"/>
              <a:gd name="T48" fmla="*/ 60 w 123"/>
              <a:gd name="T49" fmla="*/ 58 h 100"/>
              <a:gd name="T50" fmla="*/ 62 w 123"/>
              <a:gd name="T51" fmla="*/ 58 h 100"/>
              <a:gd name="T52" fmla="*/ 56 w 123"/>
              <a:gd name="T53" fmla="*/ 58 h 100"/>
              <a:gd name="T54" fmla="*/ 56 w 123"/>
              <a:gd name="T55" fmla="*/ 60 h 100"/>
              <a:gd name="T56" fmla="*/ 1 w 123"/>
              <a:gd name="T57" fmla="*/ 42 h 100"/>
              <a:gd name="T58" fmla="*/ 19 w 123"/>
              <a:gd name="T59" fmla="*/ 24 h 100"/>
              <a:gd name="T60" fmla="*/ 62 w 123"/>
              <a:gd name="T61" fmla="*/ 24 h 100"/>
              <a:gd name="T62" fmla="*/ 104 w 123"/>
              <a:gd name="T63" fmla="*/ 24 h 100"/>
              <a:gd name="T64" fmla="*/ 123 w 123"/>
              <a:gd name="T65" fmla="*/ 42 h 100"/>
              <a:gd name="T66" fmla="*/ 67 w 123"/>
              <a:gd name="T67" fmla="*/ 60 h 100"/>
              <a:gd name="T68" fmla="*/ 67 w 123"/>
              <a:gd name="T69" fmla="*/ 58 h 100"/>
              <a:gd name="T70" fmla="*/ 66 w 123"/>
              <a:gd name="T71" fmla="*/ 56 h 100"/>
              <a:gd name="T72" fmla="*/ 62 w 123"/>
              <a:gd name="T73" fmla="*/ 56 h 100"/>
              <a:gd name="T74" fmla="*/ 58 w 123"/>
              <a:gd name="T75" fmla="*/ 56 h 100"/>
              <a:gd name="T76" fmla="*/ 56 w 123"/>
              <a:gd name="T77" fmla="*/ 58 h 100"/>
              <a:gd name="T78" fmla="*/ 62 w 123"/>
              <a:gd name="T79" fmla="*/ 4 h 100"/>
              <a:gd name="T80" fmla="*/ 62 w 123"/>
              <a:gd name="T81" fmla="*/ 4 h 100"/>
              <a:gd name="T82" fmla="*/ 81 w 123"/>
              <a:gd name="T83" fmla="*/ 23 h 100"/>
              <a:gd name="T84" fmla="*/ 84 w 123"/>
              <a:gd name="T85" fmla="*/ 23 h 100"/>
              <a:gd name="T86" fmla="*/ 62 w 123"/>
              <a:gd name="T87" fmla="*/ 0 h 100"/>
              <a:gd name="T88" fmla="*/ 62 w 123"/>
              <a:gd name="T89" fmla="*/ 0 h 100"/>
              <a:gd name="T90" fmla="*/ 39 w 123"/>
              <a:gd name="T91" fmla="*/ 23 h 100"/>
              <a:gd name="T92" fmla="*/ 43 w 123"/>
              <a:gd name="T93" fmla="*/ 23 h 100"/>
              <a:gd name="T94" fmla="*/ 62 w 123"/>
              <a:gd name="T95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3" h="100">
                <a:moveTo>
                  <a:pt x="67" y="62"/>
                </a:move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7"/>
                  <a:pt x="66" y="67"/>
                </a:cubicBezTo>
                <a:cubicBezTo>
                  <a:pt x="62" y="67"/>
                  <a:pt x="62" y="67"/>
                  <a:pt x="62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7" y="67"/>
                  <a:pt x="56" y="66"/>
                  <a:pt x="56" y="65"/>
                </a:cubicBezTo>
                <a:cubicBezTo>
                  <a:pt x="56" y="62"/>
                  <a:pt x="56" y="62"/>
                  <a:pt x="56" y="6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92"/>
                  <a:pt x="9" y="100"/>
                  <a:pt x="19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4" y="100"/>
                  <a:pt x="123" y="92"/>
                  <a:pt x="123" y="81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67" y="62"/>
                  <a:pt x="67" y="62"/>
                  <a:pt x="67" y="62"/>
                </a:cubicBezTo>
                <a:close/>
                <a:moveTo>
                  <a:pt x="62" y="58"/>
                </a:move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6" y="58"/>
                  <a:pt x="66" y="59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5"/>
                  <a:pt x="65" y="65"/>
                  <a:pt x="64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59" y="65"/>
                  <a:pt x="58" y="65"/>
                  <a:pt x="58" y="64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8"/>
                  <a:pt x="59" y="58"/>
                  <a:pt x="60" y="58"/>
                </a:cubicBezTo>
                <a:cubicBezTo>
                  <a:pt x="62" y="58"/>
                  <a:pt x="62" y="58"/>
                  <a:pt x="62" y="58"/>
                </a:cubicBezTo>
                <a:close/>
                <a:moveTo>
                  <a:pt x="56" y="58"/>
                </a:moveTo>
                <a:cubicBezTo>
                  <a:pt x="56" y="60"/>
                  <a:pt x="56" y="60"/>
                  <a:pt x="56" y="60"/>
                </a:cubicBezTo>
                <a:cubicBezTo>
                  <a:pt x="1" y="42"/>
                  <a:pt x="1" y="42"/>
                  <a:pt x="1" y="42"/>
                </a:cubicBezTo>
                <a:cubicBezTo>
                  <a:pt x="1" y="32"/>
                  <a:pt x="9" y="24"/>
                  <a:pt x="19" y="24"/>
                </a:cubicBezTo>
                <a:cubicBezTo>
                  <a:pt x="62" y="24"/>
                  <a:pt x="62" y="24"/>
                  <a:pt x="62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14" y="24"/>
                  <a:pt x="122" y="32"/>
                  <a:pt x="123" y="42"/>
                </a:cubicBezTo>
                <a:cubicBezTo>
                  <a:pt x="67" y="60"/>
                  <a:pt x="67" y="60"/>
                  <a:pt x="67" y="60"/>
                </a:cubicBezTo>
                <a:cubicBezTo>
                  <a:pt x="67" y="58"/>
                  <a:pt x="67" y="58"/>
                  <a:pt x="67" y="58"/>
                </a:cubicBezTo>
                <a:cubicBezTo>
                  <a:pt x="67" y="56"/>
                  <a:pt x="67" y="56"/>
                  <a:pt x="66" y="56"/>
                </a:cubicBezTo>
                <a:cubicBezTo>
                  <a:pt x="62" y="56"/>
                  <a:pt x="62" y="56"/>
                  <a:pt x="62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7" y="56"/>
                  <a:pt x="56" y="56"/>
                  <a:pt x="56" y="58"/>
                </a:cubicBezTo>
                <a:close/>
                <a:moveTo>
                  <a:pt x="62" y="4"/>
                </a:moveTo>
                <a:cubicBezTo>
                  <a:pt x="62" y="4"/>
                  <a:pt x="62" y="4"/>
                  <a:pt x="62" y="4"/>
                </a:cubicBezTo>
                <a:cubicBezTo>
                  <a:pt x="72" y="4"/>
                  <a:pt x="81" y="13"/>
                  <a:pt x="81" y="23"/>
                </a:cubicBezTo>
                <a:cubicBezTo>
                  <a:pt x="84" y="23"/>
                  <a:pt x="84" y="23"/>
                  <a:pt x="84" y="23"/>
                </a:cubicBezTo>
                <a:cubicBezTo>
                  <a:pt x="84" y="11"/>
                  <a:pt x="74" y="1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1"/>
                  <a:pt x="39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13"/>
                  <a:pt x="51" y="4"/>
                  <a:pt x="62" y="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310267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7" name="TextBox 25"/>
          <p:cNvSpPr txBox="1"/>
          <p:nvPr/>
        </p:nvSpPr>
        <p:spPr>
          <a:xfrm>
            <a:off x="6313609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563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Chart 14"/>
          <p:cNvGraphicFramePr/>
          <p:nvPr>
            <p:extLst/>
          </p:nvPr>
        </p:nvGraphicFramePr>
        <p:xfrm>
          <a:off x="242325" y="1077338"/>
          <a:ext cx="4425067" cy="3304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15"/>
          <p:cNvSpPr/>
          <p:nvPr/>
        </p:nvSpPr>
        <p:spPr>
          <a:xfrm>
            <a:off x="694244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1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1917737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2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141230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3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678723" y="1398442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3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3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5680625" y="2492227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5680625" y="3550826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2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997236" y="2251277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12" name="直接连接符 11"/>
          <p:cNvCxnSpPr/>
          <p:nvPr/>
        </p:nvCxnSpPr>
        <p:spPr>
          <a:xfrm>
            <a:off x="4996625" y="3405963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4955424" y="1436384"/>
            <a:ext cx="599448" cy="599448"/>
            <a:chOff x="4499992" y="267494"/>
            <a:chExt cx="599448" cy="599448"/>
          </a:xfrm>
        </p:grpSpPr>
        <p:grpSp>
          <p:nvGrpSpPr>
            <p:cNvPr id="14" name="组合 13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0854" y="2492227"/>
            <a:ext cx="599448" cy="599448"/>
            <a:chOff x="5418452" y="307702"/>
            <a:chExt cx="599448" cy="599448"/>
          </a:xfrm>
        </p:grpSpPr>
        <p:grpSp>
          <p:nvGrpSpPr>
            <p:cNvPr id="19" name="组合 18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88609" y="3529882"/>
            <a:ext cx="599448" cy="599448"/>
            <a:chOff x="6516216" y="334289"/>
            <a:chExt cx="599448" cy="599448"/>
          </a:xfrm>
        </p:grpSpPr>
        <p:grpSp>
          <p:nvGrpSpPr>
            <p:cNvPr id="24" name="组合 23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795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006775" y="3652853"/>
            <a:ext cx="7130450" cy="8661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27000" dist="50800" dir="2700000" algn="tl" rotWithShape="0">
              <a:schemeClr val="tx1"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5071" y="3650807"/>
            <a:ext cx="870221" cy="870221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 bwMode="auto">
          <a:xfrm>
            <a:off x="1885292" y="3843544"/>
            <a:ext cx="6127740" cy="4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，</a:t>
            </a:r>
            <a:endParaRPr lang="en-US" altLang="zh-CN" sz="900" dirty="0">
              <a:solidFill>
                <a:srgbClr val="000000"/>
              </a:solidFill>
              <a:latin typeface="+mj-ea"/>
              <a:cs typeface="Lato Light" charset="0"/>
              <a:sym typeface="Lato Light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43770" y="3937549"/>
            <a:ext cx="214938" cy="289727"/>
            <a:chOff x="3722033" y="3714538"/>
            <a:chExt cx="500321" cy="674410"/>
          </a:xfrm>
          <a:solidFill>
            <a:schemeClr val="accent3"/>
          </a:solidFill>
        </p:grpSpPr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3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4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</p:grpSp>
      <p:graphicFrame>
        <p:nvGraphicFramePr>
          <p:cNvPr id="15" name="图表 14"/>
          <p:cNvGraphicFramePr/>
          <p:nvPr>
            <p:extLst/>
          </p:nvPr>
        </p:nvGraphicFramePr>
        <p:xfrm>
          <a:off x="1553746" y="960631"/>
          <a:ext cx="6036509" cy="256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1679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Graphic spid="15" grpId="0">
        <p:bldSub>
          <a:bldChart bld="seriesEl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51422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819150" y="1190625"/>
            <a:ext cx="7381875" cy="3352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52475" y="314325"/>
            <a:ext cx="14814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440012" y="2101653"/>
            <a:ext cx="1602228" cy="1359398"/>
            <a:chOff x="1881842" y="2656049"/>
            <a:chExt cx="2397222" cy="2093640"/>
          </a:xfrm>
        </p:grpSpPr>
        <p:grpSp>
          <p:nvGrpSpPr>
            <p:cNvPr id="15" name="组合 14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8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>
                  <a:latin typeface="+mj-ea"/>
                  <a:ea typeface="+mj-ea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>
                  <a:latin typeface="+mj-ea"/>
                  <a:ea typeface="+mj-ea"/>
                </a:endParaRPr>
              </a:p>
            </p:txBody>
          </p:sp>
        </p:grp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>
                <a:latin typeface="+mj-ea"/>
                <a:ea typeface="+mj-ea"/>
              </a:endParaRPr>
            </a:p>
          </p:txBody>
        </p:sp>
        <p:sp>
          <p:nvSpPr>
            <p:cNvPr id="17" name="TextBox 93"/>
            <p:cNvSpPr txBox="1"/>
            <p:nvPr/>
          </p:nvSpPr>
          <p:spPr>
            <a:xfrm>
              <a:off x="2378869" y="3062949"/>
              <a:ext cx="1403169" cy="12798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240313" y="2225614"/>
            <a:ext cx="2657800" cy="1111474"/>
            <a:chOff x="2328257" y="4927865"/>
            <a:chExt cx="1613587" cy="1711808"/>
          </a:xfrm>
        </p:grpSpPr>
        <p:sp>
          <p:nvSpPr>
            <p:cNvPr id="35" name="TextBox 111"/>
            <p:cNvSpPr txBox="1"/>
            <p:nvPr/>
          </p:nvSpPr>
          <p:spPr>
            <a:xfrm>
              <a:off x="2328257" y="4927865"/>
              <a:ext cx="1537897" cy="11850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标题内容</a:t>
              </a:r>
              <a:endPara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112"/>
            <p:cNvSpPr txBox="1"/>
            <p:nvPr/>
          </p:nvSpPr>
          <p:spPr>
            <a:xfrm>
              <a:off x="2562074" y="6023454"/>
              <a:ext cx="1379770" cy="616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WORKREPORT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013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367936" y="2021101"/>
            <a:ext cx="963909" cy="923289"/>
            <a:chOff x="1664154" y="1934950"/>
            <a:chExt cx="963741" cy="897257"/>
          </a:xfrm>
        </p:grpSpPr>
        <p:grpSp>
          <p:nvGrpSpPr>
            <p:cNvPr id="5" name="组合 4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" name="同心圆 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6" name="TextBox 44"/>
            <p:cNvSpPr txBox="1"/>
            <p:nvPr/>
          </p:nvSpPr>
          <p:spPr>
            <a:xfrm>
              <a:off x="1807549" y="2188595"/>
              <a:ext cx="82034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45%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321508" y="2031184"/>
            <a:ext cx="897415" cy="923289"/>
            <a:chOff x="3293884" y="1912625"/>
            <a:chExt cx="897259" cy="897258"/>
          </a:xfrm>
        </p:grpSpPr>
        <p:grpSp>
          <p:nvGrpSpPr>
            <p:cNvPr id="10" name="组合 9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49"/>
            <p:cNvSpPr txBox="1"/>
            <p:nvPr/>
          </p:nvSpPr>
          <p:spPr>
            <a:xfrm>
              <a:off x="3404406" y="2201081"/>
              <a:ext cx="753231" cy="388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68%</a:t>
              </a:r>
              <a:endPara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27290" y="2025670"/>
            <a:ext cx="942085" cy="923289"/>
            <a:chOff x="4849324" y="1995712"/>
            <a:chExt cx="941921" cy="897257"/>
          </a:xfrm>
        </p:grpSpPr>
        <p:grpSp>
          <p:nvGrpSpPr>
            <p:cNvPr id="15" name="组合 14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6" name="TextBox 54"/>
            <p:cNvSpPr txBox="1"/>
            <p:nvPr/>
          </p:nvSpPr>
          <p:spPr>
            <a:xfrm>
              <a:off x="4963049" y="2222298"/>
              <a:ext cx="82819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79%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76586" y="2019651"/>
            <a:ext cx="951205" cy="923289"/>
            <a:chOff x="6380261" y="2029113"/>
            <a:chExt cx="951040" cy="897257"/>
          </a:xfrm>
        </p:grpSpPr>
        <p:grpSp>
          <p:nvGrpSpPr>
            <p:cNvPr id="20" name="组合 19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1" name="TextBox 59"/>
            <p:cNvSpPr txBox="1"/>
            <p:nvPr/>
          </p:nvSpPr>
          <p:spPr>
            <a:xfrm>
              <a:off x="6501314" y="2303662"/>
              <a:ext cx="829987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92%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Freeform 8"/>
          <p:cNvSpPr>
            <a:spLocks/>
          </p:cNvSpPr>
          <p:nvPr/>
        </p:nvSpPr>
        <p:spPr bwMode="auto">
          <a:xfrm rot="18900000">
            <a:off x="1411691" y="2363455"/>
            <a:ext cx="1215555" cy="660729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chemeClr val="accent1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5" name="Freeform 7"/>
          <p:cNvSpPr>
            <a:spLocks/>
          </p:cNvSpPr>
          <p:nvPr/>
        </p:nvSpPr>
        <p:spPr bwMode="auto">
          <a:xfrm rot="19087048">
            <a:off x="3320073" y="2260446"/>
            <a:ext cx="1187878" cy="802771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chemeClr val="accent2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6" name="Freeform 6"/>
          <p:cNvSpPr>
            <a:spLocks/>
          </p:cNvSpPr>
          <p:nvPr/>
        </p:nvSpPr>
        <p:spPr bwMode="auto">
          <a:xfrm rot="19290703">
            <a:off x="5060464" y="2119119"/>
            <a:ext cx="1214489" cy="945740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chemeClr val="accent3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 rot="19810786">
            <a:off x="6859697" y="1922971"/>
            <a:ext cx="1169909" cy="1141444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chemeClr val="accent4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90002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29" name="流程图: 可选过程 28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0" name="TextBox 72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05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2" name="流程图: 可选过程 31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3" name="TextBox 75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996217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5" name="流程图: 可选过程 34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6" name="TextBox 78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91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8" name="流程图: 可选过程 37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9" name="TextBox 81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sp>
        <p:nvSpPr>
          <p:cNvPr id="40" name="TextBox 83"/>
          <p:cNvSpPr txBox="1"/>
          <p:nvPr/>
        </p:nvSpPr>
        <p:spPr>
          <a:xfrm>
            <a:off x="1187624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1" name="TextBox 84"/>
          <p:cNvSpPr txBox="1"/>
          <p:nvPr/>
        </p:nvSpPr>
        <p:spPr>
          <a:xfrm>
            <a:off x="3027275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2" name="TextBox 85"/>
          <p:cNvSpPr txBox="1"/>
          <p:nvPr/>
        </p:nvSpPr>
        <p:spPr>
          <a:xfrm>
            <a:off x="4796502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3" name="TextBox 86"/>
          <p:cNvSpPr txBox="1"/>
          <p:nvPr/>
        </p:nvSpPr>
        <p:spPr>
          <a:xfrm>
            <a:off x="6740718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56977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40" grpId="0"/>
      <p:bldP spid="41" grpId="0"/>
      <p:bldP spid="42" grpId="0"/>
      <p:bldP spid="4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圆角矩形 1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557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>
              <a:latin typeface="+mj-ea"/>
              <a:ea typeface="+mj-ea"/>
            </a:endParaRPr>
          </a:p>
        </p:txBody>
      </p:sp>
      <p:sp>
        <p:nvSpPr>
          <p:cNvPr id="15" name="TextBox 24"/>
          <p:cNvSpPr>
            <a:spLocks noChangeArrowheads="1"/>
          </p:cNvSpPr>
          <p:nvPr/>
        </p:nvSpPr>
        <p:spPr bwMode="auto">
          <a:xfrm>
            <a:off x="1174964" y="1567801"/>
            <a:ext cx="87471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latin typeface="+mj-ea"/>
                <a:ea typeface="+mj-ea"/>
              </a:rPr>
              <a:t>标题</a:t>
            </a:r>
            <a:endParaRPr lang="en-US" altLang="zh-CN" b="1" dirty="0" smtClean="0"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latin typeface="+mj-ea"/>
                <a:ea typeface="+mj-ea"/>
              </a:rPr>
              <a:t>内容</a:t>
            </a:r>
            <a:endParaRPr lang="zh-CN" altLang="en-US" b="1" dirty="0">
              <a:latin typeface="+mj-ea"/>
              <a:ea typeface="+mj-ea"/>
            </a:endParaRPr>
          </a:p>
        </p:txBody>
      </p:sp>
      <p:sp>
        <p:nvSpPr>
          <p:cNvPr id="16" name="TextBox 31"/>
          <p:cNvSpPr>
            <a:spLocks noChangeArrowheads="1"/>
          </p:cNvSpPr>
          <p:nvPr/>
        </p:nvSpPr>
        <p:spPr bwMode="auto">
          <a:xfrm>
            <a:off x="7236296" y="3481001"/>
            <a:ext cx="8747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  <a:endParaRPr lang="zh-CN" altLang="en-US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solidFill>
                  <a:srgbClr val="FCFCFC"/>
                </a:solidFill>
                <a:latin typeface="+mj-ea"/>
                <a:ea typeface="+mj-ea"/>
              </a:rPr>
              <a:t>。</a:t>
            </a:r>
            <a:endParaRPr lang="en-US" altLang="zh-CN" sz="1000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97927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59663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+mj-ea"/>
                  <a:ea typeface="+mj-ea"/>
                </a:rPr>
                <a:t>C</a:t>
              </a:r>
              <a:endParaRPr lang="zh-CN" altLang="en-US" sz="48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7713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 smtClean="0">
                  <a:latin typeface="+mj-ea"/>
                  <a:ea typeface="+mj-ea"/>
                </a:rPr>
                <a:t>D</a:t>
              </a:r>
              <a:endParaRPr lang="zh-CN" altLang="en-US" sz="6000" dirty="0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4427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B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A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86113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+mj-ea"/>
                  <a:ea typeface="+mj-ea"/>
                </a:rPr>
                <a:t>E</a:t>
              </a:r>
              <a:endParaRPr lang="zh-CN" altLang="en-US" sz="9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000656" y="227191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chemeClr val="accent1"/>
                </a:solidFill>
                <a:latin typeface="+mj-ea"/>
                <a:ea typeface="+mj-ea"/>
              </a:rPr>
              <a:t>标题</a:t>
            </a:r>
            <a:endParaRPr lang="zh-CN" altLang="en-US" sz="36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25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9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2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5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8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505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82%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73%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56%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32%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6" name="组合 35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8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第四月</a:t>
              </a:r>
            </a:p>
          </p:txBody>
        </p:sp>
        <p:sp>
          <p:nvSpPr>
            <p:cNvPr id="45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第三月</a:t>
              </a:r>
            </a:p>
          </p:txBody>
        </p:sp>
        <p:sp>
          <p:nvSpPr>
            <p:cNvPr id="46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第二月</a:t>
              </a:r>
            </a:p>
          </p:txBody>
        </p:sp>
        <p:sp>
          <p:nvSpPr>
            <p:cNvPr id="47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华文黑体" pitchFamily="2" charset="-122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9754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2590627" y="1059582"/>
            <a:ext cx="3949472" cy="394947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" name="椭圆 34"/>
          <p:cNvSpPr/>
          <p:nvPr/>
        </p:nvSpPr>
        <p:spPr>
          <a:xfrm rot="18900000">
            <a:off x="4760671" y="2596062"/>
            <a:ext cx="1471761" cy="189277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 rot="8100000">
            <a:off x="3049362" y="1282724"/>
            <a:ext cx="1807574" cy="2348461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79187" y="1131590"/>
            <a:ext cx="928717" cy="928717"/>
            <a:chOff x="2779187" y="1131590"/>
            <a:chExt cx="928717" cy="928717"/>
          </a:xfrm>
        </p:grpSpPr>
        <p:sp>
          <p:nvSpPr>
            <p:cNvPr id="10" name="椭圆 9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2799460" y="1347614"/>
              <a:ext cx="878001" cy="52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24120" y="3698016"/>
            <a:ext cx="899617" cy="889958"/>
            <a:chOff x="5736633" y="2828278"/>
            <a:chExt cx="938798" cy="928717"/>
          </a:xfrm>
        </p:grpSpPr>
        <p:sp>
          <p:nvSpPr>
            <p:cNvPr id="13" name="椭圆 12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5797430" y="3036559"/>
              <a:ext cx="878001" cy="5460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sp>
        <p:nvSpPr>
          <p:cNvPr id="15" name="TextBox 9"/>
          <p:cNvSpPr txBox="1"/>
          <p:nvPr/>
        </p:nvSpPr>
        <p:spPr>
          <a:xfrm>
            <a:off x="911921" y="1947133"/>
            <a:ext cx="1440160" cy="1239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6888585" y="2861888"/>
            <a:ext cx="1429544" cy="7318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340954" y="2139702"/>
            <a:ext cx="9541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chemeClr val="accent1"/>
                </a:solidFill>
                <a:latin typeface="+mj-ea"/>
                <a:ea typeface="+mj-ea"/>
              </a:rPr>
              <a:t>已完成</a:t>
            </a:r>
            <a:endParaRPr lang="zh-CN" altLang="en-US" sz="20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277228" y="3507854"/>
            <a:ext cx="80022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rgbClr val="FCFCFC"/>
                </a:solidFill>
                <a:latin typeface="+mj-ea"/>
                <a:ea typeface="+mj-ea"/>
              </a:rPr>
              <a:t>未完成</a:t>
            </a:r>
            <a:endParaRPr lang="zh-CN" altLang="en-US" sz="1600" b="1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7193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51422" cy="51435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087449" y="1605181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感谢您的观看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558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石油"/>
</p:tagLst>
</file>

<file path=ppt/theme/theme1.xml><?xml version="1.0" encoding="utf-8"?>
<a:theme xmlns:a="http://schemas.openxmlformats.org/drawingml/2006/main" name="第一PPT，www.1ppt.com">
  <a:themeElements>
    <a:clrScheme name="红橙色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1550</Words>
  <Application>Microsoft Office PowerPoint</Application>
  <PresentationFormat>全屏显示(16:9)</PresentationFormat>
  <Paragraphs>260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9" baseType="lpstr">
      <vt:lpstr>Clear Sans Thin</vt:lpstr>
      <vt:lpstr>Lato Light</vt:lpstr>
      <vt:lpstr>等线</vt:lpstr>
      <vt:lpstr>等线 Light</vt:lpstr>
      <vt:lpstr>方正兰亭细黑_GBK_M</vt:lpstr>
      <vt:lpstr>华文黑体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石油</dc:title>
  <dc:creator>第一PPT</dc:creator>
  <cp:keywords>www.1ppt.com</cp:keywords>
  <cp:lastModifiedBy>faith123</cp:lastModifiedBy>
  <cp:revision>7</cp:revision>
  <dcterms:created xsi:type="dcterms:W3CDTF">2016-12-18T11:32:56Z</dcterms:created>
  <dcterms:modified xsi:type="dcterms:W3CDTF">2019-01-30T05:55:50Z</dcterms:modified>
</cp:coreProperties>
</file>