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5" r:id="rId3"/>
    <p:sldId id="2846" r:id="rId4"/>
    <p:sldId id="2847" r:id="rId5"/>
    <p:sldId id="2848" r:id="rId6"/>
    <p:sldId id="2849" r:id="rId7"/>
    <p:sldId id="2850" r:id="rId8"/>
    <p:sldId id="2851" r:id="rId9"/>
    <p:sldId id="2852" r:id="rId10"/>
    <p:sldId id="2853" r:id="rId11"/>
    <p:sldId id="2854" r:id="rId12"/>
    <p:sldId id="2855" r:id="rId13"/>
    <p:sldId id="2856" r:id="rId14"/>
    <p:sldId id="2857" r:id="rId15"/>
    <p:sldId id="2858" r:id="rId16"/>
    <p:sldId id="2859" r:id="rId17"/>
    <p:sldId id="2860" r:id="rId18"/>
    <p:sldId id="2861" r:id="rId19"/>
    <p:sldId id="2862" r:id="rId20"/>
    <p:sldId id="2863" r:id="rId21"/>
    <p:sldId id="2864" r:id="rId22"/>
    <p:sldId id="286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C343"/>
    <a:srgbClr val="285301"/>
    <a:srgbClr val="B2DC66"/>
    <a:srgbClr val="131E2C"/>
    <a:srgbClr val="B4A09B"/>
    <a:srgbClr val="80705F"/>
    <a:srgbClr val="806342"/>
    <a:srgbClr val="501622"/>
    <a:srgbClr val="C6AC94"/>
    <a:srgbClr val="CD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06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532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670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70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988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189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819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24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650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415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915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27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2051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40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057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718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939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2772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31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4050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38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946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682133" y="4128765"/>
            <a:ext cx="6984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cs typeface="Arial" panose="020B0604020202020204" pitchFamily="34" charset="0"/>
              </a:rPr>
              <a:t>食品质量管理</a:t>
            </a:r>
            <a:r>
              <a:rPr lang="en-US" altLang="zh-CN" sz="5400" b="1" cap="all" dirty="0" err="1"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682134" y="4953359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685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43076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2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90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0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0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12926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97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08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93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2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30638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22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0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69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417706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2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0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15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682133" y="4026018"/>
            <a:ext cx="714784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b="1" cap="all" dirty="0">
                <a:cs typeface="Arial" panose="020B0604020202020204" pitchFamily="34" charset="0"/>
              </a:rPr>
              <a:t>Thank you</a:t>
            </a:r>
            <a:endParaRPr lang="zh-CN" altLang="en-US" sz="8800" b="1" cap="all" dirty="0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682134" y="5220059"/>
            <a:ext cx="41235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2062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风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E419A"/>
      </a:accent1>
      <a:accent2>
        <a:srgbClr val="9AC343"/>
      </a:accent2>
      <a:accent3>
        <a:srgbClr val="0E419A"/>
      </a:accent3>
      <a:accent4>
        <a:srgbClr val="9AC343"/>
      </a:accent4>
      <a:accent5>
        <a:srgbClr val="0E419A"/>
      </a:accent5>
      <a:accent6>
        <a:srgbClr val="9AC343"/>
      </a:accent6>
      <a:hlink>
        <a:srgbClr val="0E419A"/>
      </a:hlink>
      <a:folHlink>
        <a:srgbClr val="9AC3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2703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风车</dc:title>
  <dc:creator/>
  <cp:keywords>www.1ppt.com</cp:keywords>
  <cp:lastModifiedBy/>
  <cp:revision>1</cp:revision>
  <dcterms:created xsi:type="dcterms:W3CDTF">2016-12-17T10:49:20Z</dcterms:created>
  <dcterms:modified xsi:type="dcterms:W3CDTF">2019-01-30T05:49:50Z</dcterms:modified>
</cp:coreProperties>
</file>