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45" r:id="rId3"/>
    <p:sldId id="2846" r:id="rId4"/>
    <p:sldId id="2862" r:id="rId5"/>
    <p:sldId id="2848" r:id="rId6"/>
    <p:sldId id="2860" r:id="rId7"/>
    <p:sldId id="2863" r:id="rId8"/>
    <p:sldId id="2851" r:id="rId9"/>
    <p:sldId id="2847" r:id="rId10"/>
    <p:sldId id="2853" r:id="rId11"/>
    <p:sldId id="2854" r:id="rId12"/>
    <p:sldId id="2864" r:id="rId13"/>
    <p:sldId id="2856" r:id="rId14"/>
    <p:sldId id="2852" r:id="rId15"/>
    <p:sldId id="2849" r:id="rId16"/>
    <p:sldId id="2850" r:id="rId17"/>
    <p:sldId id="2859" r:id="rId18"/>
    <p:sldId id="2861" r:id="rId19"/>
    <p:sldId id="2857" r:id="rId20"/>
    <p:sldId id="2855" r:id="rId21"/>
    <p:sldId id="2858" r:id="rId22"/>
    <p:sldId id="286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8CB824"/>
    <a:srgbClr val="9AC343"/>
    <a:srgbClr val="285301"/>
    <a:srgbClr val="B2DC66"/>
    <a:srgbClr val="131E2C"/>
    <a:srgbClr val="B4A09B"/>
    <a:srgbClr val="80705F"/>
    <a:srgbClr val="806342"/>
    <a:srgbClr val="501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062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532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277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708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71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2319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3819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6701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6500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7415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4050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527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2402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9881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1898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8057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9390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2051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9154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405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1418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69273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125119" y="3832350"/>
            <a:ext cx="8733631" cy="2736304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989215" y="4192389"/>
            <a:ext cx="6984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b="1" cap="all" dirty="0">
                <a:solidFill>
                  <a:schemeClr val="accent5">
                    <a:lumMod val="90000"/>
                    <a:lumOff val="10000"/>
                  </a:schemeClr>
                </a:solidFill>
                <a:cs typeface="Arial" panose="020B0604020202020204" pitchFamily="34" charset="0"/>
              </a:rPr>
              <a:t>数据质量管理</a:t>
            </a:r>
            <a:r>
              <a:rPr lang="en-US" altLang="zh-CN" sz="5400" b="1" cap="all" dirty="0" err="1">
                <a:solidFill>
                  <a:schemeClr val="accent5">
                    <a:lumMod val="90000"/>
                    <a:lumOff val="10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solidFill>
                  <a:schemeClr val="accent5">
                    <a:lumMod val="90000"/>
                    <a:lumOff val="10000"/>
                  </a:schemeClr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989216" y="4973440"/>
            <a:ext cx="698477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3600" dirty="0" smtClean="0">
                <a:solidFill>
                  <a:schemeClr val="accent5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POWER ENERGY PPT</a:t>
            </a:r>
            <a:endParaRPr lang="zh-CN" altLang="en-US" sz="3600" dirty="0">
              <a:solidFill>
                <a:schemeClr val="accent5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5"/>
          <p:cNvSpPr>
            <a:spLocks/>
          </p:cNvSpPr>
          <p:nvPr/>
        </p:nvSpPr>
        <p:spPr bwMode="auto">
          <a:xfrm rot="16200000">
            <a:off x="425748" y="1070920"/>
            <a:ext cx="5499798" cy="469800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018823" y="2332379"/>
            <a:ext cx="3828610" cy="327045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alpha val="69804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7365479" y="181344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6461446" y="179925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7365479" y="289446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6461446" y="288026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7365479" y="397547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6461446" y="396128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7365479" y="5056485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6461446" y="5042293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0"/>
            </p:custDataLst>
          </p:nvPr>
        </p:nvSpPr>
        <p:spPr>
          <a:xfrm>
            <a:off x="1770194" y="2495610"/>
            <a:ext cx="2278806" cy="1354217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1"/>
            </p:custDataLst>
          </p:nvPr>
        </p:nvSpPr>
        <p:spPr>
          <a:xfrm>
            <a:off x="1716384" y="3781897"/>
            <a:ext cx="2386428" cy="430887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algn="ctr"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7685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43076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2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90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69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09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129268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02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08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93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15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30638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0950" y="5285428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12800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818884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5461" y="5285428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4796861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559339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735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159311" y="5285428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73561" y="5771873"/>
            <a:ext cx="31723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72724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97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60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0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02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4177069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61395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57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1261838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844800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038501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621463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15163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98125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885696" y="1531151"/>
            <a:ext cx="1108832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8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1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72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22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125119" y="3832350"/>
            <a:ext cx="8733631" cy="2736304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989216" y="4001889"/>
            <a:ext cx="6408712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cap="all" dirty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Thank you</a:t>
            </a:r>
            <a:endParaRPr lang="zh-CN" altLang="en-US" sz="8000" b="1" cap="all" dirty="0">
              <a:solidFill>
                <a:schemeClr val="accent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989216" y="5106790"/>
            <a:ext cx="352839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016137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风车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9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23051"/>
      </a:accent1>
      <a:accent2>
        <a:srgbClr val="78A521"/>
      </a:accent2>
      <a:accent3>
        <a:srgbClr val="023051"/>
      </a:accent3>
      <a:accent4>
        <a:srgbClr val="78A521"/>
      </a:accent4>
      <a:accent5>
        <a:srgbClr val="023051"/>
      </a:accent5>
      <a:accent6>
        <a:srgbClr val="78A521"/>
      </a:accent6>
      <a:hlink>
        <a:srgbClr val="023051"/>
      </a:hlink>
      <a:folHlink>
        <a:srgbClr val="78A52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2703</Words>
  <Application>Microsoft Office PowerPoint</Application>
  <PresentationFormat>自定义</PresentationFormat>
  <Paragraphs>257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风车</dc:title>
  <dc:creator/>
  <cp:keywords>www.1ppt.com</cp:keywords>
  <cp:lastModifiedBy/>
  <cp:revision>1</cp:revision>
  <dcterms:created xsi:type="dcterms:W3CDTF">2016-12-17T11:00:54Z</dcterms:created>
  <dcterms:modified xsi:type="dcterms:W3CDTF">2019-01-30T05:44:11Z</dcterms:modified>
</cp:coreProperties>
</file>