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2" r:id="rId2"/>
    <p:sldId id="296" r:id="rId3"/>
    <p:sldId id="278" r:id="rId4"/>
    <p:sldId id="286" r:id="rId5"/>
    <p:sldId id="294" r:id="rId6"/>
    <p:sldId id="297" r:id="rId7"/>
    <p:sldId id="298" r:id="rId8"/>
    <p:sldId id="268" r:id="rId9"/>
    <p:sldId id="264" r:id="rId10"/>
    <p:sldId id="295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768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orient="horz" pos="1620">
          <p15:clr>
            <a:srgbClr val="A4A3A4"/>
          </p15:clr>
        </p15:guide>
        <p15:guide id="5" pos="57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3146"/>
    <a:srgbClr val="1A3A51"/>
    <a:srgbClr val="363533"/>
    <a:srgbClr val="2C4E73"/>
    <a:srgbClr val="2790B0"/>
    <a:srgbClr val="6B933F"/>
    <a:srgbClr val="4E4D49"/>
    <a:srgbClr val="242322"/>
    <a:srgbClr val="243C5A"/>
    <a:srgbClr val="1D1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96"/>
      </p:cViewPr>
      <p:guideLst>
        <p:guide pos="7680"/>
        <p:guide orient="horz" pos="2160"/>
        <p:guide orient="horz" pos="162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790B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C4E7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4232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94652-639F-41AA-AE44-311CD6A73747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764FA-8F26-4BA9-B943-E067924DCB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975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965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2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25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548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978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581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163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907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0734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3CA60A-A647-4146-B525-0DA95724F65B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62262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678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069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82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55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05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100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09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40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768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325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3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726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B8861-D69C-404E-9273-4613F2D4313B}" type="datetimeFigureOut">
              <a:rPr lang="zh-CN" altLang="en-US" smtClean="0"/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79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1615"/>
            <a:ext cx="9144000" cy="517467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5756"/>
            <a:ext cx="9144000" cy="5143500"/>
          </a:xfrm>
          <a:prstGeom prst="rect">
            <a:avLst/>
          </a:prstGeom>
          <a:solidFill>
            <a:srgbClr val="18283C">
              <a:alpha val="76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084850" y="1485645"/>
            <a:ext cx="4832786" cy="2125751"/>
          </a:xfrm>
          <a:prstGeom prst="rect">
            <a:avLst/>
          </a:prstGeom>
          <a:solidFill>
            <a:srgbClr val="4975A4">
              <a:alpha val="38039"/>
            </a:srgbClr>
          </a:solidFill>
          <a:ln w="57150">
            <a:solidFill>
              <a:schemeClr val="bg1">
                <a:lumMod val="85000"/>
                <a:alpha val="83137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4975A4"/>
              </a:solidFill>
              <a:cs typeface="+mn-ea"/>
              <a:sym typeface="+mn-lt"/>
            </a:endParaRPr>
          </a:p>
        </p:txBody>
      </p:sp>
      <p:sp>
        <p:nvSpPr>
          <p:cNvPr id="43" name="KSO_CT2"/>
          <p:cNvSpPr txBox="1">
            <a:spLocks/>
          </p:cNvSpPr>
          <p:nvPr/>
        </p:nvSpPr>
        <p:spPr>
          <a:xfrm>
            <a:off x="2745744" y="3057394"/>
            <a:ext cx="3510998" cy="350408"/>
          </a:xfrm>
          <a:prstGeom prst="rect">
            <a:avLst/>
          </a:prstGeom>
          <a:noFill/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单击此处添加您的副标题</a:t>
            </a:r>
          </a:p>
        </p:txBody>
      </p:sp>
      <p:sp>
        <p:nvSpPr>
          <p:cNvPr id="44" name="KSO_CT1"/>
          <p:cNvSpPr>
            <a:spLocks noGrp="1"/>
          </p:cNvSpPr>
          <p:nvPr>
            <p:ph type="title"/>
          </p:nvPr>
        </p:nvSpPr>
        <p:spPr>
          <a:xfrm>
            <a:off x="2745744" y="1707532"/>
            <a:ext cx="3510998" cy="1061522"/>
          </a:xfrm>
        </p:spPr>
        <p:txBody>
          <a:bodyPr anchor="b" anchorCtr="0">
            <a:noAutofit/>
          </a:bodyPr>
          <a:lstStyle>
            <a:lvl1pPr algn="ctr">
              <a:defRPr sz="3600" baseline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33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公司员工团建活动方案</a:t>
            </a:r>
            <a:r>
              <a:rPr lang="en-US" altLang="zh-CN" sz="33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33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</a:p>
        </p:txBody>
      </p:sp>
      <p:sp>
        <p:nvSpPr>
          <p:cNvPr id="45" name="矩形 44"/>
          <p:cNvSpPr/>
          <p:nvPr/>
        </p:nvSpPr>
        <p:spPr>
          <a:xfrm>
            <a:off x="2745744" y="2888715"/>
            <a:ext cx="3510998" cy="34289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47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93" y="-12351"/>
            <a:ext cx="5000679" cy="5165176"/>
          </a:xfrm>
          <a:prstGeom prst="rect">
            <a:avLst/>
          </a:prstGeom>
        </p:spPr>
      </p:pic>
      <p:sp>
        <p:nvSpPr>
          <p:cNvPr id="24" name="矩形 5"/>
          <p:cNvSpPr/>
          <p:nvPr/>
        </p:nvSpPr>
        <p:spPr>
          <a:xfrm>
            <a:off x="3598937" y="-23365"/>
            <a:ext cx="5545065" cy="5196207"/>
          </a:xfrm>
          <a:custGeom>
            <a:avLst/>
            <a:gdLst>
              <a:gd name="connsiteX0" fmla="*/ 0 w 5436096"/>
              <a:gd name="connsiteY0" fmla="*/ 0 h 5142453"/>
              <a:gd name="connsiteX1" fmla="*/ 5436096 w 5436096"/>
              <a:gd name="connsiteY1" fmla="*/ 0 h 5142453"/>
              <a:gd name="connsiteX2" fmla="*/ 5436096 w 5436096"/>
              <a:gd name="connsiteY2" fmla="*/ 5142453 h 5142453"/>
              <a:gd name="connsiteX3" fmla="*/ 0 w 5436096"/>
              <a:gd name="connsiteY3" fmla="*/ 5142453 h 5142453"/>
              <a:gd name="connsiteX4" fmla="*/ 0 w 5436096"/>
              <a:gd name="connsiteY4" fmla="*/ 0 h 5142453"/>
              <a:gd name="connsiteX0" fmla="*/ 0 w 5436096"/>
              <a:gd name="connsiteY0" fmla="*/ 0 h 5152502"/>
              <a:gd name="connsiteX1" fmla="*/ 5436096 w 5436096"/>
              <a:gd name="connsiteY1" fmla="*/ 0 h 5152502"/>
              <a:gd name="connsiteX2" fmla="*/ 5436096 w 5436096"/>
              <a:gd name="connsiteY2" fmla="*/ 5142453 h 5152502"/>
              <a:gd name="connsiteX3" fmla="*/ 1808703 w 5436096"/>
              <a:gd name="connsiteY3" fmla="*/ 5152502 h 5152502"/>
              <a:gd name="connsiteX4" fmla="*/ 0 w 5436096"/>
              <a:gd name="connsiteY4" fmla="*/ 0 h 5152502"/>
              <a:gd name="connsiteX0" fmla="*/ 0 w 4823147"/>
              <a:gd name="connsiteY0" fmla="*/ 10049 h 5152502"/>
              <a:gd name="connsiteX1" fmla="*/ 4823147 w 4823147"/>
              <a:gd name="connsiteY1" fmla="*/ 0 h 5152502"/>
              <a:gd name="connsiteX2" fmla="*/ 4823147 w 4823147"/>
              <a:gd name="connsiteY2" fmla="*/ 5142453 h 5152502"/>
              <a:gd name="connsiteX3" fmla="*/ 1195754 w 4823147"/>
              <a:gd name="connsiteY3" fmla="*/ 5152502 h 5152502"/>
              <a:gd name="connsiteX4" fmla="*/ 0 w 4823147"/>
              <a:gd name="connsiteY4" fmla="*/ 10049 h 5152502"/>
              <a:gd name="connsiteX0" fmla="*/ 0 w 4578898"/>
              <a:gd name="connsiteY0" fmla="*/ 125 h 5152502"/>
              <a:gd name="connsiteX1" fmla="*/ 4578898 w 4578898"/>
              <a:gd name="connsiteY1" fmla="*/ 0 h 5152502"/>
              <a:gd name="connsiteX2" fmla="*/ 4578898 w 4578898"/>
              <a:gd name="connsiteY2" fmla="*/ 5142453 h 5152502"/>
              <a:gd name="connsiteX3" fmla="*/ 951505 w 4578898"/>
              <a:gd name="connsiteY3" fmla="*/ 5152502 h 5152502"/>
              <a:gd name="connsiteX4" fmla="*/ 0 w 4578898"/>
              <a:gd name="connsiteY4" fmla="*/ 125 h 5152502"/>
              <a:gd name="connsiteX0" fmla="*/ 0 w 4663122"/>
              <a:gd name="connsiteY0" fmla="*/ 10050 h 5152502"/>
              <a:gd name="connsiteX1" fmla="*/ 4663122 w 4663122"/>
              <a:gd name="connsiteY1" fmla="*/ 0 h 5152502"/>
              <a:gd name="connsiteX2" fmla="*/ 4663122 w 4663122"/>
              <a:gd name="connsiteY2" fmla="*/ 5142453 h 5152502"/>
              <a:gd name="connsiteX3" fmla="*/ 1035729 w 4663122"/>
              <a:gd name="connsiteY3" fmla="*/ 5152502 h 5152502"/>
              <a:gd name="connsiteX4" fmla="*/ 0 w 4663122"/>
              <a:gd name="connsiteY4" fmla="*/ 10050 h 5152502"/>
              <a:gd name="connsiteX0" fmla="*/ 0 w 4663122"/>
              <a:gd name="connsiteY0" fmla="*/ 10050 h 5152502"/>
              <a:gd name="connsiteX1" fmla="*/ 4663122 w 4663122"/>
              <a:gd name="connsiteY1" fmla="*/ 0 h 5152502"/>
              <a:gd name="connsiteX2" fmla="*/ 4663122 w 4663122"/>
              <a:gd name="connsiteY2" fmla="*/ 5142453 h 5152502"/>
              <a:gd name="connsiteX3" fmla="*/ 1002507 w 4663122"/>
              <a:gd name="connsiteY3" fmla="*/ 5152502 h 5152502"/>
              <a:gd name="connsiteX4" fmla="*/ 0 w 4663122"/>
              <a:gd name="connsiteY4" fmla="*/ 10050 h 5152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3122" h="5152502">
                <a:moveTo>
                  <a:pt x="0" y="10050"/>
                </a:moveTo>
                <a:lnTo>
                  <a:pt x="4663122" y="0"/>
                </a:lnTo>
                <a:lnTo>
                  <a:pt x="4663122" y="5142453"/>
                </a:lnTo>
                <a:lnTo>
                  <a:pt x="1002507" y="5152502"/>
                </a:lnTo>
                <a:lnTo>
                  <a:pt x="0" y="10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1086" y="202376"/>
            <a:ext cx="358611" cy="358611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35540" y="348826"/>
            <a:ext cx="289112" cy="28911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  <a:cs typeface="+mn-ea"/>
              <a:sym typeface="+mn-lt"/>
            </a:endParaRPr>
          </a:p>
        </p:txBody>
      </p:sp>
      <p:pic>
        <p:nvPicPr>
          <p:cNvPr id="36" name="1" descr="D:\360data\重要数据\桌面\666666666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2" descr="D:\360data\重要数据\桌面\555555555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3" descr="D:\360data\重要数据\桌面\44444444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4" descr="D:\360data\重要数据\桌面\333333333333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5" descr="D:\360data\重要数据\桌面\222222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6" descr="D:\360data\重要数据\桌面\11111111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圆角矩形 43"/>
          <p:cNvSpPr/>
          <p:nvPr/>
        </p:nvSpPr>
        <p:spPr>
          <a:xfrm rot="19006218">
            <a:off x="4377019" y="988809"/>
            <a:ext cx="551428" cy="551428"/>
          </a:xfrm>
          <a:prstGeom prst="roundRect">
            <a:avLst/>
          </a:prstGeom>
          <a:solidFill>
            <a:srgbClr val="91BC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圆角矩形 44"/>
          <p:cNvSpPr/>
          <p:nvPr/>
        </p:nvSpPr>
        <p:spPr>
          <a:xfrm rot="19006218">
            <a:off x="4567519" y="1869576"/>
            <a:ext cx="551428" cy="551428"/>
          </a:xfrm>
          <a:prstGeom prst="roundRect">
            <a:avLst/>
          </a:prstGeom>
          <a:solidFill>
            <a:srgbClr val="279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圆角矩形 45"/>
          <p:cNvSpPr/>
          <p:nvPr/>
        </p:nvSpPr>
        <p:spPr>
          <a:xfrm rot="19006218">
            <a:off x="4758020" y="2750346"/>
            <a:ext cx="551428" cy="551428"/>
          </a:xfrm>
          <a:prstGeom prst="roundRect">
            <a:avLst/>
          </a:prstGeom>
          <a:solidFill>
            <a:srgbClr val="2C4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圆角矩形 46"/>
          <p:cNvSpPr/>
          <p:nvPr/>
        </p:nvSpPr>
        <p:spPr>
          <a:xfrm rot="19006218">
            <a:off x="4948519" y="3631113"/>
            <a:ext cx="551428" cy="551428"/>
          </a:xfrm>
          <a:prstGeom prst="roundRect">
            <a:avLst/>
          </a:prstGeom>
          <a:solidFill>
            <a:srgbClr val="3534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68259" y="1091398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4524555" y="1131888"/>
            <a:ext cx="281722" cy="320264"/>
          </a:xfrm>
          <a:custGeom>
            <a:avLst/>
            <a:gdLst>
              <a:gd name="T0" fmla="*/ 124 w 127"/>
              <a:gd name="T1" fmla="*/ 17 h 145"/>
              <a:gd name="T2" fmla="*/ 64 w 127"/>
              <a:gd name="T3" fmla="*/ 1 h 145"/>
              <a:gd name="T4" fmla="*/ 3 w 127"/>
              <a:gd name="T5" fmla="*/ 17 h 145"/>
              <a:gd name="T6" fmla="*/ 3 w 127"/>
              <a:gd name="T7" fmla="*/ 42 h 145"/>
              <a:gd name="T8" fmla="*/ 24 w 127"/>
              <a:gd name="T9" fmla="*/ 103 h 145"/>
              <a:gd name="T10" fmla="*/ 40 w 127"/>
              <a:gd name="T11" fmla="*/ 123 h 145"/>
              <a:gd name="T12" fmla="*/ 56 w 127"/>
              <a:gd name="T13" fmla="*/ 139 h 145"/>
              <a:gd name="T14" fmla="*/ 64 w 127"/>
              <a:gd name="T15" fmla="*/ 145 h 145"/>
              <a:gd name="T16" fmla="*/ 71 w 127"/>
              <a:gd name="T17" fmla="*/ 139 h 145"/>
              <a:gd name="T18" fmla="*/ 87 w 127"/>
              <a:gd name="T19" fmla="*/ 123 h 145"/>
              <a:gd name="T20" fmla="*/ 103 w 127"/>
              <a:gd name="T21" fmla="*/ 103 h 145"/>
              <a:gd name="T22" fmla="*/ 124 w 127"/>
              <a:gd name="T23" fmla="*/ 42 h 145"/>
              <a:gd name="T24" fmla="*/ 124 w 127"/>
              <a:gd name="T25" fmla="*/ 17 h 145"/>
              <a:gd name="T26" fmla="*/ 75 w 127"/>
              <a:gd name="T27" fmla="*/ 112 h 145"/>
              <a:gd name="T28" fmla="*/ 64 w 127"/>
              <a:gd name="T29" fmla="*/ 124 h 145"/>
              <a:gd name="T30" fmla="*/ 64 w 127"/>
              <a:gd name="T31" fmla="*/ 73 h 145"/>
              <a:gd name="T32" fmla="*/ 27 w 127"/>
              <a:gd name="T33" fmla="*/ 73 h 145"/>
              <a:gd name="T34" fmla="*/ 19 w 127"/>
              <a:gd name="T35" fmla="*/ 40 h 145"/>
              <a:gd name="T36" fmla="*/ 19 w 127"/>
              <a:gd name="T37" fmla="*/ 39 h 145"/>
              <a:gd name="T38" fmla="*/ 18 w 127"/>
              <a:gd name="T39" fmla="*/ 27 h 145"/>
              <a:gd name="T40" fmla="*/ 59 w 127"/>
              <a:gd name="T41" fmla="*/ 18 h 145"/>
              <a:gd name="T42" fmla="*/ 64 w 127"/>
              <a:gd name="T43" fmla="*/ 18 h 145"/>
              <a:gd name="T44" fmla="*/ 64 w 127"/>
              <a:gd name="T45" fmla="*/ 73 h 145"/>
              <a:gd name="T46" fmla="*/ 100 w 127"/>
              <a:gd name="T47" fmla="*/ 73 h 145"/>
              <a:gd name="T48" fmla="*/ 90 w 127"/>
              <a:gd name="T49" fmla="*/ 94 h 145"/>
              <a:gd name="T50" fmla="*/ 75 w 127"/>
              <a:gd name="T51" fmla="*/ 1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7" h="145">
                <a:moveTo>
                  <a:pt x="124" y="17"/>
                </a:moveTo>
                <a:cubicBezTo>
                  <a:pt x="124" y="17"/>
                  <a:pt x="100" y="0"/>
                  <a:pt x="64" y="1"/>
                </a:cubicBezTo>
                <a:cubicBezTo>
                  <a:pt x="27" y="0"/>
                  <a:pt x="3" y="17"/>
                  <a:pt x="3" y="17"/>
                </a:cubicBezTo>
                <a:cubicBezTo>
                  <a:pt x="0" y="19"/>
                  <a:pt x="2" y="38"/>
                  <a:pt x="3" y="42"/>
                </a:cubicBezTo>
                <a:cubicBezTo>
                  <a:pt x="5" y="63"/>
                  <a:pt x="12" y="86"/>
                  <a:pt x="24" y="103"/>
                </a:cubicBezTo>
                <a:cubicBezTo>
                  <a:pt x="29" y="111"/>
                  <a:pt x="34" y="117"/>
                  <a:pt x="40" y="123"/>
                </a:cubicBezTo>
                <a:cubicBezTo>
                  <a:pt x="45" y="129"/>
                  <a:pt x="51" y="134"/>
                  <a:pt x="56" y="139"/>
                </a:cubicBezTo>
                <a:cubicBezTo>
                  <a:pt x="58" y="140"/>
                  <a:pt x="61" y="144"/>
                  <a:pt x="64" y="145"/>
                </a:cubicBezTo>
                <a:cubicBezTo>
                  <a:pt x="66" y="144"/>
                  <a:pt x="70" y="140"/>
                  <a:pt x="71" y="139"/>
                </a:cubicBezTo>
                <a:cubicBezTo>
                  <a:pt x="77" y="134"/>
                  <a:pt x="82" y="129"/>
                  <a:pt x="87" y="123"/>
                </a:cubicBezTo>
                <a:cubicBezTo>
                  <a:pt x="93" y="117"/>
                  <a:pt x="99" y="111"/>
                  <a:pt x="103" y="103"/>
                </a:cubicBezTo>
                <a:cubicBezTo>
                  <a:pt x="115" y="86"/>
                  <a:pt x="122" y="63"/>
                  <a:pt x="124" y="42"/>
                </a:cubicBezTo>
                <a:cubicBezTo>
                  <a:pt x="125" y="38"/>
                  <a:pt x="127" y="19"/>
                  <a:pt x="124" y="17"/>
                </a:cubicBezTo>
                <a:close/>
                <a:moveTo>
                  <a:pt x="75" y="112"/>
                </a:moveTo>
                <a:cubicBezTo>
                  <a:pt x="71" y="116"/>
                  <a:pt x="67" y="120"/>
                  <a:pt x="64" y="124"/>
                </a:cubicBezTo>
                <a:cubicBezTo>
                  <a:pt x="64" y="73"/>
                  <a:pt x="64" y="73"/>
                  <a:pt x="64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3" y="63"/>
                  <a:pt x="21" y="52"/>
                  <a:pt x="19" y="40"/>
                </a:cubicBezTo>
                <a:cubicBezTo>
                  <a:pt x="19" y="39"/>
                  <a:pt x="19" y="39"/>
                  <a:pt x="19" y="39"/>
                </a:cubicBezTo>
                <a:cubicBezTo>
                  <a:pt x="18" y="33"/>
                  <a:pt x="18" y="30"/>
                  <a:pt x="18" y="27"/>
                </a:cubicBezTo>
                <a:cubicBezTo>
                  <a:pt x="25" y="24"/>
                  <a:pt x="40" y="18"/>
                  <a:pt x="59" y="18"/>
                </a:cubicBezTo>
                <a:cubicBezTo>
                  <a:pt x="60" y="18"/>
                  <a:pt x="62" y="18"/>
                  <a:pt x="64" y="18"/>
                </a:cubicBezTo>
                <a:cubicBezTo>
                  <a:pt x="64" y="73"/>
                  <a:pt x="64" y="73"/>
                  <a:pt x="64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97" y="81"/>
                  <a:pt x="94" y="88"/>
                  <a:pt x="90" y="94"/>
                </a:cubicBezTo>
                <a:cubicBezTo>
                  <a:pt x="86" y="100"/>
                  <a:pt x="81" y="106"/>
                  <a:pt x="7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258759" y="1972166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5423468" y="2839660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639759" y="3745312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04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3" name="Freeform 33"/>
          <p:cNvSpPr>
            <a:spLocks noEditPoints="1"/>
          </p:cNvSpPr>
          <p:nvPr/>
        </p:nvSpPr>
        <p:spPr bwMode="auto">
          <a:xfrm>
            <a:off x="4860516" y="2908190"/>
            <a:ext cx="346439" cy="235738"/>
          </a:xfrm>
          <a:custGeom>
            <a:avLst/>
            <a:gdLst>
              <a:gd name="T0" fmla="*/ 593606 w 157"/>
              <a:gd name="T1" fmla="*/ 206457 h 107"/>
              <a:gd name="T2" fmla="*/ 602400 w 157"/>
              <a:gd name="T3" fmla="*/ 162530 h 107"/>
              <a:gd name="T4" fmla="*/ 439708 w 157"/>
              <a:gd name="T5" fmla="*/ 0 h 107"/>
              <a:gd name="T6" fmla="*/ 320987 w 157"/>
              <a:gd name="T7" fmla="*/ 79069 h 107"/>
              <a:gd name="T8" fmla="*/ 202266 w 157"/>
              <a:gd name="T9" fmla="*/ 35142 h 107"/>
              <a:gd name="T10" fmla="*/ 87942 w 157"/>
              <a:gd name="T11" fmla="*/ 175708 h 107"/>
              <a:gd name="T12" fmla="*/ 92339 w 157"/>
              <a:gd name="T13" fmla="*/ 206457 h 107"/>
              <a:gd name="T14" fmla="*/ 0 w 157"/>
              <a:gd name="T15" fmla="*/ 333846 h 107"/>
              <a:gd name="T16" fmla="*/ 136310 w 157"/>
              <a:gd name="T17" fmla="*/ 470020 h 107"/>
              <a:gd name="T18" fmla="*/ 554032 w 157"/>
              <a:gd name="T19" fmla="*/ 470020 h 107"/>
              <a:gd name="T20" fmla="*/ 690342 w 157"/>
              <a:gd name="T21" fmla="*/ 333846 h 107"/>
              <a:gd name="T22" fmla="*/ 593606 w 157"/>
              <a:gd name="T23" fmla="*/ 206457 h 107"/>
              <a:gd name="T24" fmla="*/ 527650 w 157"/>
              <a:gd name="T25" fmla="*/ 443664 h 107"/>
              <a:gd name="T26" fmla="*/ 347370 w 157"/>
              <a:gd name="T27" fmla="*/ 443664 h 107"/>
              <a:gd name="T28" fmla="*/ 457297 w 157"/>
              <a:gd name="T29" fmla="*/ 333846 h 107"/>
              <a:gd name="T30" fmla="*/ 452900 w 157"/>
              <a:gd name="T31" fmla="*/ 320668 h 107"/>
              <a:gd name="T32" fmla="*/ 404532 w 157"/>
              <a:gd name="T33" fmla="*/ 320668 h 107"/>
              <a:gd name="T34" fmla="*/ 404532 w 157"/>
              <a:gd name="T35" fmla="*/ 298704 h 107"/>
              <a:gd name="T36" fmla="*/ 404532 w 157"/>
              <a:gd name="T37" fmla="*/ 162530 h 107"/>
              <a:gd name="T38" fmla="*/ 395737 w 157"/>
              <a:gd name="T39" fmla="*/ 158138 h 107"/>
              <a:gd name="T40" fmla="*/ 281413 w 157"/>
              <a:gd name="T41" fmla="*/ 158138 h 107"/>
              <a:gd name="T42" fmla="*/ 272619 w 157"/>
              <a:gd name="T43" fmla="*/ 166923 h 107"/>
              <a:gd name="T44" fmla="*/ 272619 w 157"/>
              <a:gd name="T45" fmla="*/ 298704 h 107"/>
              <a:gd name="T46" fmla="*/ 272619 w 157"/>
              <a:gd name="T47" fmla="*/ 320668 h 107"/>
              <a:gd name="T48" fmla="*/ 224251 w 157"/>
              <a:gd name="T49" fmla="*/ 320668 h 107"/>
              <a:gd name="T50" fmla="*/ 224251 w 157"/>
              <a:gd name="T51" fmla="*/ 333846 h 107"/>
              <a:gd name="T52" fmla="*/ 334178 w 157"/>
              <a:gd name="T53" fmla="*/ 443664 h 107"/>
              <a:gd name="T54" fmla="*/ 167089 w 157"/>
              <a:gd name="T55" fmla="*/ 443664 h 107"/>
              <a:gd name="T56" fmla="*/ 48368 w 157"/>
              <a:gd name="T57" fmla="*/ 329453 h 107"/>
              <a:gd name="T58" fmla="*/ 127515 w 157"/>
              <a:gd name="T59" fmla="*/ 219636 h 107"/>
              <a:gd name="T60" fmla="*/ 123118 w 157"/>
              <a:gd name="T61" fmla="*/ 193279 h 107"/>
              <a:gd name="T62" fmla="*/ 224251 w 157"/>
              <a:gd name="T63" fmla="*/ 74676 h 107"/>
              <a:gd name="T64" fmla="*/ 329781 w 157"/>
              <a:gd name="T65" fmla="*/ 131781 h 107"/>
              <a:gd name="T66" fmla="*/ 430914 w 157"/>
              <a:gd name="T67" fmla="*/ 48320 h 107"/>
              <a:gd name="T68" fmla="*/ 562827 w 157"/>
              <a:gd name="T69" fmla="*/ 184494 h 107"/>
              <a:gd name="T70" fmla="*/ 558430 w 157"/>
              <a:gd name="T71" fmla="*/ 219636 h 107"/>
              <a:gd name="T72" fmla="*/ 646371 w 157"/>
              <a:gd name="T73" fmla="*/ 329453 h 107"/>
              <a:gd name="T74" fmla="*/ 527650 w 157"/>
              <a:gd name="T75" fmla="*/ 443664 h 1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Freeform 58"/>
          <p:cNvSpPr>
            <a:spLocks/>
          </p:cNvSpPr>
          <p:nvPr/>
        </p:nvSpPr>
        <p:spPr bwMode="auto">
          <a:xfrm>
            <a:off x="5105717" y="3770303"/>
            <a:ext cx="263295" cy="273047"/>
          </a:xfrm>
          <a:custGeom>
            <a:avLst/>
            <a:gdLst>
              <a:gd name="T0" fmla="*/ 247789 w 137"/>
              <a:gd name="T1" fmla="*/ 142679 h 142"/>
              <a:gd name="T2" fmla="*/ 342900 w 137"/>
              <a:gd name="T3" fmla="*/ 142679 h 142"/>
              <a:gd name="T4" fmla="*/ 190222 w 137"/>
              <a:gd name="T5" fmla="*/ 10013 h 142"/>
              <a:gd name="T6" fmla="*/ 172701 w 137"/>
              <a:gd name="T7" fmla="*/ 0 h 142"/>
              <a:gd name="T8" fmla="*/ 155181 w 137"/>
              <a:gd name="T9" fmla="*/ 10013 h 142"/>
              <a:gd name="T10" fmla="*/ 0 w 137"/>
              <a:gd name="T11" fmla="*/ 142679 h 142"/>
              <a:gd name="T12" fmla="*/ 97614 w 137"/>
              <a:gd name="T13" fmla="*/ 142679 h 142"/>
              <a:gd name="T14" fmla="*/ 155181 w 137"/>
              <a:gd name="T15" fmla="*/ 12516 h 142"/>
              <a:gd name="T16" fmla="*/ 155181 w 137"/>
              <a:gd name="T17" fmla="*/ 15019 h 142"/>
              <a:gd name="T18" fmla="*/ 110128 w 137"/>
              <a:gd name="T19" fmla="*/ 142679 h 142"/>
              <a:gd name="T20" fmla="*/ 160187 w 137"/>
              <a:gd name="T21" fmla="*/ 142679 h 142"/>
              <a:gd name="T22" fmla="*/ 160187 w 137"/>
              <a:gd name="T23" fmla="*/ 307885 h 142"/>
              <a:gd name="T24" fmla="*/ 160187 w 137"/>
              <a:gd name="T25" fmla="*/ 312892 h 142"/>
              <a:gd name="T26" fmla="*/ 160187 w 137"/>
              <a:gd name="T27" fmla="*/ 325407 h 142"/>
              <a:gd name="T28" fmla="*/ 190222 w 137"/>
              <a:gd name="T29" fmla="*/ 355445 h 142"/>
              <a:gd name="T30" fmla="*/ 220257 w 137"/>
              <a:gd name="T31" fmla="*/ 325407 h 142"/>
              <a:gd name="T32" fmla="*/ 220257 w 137"/>
              <a:gd name="T33" fmla="*/ 312892 h 142"/>
              <a:gd name="T34" fmla="*/ 197731 w 137"/>
              <a:gd name="T35" fmla="*/ 312892 h 142"/>
              <a:gd name="T36" fmla="*/ 197731 w 137"/>
              <a:gd name="T37" fmla="*/ 317898 h 142"/>
              <a:gd name="T38" fmla="*/ 197731 w 137"/>
              <a:gd name="T39" fmla="*/ 325407 h 142"/>
              <a:gd name="T40" fmla="*/ 190222 w 137"/>
              <a:gd name="T41" fmla="*/ 335420 h 142"/>
              <a:gd name="T42" fmla="*/ 180210 w 137"/>
              <a:gd name="T43" fmla="*/ 325407 h 142"/>
              <a:gd name="T44" fmla="*/ 180210 w 137"/>
              <a:gd name="T45" fmla="*/ 317898 h 142"/>
              <a:gd name="T46" fmla="*/ 180210 w 137"/>
              <a:gd name="T47" fmla="*/ 312892 h 142"/>
              <a:gd name="T48" fmla="*/ 180210 w 137"/>
              <a:gd name="T49" fmla="*/ 280351 h 142"/>
              <a:gd name="T50" fmla="*/ 180210 w 137"/>
              <a:gd name="T51" fmla="*/ 142679 h 142"/>
              <a:gd name="T52" fmla="*/ 235274 w 137"/>
              <a:gd name="T53" fmla="*/ 142679 h 142"/>
              <a:gd name="T54" fmla="*/ 190222 w 137"/>
              <a:gd name="T55" fmla="*/ 15019 h 142"/>
              <a:gd name="T56" fmla="*/ 190222 w 137"/>
              <a:gd name="T57" fmla="*/ 12516 h 142"/>
              <a:gd name="T58" fmla="*/ 247789 w 137"/>
              <a:gd name="T59" fmla="*/ 142679 h 14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5" name="Group 26"/>
          <p:cNvGrpSpPr/>
          <p:nvPr/>
        </p:nvGrpSpPr>
        <p:grpSpPr>
          <a:xfrm>
            <a:off x="4743041" y="1994023"/>
            <a:ext cx="200384" cy="302537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56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0" name="任意多边形 59"/>
          <p:cNvSpPr/>
          <p:nvPr/>
        </p:nvSpPr>
        <p:spPr bwMode="auto">
          <a:xfrm>
            <a:off x="-10310" y="-12842"/>
            <a:ext cx="4814316" cy="5198364"/>
          </a:xfrm>
          <a:custGeom>
            <a:avLst/>
            <a:gdLst>
              <a:gd name="connsiteX0" fmla="*/ 18288 w 6419088"/>
              <a:gd name="connsiteY0" fmla="*/ 0 h 6931152"/>
              <a:gd name="connsiteX1" fmla="*/ 4809744 w 6419088"/>
              <a:gd name="connsiteY1" fmla="*/ 0 h 6931152"/>
              <a:gd name="connsiteX2" fmla="*/ 6419088 w 6419088"/>
              <a:gd name="connsiteY2" fmla="*/ 6931152 h 6931152"/>
              <a:gd name="connsiteX3" fmla="*/ 0 w 6419088"/>
              <a:gd name="connsiteY3" fmla="*/ 6931152 h 6931152"/>
              <a:gd name="connsiteX4" fmla="*/ 18288 w 6419088"/>
              <a:gd name="connsiteY4" fmla="*/ 0 h 6931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088" h="6931152">
                <a:moveTo>
                  <a:pt x="18288" y="0"/>
                </a:moveTo>
                <a:lnTo>
                  <a:pt x="4809744" y="0"/>
                </a:lnTo>
                <a:lnTo>
                  <a:pt x="6419088" y="6931152"/>
                </a:lnTo>
                <a:lnTo>
                  <a:pt x="0" y="6931152"/>
                </a:lnTo>
                <a:lnTo>
                  <a:pt x="18288" y="0"/>
                </a:lnTo>
                <a:close/>
              </a:path>
            </a:pathLst>
          </a:custGeom>
          <a:solidFill>
            <a:srgbClr val="18283C">
              <a:alpha val="77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464461" y="2127887"/>
            <a:ext cx="1276867" cy="67864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3300" b="1" dirty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</a:p>
        </p:txBody>
      </p:sp>
    </p:spTree>
    <p:extLst>
      <p:ext uri="{BB962C8B-B14F-4D97-AF65-F5344CB8AC3E}">
        <p14:creationId xmlns:p14="http://schemas.microsoft.com/office/powerpoint/2010/main" val="38996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9" y="0"/>
            <a:ext cx="9138551" cy="5129213"/>
          </a:xfrm>
          <a:prstGeom prst="rect">
            <a:avLst/>
          </a:prstGeom>
          <a:ln>
            <a:solidFill>
              <a:srgbClr val="000000">
                <a:alpha val="38039"/>
              </a:srgbClr>
            </a:solidFill>
          </a:ln>
        </p:spPr>
      </p:pic>
      <p:sp>
        <p:nvSpPr>
          <p:cNvPr id="5" name="矩形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8283C">
              <a:alpha val="79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48451" y="1546053"/>
            <a:ext cx="3493264" cy="2169729"/>
            <a:chOff x="3797935" y="1934404"/>
            <a:chExt cx="4657685" cy="2892970"/>
          </a:xfrm>
        </p:grpSpPr>
        <p:sp>
          <p:nvSpPr>
            <p:cNvPr id="7" name="文本框 6"/>
            <p:cNvSpPr txBox="1"/>
            <p:nvPr/>
          </p:nvSpPr>
          <p:spPr>
            <a:xfrm>
              <a:off x="3797935" y="4088710"/>
              <a:ext cx="465768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000" b="1" spc="225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6" name="圆角矩形 5"/>
            <p:cNvSpPr/>
            <p:nvPr/>
          </p:nvSpPr>
          <p:spPr>
            <a:xfrm rot="19006218">
              <a:off x="5238750" y="1934404"/>
              <a:ext cx="1714500" cy="1714500"/>
            </a:xfrm>
            <a:prstGeom prst="roundRect">
              <a:avLst/>
            </a:prstGeom>
            <a:solidFill>
              <a:srgbClr val="91BC62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5537194" y="2283822"/>
              <a:ext cx="1178100" cy="1046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500" b="1" spc="225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45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971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34"/>
          <p:cNvSpPr txBox="1"/>
          <p:nvPr/>
        </p:nvSpPr>
        <p:spPr>
          <a:xfrm>
            <a:off x="989732" y="717133"/>
            <a:ext cx="7179481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设</a:t>
            </a:r>
            <a:r>
              <a:rPr lang="zh-CN" altLang="en-US" sz="15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计</a:t>
            </a:r>
            <a:endParaRPr lang="zh-CN" altLang="en-US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71644" y="337165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" y="1779589"/>
            <a:ext cx="9143999" cy="2895600"/>
          </a:xfrm>
          <a:custGeom>
            <a:avLst/>
            <a:gdLst>
              <a:gd name="connsiteX0" fmla="*/ 0 w 12191999"/>
              <a:gd name="connsiteY0" fmla="*/ 0 h 3860800"/>
              <a:gd name="connsiteX1" fmla="*/ 12191999 w 12191999"/>
              <a:gd name="connsiteY1" fmla="*/ 0 h 3860800"/>
              <a:gd name="connsiteX2" fmla="*/ 12191999 w 12191999"/>
              <a:gd name="connsiteY2" fmla="*/ 3860800 h 3860800"/>
              <a:gd name="connsiteX3" fmla="*/ 0 w 12191999"/>
              <a:gd name="connsiteY3" fmla="*/ 3860800 h 386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3860800">
                <a:moveTo>
                  <a:pt x="0" y="0"/>
                </a:moveTo>
                <a:lnTo>
                  <a:pt x="12191999" y="0"/>
                </a:lnTo>
                <a:lnTo>
                  <a:pt x="12191999" y="3860800"/>
                </a:lnTo>
                <a:lnTo>
                  <a:pt x="0" y="3860800"/>
                </a:lnTo>
                <a:close/>
              </a:path>
            </a:pathLst>
          </a:custGeom>
        </p:spPr>
      </p:pic>
      <p:sp>
        <p:nvSpPr>
          <p:cNvPr id="8" name="矩形 7"/>
          <p:cNvSpPr/>
          <p:nvPr/>
        </p:nvSpPr>
        <p:spPr>
          <a:xfrm>
            <a:off x="681" y="1764012"/>
            <a:ext cx="2284200" cy="2926757"/>
          </a:xfrm>
          <a:prstGeom prst="rect">
            <a:avLst/>
          </a:prstGeom>
          <a:solidFill>
            <a:srgbClr val="91BC6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87054" y="1764011"/>
            <a:ext cx="2284200" cy="2926757"/>
          </a:xfrm>
          <a:prstGeom prst="rect">
            <a:avLst/>
          </a:prstGeom>
          <a:solidFill>
            <a:srgbClr val="2790B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1254" y="1764011"/>
            <a:ext cx="2284200" cy="2926757"/>
          </a:xfrm>
          <a:prstGeom prst="rect">
            <a:avLst/>
          </a:prstGeom>
          <a:solidFill>
            <a:srgbClr val="2E4D7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55456" y="1764011"/>
            <a:ext cx="2289227" cy="2926757"/>
          </a:xfrm>
          <a:prstGeom prst="rect">
            <a:avLst/>
          </a:prstGeom>
          <a:solidFill>
            <a:srgbClr val="35343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861995" y="1440274"/>
            <a:ext cx="1420010" cy="0"/>
            <a:chOff x="5149103" y="1607372"/>
            <a:chExt cx="1893346" cy="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149103" y="1607372"/>
              <a:ext cx="1893346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742906" y="1607372"/>
              <a:ext cx="705741" cy="0"/>
            </a:xfrm>
            <a:prstGeom prst="line">
              <a:avLst/>
            </a:prstGeom>
            <a:ln w="38100">
              <a:solidFill>
                <a:srgbClr val="2790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304089" y="2217152"/>
            <a:ext cx="8527340" cy="2144419"/>
            <a:chOff x="405453" y="2956201"/>
            <a:chExt cx="11369786" cy="2859226"/>
          </a:xfrm>
        </p:grpSpPr>
        <p:sp>
          <p:nvSpPr>
            <p:cNvPr id="14" name="圆角矩形 13"/>
            <p:cNvSpPr/>
            <p:nvPr/>
          </p:nvSpPr>
          <p:spPr>
            <a:xfrm>
              <a:off x="10258112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05453" y="4156978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7209161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4163561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115064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9" name="Freeform 6"/>
            <p:cNvSpPr>
              <a:spLocks noEditPoints="1"/>
            </p:cNvSpPr>
            <p:nvPr/>
          </p:nvSpPr>
          <p:spPr bwMode="auto">
            <a:xfrm>
              <a:off x="1335894" y="3151401"/>
              <a:ext cx="375629" cy="427018"/>
            </a:xfrm>
            <a:custGeom>
              <a:avLst/>
              <a:gdLst>
                <a:gd name="T0" fmla="*/ 124 w 127"/>
                <a:gd name="T1" fmla="*/ 17 h 145"/>
                <a:gd name="T2" fmla="*/ 64 w 127"/>
                <a:gd name="T3" fmla="*/ 1 h 145"/>
                <a:gd name="T4" fmla="*/ 3 w 127"/>
                <a:gd name="T5" fmla="*/ 17 h 145"/>
                <a:gd name="T6" fmla="*/ 3 w 127"/>
                <a:gd name="T7" fmla="*/ 42 h 145"/>
                <a:gd name="T8" fmla="*/ 24 w 127"/>
                <a:gd name="T9" fmla="*/ 103 h 145"/>
                <a:gd name="T10" fmla="*/ 40 w 127"/>
                <a:gd name="T11" fmla="*/ 123 h 145"/>
                <a:gd name="T12" fmla="*/ 56 w 127"/>
                <a:gd name="T13" fmla="*/ 139 h 145"/>
                <a:gd name="T14" fmla="*/ 64 w 127"/>
                <a:gd name="T15" fmla="*/ 145 h 145"/>
                <a:gd name="T16" fmla="*/ 71 w 127"/>
                <a:gd name="T17" fmla="*/ 139 h 145"/>
                <a:gd name="T18" fmla="*/ 87 w 127"/>
                <a:gd name="T19" fmla="*/ 123 h 145"/>
                <a:gd name="T20" fmla="*/ 103 w 127"/>
                <a:gd name="T21" fmla="*/ 103 h 145"/>
                <a:gd name="T22" fmla="*/ 124 w 127"/>
                <a:gd name="T23" fmla="*/ 42 h 145"/>
                <a:gd name="T24" fmla="*/ 124 w 127"/>
                <a:gd name="T25" fmla="*/ 17 h 145"/>
                <a:gd name="T26" fmla="*/ 75 w 127"/>
                <a:gd name="T27" fmla="*/ 112 h 145"/>
                <a:gd name="T28" fmla="*/ 64 w 127"/>
                <a:gd name="T29" fmla="*/ 124 h 145"/>
                <a:gd name="T30" fmla="*/ 64 w 127"/>
                <a:gd name="T31" fmla="*/ 73 h 145"/>
                <a:gd name="T32" fmla="*/ 27 w 127"/>
                <a:gd name="T33" fmla="*/ 73 h 145"/>
                <a:gd name="T34" fmla="*/ 19 w 127"/>
                <a:gd name="T35" fmla="*/ 40 h 145"/>
                <a:gd name="T36" fmla="*/ 19 w 127"/>
                <a:gd name="T37" fmla="*/ 39 h 145"/>
                <a:gd name="T38" fmla="*/ 18 w 127"/>
                <a:gd name="T39" fmla="*/ 27 h 145"/>
                <a:gd name="T40" fmla="*/ 59 w 127"/>
                <a:gd name="T41" fmla="*/ 18 h 145"/>
                <a:gd name="T42" fmla="*/ 64 w 127"/>
                <a:gd name="T43" fmla="*/ 18 h 145"/>
                <a:gd name="T44" fmla="*/ 64 w 127"/>
                <a:gd name="T45" fmla="*/ 73 h 145"/>
                <a:gd name="T46" fmla="*/ 100 w 127"/>
                <a:gd name="T47" fmla="*/ 73 h 145"/>
                <a:gd name="T48" fmla="*/ 90 w 127"/>
                <a:gd name="T49" fmla="*/ 94 h 145"/>
                <a:gd name="T50" fmla="*/ 75 w 127"/>
                <a:gd name="T51" fmla="*/ 1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145">
                  <a:moveTo>
                    <a:pt x="124" y="17"/>
                  </a:moveTo>
                  <a:cubicBezTo>
                    <a:pt x="124" y="17"/>
                    <a:pt x="100" y="0"/>
                    <a:pt x="64" y="1"/>
                  </a:cubicBezTo>
                  <a:cubicBezTo>
                    <a:pt x="27" y="0"/>
                    <a:pt x="3" y="17"/>
                    <a:pt x="3" y="17"/>
                  </a:cubicBezTo>
                  <a:cubicBezTo>
                    <a:pt x="0" y="19"/>
                    <a:pt x="2" y="38"/>
                    <a:pt x="3" y="42"/>
                  </a:cubicBezTo>
                  <a:cubicBezTo>
                    <a:pt x="5" y="63"/>
                    <a:pt x="12" y="86"/>
                    <a:pt x="24" y="103"/>
                  </a:cubicBezTo>
                  <a:cubicBezTo>
                    <a:pt x="29" y="111"/>
                    <a:pt x="34" y="117"/>
                    <a:pt x="40" y="123"/>
                  </a:cubicBezTo>
                  <a:cubicBezTo>
                    <a:pt x="45" y="129"/>
                    <a:pt x="51" y="134"/>
                    <a:pt x="56" y="139"/>
                  </a:cubicBezTo>
                  <a:cubicBezTo>
                    <a:pt x="58" y="140"/>
                    <a:pt x="61" y="144"/>
                    <a:pt x="64" y="145"/>
                  </a:cubicBezTo>
                  <a:cubicBezTo>
                    <a:pt x="66" y="144"/>
                    <a:pt x="70" y="140"/>
                    <a:pt x="71" y="139"/>
                  </a:cubicBezTo>
                  <a:cubicBezTo>
                    <a:pt x="77" y="134"/>
                    <a:pt x="82" y="129"/>
                    <a:pt x="87" y="123"/>
                  </a:cubicBezTo>
                  <a:cubicBezTo>
                    <a:pt x="93" y="117"/>
                    <a:pt x="99" y="111"/>
                    <a:pt x="103" y="103"/>
                  </a:cubicBezTo>
                  <a:cubicBezTo>
                    <a:pt x="115" y="86"/>
                    <a:pt x="122" y="63"/>
                    <a:pt x="124" y="42"/>
                  </a:cubicBezTo>
                  <a:cubicBezTo>
                    <a:pt x="125" y="38"/>
                    <a:pt x="127" y="19"/>
                    <a:pt x="124" y="17"/>
                  </a:cubicBezTo>
                  <a:close/>
                  <a:moveTo>
                    <a:pt x="75" y="112"/>
                  </a:moveTo>
                  <a:cubicBezTo>
                    <a:pt x="71" y="116"/>
                    <a:pt x="67" y="120"/>
                    <a:pt x="64" y="124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3" y="63"/>
                    <a:pt x="21" y="52"/>
                    <a:pt x="19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8" y="33"/>
                    <a:pt x="18" y="30"/>
                    <a:pt x="18" y="27"/>
                  </a:cubicBezTo>
                  <a:cubicBezTo>
                    <a:pt x="25" y="24"/>
                    <a:pt x="40" y="18"/>
                    <a:pt x="59" y="18"/>
                  </a:cubicBezTo>
                  <a:cubicBezTo>
                    <a:pt x="60" y="18"/>
                    <a:pt x="62" y="18"/>
                    <a:pt x="64" y="1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97" y="81"/>
                    <a:pt x="94" y="88"/>
                    <a:pt x="90" y="94"/>
                  </a:cubicBezTo>
                  <a:cubicBezTo>
                    <a:pt x="86" y="100"/>
                    <a:pt x="81" y="106"/>
                    <a:pt x="75" y="112"/>
                  </a:cubicBezTo>
                  <a:close/>
                </a:path>
              </a:pathLst>
            </a:custGeom>
            <a:solidFill>
              <a:srgbClr val="91BC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453950" y="418848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499550" y="4222350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548500" y="4222350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415226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493072" y="4812075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463723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本框 42"/>
            <p:cNvSpPr txBox="1"/>
            <p:nvPr/>
          </p:nvSpPr>
          <p:spPr>
            <a:xfrm>
              <a:off x="3541569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6509323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44"/>
            <p:cNvSpPr txBox="1"/>
            <p:nvPr/>
          </p:nvSpPr>
          <p:spPr>
            <a:xfrm>
              <a:off x="6587170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6" name="直接连接符 45"/>
            <p:cNvCxnSpPr/>
            <p:nvPr/>
          </p:nvCxnSpPr>
          <p:spPr>
            <a:xfrm>
              <a:off x="9558274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46"/>
            <p:cNvSpPr txBox="1"/>
            <p:nvPr/>
          </p:nvSpPr>
          <p:spPr>
            <a:xfrm>
              <a:off x="9636120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sp>
          <p:nvSpPr>
            <p:cNvPr id="36" name="Freeform 33"/>
            <p:cNvSpPr>
              <a:spLocks noEditPoints="1"/>
            </p:cNvSpPr>
            <p:nvPr/>
          </p:nvSpPr>
          <p:spPr bwMode="auto">
            <a:xfrm>
              <a:off x="7386846" y="3207752"/>
              <a:ext cx="461919" cy="314317"/>
            </a:xfrm>
            <a:custGeom>
              <a:avLst/>
              <a:gdLst>
                <a:gd name="T0" fmla="*/ 593606 w 157"/>
                <a:gd name="T1" fmla="*/ 206457 h 107"/>
                <a:gd name="T2" fmla="*/ 602400 w 157"/>
                <a:gd name="T3" fmla="*/ 162530 h 107"/>
                <a:gd name="T4" fmla="*/ 439708 w 157"/>
                <a:gd name="T5" fmla="*/ 0 h 107"/>
                <a:gd name="T6" fmla="*/ 320987 w 157"/>
                <a:gd name="T7" fmla="*/ 79069 h 107"/>
                <a:gd name="T8" fmla="*/ 202266 w 157"/>
                <a:gd name="T9" fmla="*/ 35142 h 107"/>
                <a:gd name="T10" fmla="*/ 87942 w 157"/>
                <a:gd name="T11" fmla="*/ 175708 h 107"/>
                <a:gd name="T12" fmla="*/ 92339 w 157"/>
                <a:gd name="T13" fmla="*/ 206457 h 107"/>
                <a:gd name="T14" fmla="*/ 0 w 157"/>
                <a:gd name="T15" fmla="*/ 333846 h 107"/>
                <a:gd name="T16" fmla="*/ 136310 w 157"/>
                <a:gd name="T17" fmla="*/ 470020 h 107"/>
                <a:gd name="T18" fmla="*/ 554032 w 157"/>
                <a:gd name="T19" fmla="*/ 470020 h 107"/>
                <a:gd name="T20" fmla="*/ 690342 w 157"/>
                <a:gd name="T21" fmla="*/ 333846 h 107"/>
                <a:gd name="T22" fmla="*/ 593606 w 157"/>
                <a:gd name="T23" fmla="*/ 206457 h 107"/>
                <a:gd name="T24" fmla="*/ 527650 w 157"/>
                <a:gd name="T25" fmla="*/ 443664 h 107"/>
                <a:gd name="T26" fmla="*/ 347370 w 157"/>
                <a:gd name="T27" fmla="*/ 443664 h 107"/>
                <a:gd name="T28" fmla="*/ 457297 w 157"/>
                <a:gd name="T29" fmla="*/ 333846 h 107"/>
                <a:gd name="T30" fmla="*/ 452900 w 157"/>
                <a:gd name="T31" fmla="*/ 320668 h 107"/>
                <a:gd name="T32" fmla="*/ 404532 w 157"/>
                <a:gd name="T33" fmla="*/ 320668 h 107"/>
                <a:gd name="T34" fmla="*/ 404532 w 157"/>
                <a:gd name="T35" fmla="*/ 298704 h 107"/>
                <a:gd name="T36" fmla="*/ 404532 w 157"/>
                <a:gd name="T37" fmla="*/ 162530 h 107"/>
                <a:gd name="T38" fmla="*/ 395737 w 157"/>
                <a:gd name="T39" fmla="*/ 158138 h 107"/>
                <a:gd name="T40" fmla="*/ 281413 w 157"/>
                <a:gd name="T41" fmla="*/ 158138 h 107"/>
                <a:gd name="T42" fmla="*/ 272619 w 157"/>
                <a:gd name="T43" fmla="*/ 166923 h 107"/>
                <a:gd name="T44" fmla="*/ 272619 w 157"/>
                <a:gd name="T45" fmla="*/ 298704 h 107"/>
                <a:gd name="T46" fmla="*/ 272619 w 157"/>
                <a:gd name="T47" fmla="*/ 320668 h 107"/>
                <a:gd name="T48" fmla="*/ 224251 w 157"/>
                <a:gd name="T49" fmla="*/ 320668 h 107"/>
                <a:gd name="T50" fmla="*/ 224251 w 157"/>
                <a:gd name="T51" fmla="*/ 333846 h 107"/>
                <a:gd name="T52" fmla="*/ 334178 w 157"/>
                <a:gd name="T53" fmla="*/ 443664 h 107"/>
                <a:gd name="T54" fmla="*/ 167089 w 157"/>
                <a:gd name="T55" fmla="*/ 443664 h 107"/>
                <a:gd name="T56" fmla="*/ 48368 w 157"/>
                <a:gd name="T57" fmla="*/ 329453 h 107"/>
                <a:gd name="T58" fmla="*/ 127515 w 157"/>
                <a:gd name="T59" fmla="*/ 219636 h 107"/>
                <a:gd name="T60" fmla="*/ 123118 w 157"/>
                <a:gd name="T61" fmla="*/ 193279 h 107"/>
                <a:gd name="T62" fmla="*/ 224251 w 157"/>
                <a:gd name="T63" fmla="*/ 74676 h 107"/>
                <a:gd name="T64" fmla="*/ 329781 w 157"/>
                <a:gd name="T65" fmla="*/ 131781 h 107"/>
                <a:gd name="T66" fmla="*/ 430914 w 157"/>
                <a:gd name="T67" fmla="*/ 48320 h 107"/>
                <a:gd name="T68" fmla="*/ 562827 w 157"/>
                <a:gd name="T69" fmla="*/ 184494 h 107"/>
                <a:gd name="T70" fmla="*/ 558430 w 157"/>
                <a:gd name="T71" fmla="*/ 219636 h 107"/>
                <a:gd name="T72" fmla="*/ 646371 w 157"/>
                <a:gd name="T73" fmla="*/ 329453 h 107"/>
                <a:gd name="T74" fmla="*/ 527650 w 157"/>
                <a:gd name="T75" fmla="*/ 443664 h 1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7" h="107">
                  <a:moveTo>
                    <a:pt x="135" y="47"/>
                  </a:moveTo>
                  <a:cubicBezTo>
                    <a:pt x="136" y="44"/>
                    <a:pt x="137" y="40"/>
                    <a:pt x="137" y="37"/>
                  </a:cubicBezTo>
                  <a:cubicBezTo>
                    <a:pt x="137" y="17"/>
                    <a:pt x="120" y="0"/>
                    <a:pt x="100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6" y="8"/>
                  </a:cubicBezTo>
                  <a:cubicBezTo>
                    <a:pt x="30" y="11"/>
                    <a:pt x="20" y="25"/>
                    <a:pt x="20" y="40"/>
                  </a:cubicBezTo>
                  <a:cubicBezTo>
                    <a:pt x="20" y="42"/>
                    <a:pt x="20" y="45"/>
                    <a:pt x="21" y="47"/>
                  </a:cubicBezTo>
                  <a:cubicBezTo>
                    <a:pt x="9" y="51"/>
                    <a:pt x="0" y="63"/>
                    <a:pt x="0" y="76"/>
                  </a:cubicBezTo>
                  <a:cubicBezTo>
                    <a:pt x="0" y="93"/>
                    <a:pt x="14" y="107"/>
                    <a:pt x="31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43" y="107"/>
                    <a:pt x="157" y="93"/>
                    <a:pt x="157" y="76"/>
                  </a:cubicBezTo>
                  <a:cubicBezTo>
                    <a:pt x="157" y="62"/>
                    <a:pt x="148" y="51"/>
                    <a:pt x="135" y="47"/>
                  </a:cubicBezTo>
                  <a:close/>
                  <a:moveTo>
                    <a:pt x="120" y="101"/>
                  </a:moveTo>
                  <a:cubicBezTo>
                    <a:pt x="79" y="101"/>
                    <a:pt x="79" y="101"/>
                    <a:pt x="79" y="101"/>
                  </a:cubicBezTo>
                  <a:cubicBezTo>
                    <a:pt x="82" y="97"/>
                    <a:pt x="104" y="76"/>
                    <a:pt x="104" y="76"/>
                  </a:cubicBezTo>
                  <a:cubicBezTo>
                    <a:pt x="104" y="76"/>
                    <a:pt x="107" y="73"/>
                    <a:pt x="103" y="73"/>
                  </a:cubicBezTo>
                  <a:cubicBezTo>
                    <a:pt x="99" y="73"/>
                    <a:pt x="92" y="73"/>
                    <a:pt x="92" y="73"/>
                  </a:cubicBezTo>
                  <a:cubicBezTo>
                    <a:pt x="92" y="73"/>
                    <a:pt x="92" y="71"/>
                    <a:pt x="92" y="68"/>
                  </a:cubicBezTo>
                  <a:cubicBezTo>
                    <a:pt x="92" y="60"/>
                    <a:pt x="92" y="44"/>
                    <a:pt x="92" y="37"/>
                  </a:cubicBezTo>
                  <a:cubicBezTo>
                    <a:pt x="92" y="37"/>
                    <a:pt x="92" y="36"/>
                    <a:pt x="90" y="36"/>
                  </a:cubicBezTo>
                  <a:cubicBezTo>
                    <a:pt x="88" y="36"/>
                    <a:pt x="67" y="36"/>
                    <a:pt x="64" y="36"/>
                  </a:cubicBezTo>
                  <a:cubicBezTo>
                    <a:pt x="62" y="36"/>
                    <a:pt x="62" y="38"/>
                    <a:pt x="62" y="38"/>
                  </a:cubicBezTo>
                  <a:cubicBezTo>
                    <a:pt x="62" y="44"/>
                    <a:pt x="62" y="60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8" y="73"/>
                    <a:pt x="51" y="76"/>
                    <a:pt x="51" y="7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23" y="101"/>
                    <a:pt x="11" y="89"/>
                    <a:pt x="11" y="75"/>
                  </a:cubicBezTo>
                  <a:cubicBezTo>
                    <a:pt x="11" y="63"/>
                    <a:pt x="19" y="54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2"/>
                    <a:pt x="37" y="20"/>
                    <a:pt x="51" y="17"/>
                  </a:cubicBezTo>
                  <a:cubicBezTo>
                    <a:pt x="66" y="16"/>
                    <a:pt x="75" y="30"/>
                    <a:pt x="75" y="30"/>
                  </a:cubicBezTo>
                  <a:cubicBezTo>
                    <a:pt x="75" y="30"/>
                    <a:pt x="77" y="11"/>
                    <a:pt x="98" y="11"/>
                  </a:cubicBezTo>
                  <a:cubicBezTo>
                    <a:pt x="115" y="11"/>
                    <a:pt x="128" y="25"/>
                    <a:pt x="128" y="42"/>
                  </a:cubicBezTo>
                  <a:cubicBezTo>
                    <a:pt x="128" y="45"/>
                    <a:pt x="128" y="48"/>
                    <a:pt x="127" y="50"/>
                  </a:cubicBezTo>
                  <a:cubicBezTo>
                    <a:pt x="138" y="53"/>
                    <a:pt x="147" y="63"/>
                    <a:pt x="147" y="75"/>
                  </a:cubicBezTo>
                  <a:cubicBezTo>
                    <a:pt x="147" y="89"/>
                    <a:pt x="135" y="101"/>
                    <a:pt x="120" y="101"/>
                  </a:cubicBezTo>
                  <a:close/>
                </a:path>
              </a:pathLst>
            </a:custGeom>
            <a:solidFill>
              <a:srgbClr val="2C4E73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7" name="Freeform 58"/>
            <p:cNvSpPr>
              <a:spLocks/>
            </p:cNvSpPr>
            <p:nvPr/>
          </p:nvSpPr>
          <p:spPr bwMode="auto">
            <a:xfrm>
              <a:off x="10491226" y="3182879"/>
              <a:ext cx="351060" cy="364062"/>
            </a:xfrm>
            <a:custGeom>
              <a:avLst/>
              <a:gdLst>
                <a:gd name="T0" fmla="*/ 247789 w 137"/>
                <a:gd name="T1" fmla="*/ 142679 h 142"/>
                <a:gd name="T2" fmla="*/ 342900 w 137"/>
                <a:gd name="T3" fmla="*/ 142679 h 142"/>
                <a:gd name="T4" fmla="*/ 190222 w 137"/>
                <a:gd name="T5" fmla="*/ 10013 h 142"/>
                <a:gd name="T6" fmla="*/ 172701 w 137"/>
                <a:gd name="T7" fmla="*/ 0 h 142"/>
                <a:gd name="T8" fmla="*/ 155181 w 137"/>
                <a:gd name="T9" fmla="*/ 10013 h 142"/>
                <a:gd name="T10" fmla="*/ 0 w 137"/>
                <a:gd name="T11" fmla="*/ 142679 h 142"/>
                <a:gd name="T12" fmla="*/ 97614 w 137"/>
                <a:gd name="T13" fmla="*/ 142679 h 142"/>
                <a:gd name="T14" fmla="*/ 155181 w 137"/>
                <a:gd name="T15" fmla="*/ 12516 h 142"/>
                <a:gd name="T16" fmla="*/ 155181 w 137"/>
                <a:gd name="T17" fmla="*/ 15019 h 142"/>
                <a:gd name="T18" fmla="*/ 110128 w 137"/>
                <a:gd name="T19" fmla="*/ 142679 h 142"/>
                <a:gd name="T20" fmla="*/ 160187 w 137"/>
                <a:gd name="T21" fmla="*/ 142679 h 142"/>
                <a:gd name="T22" fmla="*/ 160187 w 137"/>
                <a:gd name="T23" fmla="*/ 307885 h 142"/>
                <a:gd name="T24" fmla="*/ 160187 w 137"/>
                <a:gd name="T25" fmla="*/ 312892 h 142"/>
                <a:gd name="T26" fmla="*/ 160187 w 137"/>
                <a:gd name="T27" fmla="*/ 325407 h 142"/>
                <a:gd name="T28" fmla="*/ 190222 w 137"/>
                <a:gd name="T29" fmla="*/ 355445 h 142"/>
                <a:gd name="T30" fmla="*/ 220257 w 137"/>
                <a:gd name="T31" fmla="*/ 325407 h 142"/>
                <a:gd name="T32" fmla="*/ 220257 w 137"/>
                <a:gd name="T33" fmla="*/ 312892 h 142"/>
                <a:gd name="T34" fmla="*/ 197731 w 137"/>
                <a:gd name="T35" fmla="*/ 312892 h 142"/>
                <a:gd name="T36" fmla="*/ 197731 w 137"/>
                <a:gd name="T37" fmla="*/ 317898 h 142"/>
                <a:gd name="T38" fmla="*/ 197731 w 137"/>
                <a:gd name="T39" fmla="*/ 325407 h 142"/>
                <a:gd name="T40" fmla="*/ 190222 w 137"/>
                <a:gd name="T41" fmla="*/ 335420 h 142"/>
                <a:gd name="T42" fmla="*/ 180210 w 137"/>
                <a:gd name="T43" fmla="*/ 325407 h 142"/>
                <a:gd name="T44" fmla="*/ 180210 w 137"/>
                <a:gd name="T45" fmla="*/ 317898 h 142"/>
                <a:gd name="T46" fmla="*/ 180210 w 137"/>
                <a:gd name="T47" fmla="*/ 312892 h 142"/>
                <a:gd name="T48" fmla="*/ 180210 w 137"/>
                <a:gd name="T49" fmla="*/ 280351 h 142"/>
                <a:gd name="T50" fmla="*/ 180210 w 137"/>
                <a:gd name="T51" fmla="*/ 142679 h 142"/>
                <a:gd name="T52" fmla="*/ 235274 w 137"/>
                <a:gd name="T53" fmla="*/ 142679 h 142"/>
                <a:gd name="T54" fmla="*/ 190222 w 137"/>
                <a:gd name="T55" fmla="*/ 15019 h 142"/>
                <a:gd name="T56" fmla="*/ 190222 w 137"/>
                <a:gd name="T57" fmla="*/ 12516 h 142"/>
                <a:gd name="T58" fmla="*/ 247789 w 137"/>
                <a:gd name="T59" fmla="*/ 142679 h 1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rgbClr val="353432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0" name="Group 26"/>
            <p:cNvGrpSpPr/>
            <p:nvPr/>
          </p:nvGrpSpPr>
          <p:grpSpPr>
            <a:xfrm>
              <a:off x="4438616" y="3163219"/>
              <a:ext cx="267179" cy="403383"/>
              <a:chOff x="549275" y="4406901"/>
              <a:chExt cx="161926" cy="244475"/>
            </a:xfrm>
            <a:solidFill>
              <a:srgbClr val="2790B0"/>
            </a:solidFill>
          </p:grpSpPr>
          <p:sp>
            <p:nvSpPr>
              <p:cNvPr id="48" name="Freeform 62"/>
              <p:cNvSpPr>
                <a:spLocks noEditPoints="1"/>
              </p:cNvSpPr>
              <p:nvPr/>
            </p:nvSpPr>
            <p:spPr bwMode="auto">
              <a:xfrm>
                <a:off x="549275" y="4406901"/>
                <a:ext cx="138113" cy="244475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49" name="Freeform 63"/>
              <p:cNvSpPr>
                <a:spLocks/>
              </p:cNvSpPr>
              <p:nvPr/>
            </p:nvSpPr>
            <p:spPr bwMode="auto">
              <a:xfrm>
                <a:off x="608013" y="4478338"/>
                <a:ext cx="103188" cy="9842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836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3271644" y="650356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571500" y="1908283"/>
            <a:ext cx="8001000" cy="2295104"/>
            <a:chOff x="925513" y="2562665"/>
            <a:chExt cx="10668000" cy="3060139"/>
          </a:xfrm>
        </p:grpSpPr>
        <p:grpSp>
          <p:nvGrpSpPr>
            <p:cNvPr id="40" name="组合 39"/>
            <p:cNvGrpSpPr/>
            <p:nvPr/>
          </p:nvGrpSpPr>
          <p:grpSpPr>
            <a:xfrm>
              <a:off x="925513" y="2562665"/>
              <a:ext cx="2209800" cy="3060139"/>
              <a:chOff x="925513" y="2562665"/>
              <a:chExt cx="2209800" cy="3060139"/>
            </a:xfrm>
          </p:grpSpPr>
          <p:graphicFrame>
            <p:nvGraphicFramePr>
              <p:cNvPr id="6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65435624"/>
                  </p:ext>
                </p:extLst>
              </p:nvPr>
            </p:nvGraphicFramePr>
            <p:xfrm>
              <a:off x="1122161" y="2562665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7" name="Rounded Rectangle 6"/>
              <p:cNvSpPr/>
              <p:nvPr/>
            </p:nvSpPr>
            <p:spPr>
              <a:xfrm>
                <a:off x="9255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6B93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8" name="Rectangle 10"/>
              <p:cNvSpPr/>
              <p:nvPr/>
            </p:nvSpPr>
            <p:spPr>
              <a:xfrm>
                <a:off x="1625561" y="3068481"/>
                <a:ext cx="809705" cy="4514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sz="1600" dirty="0">
                    <a:solidFill>
                      <a:srgbClr val="6B933F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11596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25" name="文本框 24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26" name="文本框 25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9" name="组合 38"/>
            <p:cNvGrpSpPr/>
            <p:nvPr/>
          </p:nvGrpSpPr>
          <p:grpSpPr>
            <a:xfrm>
              <a:off x="3744913" y="2562665"/>
              <a:ext cx="2209800" cy="3060139"/>
              <a:chOff x="3744913" y="2562665"/>
              <a:chExt cx="2209800" cy="3060139"/>
            </a:xfrm>
          </p:grpSpPr>
          <p:graphicFrame>
            <p:nvGraphicFramePr>
              <p:cNvPr id="22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022229021"/>
                  </p:ext>
                </p:extLst>
              </p:nvPr>
            </p:nvGraphicFramePr>
            <p:xfrm>
              <a:off x="3941561" y="2562665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3" name="Rounded Rectangle 15"/>
              <p:cNvSpPr/>
              <p:nvPr/>
            </p:nvSpPr>
            <p:spPr>
              <a:xfrm>
                <a:off x="37449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4" name="Rectangle 16"/>
              <p:cNvSpPr>
                <a:spLocks noChangeArrowheads="1"/>
              </p:cNvSpPr>
              <p:nvPr/>
            </p:nvSpPr>
            <p:spPr bwMode="auto">
              <a:xfrm>
                <a:off x="4438364" y="3068481"/>
                <a:ext cx="822900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790B0"/>
                    </a:solidFill>
                    <a:latin typeface="+mn-lt"/>
                    <a:cs typeface="+mn-ea"/>
                    <a:sym typeface="+mn-lt"/>
                  </a:rPr>
                  <a:t>60%</a:t>
                </a:r>
              </a:p>
            </p:txBody>
          </p:sp>
          <p:grpSp>
            <p:nvGrpSpPr>
              <p:cNvPr id="28" name="组合 27"/>
              <p:cNvGrpSpPr/>
              <p:nvPr/>
            </p:nvGrpSpPr>
            <p:grpSpPr>
              <a:xfrm>
                <a:off x="39790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8" name="组合 37"/>
            <p:cNvGrpSpPr/>
            <p:nvPr/>
          </p:nvGrpSpPr>
          <p:grpSpPr>
            <a:xfrm>
              <a:off x="6564313" y="2569637"/>
              <a:ext cx="2209800" cy="3053167"/>
              <a:chOff x="6564313" y="2569637"/>
              <a:chExt cx="2209800" cy="3053167"/>
            </a:xfrm>
          </p:grpSpPr>
          <p:graphicFrame>
            <p:nvGraphicFramePr>
              <p:cNvPr id="23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62425446"/>
                  </p:ext>
                </p:extLst>
              </p:nvPr>
            </p:nvGraphicFramePr>
            <p:xfrm>
              <a:off x="6760961" y="2569637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10" name="Rounded Rectangle 12"/>
              <p:cNvSpPr/>
              <p:nvPr/>
            </p:nvSpPr>
            <p:spPr>
              <a:xfrm>
                <a:off x="65643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C4E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1" name="Rectangle 13"/>
              <p:cNvSpPr>
                <a:spLocks noChangeArrowheads="1"/>
              </p:cNvSpPr>
              <p:nvPr/>
            </p:nvSpPr>
            <p:spPr bwMode="auto">
              <a:xfrm>
                <a:off x="7270952" y="3075453"/>
                <a:ext cx="796525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43C5A"/>
                    </a:solidFill>
                    <a:latin typeface="+mn-lt"/>
                    <a:cs typeface="+mn-ea"/>
                    <a:sym typeface="+mn-lt"/>
                  </a:rPr>
                  <a:t>75%</a:t>
                </a: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67984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32" name="文本框 31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3" name="文本框 32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7" name="组合 36"/>
            <p:cNvGrpSpPr/>
            <p:nvPr/>
          </p:nvGrpSpPr>
          <p:grpSpPr>
            <a:xfrm>
              <a:off x="9383713" y="2569637"/>
              <a:ext cx="2209800" cy="3053167"/>
              <a:chOff x="9383713" y="2569637"/>
              <a:chExt cx="2209800" cy="3053167"/>
            </a:xfrm>
          </p:grpSpPr>
          <p:graphicFrame>
            <p:nvGraphicFramePr>
              <p:cNvPr id="24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18234379"/>
                  </p:ext>
                </p:extLst>
              </p:nvPr>
            </p:nvGraphicFramePr>
            <p:xfrm>
              <a:off x="9580361" y="2569637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17" name="Rounded Rectangle 12"/>
              <p:cNvSpPr/>
              <p:nvPr/>
            </p:nvSpPr>
            <p:spPr>
              <a:xfrm>
                <a:off x="93837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423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8" name="Rectangle 13"/>
              <p:cNvSpPr>
                <a:spLocks noChangeArrowheads="1"/>
              </p:cNvSpPr>
              <p:nvPr/>
            </p:nvSpPr>
            <p:spPr bwMode="auto">
              <a:xfrm>
                <a:off x="10080024" y="3075453"/>
                <a:ext cx="817181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42322"/>
                    </a:solidFill>
                    <a:latin typeface="+mn-lt"/>
                    <a:cs typeface="+mn-ea"/>
                    <a:sym typeface="+mn-lt"/>
                  </a:rPr>
                  <a:t>55%</a:t>
                </a:r>
              </a:p>
            </p:txBody>
          </p:sp>
          <p:grpSp>
            <p:nvGrpSpPr>
              <p:cNvPr id="34" name="组合 33"/>
              <p:cNvGrpSpPr/>
              <p:nvPr/>
            </p:nvGrpSpPr>
            <p:grpSpPr>
              <a:xfrm>
                <a:off x="96178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35" name="文本框 34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6" name="文本框 35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</p:grpSp>
      <p:sp>
        <p:nvSpPr>
          <p:cNvPr id="43" name="文本框 42"/>
          <p:cNvSpPr txBox="1"/>
          <p:nvPr/>
        </p:nvSpPr>
        <p:spPr>
          <a:xfrm>
            <a:off x="674010" y="1126118"/>
            <a:ext cx="779598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设</a:t>
            </a:r>
            <a:r>
              <a:rPr lang="zh-CN" altLang="en-US" sz="15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计</a:t>
            </a:r>
            <a:endParaRPr lang="zh-CN" altLang="en-US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068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0" b="13641"/>
          <a:stretch/>
        </p:blipFill>
        <p:spPr>
          <a:xfrm>
            <a:off x="2" y="-10236"/>
            <a:ext cx="9143999" cy="218866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grpSp>
        <p:nvGrpSpPr>
          <p:cNvPr id="91" name="组合 90"/>
          <p:cNvGrpSpPr/>
          <p:nvPr/>
        </p:nvGrpSpPr>
        <p:grpSpPr>
          <a:xfrm>
            <a:off x="757237" y="2943626"/>
            <a:ext cx="1545955" cy="1567828"/>
            <a:chOff x="1120793" y="3967117"/>
            <a:chExt cx="2061273" cy="2090436"/>
          </a:xfrm>
        </p:grpSpPr>
        <p:sp>
          <p:nvSpPr>
            <p:cNvPr id="65" name="文本框 64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6B933F"/>
                  </a:solidFill>
                  <a:cs typeface="+mn-ea"/>
                  <a:sym typeface="+mn-lt"/>
                </a:rPr>
                <a:t>01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文本框 66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2789830" y="2943626"/>
            <a:ext cx="1545955" cy="1567828"/>
            <a:chOff x="1120793" y="3967117"/>
            <a:chExt cx="2061273" cy="2090436"/>
          </a:xfrm>
        </p:grpSpPr>
        <p:sp>
          <p:nvSpPr>
            <p:cNvPr id="93" name="文本框 92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2790B0"/>
                  </a:solidFill>
                  <a:cs typeface="+mn-ea"/>
                  <a:sym typeface="+mn-lt"/>
                </a:rPr>
                <a:t>02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94" name="直接连接符 93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文本框 94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822420" y="2943626"/>
            <a:ext cx="1545955" cy="1567828"/>
            <a:chOff x="1120793" y="3967117"/>
            <a:chExt cx="2061273" cy="2090436"/>
          </a:xfrm>
        </p:grpSpPr>
        <p:sp>
          <p:nvSpPr>
            <p:cNvPr id="97" name="文本框 96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2C4E73"/>
                  </a:solidFill>
                  <a:cs typeface="+mn-ea"/>
                  <a:sym typeface="+mn-lt"/>
                </a:rPr>
                <a:t>03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98" name="直接连接符 97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文本框 98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6855014" y="2943627"/>
            <a:ext cx="1545955" cy="1567828"/>
            <a:chOff x="1120793" y="3967117"/>
            <a:chExt cx="2061273" cy="2090438"/>
          </a:xfrm>
        </p:grpSpPr>
        <p:sp>
          <p:nvSpPr>
            <p:cNvPr id="101" name="文本框 100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363533"/>
                  </a:solidFill>
                  <a:cs typeface="+mn-ea"/>
                  <a:sym typeface="+mn-lt"/>
                </a:rPr>
                <a:t>04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文本框 102"/>
            <p:cNvSpPr txBox="1"/>
            <p:nvPr/>
          </p:nvSpPr>
          <p:spPr>
            <a:xfrm>
              <a:off x="1120793" y="505420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 bwMode="auto">
          <a:xfrm>
            <a:off x="29391" y="6241"/>
            <a:ext cx="9114610" cy="2192954"/>
          </a:xfrm>
          <a:prstGeom prst="rect">
            <a:avLst/>
          </a:prstGeom>
          <a:solidFill>
            <a:srgbClr val="18283C">
              <a:alpha val="40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-2" y="2174789"/>
            <a:ext cx="1127239" cy="216437"/>
          </a:xfrm>
          <a:prstGeom prst="rect">
            <a:avLst/>
          </a:prstGeom>
          <a:solidFill>
            <a:srgbClr val="6B933F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877049" y="2174789"/>
            <a:ext cx="1219878" cy="216437"/>
          </a:xfrm>
          <a:prstGeom prst="rect">
            <a:avLst/>
          </a:prstGeom>
          <a:solidFill>
            <a:srgbClr val="2790B0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3683627" y="2174789"/>
            <a:ext cx="1632941" cy="216437"/>
          </a:xfrm>
          <a:prstGeom prst="rect">
            <a:avLst/>
          </a:prstGeom>
          <a:solidFill>
            <a:srgbClr val="2C4E73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6060909" y="2174789"/>
            <a:ext cx="1287879" cy="216437"/>
          </a:xfrm>
          <a:prstGeom prst="rect">
            <a:avLst/>
          </a:prstGeom>
          <a:solidFill>
            <a:srgbClr val="242322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8007016" y="2175187"/>
            <a:ext cx="1136984" cy="215690"/>
          </a:xfrm>
          <a:prstGeom prst="rect">
            <a:avLst/>
          </a:prstGeom>
          <a:solidFill>
            <a:srgbClr val="6B933F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090374" y="1828342"/>
            <a:ext cx="879678" cy="879678"/>
            <a:chOff x="1415831" y="2437789"/>
            <a:chExt cx="1172904" cy="1172904"/>
          </a:xfrm>
        </p:grpSpPr>
        <p:sp>
          <p:nvSpPr>
            <p:cNvPr id="24" name="圆角矩形 23"/>
            <p:cNvSpPr/>
            <p:nvPr/>
          </p:nvSpPr>
          <p:spPr>
            <a:xfrm rot="19006218">
              <a:off x="1415831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椭圆 41"/>
            <p:cNvSpPr/>
            <p:nvPr/>
          </p:nvSpPr>
          <p:spPr bwMode="auto">
            <a:xfrm>
              <a:off x="1748052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604635" y="2626593"/>
              <a:ext cx="795297" cy="795297"/>
              <a:chOff x="1604635" y="2643440"/>
              <a:chExt cx="795297" cy="795297"/>
            </a:xfrm>
          </p:grpSpPr>
          <p:sp>
            <p:nvSpPr>
              <p:cNvPr id="11" name="圆角矩形 10"/>
              <p:cNvSpPr/>
              <p:nvPr/>
            </p:nvSpPr>
            <p:spPr>
              <a:xfrm rot="19006218">
                <a:off x="1604635" y="2643440"/>
                <a:ext cx="795297" cy="795297"/>
              </a:xfrm>
              <a:prstGeom prst="roundRect">
                <a:avLst/>
              </a:prstGeom>
              <a:solidFill>
                <a:srgbClr val="91BC62"/>
              </a:solidFill>
              <a:ln w="330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1799127" y="2810138"/>
                <a:ext cx="406313" cy="461900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118232" y="1828342"/>
            <a:ext cx="879678" cy="879678"/>
            <a:chOff x="4205644" y="2437789"/>
            <a:chExt cx="1172904" cy="1172904"/>
          </a:xfrm>
        </p:grpSpPr>
        <p:sp>
          <p:nvSpPr>
            <p:cNvPr id="30" name="圆角矩形 29"/>
            <p:cNvSpPr/>
            <p:nvPr/>
          </p:nvSpPr>
          <p:spPr>
            <a:xfrm rot="19006218">
              <a:off x="4205644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椭圆 44"/>
            <p:cNvSpPr/>
            <p:nvPr/>
          </p:nvSpPr>
          <p:spPr bwMode="auto">
            <a:xfrm>
              <a:off x="4537865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94448" y="2626593"/>
              <a:ext cx="795297" cy="795297"/>
              <a:chOff x="1774247" y="3960532"/>
              <a:chExt cx="795297" cy="795297"/>
            </a:xfrm>
          </p:grpSpPr>
          <p:sp>
            <p:nvSpPr>
              <p:cNvPr id="12" name="圆角矩形 11"/>
              <p:cNvSpPr/>
              <p:nvPr/>
            </p:nvSpPr>
            <p:spPr>
              <a:xfrm rot="19006218">
                <a:off x="1774247" y="3960532"/>
                <a:ext cx="795297" cy="795297"/>
              </a:xfrm>
              <a:prstGeom prst="roundRect">
                <a:avLst/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8" name="Group 26"/>
              <p:cNvGrpSpPr/>
              <p:nvPr/>
            </p:nvGrpSpPr>
            <p:grpSpPr>
              <a:xfrm>
                <a:off x="2027392" y="4140013"/>
                <a:ext cx="289004" cy="436334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19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55" name="组合 54"/>
          <p:cNvGrpSpPr/>
          <p:nvPr/>
        </p:nvGrpSpPr>
        <p:grpSpPr>
          <a:xfrm>
            <a:off x="5146090" y="1828342"/>
            <a:ext cx="879678" cy="879678"/>
            <a:chOff x="7064394" y="2437789"/>
            <a:chExt cx="1172904" cy="1172904"/>
          </a:xfrm>
        </p:grpSpPr>
        <p:sp>
          <p:nvSpPr>
            <p:cNvPr id="34" name="圆角矩形 33"/>
            <p:cNvSpPr/>
            <p:nvPr/>
          </p:nvSpPr>
          <p:spPr>
            <a:xfrm rot="19006218">
              <a:off x="7064394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/>
            <p:nvPr/>
          </p:nvSpPr>
          <p:spPr bwMode="auto">
            <a:xfrm>
              <a:off x="7396615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7253198" y="2626593"/>
              <a:ext cx="795297" cy="795297"/>
              <a:chOff x="2048994" y="5230818"/>
              <a:chExt cx="795297" cy="795297"/>
            </a:xfrm>
          </p:grpSpPr>
          <p:sp>
            <p:nvSpPr>
              <p:cNvPr id="13" name="圆角矩形 12"/>
              <p:cNvSpPr/>
              <p:nvPr/>
            </p:nvSpPr>
            <p:spPr>
              <a:xfrm rot="19006218">
                <a:off x="2048994" y="5230818"/>
                <a:ext cx="795297" cy="795297"/>
              </a:xfrm>
              <a:prstGeom prst="roundRect">
                <a:avLst/>
              </a:prstGeom>
              <a:solidFill>
                <a:srgbClr val="2C4E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Freeform 33"/>
              <p:cNvSpPr>
                <a:spLocks noEditPoints="1"/>
              </p:cNvSpPr>
              <p:nvPr/>
            </p:nvSpPr>
            <p:spPr bwMode="auto">
              <a:xfrm>
                <a:off x="2196817" y="5458470"/>
                <a:ext cx="499652" cy="339993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7173948" y="1828342"/>
            <a:ext cx="879678" cy="879678"/>
            <a:chOff x="9527263" y="2437789"/>
            <a:chExt cx="1172904" cy="1172904"/>
          </a:xfrm>
        </p:grpSpPr>
        <p:sp>
          <p:nvSpPr>
            <p:cNvPr id="38" name="圆角矩形 37"/>
            <p:cNvSpPr/>
            <p:nvPr/>
          </p:nvSpPr>
          <p:spPr>
            <a:xfrm rot="19006218">
              <a:off x="9527263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 bwMode="auto">
            <a:xfrm>
              <a:off x="9859484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9716067" y="2626593"/>
              <a:ext cx="795297" cy="795297"/>
              <a:chOff x="2323743" y="6501104"/>
              <a:chExt cx="795297" cy="795297"/>
            </a:xfrm>
          </p:grpSpPr>
          <p:sp>
            <p:nvSpPr>
              <p:cNvPr id="14" name="圆角矩形 13"/>
              <p:cNvSpPr/>
              <p:nvPr/>
            </p:nvSpPr>
            <p:spPr>
              <a:xfrm rot="19006218">
                <a:off x="2323743" y="6501104"/>
                <a:ext cx="795297" cy="795297"/>
              </a:xfrm>
              <a:prstGeom prst="roundRect">
                <a:avLst/>
              </a:prstGeom>
              <a:solidFill>
                <a:srgbClr val="3534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auto">
              <a:xfrm>
                <a:off x="2550460" y="6701852"/>
                <a:ext cx="379737" cy="393801"/>
              </a:xfrm>
              <a:custGeom>
                <a:avLst/>
                <a:gdLst>
                  <a:gd name="T0" fmla="*/ 247789 w 137"/>
                  <a:gd name="T1" fmla="*/ 142679 h 142"/>
                  <a:gd name="T2" fmla="*/ 342900 w 137"/>
                  <a:gd name="T3" fmla="*/ 142679 h 142"/>
                  <a:gd name="T4" fmla="*/ 190222 w 137"/>
                  <a:gd name="T5" fmla="*/ 10013 h 142"/>
                  <a:gd name="T6" fmla="*/ 172701 w 137"/>
                  <a:gd name="T7" fmla="*/ 0 h 142"/>
                  <a:gd name="T8" fmla="*/ 155181 w 137"/>
                  <a:gd name="T9" fmla="*/ 10013 h 142"/>
                  <a:gd name="T10" fmla="*/ 0 w 137"/>
                  <a:gd name="T11" fmla="*/ 142679 h 142"/>
                  <a:gd name="T12" fmla="*/ 97614 w 137"/>
                  <a:gd name="T13" fmla="*/ 142679 h 142"/>
                  <a:gd name="T14" fmla="*/ 155181 w 137"/>
                  <a:gd name="T15" fmla="*/ 12516 h 142"/>
                  <a:gd name="T16" fmla="*/ 155181 w 137"/>
                  <a:gd name="T17" fmla="*/ 15019 h 142"/>
                  <a:gd name="T18" fmla="*/ 110128 w 137"/>
                  <a:gd name="T19" fmla="*/ 142679 h 142"/>
                  <a:gd name="T20" fmla="*/ 160187 w 137"/>
                  <a:gd name="T21" fmla="*/ 142679 h 142"/>
                  <a:gd name="T22" fmla="*/ 160187 w 137"/>
                  <a:gd name="T23" fmla="*/ 307885 h 142"/>
                  <a:gd name="T24" fmla="*/ 160187 w 137"/>
                  <a:gd name="T25" fmla="*/ 312892 h 142"/>
                  <a:gd name="T26" fmla="*/ 160187 w 137"/>
                  <a:gd name="T27" fmla="*/ 325407 h 142"/>
                  <a:gd name="T28" fmla="*/ 190222 w 137"/>
                  <a:gd name="T29" fmla="*/ 355445 h 142"/>
                  <a:gd name="T30" fmla="*/ 220257 w 137"/>
                  <a:gd name="T31" fmla="*/ 325407 h 142"/>
                  <a:gd name="T32" fmla="*/ 220257 w 137"/>
                  <a:gd name="T33" fmla="*/ 312892 h 142"/>
                  <a:gd name="T34" fmla="*/ 197731 w 137"/>
                  <a:gd name="T35" fmla="*/ 312892 h 142"/>
                  <a:gd name="T36" fmla="*/ 197731 w 137"/>
                  <a:gd name="T37" fmla="*/ 317898 h 142"/>
                  <a:gd name="T38" fmla="*/ 197731 w 137"/>
                  <a:gd name="T39" fmla="*/ 325407 h 142"/>
                  <a:gd name="T40" fmla="*/ 190222 w 137"/>
                  <a:gd name="T41" fmla="*/ 335420 h 142"/>
                  <a:gd name="T42" fmla="*/ 180210 w 137"/>
                  <a:gd name="T43" fmla="*/ 325407 h 142"/>
                  <a:gd name="T44" fmla="*/ 180210 w 137"/>
                  <a:gd name="T45" fmla="*/ 317898 h 142"/>
                  <a:gd name="T46" fmla="*/ 180210 w 137"/>
                  <a:gd name="T47" fmla="*/ 312892 h 142"/>
                  <a:gd name="T48" fmla="*/ 180210 w 137"/>
                  <a:gd name="T49" fmla="*/ 280351 h 142"/>
                  <a:gd name="T50" fmla="*/ 180210 w 137"/>
                  <a:gd name="T51" fmla="*/ 142679 h 142"/>
                  <a:gd name="T52" fmla="*/ 235274 w 137"/>
                  <a:gd name="T53" fmla="*/ 142679 h 142"/>
                  <a:gd name="T54" fmla="*/ 190222 w 137"/>
                  <a:gd name="T55" fmla="*/ 15019 h 142"/>
                  <a:gd name="T56" fmla="*/ 190222 w 137"/>
                  <a:gd name="T57" fmla="*/ 12516 h 142"/>
                  <a:gd name="T58" fmla="*/ 247789 w 137"/>
                  <a:gd name="T59" fmla="*/ 142679 h 142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37" h="142">
                    <a:moveTo>
                      <a:pt x="99" y="57"/>
                    </a:moveTo>
                    <a:cubicBezTo>
                      <a:pt x="137" y="57"/>
                      <a:pt x="137" y="57"/>
                      <a:pt x="137" y="57"/>
                    </a:cubicBezTo>
                    <a:cubicBezTo>
                      <a:pt x="130" y="29"/>
                      <a:pt x="105" y="7"/>
                      <a:pt x="76" y="4"/>
                    </a:cubicBezTo>
                    <a:cubicBezTo>
                      <a:pt x="74" y="2"/>
                      <a:pt x="72" y="0"/>
                      <a:pt x="69" y="0"/>
                    </a:cubicBezTo>
                    <a:cubicBezTo>
                      <a:pt x="66" y="0"/>
                      <a:pt x="64" y="2"/>
                      <a:pt x="62" y="4"/>
                    </a:cubicBezTo>
                    <a:cubicBezTo>
                      <a:pt x="32" y="7"/>
                      <a:pt x="7" y="28"/>
                      <a:pt x="0" y="57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24"/>
                      <a:pt x="58" y="8"/>
                      <a:pt x="62" y="5"/>
                    </a:cubicBezTo>
                    <a:cubicBezTo>
                      <a:pt x="62" y="5"/>
                      <a:pt x="62" y="5"/>
                      <a:pt x="62" y="6"/>
                    </a:cubicBezTo>
                    <a:cubicBezTo>
                      <a:pt x="41" y="32"/>
                      <a:pt x="44" y="57"/>
                      <a:pt x="4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123"/>
                      <a:pt x="64" y="123"/>
                      <a:pt x="64" y="123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4" y="130"/>
                      <a:pt x="64" y="130"/>
                      <a:pt x="64" y="130"/>
                    </a:cubicBezTo>
                    <a:cubicBezTo>
                      <a:pt x="64" y="137"/>
                      <a:pt x="69" y="142"/>
                      <a:pt x="76" y="142"/>
                    </a:cubicBezTo>
                    <a:cubicBezTo>
                      <a:pt x="82" y="142"/>
                      <a:pt x="88" y="137"/>
                      <a:pt x="88" y="130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79" y="125"/>
                      <a:pt x="79" y="125"/>
                      <a:pt x="79" y="125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2"/>
                      <a:pt x="78" y="134"/>
                      <a:pt x="76" y="134"/>
                    </a:cubicBezTo>
                    <a:cubicBezTo>
                      <a:pt x="74" y="134"/>
                      <a:pt x="72" y="132"/>
                      <a:pt x="72" y="130"/>
                    </a:cubicBezTo>
                    <a:cubicBezTo>
                      <a:pt x="72" y="127"/>
                      <a:pt x="72" y="127"/>
                      <a:pt x="72" y="127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7" y="32"/>
                      <a:pt x="76" y="6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80" y="8"/>
                      <a:pt x="99" y="24"/>
                      <a:pt x="9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445811" y="2207750"/>
            <a:ext cx="263343" cy="150517"/>
            <a:chOff x="3134078" y="2941096"/>
            <a:chExt cx="360112" cy="205826"/>
          </a:xfrm>
        </p:grpSpPr>
        <p:sp>
          <p:nvSpPr>
            <p:cNvPr id="50" name="燕尾形 49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1" name="燕尾形 50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450876" y="2200181"/>
            <a:ext cx="263343" cy="150517"/>
            <a:chOff x="3134078" y="2941096"/>
            <a:chExt cx="360112" cy="205826"/>
          </a:xfrm>
        </p:grpSpPr>
        <p:sp>
          <p:nvSpPr>
            <p:cNvPr id="60" name="燕尾形 59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1" name="燕尾形 60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503525" y="2207750"/>
            <a:ext cx="263343" cy="150517"/>
            <a:chOff x="3134078" y="2941096"/>
            <a:chExt cx="360112" cy="205826"/>
          </a:xfrm>
        </p:grpSpPr>
        <p:sp>
          <p:nvSpPr>
            <p:cNvPr id="63" name="燕尾形 62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燕尾形 63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1523520" y="992535"/>
            <a:ext cx="612635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在线演示、素材销售、服务交易系统</a:t>
            </a:r>
          </a:p>
        </p:txBody>
      </p:sp>
      <p:sp>
        <p:nvSpPr>
          <p:cNvPr id="106" name="文本框 105"/>
          <p:cNvSpPr txBox="1"/>
          <p:nvPr/>
        </p:nvSpPr>
        <p:spPr>
          <a:xfrm>
            <a:off x="3286339" y="589278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88438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163146"/>
          </a:solidFill>
          <a:ln w="0">
            <a:solidFill>
              <a:schemeClr val="tx1"/>
            </a:solidFill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1442" y="2002019"/>
            <a:ext cx="5154012" cy="2564683"/>
            <a:chOff x="501589" y="3113417"/>
            <a:chExt cx="6872016" cy="3419577"/>
          </a:xfrm>
        </p:grpSpPr>
        <p:sp>
          <p:nvSpPr>
            <p:cNvPr id="188" name="Freeform 30"/>
            <p:cNvSpPr>
              <a:spLocks/>
            </p:cNvSpPr>
            <p:nvPr/>
          </p:nvSpPr>
          <p:spPr bwMode="auto">
            <a:xfrm>
              <a:off x="1712781" y="4528079"/>
              <a:ext cx="9946" cy="1243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84CB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9" name="Freeform 163"/>
            <p:cNvSpPr>
              <a:spLocks/>
            </p:cNvSpPr>
            <p:nvPr/>
          </p:nvSpPr>
          <p:spPr bwMode="auto">
            <a:xfrm>
              <a:off x="2095659" y="3414248"/>
              <a:ext cx="44752" cy="397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84CB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190" name="Group 341"/>
            <p:cNvGrpSpPr/>
            <p:nvPr/>
          </p:nvGrpSpPr>
          <p:grpSpPr>
            <a:xfrm>
              <a:off x="3389881" y="4559388"/>
              <a:ext cx="1310868" cy="1466056"/>
              <a:chOff x="4097338" y="2217738"/>
              <a:chExt cx="1139825" cy="1274763"/>
            </a:xfrm>
            <a:solidFill>
              <a:srgbClr val="2790B0"/>
            </a:solidFill>
          </p:grpSpPr>
          <p:sp>
            <p:nvSpPr>
              <p:cNvPr id="361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2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1" name="Group 274"/>
            <p:cNvGrpSpPr/>
            <p:nvPr/>
          </p:nvGrpSpPr>
          <p:grpSpPr>
            <a:xfrm>
              <a:off x="2162997" y="5085196"/>
              <a:ext cx="896430" cy="1447798"/>
              <a:chOff x="3030538" y="2674938"/>
              <a:chExt cx="779463" cy="1258888"/>
            </a:xfrm>
            <a:solidFill>
              <a:schemeClr val="bg1">
                <a:lumMod val="75000"/>
              </a:schemeClr>
            </a:solidFill>
          </p:grpSpPr>
          <p:sp>
            <p:nvSpPr>
              <p:cNvPr id="359" name="Freeform 22"/>
              <p:cNvSpPr>
                <a:spLocks/>
              </p:cNvSpPr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0" name="Freeform 23"/>
              <p:cNvSpPr>
                <a:spLocks/>
              </p:cNvSpPr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2" name="Group 277"/>
            <p:cNvGrpSpPr/>
            <p:nvPr/>
          </p:nvGrpSpPr>
          <p:grpSpPr>
            <a:xfrm>
              <a:off x="501589" y="3113417"/>
              <a:ext cx="2979578" cy="2075845"/>
              <a:chOff x="1585913" y="960438"/>
              <a:chExt cx="2590800" cy="1804987"/>
            </a:xfrm>
            <a:solidFill>
              <a:srgbClr val="6B933F"/>
            </a:solidFill>
          </p:grpSpPr>
          <p:sp>
            <p:nvSpPr>
              <p:cNvPr id="296" name="Freeform 21"/>
              <p:cNvSpPr>
                <a:spLocks/>
              </p:cNvSpPr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7" name="Freeform 39"/>
              <p:cNvSpPr>
                <a:spLocks/>
              </p:cNvSpPr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8" name="Freeform 40"/>
              <p:cNvSpPr>
                <a:spLocks/>
              </p:cNvSpPr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9" name="Freeform 41"/>
              <p:cNvSpPr>
                <a:spLocks/>
              </p:cNvSpPr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0" name="Freeform 42"/>
              <p:cNvSpPr>
                <a:spLocks/>
              </p:cNvSpPr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1" name="Freeform 43"/>
              <p:cNvSpPr>
                <a:spLocks/>
              </p:cNvSpPr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2" name="Freeform 44"/>
              <p:cNvSpPr>
                <a:spLocks/>
              </p:cNvSpPr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3" name="Freeform 45"/>
              <p:cNvSpPr>
                <a:spLocks/>
              </p:cNvSpPr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4" name="Freeform 46"/>
              <p:cNvSpPr>
                <a:spLocks/>
              </p:cNvSpPr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5" name="Freeform 47"/>
              <p:cNvSpPr>
                <a:spLocks/>
              </p:cNvSpPr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6" name="Freeform 48"/>
              <p:cNvSpPr>
                <a:spLocks/>
              </p:cNvSpPr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7" name="Freeform 49"/>
              <p:cNvSpPr>
                <a:spLocks/>
              </p:cNvSpPr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8" name="Freeform 50"/>
              <p:cNvSpPr>
                <a:spLocks/>
              </p:cNvSpPr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9" name="Freeform 51"/>
              <p:cNvSpPr>
                <a:spLocks/>
              </p:cNvSpPr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0" name="Freeform 52"/>
              <p:cNvSpPr>
                <a:spLocks/>
              </p:cNvSpPr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1" name="Freeform 53"/>
              <p:cNvSpPr>
                <a:spLocks/>
              </p:cNvSpPr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2" name="Freeform 54"/>
              <p:cNvSpPr>
                <a:spLocks/>
              </p:cNvSpPr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3" name="Freeform 55"/>
              <p:cNvSpPr>
                <a:spLocks/>
              </p:cNvSpPr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4" name="Freeform 56"/>
              <p:cNvSpPr>
                <a:spLocks/>
              </p:cNvSpPr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5" name="Freeform 57"/>
              <p:cNvSpPr>
                <a:spLocks/>
              </p:cNvSpPr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6" name="Freeform 58"/>
              <p:cNvSpPr>
                <a:spLocks/>
              </p:cNvSpPr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7" name="Freeform 59"/>
              <p:cNvSpPr>
                <a:spLocks/>
              </p:cNvSpPr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8" name="Freeform 60"/>
              <p:cNvSpPr>
                <a:spLocks/>
              </p:cNvSpPr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9" name="Freeform 61"/>
              <p:cNvSpPr>
                <a:spLocks/>
              </p:cNvSpPr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0" name="Freeform 62"/>
              <p:cNvSpPr>
                <a:spLocks/>
              </p:cNvSpPr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1" name="Freeform 63"/>
              <p:cNvSpPr>
                <a:spLocks/>
              </p:cNvSpPr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2" name="Freeform 64"/>
              <p:cNvSpPr>
                <a:spLocks/>
              </p:cNvSpPr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3" name="Freeform 65"/>
              <p:cNvSpPr>
                <a:spLocks/>
              </p:cNvSpPr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4" name="Freeform 66"/>
              <p:cNvSpPr>
                <a:spLocks/>
              </p:cNvSpPr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5" name="Freeform 67"/>
              <p:cNvSpPr>
                <a:spLocks/>
              </p:cNvSpPr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6" name="Freeform 68"/>
              <p:cNvSpPr>
                <a:spLocks/>
              </p:cNvSpPr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7" name="Freeform 69"/>
              <p:cNvSpPr>
                <a:spLocks/>
              </p:cNvSpPr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8" name="Freeform 70"/>
              <p:cNvSpPr>
                <a:spLocks/>
              </p:cNvSpPr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9" name="Freeform 71"/>
              <p:cNvSpPr>
                <a:spLocks/>
              </p:cNvSpPr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0" name="Freeform 72"/>
              <p:cNvSpPr>
                <a:spLocks/>
              </p:cNvSpPr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1" name="Freeform 73"/>
              <p:cNvSpPr>
                <a:spLocks/>
              </p:cNvSpPr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2" name="Freeform 74"/>
              <p:cNvSpPr>
                <a:spLocks/>
              </p:cNvSpPr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3" name="Freeform 75"/>
              <p:cNvSpPr>
                <a:spLocks/>
              </p:cNvSpPr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4" name="Freeform 76"/>
              <p:cNvSpPr>
                <a:spLocks/>
              </p:cNvSpPr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5" name="Freeform 77"/>
              <p:cNvSpPr>
                <a:spLocks/>
              </p:cNvSpPr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6" name="Freeform 78"/>
              <p:cNvSpPr>
                <a:spLocks/>
              </p:cNvSpPr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7" name="Freeform 79"/>
              <p:cNvSpPr>
                <a:spLocks/>
              </p:cNvSpPr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8" name="Freeform 80"/>
              <p:cNvSpPr>
                <a:spLocks/>
              </p:cNvSpPr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9" name="Freeform 81"/>
              <p:cNvSpPr>
                <a:spLocks/>
              </p:cNvSpPr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0" name="Freeform 82"/>
              <p:cNvSpPr>
                <a:spLocks/>
              </p:cNvSpPr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1" name="Freeform 83"/>
              <p:cNvSpPr>
                <a:spLocks/>
              </p:cNvSpPr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2" name="Freeform 84"/>
              <p:cNvSpPr>
                <a:spLocks/>
              </p:cNvSpPr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3" name="Freeform 85"/>
              <p:cNvSpPr>
                <a:spLocks/>
              </p:cNvSpPr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4" name="Freeform 86"/>
              <p:cNvSpPr>
                <a:spLocks/>
              </p:cNvSpPr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5" name="Freeform 87"/>
              <p:cNvSpPr>
                <a:spLocks/>
              </p:cNvSpPr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6" name="Freeform 88"/>
              <p:cNvSpPr>
                <a:spLocks/>
              </p:cNvSpPr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7" name="Freeform 89"/>
              <p:cNvSpPr>
                <a:spLocks/>
              </p:cNvSpPr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8" name="Freeform 90"/>
              <p:cNvSpPr>
                <a:spLocks/>
              </p:cNvSpPr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9" name="Freeform 91"/>
              <p:cNvSpPr>
                <a:spLocks/>
              </p:cNvSpPr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0" name="Freeform 92"/>
              <p:cNvSpPr>
                <a:spLocks/>
              </p:cNvSpPr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1" name="Freeform 93"/>
              <p:cNvSpPr>
                <a:spLocks/>
              </p:cNvSpPr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2" name="Freeform 94"/>
              <p:cNvSpPr>
                <a:spLocks/>
              </p:cNvSpPr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3" name="Freeform 95"/>
              <p:cNvSpPr>
                <a:spLocks/>
              </p:cNvSpPr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4" name="Freeform 96"/>
              <p:cNvSpPr>
                <a:spLocks/>
              </p:cNvSpPr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5" name="Freeform 97"/>
              <p:cNvSpPr>
                <a:spLocks/>
              </p:cNvSpPr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6" name="Freeform 98"/>
              <p:cNvSpPr>
                <a:spLocks/>
              </p:cNvSpPr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7" name="Freeform 99"/>
              <p:cNvSpPr>
                <a:spLocks/>
              </p:cNvSpPr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8" name="Freeform 100"/>
              <p:cNvSpPr>
                <a:spLocks/>
              </p:cNvSpPr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3" name="Group 345"/>
            <p:cNvGrpSpPr/>
            <p:nvPr/>
          </p:nvGrpSpPr>
          <p:grpSpPr>
            <a:xfrm>
              <a:off x="3530460" y="3261301"/>
              <a:ext cx="790538" cy="1329127"/>
              <a:chOff x="4219575" y="1089025"/>
              <a:chExt cx="687388" cy="1155701"/>
            </a:xfrm>
            <a:solidFill>
              <a:schemeClr val="bg1">
                <a:lumMod val="75000"/>
              </a:schemeClr>
            </a:solidFill>
          </p:grpSpPr>
          <p:sp>
            <p:nvSpPr>
              <p:cNvPr id="281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2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283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4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5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6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7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8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9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0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1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2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3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4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5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94" name="Group 363"/>
            <p:cNvGrpSpPr/>
            <p:nvPr/>
          </p:nvGrpSpPr>
          <p:grpSpPr>
            <a:xfrm>
              <a:off x="5894771" y="5320713"/>
              <a:ext cx="1111866" cy="971284"/>
              <a:chOff x="6275388" y="2879725"/>
              <a:chExt cx="966788" cy="844551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4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265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8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9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0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1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2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3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4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5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6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7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95" name="Group 383"/>
            <p:cNvGrpSpPr/>
            <p:nvPr/>
          </p:nvGrpSpPr>
          <p:grpSpPr>
            <a:xfrm>
              <a:off x="4098261" y="3202876"/>
              <a:ext cx="3275344" cy="2315015"/>
              <a:chOff x="4713288" y="1038225"/>
              <a:chExt cx="2847975" cy="2012950"/>
            </a:xfrm>
            <a:solidFill>
              <a:srgbClr val="2C4E73"/>
            </a:solidFill>
          </p:grpSpPr>
          <p:sp>
            <p:nvSpPr>
              <p:cNvPr id="196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7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8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9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0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1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2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3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3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4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5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6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7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0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1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2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3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4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5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6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7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8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9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0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1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2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3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4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5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6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6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7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8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9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0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1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2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3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4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5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6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7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8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9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0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1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2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155522" y="1862757"/>
            <a:ext cx="2274512" cy="2849653"/>
            <a:chOff x="8080363" y="2733300"/>
            <a:chExt cx="3032683" cy="3799536"/>
          </a:xfrm>
        </p:grpSpPr>
        <p:grpSp>
          <p:nvGrpSpPr>
            <p:cNvPr id="177" name="组合 176"/>
            <p:cNvGrpSpPr/>
            <p:nvPr/>
          </p:nvGrpSpPr>
          <p:grpSpPr>
            <a:xfrm>
              <a:off x="8080363" y="2874489"/>
              <a:ext cx="817289" cy="817418"/>
              <a:chOff x="3513523" y="1675321"/>
              <a:chExt cx="817289" cy="817418"/>
            </a:xfrm>
          </p:grpSpPr>
          <p:sp>
            <p:nvSpPr>
              <p:cNvPr id="178" name="圆角矩形 177"/>
              <p:cNvSpPr/>
              <p:nvPr/>
            </p:nvSpPr>
            <p:spPr>
              <a:xfrm>
                <a:off x="3513523" y="1675321"/>
                <a:ext cx="817289" cy="817418"/>
              </a:xfrm>
              <a:prstGeom prst="roundRect">
                <a:avLst/>
              </a:prstGeom>
              <a:solidFill>
                <a:srgbClr val="91BC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9" name="Freeform 6"/>
              <p:cNvSpPr>
                <a:spLocks noEditPoints="1"/>
              </p:cNvSpPr>
              <p:nvPr/>
            </p:nvSpPr>
            <p:spPr bwMode="auto">
              <a:xfrm>
                <a:off x="3734353" y="1870521"/>
                <a:ext cx="375629" cy="427018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180" name="组合 179"/>
            <p:cNvGrpSpPr/>
            <p:nvPr/>
          </p:nvGrpSpPr>
          <p:grpSpPr>
            <a:xfrm>
              <a:off x="8080363" y="5593908"/>
              <a:ext cx="817289" cy="817418"/>
              <a:chOff x="9610517" y="1675321"/>
              <a:chExt cx="817289" cy="817418"/>
            </a:xfrm>
          </p:grpSpPr>
          <p:sp>
            <p:nvSpPr>
              <p:cNvPr id="181" name="圆角矩形 180"/>
              <p:cNvSpPr/>
              <p:nvPr/>
            </p:nvSpPr>
            <p:spPr>
              <a:xfrm>
                <a:off x="9610517" y="1675321"/>
                <a:ext cx="817289" cy="817418"/>
              </a:xfrm>
              <a:prstGeom prst="roundRect">
                <a:avLst/>
              </a:prstGeom>
              <a:solidFill>
                <a:srgbClr val="2E4D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2" name="Freeform 33"/>
              <p:cNvSpPr>
                <a:spLocks noEditPoints="1"/>
              </p:cNvSpPr>
              <p:nvPr/>
            </p:nvSpPr>
            <p:spPr bwMode="auto">
              <a:xfrm>
                <a:off x="9788202" y="1926872"/>
                <a:ext cx="461919" cy="314317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8080363" y="4234199"/>
              <a:ext cx="817289" cy="817418"/>
              <a:chOff x="6562020" y="1675321"/>
              <a:chExt cx="817289" cy="817418"/>
            </a:xfrm>
          </p:grpSpPr>
          <p:sp>
            <p:nvSpPr>
              <p:cNvPr id="184" name="圆角矩形 183"/>
              <p:cNvSpPr/>
              <p:nvPr/>
            </p:nvSpPr>
            <p:spPr>
              <a:xfrm>
                <a:off x="6562020" y="1675321"/>
                <a:ext cx="817289" cy="817418"/>
              </a:xfrm>
              <a:prstGeom prst="roundRect">
                <a:avLst/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grpSp>
            <p:nvGrpSpPr>
              <p:cNvPr id="185" name="Group 26"/>
              <p:cNvGrpSpPr/>
              <p:nvPr/>
            </p:nvGrpSpPr>
            <p:grpSpPr>
              <a:xfrm>
                <a:off x="6837075" y="1882339"/>
                <a:ext cx="267179" cy="403383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186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63" name="组合 362"/>
            <p:cNvGrpSpPr/>
            <p:nvPr/>
          </p:nvGrpSpPr>
          <p:grpSpPr>
            <a:xfrm>
              <a:off x="8933853" y="2733300"/>
              <a:ext cx="2179193" cy="1060940"/>
              <a:chOff x="1543368" y="2159719"/>
              <a:chExt cx="2179193" cy="1060940"/>
            </a:xfrm>
          </p:grpSpPr>
          <p:sp>
            <p:nvSpPr>
              <p:cNvPr id="364" name="文本框 363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65" name="文本框 364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66" name="组合 365"/>
            <p:cNvGrpSpPr/>
            <p:nvPr/>
          </p:nvGrpSpPr>
          <p:grpSpPr>
            <a:xfrm>
              <a:off x="8933853" y="4102598"/>
              <a:ext cx="2161276" cy="1060940"/>
              <a:chOff x="1597995" y="3531439"/>
              <a:chExt cx="2161276" cy="1060940"/>
            </a:xfrm>
          </p:grpSpPr>
          <p:sp>
            <p:nvSpPr>
              <p:cNvPr id="367" name="文本框 366"/>
              <p:cNvSpPr txBox="1"/>
              <p:nvPr/>
            </p:nvSpPr>
            <p:spPr>
              <a:xfrm>
                <a:off x="1597995" y="353143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68" name="文本框 367"/>
              <p:cNvSpPr txBox="1"/>
              <p:nvPr/>
            </p:nvSpPr>
            <p:spPr>
              <a:xfrm>
                <a:off x="1597995" y="3882442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69" name="组合 368"/>
            <p:cNvGrpSpPr/>
            <p:nvPr/>
          </p:nvGrpSpPr>
          <p:grpSpPr>
            <a:xfrm>
              <a:off x="8933853" y="5471896"/>
              <a:ext cx="2161276" cy="1060940"/>
              <a:chOff x="1548087" y="4890741"/>
              <a:chExt cx="2161276" cy="1060940"/>
            </a:xfrm>
          </p:grpSpPr>
          <p:sp>
            <p:nvSpPr>
              <p:cNvPr id="370" name="文本框 369"/>
              <p:cNvSpPr txBox="1"/>
              <p:nvPr/>
            </p:nvSpPr>
            <p:spPr>
              <a:xfrm>
                <a:off x="1548087" y="4890741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71" name="文本框 370"/>
              <p:cNvSpPr txBox="1"/>
              <p:nvPr/>
            </p:nvSpPr>
            <p:spPr>
              <a:xfrm>
                <a:off x="1548087" y="5241744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72" name="文本框 371"/>
          <p:cNvSpPr txBox="1"/>
          <p:nvPr/>
        </p:nvSpPr>
        <p:spPr>
          <a:xfrm>
            <a:off x="3271644" y="459856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373" name="文本框 372"/>
          <p:cNvSpPr txBox="1"/>
          <p:nvPr/>
        </p:nvSpPr>
        <p:spPr>
          <a:xfrm>
            <a:off x="674010" y="935618"/>
            <a:ext cx="779598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199047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 bwMode="auto">
          <a:xfrm>
            <a:off x="2475854" y="1"/>
            <a:ext cx="6695268" cy="5143500"/>
          </a:xfrm>
          <a:custGeom>
            <a:avLst/>
            <a:gdLst>
              <a:gd name="connsiteX0" fmla="*/ 4633993 w 8927024"/>
              <a:gd name="connsiteY0" fmla="*/ 0 h 6881247"/>
              <a:gd name="connsiteX1" fmla="*/ 8927024 w 8927024"/>
              <a:gd name="connsiteY1" fmla="*/ 0 h 6881247"/>
              <a:gd name="connsiteX2" fmla="*/ 8927024 w 8927024"/>
              <a:gd name="connsiteY2" fmla="*/ 4262034 h 6881247"/>
              <a:gd name="connsiteX3" fmla="*/ 7113722 w 8927024"/>
              <a:gd name="connsiteY3" fmla="*/ 6881247 h 6881247"/>
              <a:gd name="connsiteX4" fmla="*/ 0 w 8927024"/>
              <a:gd name="connsiteY4" fmla="*/ 6881247 h 6881247"/>
              <a:gd name="connsiteX5" fmla="*/ 4633993 w 8927024"/>
              <a:gd name="connsiteY5" fmla="*/ 0 h 6881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927024" h="6881247">
                <a:moveTo>
                  <a:pt x="4633993" y="0"/>
                </a:moveTo>
                <a:lnTo>
                  <a:pt x="8927024" y="0"/>
                </a:lnTo>
                <a:lnTo>
                  <a:pt x="8927024" y="4262034"/>
                </a:lnTo>
                <a:lnTo>
                  <a:pt x="7113722" y="6881247"/>
                </a:lnTo>
                <a:lnTo>
                  <a:pt x="0" y="6881247"/>
                </a:lnTo>
                <a:lnTo>
                  <a:pt x="4633993" y="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任意多边形 5"/>
          <p:cNvSpPr/>
          <p:nvPr/>
        </p:nvSpPr>
        <p:spPr bwMode="auto">
          <a:xfrm>
            <a:off x="2471485" y="2580468"/>
            <a:ext cx="3154403" cy="2596128"/>
          </a:xfrm>
          <a:custGeom>
            <a:avLst/>
            <a:gdLst>
              <a:gd name="connsiteX0" fmla="*/ 2309248 w 4184543"/>
              <a:gd name="connsiteY0" fmla="*/ 0 h 3471620"/>
              <a:gd name="connsiteX1" fmla="*/ 4184543 w 4184543"/>
              <a:gd name="connsiteY1" fmla="*/ 0 h 3471620"/>
              <a:gd name="connsiteX2" fmla="*/ 1844299 w 4184543"/>
              <a:gd name="connsiteY2" fmla="*/ 3471620 h 3471620"/>
              <a:gd name="connsiteX3" fmla="*/ 0 w 4184543"/>
              <a:gd name="connsiteY3" fmla="*/ 3471620 h 3471620"/>
              <a:gd name="connsiteX4" fmla="*/ 2309248 w 4184543"/>
              <a:gd name="connsiteY4" fmla="*/ 0 h 3471620"/>
              <a:gd name="connsiteX0" fmla="*/ 2342298 w 4217593"/>
              <a:gd name="connsiteY0" fmla="*/ 0 h 3471620"/>
              <a:gd name="connsiteX1" fmla="*/ 4217593 w 4217593"/>
              <a:gd name="connsiteY1" fmla="*/ 0 h 3471620"/>
              <a:gd name="connsiteX2" fmla="*/ 1877349 w 4217593"/>
              <a:gd name="connsiteY2" fmla="*/ 3471620 h 3471620"/>
              <a:gd name="connsiteX3" fmla="*/ 0 w 4217593"/>
              <a:gd name="connsiteY3" fmla="*/ 3460603 h 3471620"/>
              <a:gd name="connsiteX4" fmla="*/ 2342298 w 4217593"/>
              <a:gd name="connsiteY4" fmla="*/ 0 h 3471620"/>
              <a:gd name="connsiteX0" fmla="*/ 2330575 w 4205870"/>
              <a:gd name="connsiteY0" fmla="*/ 0 h 3471620"/>
              <a:gd name="connsiteX1" fmla="*/ 4205870 w 4205870"/>
              <a:gd name="connsiteY1" fmla="*/ 0 h 3471620"/>
              <a:gd name="connsiteX2" fmla="*/ 1865626 w 4205870"/>
              <a:gd name="connsiteY2" fmla="*/ 3471620 h 3471620"/>
              <a:gd name="connsiteX3" fmla="*/ 0 w 4205870"/>
              <a:gd name="connsiteY3" fmla="*/ 3437157 h 3471620"/>
              <a:gd name="connsiteX4" fmla="*/ 2330575 w 4205870"/>
              <a:gd name="connsiteY4" fmla="*/ 0 h 3471620"/>
              <a:gd name="connsiteX0" fmla="*/ 2260237 w 4205870"/>
              <a:gd name="connsiteY0" fmla="*/ 23446 h 3471620"/>
              <a:gd name="connsiteX1" fmla="*/ 4205870 w 4205870"/>
              <a:gd name="connsiteY1" fmla="*/ 0 h 3471620"/>
              <a:gd name="connsiteX2" fmla="*/ 1865626 w 4205870"/>
              <a:gd name="connsiteY2" fmla="*/ 3471620 h 3471620"/>
              <a:gd name="connsiteX3" fmla="*/ 0 w 4205870"/>
              <a:gd name="connsiteY3" fmla="*/ 3437157 h 3471620"/>
              <a:gd name="connsiteX4" fmla="*/ 2260237 w 4205870"/>
              <a:gd name="connsiteY4" fmla="*/ 23446 h 3471620"/>
              <a:gd name="connsiteX0" fmla="*/ 2260237 w 4205870"/>
              <a:gd name="connsiteY0" fmla="*/ 23446 h 3483344"/>
              <a:gd name="connsiteX1" fmla="*/ 4205870 w 4205870"/>
              <a:gd name="connsiteY1" fmla="*/ 0 h 3483344"/>
              <a:gd name="connsiteX2" fmla="*/ 1830456 w 4205870"/>
              <a:gd name="connsiteY2" fmla="*/ 3483344 h 3483344"/>
              <a:gd name="connsiteX3" fmla="*/ 0 w 4205870"/>
              <a:gd name="connsiteY3" fmla="*/ 3437157 h 3483344"/>
              <a:gd name="connsiteX4" fmla="*/ 2260237 w 4205870"/>
              <a:gd name="connsiteY4" fmla="*/ 23446 h 3483344"/>
              <a:gd name="connsiteX0" fmla="*/ 2260237 w 4205870"/>
              <a:gd name="connsiteY0" fmla="*/ 23446 h 3437157"/>
              <a:gd name="connsiteX1" fmla="*/ 4205870 w 4205870"/>
              <a:gd name="connsiteY1" fmla="*/ 0 h 3437157"/>
              <a:gd name="connsiteX2" fmla="*/ 1830456 w 4205870"/>
              <a:gd name="connsiteY2" fmla="*/ 3436452 h 3437157"/>
              <a:gd name="connsiteX3" fmla="*/ 0 w 4205870"/>
              <a:gd name="connsiteY3" fmla="*/ 3437157 h 3437157"/>
              <a:gd name="connsiteX4" fmla="*/ 2260237 w 4205870"/>
              <a:gd name="connsiteY4" fmla="*/ 23446 h 3437157"/>
              <a:gd name="connsiteX0" fmla="*/ 2260237 w 4205870"/>
              <a:gd name="connsiteY0" fmla="*/ 23446 h 3461504"/>
              <a:gd name="connsiteX1" fmla="*/ 4205870 w 4205870"/>
              <a:gd name="connsiteY1" fmla="*/ 0 h 3461504"/>
              <a:gd name="connsiteX2" fmla="*/ 1918138 w 4205870"/>
              <a:gd name="connsiteY2" fmla="*/ 3461504 h 3461504"/>
              <a:gd name="connsiteX3" fmla="*/ 0 w 4205870"/>
              <a:gd name="connsiteY3" fmla="*/ 3437157 h 3461504"/>
              <a:gd name="connsiteX4" fmla="*/ 2260237 w 4205870"/>
              <a:gd name="connsiteY4" fmla="*/ 23446 h 3461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5870" h="3461504">
                <a:moveTo>
                  <a:pt x="2260237" y="23446"/>
                </a:moveTo>
                <a:lnTo>
                  <a:pt x="4205870" y="0"/>
                </a:lnTo>
                <a:lnTo>
                  <a:pt x="1918138" y="3461504"/>
                </a:lnTo>
                <a:lnTo>
                  <a:pt x="0" y="3437157"/>
                </a:lnTo>
                <a:lnTo>
                  <a:pt x="2260237" y="23446"/>
                </a:lnTo>
                <a:close/>
              </a:path>
            </a:pathLst>
          </a:custGeom>
          <a:solidFill>
            <a:srgbClr val="2790B0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 bwMode="auto">
          <a:xfrm>
            <a:off x="7706532" y="929898"/>
            <a:ext cx="1452966" cy="1278611"/>
          </a:xfrm>
          <a:custGeom>
            <a:avLst/>
            <a:gdLst>
              <a:gd name="connsiteX0" fmla="*/ 1146875 w 1937288"/>
              <a:gd name="connsiteY0" fmla="*/ 0 h 1704814"/>
              <a:gd name="connsiteX1" fmla="*/ 1937288 w 1937288"/>
              <a:gd name="connsiteY1" fmla="*/ 0 h 1704814"/>
              <a:gd name="connsiteX2" fmla="*/ 1937288 w 1937288"/>
              <a:gd name="connsiteY2" fmla="*/ 1038387 h 1704814"/>
              <a:gd name="connsiteX3" fmla="*/ 1456841 w 1937288"/>
              <a:gd name="connsiteY3" fmla="*/ 1704814 h 1704814"/>
              <a:gd name="connsiteX4" fmla="*/ 0 w 1937288"/>
              <a:gd name="connsiteY4" fmla="*/ 1704814 h 1704814"/>
              <a:gd name="connsiteX5" fmla="*/ 1146875 w 1937288"/>
              <a:gd name="connsiteY5" fmla="*/ 0 h 1704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7288" h="1704814">
                <a:moveTo>
                  <a:pt x="1146875" y="0"/>
                </a:moveTo>
                <a:lnTo>
                  <a:pt x="1937288" y="0"/>
                </a:lnTo>
                <a:lnTo>
                  <a:pt x="1937288" y="1038387"/>
                </a:lnTo>
                <a:lnTo>
                  <a:pt x="1456841" y="1704814"/>
                </a:lnTo>
                <a:lnTo>
                  <a:pt x="0" y="1704814"/>
                </a:lnTo>
                <a:lnTo>
                  <a:pt x="1146875" y="0"/>
                </a:lnTo>
                <a:close/>
              </a:path>
            </a:pathLst>
          </a:custGeom>
          <a:solidFill>
            <a:srgbClr val="2C4E73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6869626" y="3462052"/>
            <a:ext cx="2128403" cy="1698885"/>
          </a:xfrm>
          <a:custGeom>
            <a:avLst/>
            <a:gdLst>
              <a:gd name="connsiteX0" fmla="*/ 1503336 w 2758699"/>
              <a:gd name="connsiteY0" fmla="*/ 0 h 2216257"/>
              <a:gd name="connsiteX1" fmla="*/ 2758699 w 2758699"/>
              <a:gd name="connsiteY1" fmla="*/ 0 h 2216257"/>
              <a:gd name="connsiteX2" fmla="*/ 1255363 w 2758699"/>
              <a:gd name="connsiteY2" fmla="*/ 2216257 h 2216257"/>
              <a:gd name="connsiteX3" fmla="*/ 0 w 2758699"/>
              <a:gd name="connsiteY3" fmla="*/ 2216257 h 2216257"/>
              <a:gd name="connsiteX4" fmla="*/ 1503336 w 2758699"/>
              <a:gd name="connsiteY4" fmla="*/ 0 h 221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8699" h="2216257">
                <a:moveTo>
                  <a:pt x="1503336" y="0"/>
                </a:moveTo>
                <a:lnTo>
                  <a:pt x="2758699" y="0"/>
                </a:lnTo>
                <a:lnTo>
                  <a:pt x="1255363" y="2216257"/>
                </a:lnTo>
                <a:lnTo>
                  <a:pt x="0" y="2216257"/>
                </a:lnTo>
                <a:lnTo>
                  <a:pt x="1503336" y="0"/>
                </a:lnTo>
                <a:close/>
              </a:path>
            </a:pathLst>
          </a:custGeom>
          <a:solidFill>
            <a:srgbClr val="91BC62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 bwMode="auto">
          <a:xfrm>
            <a:off x="3914483" y="3910392"/>
            <a:ext cx="3603356" cy="1255363"/>
          </a:xfrm>
          <a:custGeom>
            <a:avLst/>
            <a:gdLst>
              <a:gd name="connsiteX0" fmla="*/ 294467 w 4804474"/>
              <a:gd name="connsiteY0" fmla="*/ 1270861 h 1673817"/>
              <a:gd name="connsiteX1" fmla="*/ 1053884 w 4804474"/>
              <a:gd name="connsiteY1" fmla="*/ 1270861 h 1673817"/>
              <a:gd name="connsiteX2" fmla="*/ 1921789 w 4804474"/>
              <a:gd name="connsiteY2" fmla="*/ 0 h 1673817"/>
              <a:gd name="connsiteX3" fmla="*/ 2619213 w 4804474"/>
              <a:gd name="connsiteY3" fmla="*/ 0 h 1673817"/>
              <a:gd name="connsiteX4" fmla="*/ 1735810 w 4804474"/>
              <a:gd name="connsiteY4" fmla="*/ 1301857 h 1673817"/>
              <a:gd name="connsiteX5" fmla="*/ 2665708 w 4804474"/>
              <a:gd name="connsiteY5" fmla="*/ 1301857 h 1673817"/>
              <a:gd name="connsiteX6" fmla="*/ 3239145 w 4804474"/>
              <a:gd name="connsiteY6" fmla="*/ 387457 h 1673817"/>
              <a:gd name="connsiteX7" fmla="*/ 4804474 w 4804474"/>
              <a:gd name="connsiteY7" fmla="*/ 387457 h 1673817"/>
              <a:gd name="connsiteX8" fmla="*/ 3936569 w 4804474"/>
              <a:gd name="connsiteY8" fmla="*/ 1673817 h 1673817"/>
              <a:gd name="connsiteX9" fmla="*/ 0 w 4804474"/>
              <a:gd name="connsiteY9" fmla="*/ 1673817 h 1673817"/>
              <a:gd name="connsiteX10" fmla="*/ 294467 w 4804474"/>
              <a:gd name="connsiteY10" fmla="*/ 1270861 h 167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04474" h="1673817">
                <a:moveTo>
                  <a:pt x="294467" y="1270861"/>
                </a:moveTo>
                <a:lnTo>
                  <a:pt x="1053884" y="1270861"/>
                </a:lnTo>
                <a:lnTo>
                  <a:pt x="1921789" y="0"/>
                </a:lnTo>
                <a:lnTo>
                  <a:pt x="2619213" y="0"/>
                </a:lnTo>
                <a:lnTo>
                  <a:pt x="1735810" y="1301857"/>
                </a:lnTo>
                <a:lnTo>
                  <a:pt x="2665708" y="1301857"/>
                </a:lnTo>
                <a:lnTo>
                  <a:pt x="3239145" y="387457"/>
                </a:lnTo>
                <a:lnTo>
                  <a:pt x="4804474" y="387457"/>
                </a:lnTo>
                <a:lnTo>
                  <a:pt x="3936569" y="1673817"/>
                </a:lnTo>
                <a:lnTo>
                  <a:pt x="0" y="1673817"/>
                </a:lnTo>
                <a:lnTo>
                  <a:pt x="294467" y="12708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 bwMode="auto">
          <a:xfrm>
            <a:off x="8520195" y="0"/>
            <a:ext cx="639305" cy="929898"/>
          </a:xfrm>
          <a:custGeom>
            <a:avLst/>
            <a:gdLst>
              <a:gd name="connsiteX0" fmla="*/ 852406 w 852406"/>
              <a:gd name="connsiteY0" fmla="*/ 1224366 h 1239864"/>
              <a:gd name="connsiteX1" fmla="*/ 852406 w 852406"/>
              <a:gd name="connsiteY1" fmla="*/ 0 h 1239864"/>
              <a:gd name="connsiteX2" fmla="*/ 0 w 852406"/>
              <a:gd name="connsiteY2" fmla="*/ 1239864 h 1239864"/>
              <a:gd name="connsiteX3" fmla="*/ 852406 w 852406"/>
              <a:gd name="connsiteY3" fmla="*/ 1224366 h 123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406" h="1239864">
                <a:moveTo>
                  <a:pt x="852406" y="1224366"/>
                </a:moveTo>
                <a:lnTo>
                  <a:pt x="852406" y="0"/>
                </a:lnTo>
                <a:lnTo>
                  <a:pt x="0" y="1239864"/>
                </a:lnTo>
                <a:lnTo>
                  <a:pt x="852406" y="12243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3929544" y="-65760"/>
            <a:ext cx="3469337" cy="522409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6871207" y="1714292"/>
            <a:ext cx="2311541" cy="344664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5813951" y="1"/>
            <a:ext cx="3330051" cy="50384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026975" y="3462051"/>
            <a:ext cx="97105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652544" y="2203622"/>
            <a:ext cx="118730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4139261" y="2580467"/>
            <a:ext cx="1485317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2898" y="448612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41348" y="965597"/>
            <a:ext cx="1420010" cy="0"/>
            <a:chOff x="2536531" y="1217999"/>
            <a:chExt cx="1893346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2536531" y="1217999"/>
              <a:ext cx="1893346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2536531" y="1217999"/>
              <a:ext cx="705741" cy="0"/>
            </a:xfrm>
            <a:prstGeom prst="line">
              <a:avLst/>
            </a:prstGeom>
            <a:ln w="38100">
              <a:solidFill>
                <a:srgbClr val="6B9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541351" y="1666884"/>
            <a:ext cx="612967" cy="613064"/>
            <a:chOff x="3513523" y="1675321"/>
            <a:chExt cx="817289" cy="817418"/>
          </a:xfrm>
        </p:grpSpPr>
        <p:sp>
          <p:nvSpPr>
            <p:cNvPr id="37" name="圆角矩形 36"/>
            <p:cNvSpPr/>
            <p:nvPr/>
          </p:nvSpPr>
          <p:spPr>
            <a:xfrm>
              <a:off x="3513523" y="1675321"/>
              <a:ext cx="817289" cy="817418"/>
            </a:xfrm>
            <a:prstGeom prst="roundRect">
              <a:avLst/>
            </a:prstGeom>
            <a:solidFill>
              <a:srgbClr val="91BC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3734353" y="1870521"/>
              <a:ext cx="375629" cy="427018"/>
            </a:xfrm>
            <a:custGeom>
              <a:avLst/>
              <a:gdLst>
                <a:gd name="T0" fmla="*/ 124 w 127"/>
                <a:gd name="T1" fmla="*/ 17 h 145"/>
                <a:gd name="T2" fmla="*/ 64 w 127"/>
                <a:gd name="T3" fmla="*/ 1 h 145"/>
                <a:gd name="T4" fmla="*/ 3 w 127"/>
                <a:gd name="T5" fmla="*/ 17 h 145"/>
                <a:gd name="T6" fmla="*/ 3 w 127"/>
                <a:gd name="T7" fmla="*/ 42 h 145"/>
                <a:gd name="T8" fmla="*/ 24 w 127"/>
                <a:gd name="T9" fmla="*/ 103 h 145"/>
                <a:gd name="T10" fmla="*/ 40 w 127"/>
                <a:gd name="T11" fmla="*/ 123 h 145"/>
                <a:gd name="T12" fmla="*/ 56 w 127"/>
                <a:gd name="T13" fmla="*/ 139 h 145"/>
                <a:gd name="T14" fmla="*/ 64 w 127"/>
                <a:gd name="T15" fmla="*/ 145 h 145"/>
                <a:gd name="T16" fmla="*/ 71 w 127"/>
                <a:gd name="T17" fmla="*/ 139 h 145"/>
                <a:gd name="T18" fmla="*/ 87 w 127"/>
                <a:gd name="T19" fmla="*/ 123 h 145"/>
                <a:gd name="T20" fmla="*/ 103 w 127"/>
                <a:gd name="T21" fmla="*/ 103 h 145"/>
                <a:gd name="T22" fmla="*/ 124 w 127"/>
                <a:gd name="T23" fmla="*/ 42 h 145"/>
                <a:gd name="T24" fmla="*/ 124 w 127"/>
                <a:gd name="T25" fmla="*/ 17 h 145"/>
                <a:gd name="T26" fmla="*/ 75 w 127"/>
                <a:gd name="T27" fmla="*/ 112 h 145"/>
                <a:gd name="T28" fmla="*/ 64 w 127"/>
                <a:gd name="T29" fmla="*/ 124 h 145"/>
                <a:gd name="T30" fmla="*/ 64 w 127"/>
                <a:gd name="T31" fmla="*/ 73 h 145"/>
                <a:gd name="T32" fmla="*/ 27 w 127"/>
                <a:gd name="T33" fmla="*/ 73 h 145"/>
                <a:gd name="T34" fmla="*/ 19 w 127"/>
                <a:gd name="T35" fmla="*/ 40 h 145"/>
                <a:gd name="T36" fmla="*/ 19 w 127"/>
                <a:gd name="T37" fmla="*/ 39 h 145"/>
                <a:gd name="T38" fmla="*/ 18 w 127"/>
                <a:gd name="T39" fmla="*/ 27 h 145"/>
                <a:gd name="T40" fmla="*/ 59 w 127"/>
                <a:gd name="T41" fmla="*/ 18 h 145"/>
                <a:gd name="T42" fmla="*/ 64 w 127"/>
                <a:gd name="T43" fmla="*/ 18 h 145"/>
                <a:gd name="T44" fmla="*/ 64 w 127"/>
                <a:gd name="T45" fmla="*/ 73 h 145"/>
                <a:gd name="T46" fmla="*/ 100 w 127"/>
                <a:gd name="T47" fmla="*/ 73 h 145"/>
                <a:gd name="T48" fmla="*/ 90 w 127"/>
                <a:gd name="T49" fmla="*/ 94 h 145"/>
                <a:gd name="T50" fmla="*/ 75 w 127"/>
                <a:gd name="T51" fmla="*/ 1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145">
                  <a:moveTo>
                    <a:pt x="124" y="17"/>
                  </a:moveTo>
                  <a:cubicBezTo>
                    <a:pt x="124" y="17"/>
                    <a:pt x="100" y="0"/>
                    <a:pt x="64" y="1"/>
                  </a:cubicBezTo>
                  <a:cubicBezTo>
                    <a:pt x="27" y="0"/>
                    <a:pt x="3" y="17"/>
                    <a:pt x="3" y="17"/>
                  </a:cubicBezTo>
                  <a:cubicBezTo>
                    <a:pt x="0" y="19"/>
                    <a:pt x="2" y="38"/>
                    <a:pt x="3" y="42"/>
                  </a:cubicBezTo>
                  <a:cubicBezTo>
                    <a:pt x="5" y="63"/>
                    <a:pt x="12" y="86"/>
                    <a:pt x="24" y="103"/>
                  </a:cubicBezTo>
                  <a:cubicBezTo>
                    <a:pt x="29" y="111"/>
                    <a:pt x="34" y="117"/>
                    <a:pt x="40" y="123"/>
                  </a:cubicBezTo>
                  <a:cubicBezTo>
                    <a:pt x="45" y="129"/>
                    <a:pt x="51" y="134"/>
                    <a:pt x="56" y="139"/>
                  </a:cubicBezTo>
                  <a:cubicBezTo>
                    <a:pt x="58" y="140"/>
                    <a:pt x="61" y="144"/>
                    <a:pt x="64" y="145"/>
                  </a:cubicBezTo>
                  <a:cubicBezTo>
                    <a:pt x="66" y="144"/>
                    <a:pt x="70" y="140"/>
                    <a:pt x="71" y="139"/>
                  </a:cubicBezTo>
                  <a:cubicBezTo>
                    <a:pt x="77" y="134"/>
                    <a:pt x="82" y="129"/>
                    <a:pt x="87" y="123"/>
                  </a:cubicBezTo>
                  <a:cubicBezTo>
                    <a:pt x="93" y="117"/>
                    <a:pt x="99" y="111"/>
                    <a:pt x="103" y="103"/>
                  </a:cubicBezTo>
                  <a:cubicBezTo>
                    <a:pt x="115" y="86"/>
                    <a:pt x="122" y="63"/>
                    <a:pt x="124" y="42"/>
                  </a:cubicBezTo>
                  <a:cubicBezTo>
                    <a:pt x="125" y="38"/>
                    <a:pt x="127" y="19"/>
                    <a:pt x="124" y="17"/>
                  </a:cubicBezTo>
                  <a:close/>
                  <a:moveTo>
                    <a:pt x="75" y="112"/>
                  </a:moveTo>
                  <a:cubicBezTo>
                    <a:pt x="71" y="116"/>
                    <a:pt x="67" y="120"/>
                    <a:pt x="64" y="124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3" y="63"/>
                    <a:pt x="21" y="52"/>
                    <a:pt x="19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8" y="33"/>
                    <a:pt x="18" y="30"/>
                    <a:pt x="18" y="27"/>
                  </a:cubicBezTo>
                  <a:cubicBezTo>
                    <a:pt x="25" y="24"/>
                    <a:pt x="40" y="18"/>
                    <a:pt x="59" y="18"/>
                  </a:cubicBezTo>
                  <a:cubicBezTo>
                    <a:pt x="60" y="18"/>
                    <a:pt x="62" y="18"/>
                    <a:pt x="64" y="1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97" y="81"/>
                    <a:pt x="94" y="88"/>
                    <a:pt x="90" y="94"/>
                  </a:cubicBezTo>
                  <a:cubicBezTo>
                    <a:pt x="86" y="100"/>
                    <a:pt x="81" y="106"/>
                    <a:pt x="75" y="1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41351" y="3706447"/>
            <a:ext cx="612967" cy="613064"/>
            <a:chOff x="9610517" y="1675321"/>
            <a:chExt cx="817289" cy="817418"/>
          </a:xfrm>
        </p:grpSpPr>
        <p:sp>
          <p:nvSpPr>
            <p:cNvPr id="35" name="圆角矩形 34"/>
            <p:cNvSpPr/>
            <p:nvPr/>
          </p:nvSpPr>
          <p:spPr>
            <a:xfrm>
              <a:off x="9610517" y="1675321"/>
              <a:ext cx="817289" cy="817418"/>
            </a:xfrm>
            <a:prstGeom prst="roundRect">
              <a:avLst/>
            </a:prstGeom>
            <a:solidFill>
              <a:srgbClr val="2E4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9788202" y="1926872"/>
              <a:ext cx="461919" cy="314317"/>
            </a:xfrm>
            <a:custGeom>
              <a:avLst/>
              <a:gdLst>
                <a:gd name="T0" fmla="*/ 593606 w 157"/>
                <a:gd name="T1" fmla="*/ 206457 h 107"/>
                <a:gd name="T2" fmla="*/ 602400 w 157"/>
                <a:gd name="T3" fmla="*/ 162530 h 107"/>
                <a:gd name="T4" fmla="*/ 439708 w 157"/>
                <a:gd name="T5" fmla="*/ 0 h 107"/>
                <a:gd name="T6" fmla="*/ 320987 w 157"/>
                <a:gd name="T7" fmla="*/ 79069 h 107"/>
                <a:gd name="T8" fmla="*/ 202266 w 157"/>
                <a:gd name="T9" fmla="*/ 35142 h 107"/>
                <a:gd name="T10" fmla="*/ 87942 w 157"/>
                <a:gd name="T11" fmla="*/ 175708 h 107"/>
                <a:gd name="T12" fmla="*/ 92339 w 157"/>
                <a:gd name="T13" fmla="*/ 206457 h 107"/>
                <a:gd name="T14" fmla="*/ 0 w 157"/>
                <a:gd name="T15" fmla="*/ 333846 h 107"/>
                <a:gd name="T16" fmla="*/ 136310 w 157"/>
                <a:gd name="T17" fmla="*/ 470020 h 107"/>
                <a:gd name="T18" fmla="*/ 554032 w 157"/>
                <a:gd name="T19" fmla="*/ 470020 h 107"/>
                <a:gd name="T20" fmla="*/ 690342 w 157"/>
                <a:gd name="T21" fmla="*/ 333846 h 107"/>
                <a:gd name="T22" fmla="*/ 593606 w 157"/>
                <a:gd name="T23" fmla="*/ 206457 h 107"/>
                <a:gd name="T24" fmla="*/ 527650 w 157"/>
                <a:gd name="T25" fmla="*/ 443664 h 107"/>
                <a:gd name="T26" fmla="*/ 347370 w 157"/>
                <a:gd name="T27" fmla="*/ 443664 h 107"/>
                <a:gd name="T28" fmla="*/ 457297 w 157"/>
                <a:gd name="T29" fmla="*/ 333846 h 107"/>
                <a:gd name="T30" fmla="*/ 452900 w 157"/>
                <a:gd name="T31" fmla="*/ 320668 h 107"/>
                <a:gd name="T32" fmla="*/ 404532 w 157"/>
                <a:gd name="T33" fmla="*/ 320668 h 107"/>
                <a:gd name="T34" fmla="*/ 404532 w 157"/>
                <a:gd name="T35" fmla="*/ 298704 h 107"/>
                <a:gd name="T36" fmla="*/ 404532 w 157"/>
                <a:gd name="T37" fmla="*/ 162530 h 107"/>
                <a:gd name="T38" fmla="*/ 395737 w 157"/>
                <a:gd name="T39" fmla="*/ 158138 h 107"/>
                <a:gd name="T40" fmla="*/ 281413 w 157"/>
                <a:gd name="T41" fmla="*/ 158138 h 107"/>
                <a:gd name="T42" fmla="*/ 272619 w 157"/>
                <a:gd name="T43" fmla="*/ 166923 h 107"/>
                <a:gd name="T44" fmla="*/ 272619 w 157"/>
                <a:gd name="T45" fmla="*/ 298704 h 107"/>
                <a:gd name="T46" fmla="*/ 272619 w 157"/>
                <a:gd name="T47" fmla="*/ 320668 h 107"/>
                <a:gd name="T48" fmla="*/ 224251 w 157"/>
                <a:gd name="T49" fmla="*/ 320668 h 107"/>
                <a:gd name="T50" fmla="*/ 224251 w 157"/>
                <a:gd name="T51" fmla="*/ 333846 h 107"/>
                <a:gd name="T52" fmla="*/ 334178 w 157"/>
                <a:gd name="T53" fmla="*/ 443664 h 107"/>
                <a:gd name="T54" fmla="*/ 167089 w 157"/>
                <a:gd name="T55" fmla="*/ 443664 h 107"/>
                <a:gd name="T56" fmla="*/ 48368 w 157"/>
                <a:gd name="T57" fmla="*/ 329453 h 107"/>
                <a:gd name="T58" fmla="*/ 127515 w 157"/>
                <a:gd name="T59" fmla="*/ 219636 h 107"/>
                <a:gd name="T60" fmla="*/ 123118 w 157"/>
                <a:gd name="T61" fmla="*/ 193279 h 107"/>
                <a:gd name="T62" fmla="*/ 224251 w 157"/>
                <a:gd name="T63" fmla="*/ 74676 h 107"/>
                <a:gd name="T64" fmla="*/ 329781 w 157"/>
                <a:gd name="T65" fmla="*/ 131781 h 107"/>
                <a:gd name="T66" fmla="*/ 430914 w 157"/>
                <a:gd name="T67" fmla="*/ 48320 h 107"/>
                <a:gd name="T68" fmla="*/ 562827 w 157"/>
                <a:gd name="T69" fmla="*/ 184494 h 107"/>
                <a:gd name="T70" fmla="*/ 558430 w 157"/>
                <a:gd name="T71" fmla="*/ 219636 h 107"/>
                <a:gd name="T72" fmla="*/ 646371 w 157"/>
                <a:gd name="T73" fmla="*/ 329453 h 107"/>
                <a:gd name="T74" fmla="*/ 527650 w 157"/>
                <a:gd name="T75" fmla="*/ 443664 h 1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7" h="107">
                  <a:moveTo>
                    <a:pt x="135" y="47"/>
                  </a:moveTo>
                  <a:cubicBezTo>
                    <a:pt x="136" y="44"/>
                    <a:pt x="137" y="40"/>
                    <a:pt x="137" y="37"/>
                  </a:cubicBezTo>
                  <a:cubicBezTo>
                    <a:pt x="137" y="17"/>
                    <a:pt x="120" y="0"/>
                    <a:pt x="100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6" y="8"/>
                  </a:cubicBezTo>
                  <a:cubicBezTo>
                    <a:pt x="30" y="11"/>
                    <a:pt x="20" y="25"/>
                    <a:pt x="20" y="40"/>
                  </a:cubicBezTo>
                  <a:cubicBezTo>
                    <a:pt x="20" y="42"/>
                    <a:pt x="20" y="45"/>
                    <a:pt x="21" y="47"/>
                  </a:cubicBezTo>
                  <a:cubicBezTo>
                    <a:pt x="9" y="51"/>
                    <a:pt x="0" y="63"/>
                    <a:pt x="0" y="76"/>
                  </a:cubicBezTo>
                  <a:cubicBezTo>
                    <a:pt x="0" y="93"/>
                    <a:pt x="14" y="107"/>
                    <a:pt x="31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43" y="107"/>
                    <a:pt x="157" y="93"/>
                    <a:pt x="157" y="76"/>
                  </a:cubicBezTo>
                  <a:cubicBezTo>
                    <a:pt x="157" y="62"/>
                    <a:pt x="148" y="51"/>
                    <a:pt x="135" y="47"/>
                  </a:cubicBezTo>
                  <a:close/>
                  <a:moveTo>
                    <a:pt x="120" y="101"/>
                  </a:moveTo>
                  <a:cubicBezTo>
                    <a:pt x="79" y="101"/>
                    <a:pt x="79" y="101"/>
                    <a:pt x="79" y="101"/>
                  </a:cubicBezTo>
                  <a:cubicBezTo>
                    <a:pt x="82" y="97"/>
                    <a:pt x="104" y="76"/>
                    <a:pt x="104" y="76"/>
                  </a:cubicBezTo>
                  <a:cubicBezTo>
                    <a:pt x="104" y="76"/>
                    <a:pt x="107" y="73"/>
                    <a:pt x="103" y="73"/>
                  </a:cubicBezTo>
                  <a:cubicBezTo>
                    <a:pt x="99" y="73"/>
                    <a:pt x="92" y="73"/>
                    <a:pt x="92" y="73"/>
                  </a:cubicBezTo>
                  <a:cubicBezTo>
                    <a:pt x="92" y="73"/>
                    <a:pt x="92" y="71"/>
                    <a:pt x="92" y="68"/>
                  </a:cubicBezTo>
                  <a:cubicBezTo>
                    <a:pt x="92" y="60"/>
                    <a:pt x="92" y="44"/>
                    <a:pt x="92" y="37"/>
                  </a:cubicBezTo>
                  <a:cubicBezTo>
                    <a:pt x="92" y="37"/>
                    <a:pt x="92" y="36"/>
                    <a:pt x="90" y="36"/>
                  </a:cubicBezTo>
                  <a:cubicBezTo>
                    <a:pt x="88" y="36"/>
                    <a:pt x="67" y="36"/>
                    <a:pt x="64" y="36"/>
                  </a:cubicBezTo>
                  <a:cubicBezTo>
                    <a:pt x="62" y="36"/>
                    <a:pt x="62" y="38"/>
                    <a:pt x="62" y="38"/>
                  </a:cubicBezTo>
                  <a:cubicBezTo>
                    <a:pt x="62" y="44"/>
                    <a:pt x="62" y="60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8" y="73"/>
                    <a:pt x="51" y="76"/>
                    <a:pt x="51" y="7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23" y="101"/>
                    <a:pt x="11" y="89"/>
                    <a:pt x="11" y="75"/>
                  </a:cubicBezTo>
                  <a:cubicBezTo>
                    <a:pt x="11" y="63"/>
                    <a:pt x="19" y="54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2"/>
                    <a:pt x="37" y="20"/>
                    <a:pt x="51" y="17"/>
                  </a:cubicBezTo>
                  <a:cubicBezTo>
                    <a:pt x="66" y="16"/>
                    <a:pt x="75" y="30"/>
                    <a:pt x="75" y="30"/>
                  </a:cubicBezTo>
                  <a:cubicBezTo>
                    <a:pt x="75" y="30"/>
                    <a:pt x="77" y="11"/>
                    <a:pt x="98" y="11"/>
                  </a:cubicBezTo>
                  <a:cubicBezTo>
                    <a:pt x="115" y="11"/>
                    <a:pt x="128" y="25"/>
                    <a:pt x="128" y="42"/>
                  </a:cubicBezTo>
                  <a:cubicBezTo>
                    <a:pt x="128" y="45"/>
                    <a:pt x="128" y="48"/>
                    <a:pt x="127" y="50"/>
                  </a:cubicBezTo>
                  <a:cubicBezTo>
                    <a:pt x="138" y="53"/>
                    <a:pt x="147" y="63"/>
                    <a:pt x="147" y="75"/>
                  </a:cubicBezTo>
                  <a:cubicBezTo>
                    <a:pt x="147" y="89"/>
                    <a:pt x="135" y="101"/>
                    <a:pt x="120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41351" y="2686666"/>
            <a:ext cx="612967" cy="613064"/>
            <a:chOff x="6562020" y="1675321"/>
            <a:chExt cx="817289" cy="817418"/>
          </a:xfrm>
        </p:grpSpPr>
        <p:sp>
          <p:nvSpPr>
            <p:cNvPr id="36" name="圆角矩形 35"/>
            <p:cNvSpPr/>
            <p:nvPr/>
          </p:nvSpPr>
          <p:spPr>
            <a:xfrm>
              <a:off x="6562020" y="1675321"/>
              <a:ext cx="817289" cy="817418"/>
            </a:xfrm>
            <a:prstGeom prst="roundRect">
              <a:avLst/>
            </a:prstGeom>
            <a:solidFill>
              <a:srgbClr val="2790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0" name="Group 26"/>
            <p:cNvGrpSpPr/>
            <p:nvPr/>
          </p:nvGrpSpPr>
          <p:grpSpPr>
            <a:xfrm>
              <a:off x="6837075" y="1882339"/>
              <a:ext cx="267179" cy="403383"/>
              <a:chOff x="549275" y="4406901"/>
              <a:chExt cx="161926" cy="244475"/>
            </a:xfrm>
            <a:solidFill>
              <a:schemeClr val="bg1"/>
            </a:solidFill>
          </p:grpSpPr>
          <p:sp>
            <p:nvSpPr>
              <p:cNvPr id="41" name="Freeform 62"/>
              <p:cNvSpPr>
                <a:spLocks noEditPoints="1"/>
              </p:cNvSpPr>
              <p:nvPr/>
            </p:nvSpPr>
            <p:spPr bwMode="auto">
              <a:xfrm>
                <a:off x="549275" y="4406901"/>
                <a:ext cx="138113" cy="244475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Freeform 63"/>
              <p:cNvSpPr>
                <a:spLocks/>
              </p:cNvSpPr>
              <p:nvPr/>
            </p:nvSpPr>
            <p:spPr bwMode="auto">
              <a:xfrm>
                <a:off x="608013" y="4478338"/>
                <a:ext cx="103188" cy="9842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181469" y="1560992"/>
            <a:ext cx="1634395" cy="795705"/>
            <a:chOff x="1543368" y="2159719"/>
            <a:chExt cx="2179193" cy="1060940"/>
          </a:xfrm>
        </p:grpSpPr>
        <p:sp>
          <p:nvSpPr>
            <p:cNvPr id="44" name="文本框 43"/>
            <p:cNvSpPr txBox="1"/>
            <p:nvPr/>
          </p:nvSpPr>
          <p:spPr>
            <a:xfrm>
              <a:off x="1561285" y="215971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3368" y="2510722"/>
              <a:ext cx="2061274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181468" y="2587964"/>
            <a:ext cx="1620957" cy="795705"/>
            <a:chOff x="1597995" y="3531439"/>
            <a:chExt cx="2161276" cy="1060940"/>
          </a:xfrm>
        </p:grpSpPr>
        <p:sp>
          <p:nvSpPr>
            <p:cNvPr id="47" name="文本框 46"/>
            <p:cNvSpPr txBox="1"/>
            <p:nvPr/>
          </p:nvSpPr>
          <p:spPr>
            <a:xfrm>
              <a:off x="1597995" y="353143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97995" y="3882442"/>
              <a:ext cx="2061273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81468" y="3614938"/>
            <a:ext cx="1620957" cy="795705"/>
            <a:chOff x="1548087" y="4890741"/>
            <a:chExt cx="2161276" cy="1060940"/>
          </a:xfrm>
        </p:grpSpPr>
        <p:sp>
          <p:nvSpPr>
            <p:cNvPr id="50" name="文本框 49"/>
            <p:cNvSpPr txBox="1"/>
            <p:nvPr/>
          </p:nvSpPr>
          <p:spPr>
            <a:xfrm>
              <a:off x="1548087" y="4890741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8087" y="5241744"/>
              <a:ext cx="2061273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930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79393"/>
            <a:ext cx="9144000" cy="34290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 bwMode="auto">
          <a:xfrm>
            <a:off x="0" y="1371600"/>
            <a:ext cx="9144000" cy="3444587"/>
          </a:xfrm>
          <a:prstGeom prst="rect">
            <a:avLst/>
          </a:prstGeom>
          <a:solidFill>
            <a:srgbClr val="18283C">
              <a:alpha val="75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0" y="1371600"/>
            <a:ext cx="9144000" cy="3444587"/>
          </a:xfrm>
          <a:prstGeom prst="rect">
            <a:avLst/>
          </a:prstGeom>
          <a:noFill/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508825" y="922455"/>
            <a:ext cx="612635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基于演示设计的一站式在线演示、素材销售、服务交易系统由中国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3271644" y="473572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921583" y="1626689"/>
            <a:ext cx="7244409" cy="2934408"/>
            <a:chOff x="1206632" y="2182682"/>
            <a:chExt cx="9659212" cy="3912544"/>
          </a:xfrm>
        </p:grpSpPr>
        <p:sp>
          <p:nvSpPr>
            <p:cNvPr id="6" name="弧形 5"/>
            <p:cNvSpPr/>
            <p:nvPr/>
          </p:nvSpPr>
          <p:spPr>
            <a:xfrm rot="18975604">
              <a:off x="4116935" y="2317537"/>
              <a:ext cx="3844078" cy="3777689"/>
            </a:xfrm>
            <a:prstGeom prst="arc">
              <a:avLst/>
            </a:pr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7" name="弧形 6"/>
            <p:cNvSpPr/>
            <p:nvPr/>
          </p:nvSpPr>
          <p:spPr>
            <a:xfrm rot="2650454" flipV="1">
              <a:off x="4114201" y="2182682"/>
              <a:ext cx="3849547" cy="3783064"/>
            </a:xfrm>
            <a:prstGeom prst="arc">
              <a:avLst/>
            </a:pr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7212025" y="2707131"/>
              <a:ext cx="1366013" cy="907139"/>
              <a:chOff x="7271931" y="2756928"/>
              <a:chExt cx="1366013" cy="907139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7271931" y="2756928"/>
                <a:ext cx="1366013" cy="907139"/>
                <a:chOff x="7264316" y="2648862"/>
                <a:chExt cx="1366013" cy="907139"/>
              </a:xfrm>
            </p:grpSpPr>
            <p:sp>
              <p:nvSpPr>
                <p:cNvPr id="16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1F70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790B0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4" name="Freeform 6"/>
              <p:cNvSpPr>
                <a:spLocks noEditPoints="1"/>
              </p:cNvSpPr>
              <p:nvPr/>
            </p:nvSpPr>
            <p:spPr bwMode="auto">
              <a:xfrm>
                <a:off x="7749650" y="2977125"/>
                <a:ext cx="410574" cy="466744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3563639" y="4426646"/>
              <a:ext cx="1366013" cy="907139"/>
              <a:chOff x="3394922" y="4462851"/>
              <a:chExt cx="1366013" cy="907139"/>
            </a:xfrm>
          </p:grpSpPr>
          <p:grpSp>
            <p:nvGrpSpPr>
              <p:cNvPr id="21" name="组合 20"/>
              <p:cNvGrpSpPr/>
              <p:nvPr/>
            </p:nvGrpSpPr>
            <p:grpSpPr>
              <a:xfrm flipH="1">
                <a:off x="3394922" y="4462851"/>
                <a:ext cx="1366013" cy="907139"/>
                <a:chOff x="7264316" y="2648862"/>
                <a:chExt cx="1366013" cy="907139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4232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35343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Freeform 33"/>
              <p:cNvSpPr>
                <a:spLocks noEditPoints="1"/>
              </p:cNvSpPr>
              <p:nvPr/>
            </p:nvSpPr>
            <p:spPr bwMode="auto">
              <a:xfrm flipH="1">
                <a:off x="3807384" y="4732326"/>
                <a:ext cx="541088" cy="368188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 flipH="1">
              <a:off x="3563639" y="2707131"/>
              <a:ext cx="1366013" cy="907139"/>
              <a:chOff x="3499391" y="2759873"/>
              <a:chExt cx="1366013" cy="907139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499391" y="2759873"/>
                <a:ext cx="1366013" cy="907139"/>
                <a:chOff x="7264316" y="2648862"/>
                <a:chExt cx="1366013" cy="907139"/>
              </a:xfrm>
            </p:grpSpPr>
            <p:sp>
              <p:nvSpPr>
                <p:cNvPr id="12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6B933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91BC6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977880" y="3001350"/>
                <a:ext cx="409035" cy="424184"/>
              </a:xfrm>
              <a:custGeom>
                <a:avLst/>
                <a:gdLst>
                  <a:gd name="T0" fmla="*/ 247789 w 137"/>
                  <a:gd name="T1" fmla="*/ 142679 h 142"/>
                  <a:gd name="T2" fmla="*/ 342900 w 137"/>
                  <a:gd name="T3" fmla="*/ 142679 h 142"/>
                  <a:gd name="T4" fmla="*/ 190222 w 137"/>
                  <a:gd name="T5" fmla="*/ 10013 h 142"/>
                  <a:gd name="T6" fmla="*/ 172701 w 137"/>
                  <a:gd name="T7" fmla="*/ 0 h 142"/>
                  <a:gd name="T8" fmla="*/ 155181 w 137"/>
                  <a:gd name="T9" fmla="*/ 10013 h 142"/>
                  <a:gd name="T10" fmla="*/ 0 w 137"/>
                  <a:gd name="T11" fmla="*/ 142679 h 142"/>
                  <a:gd name="T12" fmla="*/ 97614 w 137"/>
                  <a:gd name="T13" fmla="*/ 142679 h 142"/>
                  <a:gd name="T14" fmla="*/ 155181 w 137"/>
                  <a:gd name="T15" fmla="*/ 12516 h 142"/>
                  <a:gd name="T16" fmla="*/ 155181 w 137"/>
                  <a:gd name="T17" fmla="*/ 15019 h 142"/>
                  <a:gd name="T18" fmla="*/ 110128 w 137"/>
                  <a:gd name="T19" fmla="*/ 142679 h 142"/>
                  <a:gd name="T20" fmla="*/ 160187 w 137"/>
                  <a:gd name="T21" fmla="*/ 142679 h 142"/>
                  <a:gd name="T22" fmla="*/ 160187 w 137"/>
                  <a:gd name="T23" fmla="*/ 307885 h 142"/>
                  <a:gd name="T24" fmla="*/ 160187 w 137"/>
                  <a:gd name="T25" fmla="*/ 312892 h 142"/>
                  <a:gd name="T26" fmla="*/ 160187 w 137"/>
                  <a:gd name="T27" fmla="*/ 325407 h 142"/>
                  <a:gd name="T28" fmla="*/ 190222 w 137"/>
                  <a:gd name="T29" fmla="*/ 355445 h 142"/>
                  <a:gd name="T30" fmla="*/ 220257 w 137"/>
                  <a:gd name="T31" fmla="*/ 325407 h 142"/>
                  <a:gd name="T32" fmla="*/ 220257 w 137"/>
                  <a:gd name="T33" fmla="*/ 312892 h 142"/>
                  <a:gd name="T34" fmla="*/ 197731 w 137"/>
                  <a:gd name="T35" fmla="*/ 312892 h 142"/>
                  <a:gd name="T36" fmla="*/ 197731 w 137"/>
                  <a:gd name="T37" fmla="*/ 317898 h 142"/>
                  <a:gd name="T38" fmla="*/ 197731 w 137"/>
                  <a:gd name="T39" fmla="*/ 325407 h 142"/>
                  <a:gd name="T40" fmla="*/ 190222 w 137"/>
                  <a:gd name="T41" fmla="*/ 335420 h 142"/>
                  <a:gd name="T42" fmla="*/ 180210 w 137"/>
                  <a:gd name="T43" fmla="*/ 325407 h 142"/>
                  <a:gd name="T44" fmla="*/ 180210 w 137"/>
                  <a:gd name="T45" fmla="*/ 317898 h 142"/>
                  <a:gd name="T46" fmla="*/ 180210 w 137"/>
                  <a:gd name="T47" fmla="*/ 312892 h 142"/>
                  <a:gd name="T48" fmla="*/ 180210 w 137"/>
                  <a:gd name="T49" fmla="*/ 280351 h 142"/>
                  <a:gd name="T50" fmla="*/ 180210 w 137"/>
                  <a:gd name="T51" fmla="*/ 142679 h 142"/>
                  <a:gd name="T52" fmla="*/ 235274 w 137"/>
                  <a:gd name="T53" fmla="*/ 142679 h 142"/>
                  <a:gd name="T54" fmla="*/ 190222 w 137"/>
                  <a:gd name="T55" fmla="*/ 15019 h 142"/>
                  <a:gd name="T56" fmla="*/ 190222 w 137"/>
                  <a:gd name="T57" fmla="*/ 12516 h 142"/>
                  <a:gd name="T58" fmla="*/ 247789 w 137"/>
                  <a:gd name="T59" fmla="*/ 142679 h 142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37" h="142">
                    <a:moveTo>
                      <a:pt x="99" y="57"/>
                    </a:moveTo>
                    <a:cubicBezTo>
                      <a:pt x="137" y="57"/>
                      <a:pt x="137" y="57"/>
                      <a:pt x="137" y="57"/>
                    </a:cubicBezTo>
                    <a:cubicBezTo>
                      <a:pt x="130" y="29"/>
                      <a:pt x="105" y="7"/>
                      <a:pt x="76" y="4"/>
                    </a:cubicBezTo>
                    <a:cubicBezTo>
                      <a:pt x="74" y="2"/>
                      <a:pt x="72" y="0"/>
                      <a:pt x="69" y="0"/>
                    </a:cubicBezTo>
                    <a:cubicBezTo>
                      <a:pt x="66" y="0"/>
                      <a:pt x="64" y="2"/>
                      <a:pt x="62" y="4"/>
                    </a:cubicBezTo>
                    <a:cubicBezTo>
                      <a:pt x="32" y="7"/>
                      <a:pt x="7" y="28"/>
                      <a:pt x="0" y="57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24"/>
                      <a:pt x="58" y="8"/>
                      <a:pt x="62" y="5"/>
                    </a:cubicBezTo>
                    <a:cubicBezTo>
                      <a:pt x="62" y="5"/>
                      <a:pt x="62" y="5"/>
                      <a:pt x="62" y="6"/>
                    </a:cubicBezTo>
                    <a:cubicBezTo>
                      <a:pt x="41" y="32"/>
                      <a:pt x="44" y="57"/>
                      <a:pt x="4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123"/>
                      <a:pt x="64" y="123"/>
                      <a:pt x="64" y="123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4" y="130"/>
                      <a:pt x="64" y="130"/>
                      <a:pt x="64" y="130"/>
                    </a:cubicBezTo>
                    <a:cubicBezTo>
                      <a:pt x="64" y="137"/>
                      <a:pt x="69" y="142"/>
                      <a:pt x="76" y="142"/>
                    </a:cubicBezTo>
                    <a:cubicBezTo>
                      <a:pt x="82" y="142"/>
                      <a:pt x="88" y="137"/>
                      <a:pt x="88" y="130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79" y="125"/>
                      <a:pt x="79" y="125"/>
                      <a:pt x="79" y="125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2"/>
                      <a:pt x="78" y="134"/>
                      <a:pt x="76" y="134"/>
                    </a:cubicBezTo>
                    <a:cubicBezTo>
                      <a:pt x="74" y="134"/>
                      <a:pt x="72" y="132"/>
                      <a:pt x="72" y="130"/>
                    </a:cubicBezTo>
                    <a:cubicBezTo>
                      <a:pt x="72" y="127"/>
                      <a:pt x="72" y="127"/>
                      <a:pt x="72" y="127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7" y="32"/>
                      <a:pt x="76" y="6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80" y="8"/>
                      <a:pt x="99" y="24"/>
                      <a:pt x="9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7217075" y="4434823"/>
              <a:ext cx="1355913" cy="890785"/>
              <a:chOff x="7331871" y="4551431"/>
              <a:chExt cx="1355913" cy="890785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331871" y="4551431"/>
                <a:ext cx="1355913" cy="890785"/>
                <a:chOff x="7274416" y="2665216"/>
                <a:chExt cx="1355913" cy="890785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43C5A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>
                  <a:off x="7274416" y="2665216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E4D7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" name="Group 26"/>
              <p:cNvGrpSpPr/>
              <p:nvPr/>
            </p:nvGrpSpPr>
            <p:grpSpPr>
              <a:xfrm>
                <a:off x="7853816" y="4761279"/>
                <a:ext cx="312023" cy="471088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28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5" name="弧形 34"/>
            <p:cNvSpPr/>
            <p:nvPr/>
          </p:nvSpPr>
          <p:spPr>
            <a:xfrm rot="445066">
              <a:off x="7791822" y="3676100"/>
              <a:ext cx="143940" cy="663948"/>
            </a:xfrm>
            <a:custGeom>
              <a:avLst/>
              <a:gdLst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2" fmla="*/ 113944 w 227887"/>
                <a:gd name="connsiteY2" fmla="*/ 520434 h 1040868"/>
                <a:gd name="connsiteX3" fmla="*/ 113943 w 227887"/>
                <a:gd name="connsiteY3" fmla="*/ 0 h 1040868"/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944" h="525586" stroke="0" extrusionOk="0">
                  <a:moveTo>
                    <a:pt x="0" y="5152"/>
                  </a:moveTo>
                  <a:cubicBezTo>
                    <a:pt x="62930" y="5152"/>
                    <a:pt x="113944" y="238158"/>
                    <a:pt x="113944" y="525586"/>
                  </a:cubicBezTo>
                  <a:lnTo>
                    <a:pt x="1" y="525586"/>
                  </a:lnTo>
                  <a:cubicBezTo>
                    <a:pt x="1" y="352108"/>
                    <a:pt x="0" y="178630"/>
                    <a:pt x="0" y="5152"/>
                  </a:cubicBezTo>
                  <a:close/>
                </a:path>
                <a:path w="113944" h="525586" fill="none">
                  <a:moveTo>
                    <a:pt x="2576" y="0"/>
                  </a:moveTo>
                  <a:cubicBezTo>
                    <a:pt x="78385" y="157122"/>
                    <a:pt x="113944" y="238158"/>
                    <a:pt x="113944" y="525586"/>
                  </a:cubicBezTo>
                </a:path>
              </a:pathLst>
            </a:cu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6" name="弧形 34"/>
            <p:cNvSpPr/>
            <p:nvPr/>
          </p:nvSpPr>
          <p:spPr>
            <a:xfrm rot="21154934" flipH="1">
              <a:off x="4217524" y="3676099"/>
              <a:ext cx="143940" cy="663948"/>
            </a:xfrm>
            <a:custGeom>
              <a:avLst/>
              <a:gdLst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2" fmla="*/ 113944 w 227887"/>
                <a:gd name="connsiteY2" fmla="*/ 520434 h 1040868"/>
                <a:gd name="connsiteX3" fmla="*/ 113943 w 227887"/>
                <a:gd name="connsiteY3" fmla="*/ 0 h 1040868"/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944" h="525586" stroke="0" extrusionOk="0">
                  <a:moveTo>
                    <a:pt x="0" y="5152"/>
                  </a:moveTo>
                  <a:cubicBezTo>
                    <a:pt x="62930" y="5152"/>
                    <a:pt x="113944" y="238158"/>
                    <a:pt x="113944" y="525586"/>
                  </a:cubicBezTo>
                  <a:lnTo>
                    <a:pt x="1" y="525586"/>
                  </a:lnTo>
                  <a:cubicBezTo>
                    <a:pt x="1" y="352108"/>
                    <a:pt x="0" y="178630"/>
                    <a:pt x="0" y="5152"/>
                  </a:cubicBezTo>
                  <a:close/>
                </a:path>
                <a:path w="113944" h="525586" fill="none">
                  <a:moveTo>
                    <a:pt x="2576" y="0"/>
                  </a:moveTo>
                  <a:cubicBezTo>
                    <a:pt x="78385" y="157122"/>
                    <a:pt x="113944" y="238158"/>
                    <a:pt x="113944" y="525586"/>
                  </a:cubicBezTo>
                </a:path>
              </a:pathLst>
            </a:cu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8686651" y="2618945"/>
              <a:ext cx="2179193" cy="1060940"/>
              <a:chOff x="1543368" y="2159719"/>
              <a:chExt cx="2179193" cy="1060940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8686651" y="4338460"/>
              <a:ext cx="2179193" cy="1060940"/>
              <a:chOff x="1543368" y="2159719"/>
              <a:chExt cx="2179193" cy="1060940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1206632" y="4338460"/>
              <a:ext cx="2236510" cy="1060940"/>
              <a:chOff x="938583" y="4842269"/>
              <a:chExt cx="2236510" cy="1060940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938583" y="4842269"/>
                <a:ext cx="2161275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113820" y="5193272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206632" y="2618945"/>
              <a:ext cx="2236510" cy="1060940"/>
              <a:chOff x="1077816" y="2929413"/>
              <a:chExt cx="2236510" cy="106094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77816" y="2929413"/>
                <a:ext cx="2161275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253053" y="3280416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9" name="椭圆 58"/>
            <p:cNvSpPr/>
            <p:nvPr/>
          </p:nvSpPr>
          <p:spPr bwMode="auto">
            <a:xfrm>
              <a:off x="5171074" y="3240746"/>
              <a:ext cx="1797804" cy="179780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2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73" name="Group 82"/>
            <p:cNvGrpSpPr/>
            <p:nvPr/>
          </p:nvGrpSpPr>
          <p:grpSpPr>
            <a:xfrm>
              <a:off x="5614405" y="3802189"/>
              <a:ext cx="911142" cy="674918"/>
              <a:chOff x="4598988" y="3619501"/>
              <a:chExt cx="214313" cy="158750"/>
            </a:xfrm>
            <a:solidFill>
              <a:schemeClr val="bg1"/>
            </a:solidFill>
          </p:grpSpPr>
          <p:sp>
            <p:nvSpPr>
              <p:cNvPr id="74" name="Freeform 24"/>
              <p:cNvSpPr>
                <a:spLocks/>
              </p:cNvSpPr>
              <p:nvPr/>
            </p:nvSpPr>
            <p:spPr bwMode="auto">
              <a:xfrm>
                <a:off x="4675188" y="3729038"/>
                <a:ext cx="61913" cy="49213"/>
              </a:xfrm>
              <a:custGeom>
                <a:avLst/>
                <a:gdLst>
                  <a:gd name="T0" fmla="*/ 36 w 38"/>
                  <a:gd name="T1" fmla="*/ 10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0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1"/>
                      <a:pt x="37" y="11"/>
                      <a:pt x="3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75" name="Freeform 25"/>
              <p:cNvSpPr>
                <a:spLocks/>
              </p:cNvSpPr>
              <p:nvPr/>
            </p:nvSpPr>
            <p:spPr bwMode="auto">
              <a:xfrm>
                <a:off x="4633913" y="3675063"/>
                <a:ext cx="142875" cy="63500"/>
              </a:xfrm>
              <a:custGeom>
                <a:avLst/>
                <a:gdLst>
                  <a:gd name="T0" fmla="*/ 87 w 88"/>
                  <a:gd name="T1" fmla="*/ 23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  <a:gd name="T20" fmla="*/ 87 w 88"/>
                  <a:gd name="T21" fmla="*/ 2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39">
                    <a:moveTo>
                      <a:pt x="87" y="23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lnTo>
                      <a:pt x="8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76" name="Freeform 26"/>
              <p:cNvSpPr>
                <a:spLocks/>
              </p:cNvSpPr>
              <p:nvPr/>
            </p:nvSpPr>
            <p:spPr bwMode="auto">
              <a:xfrm>
                <a:off x="4598988" y="3619501"/>
                <a:ext cx="214313" cy="82550"/>
              </a:xfrm>
              <a:custGeom>
                <a:avLst/>
                <a:gdLst>
                  <a:gd name="T0" fmla="*/ 131 w 132"/>
                  <a:gd name="T1" fmla="*/ 36 h 51"/>
                  <a:gd name="T2" fmla="*/ 131 w 132"/>
                  <a:gd name="T3" fmla="*/ 36 h 51"/>
                  <a:gd name="T4" fmla="*/ 1 w 132"/>
                  <a:gd name="T5" fmla="*/ 36 h 51"/>
                  <a:gd name="T6" fmla="*/ 1 w 132"/>
                  <a:gd name="T7" fmla="*/ 38 h 51"/>
                  <a:gd name="T8" fmla="*/ 13 w 132"/>
                  <a:gd name="T9" fmla="*/ 51 h 51"/>
                  <a:gd name="T10" fmla="*/ 16 w 132"/>
                  <a:gd name="T11" fmla="*/ 51 h 51"/>
                  <a:gd name="T12" fmla="*/ 116 w 132"/>
                  <a:gd name="T13" fmla="*/ 51 h 51"/>
                  <a:gd name="T14" fmla="*/ 118 w 132"/>
                  <a:gd name="T15" fmla="*/ 51 h 51"/>
                  <a:gd name="T16" fmla="*/ 131 w 132"/>
                  <a:gd name="T17" fmla="*/ 38 h 51"/>
                  <a:gd name="T18" fmla="*/ 131 w 132"/>
                  <a:gd name="T19" fmla="*/ 38 h 51"/>
                  <a:gd name="T20" fmla="*/ 131 w 132"/>
                  <a:gd name="T21" fmla="*/ 3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1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7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1"/>
                      <a:pt x="15" y="51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1"/>
                      <a:pt x="118" y="51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7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985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5154561"/>
          </a:xfrm>
          <a:prstGeom prst="rect">
            <a:avLst/>
          </a:prstGeom>
          <a:solidFill>
            <a:schemeClr val="bg1">
              <a:alpha val="33000"/>
            </a:schemeClr>
          </a:solidFill>
        </p:spPr>
      </p:pic>
      <p:sp>
        <p:nvSpPr>
          <p:cNvPr id="5" name="矩形 4"/>
          <p:cNvSpPr/>
          <p:nvPr/>
        </p:nvSpPr>
        <p:spPr bwMode="auto">
          <a:xfrm>
            <a:off x="0" y="14514"/>
            <a:ext cx="9144000" cy="5143500"/>
          </a:xfrm>
          <a:prstGeom prst="rect">
            <a:avLst/>
          </a:prstGeom>
          <a:solidFill>
            <a:srgbClr val="18283C">
              <a:alpha val="9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55607" y="1508876"/>
            <a:ext cx="4832786" cy="2125751"/>
          </a:xfrm>
          <a:prstGeom prst="rect">
            <a:avLst/>
          </a:prstGeom>
          <a:solidFill>
            <a:srgbClr val="4975A4">
              <a:alpha val="38039"/>
            </a:srgbClr>
          </a:solidFill>
          <a:ln w="57150">
            <a:solidFill>
              <a:schemeClr val="bg1">
                <a:lumMod val="85000"/>
                <a:alpha val="83137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4975A4"/>
              </a:solidFill>
              <a:cs typeface="+mn-ea"/>
              <a:sym typeface="+mn-lt"/>
            </a:endParaRPr>
          </a:p>
        </p:txBody>
      </p:sp>
      <p:sp>
        <p:nvSpPr>
          <p:cNvPr id="11" name="KSO_CT1"/>
          <p:cNvSpPr txBox="1">
            <a:spLocks/>
          </p:cNvSpPr>
          <p:nvPr/>
        </p:nvSpPr>
        <p:spPr>
          <a:xfrm>
            <a:off x="3098522" y="2721622"/>
            <a:ext cx="2946961" cy="573416"/>
          </a:xfrm>
          <a:prstGeom prst="rect">
            <a:avLst/>
          </a:prstGeom>
        </p:spPr>
        <p:txBody>
          <a:bodyPr lIns="68580" tIns="34290" rIns="68580" bIns="3429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spc="4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谢谢观赏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3098522" y="1753641"/>
            <a:ext cx="2946961" cy="900246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11500">
                <a:solidFill>
                  <a:schemeClr val="bg1"/>
                </a:solidFill>
                <a:effectLst>
                  <a:outerShdw blurRad="25400" dist="25400" algn="l" rotWithShape="0">
                    <a:prstClr val="black">
                      <a:alpha val="61000"/>
                    </a:prstClr>
                  </a:outerShdw>
                </a:effectLst>
                <a:latin typeface="Edwardian Script ITC" pitchFamily="66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sz="5400" dirty="0">
                <a:ln w="12700">
                  <a:noFill/>
                </a:ln>
                <a:effectLst/>
                <a:latin typeface="+mn-lt"/>
                <a:ea typeface="+mn-ea"/>
                <a:cs typeface="+mn-ea"/>
                <a:sym typeface="+mn-lt"/>
              </a:rPr>
              <a:t>THANKS</a:t>
            </a:r>
            <a:endParaRPr lang="zh-CN" altLang="en-US" sz="5400" dirty="0">
              <a:ln w="12700">
                <a:noFill/>
              </a:ln>
              <a:effectLst/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303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4160527"/>
  <p:tag name="MH_LIBRARY" val="GRAPHI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a:spPr>
      <a:bodyPr wrap="square" rtlCol="0" anchor="ctr">
        <a:noAutofit/>
      </a:bodyPr>
      <a:lstStyle>
        <a:defPPr algn="ctr" eaLnBrk="1" hangingPunct="1">
          <a:spcBef>
            <a:spcPct val="0"/>
          </a:spcBef>
          <a:buFontTx/>
          <a:buNone/>
          <a:defRPr>
            <a:solidFill>
              <a:srgbClr val="FFFFFF"/>
            </a:solidFill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</TotalTime>
  <Words>557</Words>
  <Application>Microsoft Office PowerPoint</Application>
  <PresentationFormat>全屏显示(16:9)</PresentationFormat>
  <Paragraphs>107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宋体</vt:lpstr>
      <vt:lpstr>微软雅黑</vt:lpstr>
      <vt:lpstr>Arial</vt:lpstr>
      <vt:lpstr>Calibri</vt:lpstr>
      <vt:lpstr>Office 主题</vt:lpstr>
      <vt:lpstr>公司员工团建活动方案ppt模板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</dc:title>
  <dc:creator>第一PPT</dc:creator>
  <cp:keywords>www.1ppt.com</cp:keywords>
  <cp:lastModifiedBy>faith123</cp:lastModifiedBy>
  <cp:revision>137</cp:revision>
  <dcterms:created xsi:type="dcterms:W3CDTF">2016-05-03T01:38:42Z</dcterms:created>
  <dcterms:modified xsi:type="dcterms:W3CDTF">2019-01-29T06:41:14Z</dcterms:modified>
</cp:coreProperties>
</file>