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24" r:id="rId2"/>
    <p:sldId id="3126" r:id="rId3"/>
    <p:sldId id="3125" r:id="rId4"/>
    <p:sldId id="3106" r:id="rId5"/>
    <p:sldId id="3101" r:id="rId6"/>
    <p:sldId id="3110" r:id="rId7"/>
    <p:sldId id="3096" r:id="rId8"/>
    <p:sldId id="3127" r:id="rId9"/>
    <p:sldId id="3098" r:id="rId10"/>
    <p:sldId id="3094" r:id="rId11"/>
    <p:sldId id="3104" r:id="rId12"/>
    <p:sldId id="3107" r:id="rId13"/>
    <p:sldId id="3128" r:id="rId14"/>
    <p:sldId id="3112" r:id="rId15"/>
    <p:sldId id="3105" r:id="rId16"/>
    <p:sldId id="3100" r:id="rId17"/>
    <p:sldId id="3097" r:id="rId18"/>
    <p:sldId id="3129" r:id="rId19"/>
    <p:sldId id="3095" r:id="rId20"/>
    <p:sldId id="3099" r:id="rId21"/>
    <p:sldId id="3102" r:id="rId22"/>
    <p:sldId id="313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090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658030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277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008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504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478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07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7578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3752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29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0"/>
            <a:ext cx="10929938" cy="155033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69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2019/1/25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77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4" r:id="rId2"/>
    <p:sldLayoutId id="21474839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693071" y="1672109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三好学生评选</a:t>
            </a:r>
            <a:r>
              <a:rPr lang="en-US" altLang="zh-CN" sz="4800" dirty="0" err="1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ppt</a:t>
            </a:r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模板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38404" y="3280836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6692046" y="3280836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3770244" y="2377779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37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3843198" y="3076813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3843198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5321294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5059787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1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531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3843198" y="4011742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3843198" y="376574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3843198" y="4946672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3843198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3843198" y="5881601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3843198" y="563560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66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723207" cy="2230424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516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4322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803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9451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72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38411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871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693071" y="1672109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感谢聆听 批评指导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38404" y="3280836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6692046" y="3280836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3770244" y="2377779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83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培训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57DA8"/>
      </a:accent1>
      <a:accent2>
        <a:srgbClr val="8EC436"/>
      </a:accent2>
      <a:accent3>
        <a:srgbClr val="157DA8"/>
      </a:accent3>
      <a:accent4>
        <a:srgbClr val="8EC436"/>
      </a:accent4>
      <a:accent5>
        <a:srgbClr val="157DA8"/>
      </a:accent5>
      <a:accent6>
        <a:srgbClr val="8EC436"/>
      </a:accent6>
      <a:hlink>
        <a:srgbClr val="157DA8"/>
      </a:hlink>
      <a:folHlink>
        <a:srgbClr val="8EC43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2553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Raavi</vt:lpstr>
      <vt:lpstr>方正正黑简体</vt:lpstr>
      <vt:lpstr>宋体</vt:lpstr>
      <vt:lpstr>微软雅黑</vt:lpstr>
      <vt:lpstr>Arial</vt:lpstr>
      <vt:lpstr>Calibri</vt:lpstr>
      <vt:lpstr>Calibri Light</vt:lpstr>
      <vt:lpstr>Impact</vt:lpstr>
      <vt:lpstr>Microsoft Himalaya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教育培训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2019-01-25T06:01:30Z</dcterms:modified>
</cp:coreProperties>
</file>