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0.xml" ContentType="application/vnd.openxmlformats-officedocument.presentationml.notesSlide+xml"/>
  <Override PartName="/ppt/charts/chart5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51" r:id="rId2"/>
    <p:sldId id="3152" r:id="rId3"/>
    <p:sldId id="3153" r:id="rId4"/>
    <p:sldId id="3114" r:id="rId5"/>
    <p:sldId id="3108" r:id="rId6"/>
    <p:sldId id="3109" r:id="rId7"/>
    <p:sldId id="3111" r:id="rId8"/>
    <p:sldId id="3154" r:id="rId9"/>
    <p:sldId id="3113" r:id="rId10"/>
    <p:sldId id="3104" r:id="rId11"/>
    <p:sldId id="3116" r:id="rId12"/>
    <p:sldId id="3115" r:id="rId13"/>
    <p:sldId id="3155" r:id="rId14"/>
    <p:sldId id="3106" r:id="rId15"/>
    <p:sldId id="3112" r:id="rId16"/>
    <p:sldId id="3110" r:id="rId17"/>
    <p:sldId id="3105" r:id="rId18"/>
    <p:sldId id="3156" r:id="rId19"/>
    <p:sldId id="3103" r:id="rId20"/>
    <p:sldId id="3107" r:id="rId21"/>
    <p:sldId id="3117" r:id="rId22"/>
    <p:sldId id="315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C12"/>
    <a:srgbClr val="150F59"/>
    <a:srgbClr val="067BEC"/>
    <a:srgbClr val="F3C5BE"/>
    <a:srgbClr val="60AEA9"/>
    <a:srgbClr val="00B369"/>
    <a:srgbClr val="1A8CE1"/>
    <a:srgbClr val="FFFFFF"/>
    <a:srgbClr val="A78357"/>
    <a:srgbClr val="28C7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26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A3B-40C6-9199-3A9F2774D146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A3B-40C6-9199-3A9F2774D146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A3B-40C6-9199-3A9F2774D146}"/>
              </c:ext>
            </c:extLst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A3B-40C6-9199-3A9F2774D146}"/>
              </c:ext>
            </c:extLst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A3B-40C6-9199-3A9F2774D146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8A3B-40C6-9199-3A9F2774D14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26-4BD7-8AC2-F911BD9DF0E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26-4BD7-8AC2-F911BD9DF0E9}"/>
              </c:ext>
            </c:extLst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26-4BD7-8AC2-F911BD9DF0E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26-4BD7-8AC2-F911BD9DF0E9}"/>
              </c:ext>
            </c:extLst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126-4BD7-8AC2-F911BD9DF0E9}"/>
              </c:ext>
            </c:extLst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126-4BD7-8AC2-F911BD9DF0E9}"/>
              </c:ext>
            </c:extLst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126-4BD7-8AC2-F911BD9DF0E9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9126-4BD7-8AC2-F911BD9DF0E9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9F6-4E67-A36B-67C3D55481A1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9F6-4E67-A36B-67C3D55481A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89F6-4E67-A36B-67C3D55481A1}"/>
              </c:ext>
            </c:extLst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89F6-4E67-A36B-67C3D55481A1}"/>
              </c:ext>
            </c:extLst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89F6-4E67-A36B-67C3D55481A1}"/>
              </c:ext>
            </c:extLst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89F6-4E67-A36B-67C3D55481A1}"/>
              </c:ext>
            </c:extLst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89F6-4E67-A36B-67C3D55481A1}"/>
              </c:ext>
            </c:extLst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89F6-4E67-A36B-67C3D55481A1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89F6-4E67-A36B-67C3D55481A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B7-498B-BBA6-FD70623FB02C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B7-498B-BBA6-FD70623FB02C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B7-498B-BBA6-FD70623FB02C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B7-498B-BBA6-FD70623FB02C}"/>
              </c:ext>
            </c:extLst>
          </c:dP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B7-498B-BBA6-FD70623FB02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 rtl="0">
        <a:defRPr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E53-4F46-8255-DC6DD142659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41159456"/>
        <c:axId val="1841162176"/>
      </c:areaChart>
      <c:catAx>
        <c:axId val="1841159456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1841162176"/>
        <c:crosses val="autoZero"/>
        <c:auto val="1"/>
        <c:lblAlgn val="ctr"/>
        <c:lblOffset val="100"/>
        <c:noMultiLvlLbl val="1"/>
      </c:catAx>
      <c:valAx>
        <c:axId val="18411621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841159456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05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42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597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726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997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315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92566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107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1067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14383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47003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5030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3440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9917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0587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5982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1764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061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768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>
              <a:buFont typeface="Arial" charset="0"/>
              <a:buNone/>
            </a:pPr>
            <a:fld id="{CEDA688F-47F3-434D-A3A7-906655BCDF8A}" type="slidenum">
              <a:rPr lang="zh-CN" altLang="en-US" sz="1200">
                <a:latin typeface="Calibri" pitchFamily="34" charset="0"/>
              </a:rPr>
              <a:pPr algn="r">
                <a:buFont typeface="Arial" charset="0"/>
                <a:buNone/>
              </a:pPr>
              <a:t>19</a:t>
            </a:fld>
            <a:endParaRPr lang="en-US" altLang="zh-CN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830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0738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9621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244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77985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2019/1/21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773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3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3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3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7" Type="http://schemas.openxmlformats.org/officeDocument/2006/relationships/image" Target="../media/image3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448"/>
            <a:ext cx="12856810" cy="723175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148" y="4414899"/>
            <a:ext cx="12856457" cy="2817307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rgbClr val="FABC12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8564" tIns="64282" rIns="128564" bIns="6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148" y="3472327"/>
            <a:ext cx="12856457" cy="3759878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rgbClr val="150F59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8564" tIns="64282" rIns="128564" bIns="6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380703" y="5322847"/>
            <a:ext cx="647894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400" cap="all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十佳员工演讲稿</a:t>
            </a:r>
            <a:r>
              <a:rPr lang="en-US" altLang="zh-CN" sz="4400" cap="all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453449" y="6172361"/>
            <a:ext cx="5687930" cy="523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COMMERCIAL PROJECT </a:t>
            </a:r>
            <a:r>
              <a:rPr lang="en-US" altLang="zh-CN" sz="28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PAN</a:t>
            </a:r>
            <a:endParaRPr lang="en-US" altLang="zh-CN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90409" y="6662273"/>
            <a:ext cx="4570814" cy="338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600" cap="all" spc="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这里输入您公司的名称</a:t>
            </a: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53447" y="4254754"/>
            <a:ext cx="2591967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7999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81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15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5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60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6" grpId="0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94" y="1366"/>
            <a:ext cx="7392868" cy="7229922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6" name="Rectangle 4"/>
          <p:cNvSpPr>
            <a:spLocks noChangeArrowheads="1"/>
          </p:cNvSpPr>
          <p:nvPr/>
        </p:nvSpPr>
        <p:spPr bwMode="auto">
          <a:xfrm>
            <a:off x="8145898" y="1589685"/>
            <a:ext cx="2564735" cy="36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27" name="Group 5"/>
          <p:cNvGrpSpPr>
            <a:grpSpLocks/>
          </p:cNvGrpSpPr>
          <p:nvPr/>
        </p:nvGrpSpPr>
        <p:grpSpPr bwMode="auto">
          <a:xfrm>
            <a:off x="6965092" y="1349211"/>
            <a:ext cx="816965" cy="816965"/>
            <a:chOff x="0" y="0"/>
            <a:chExt cx="366" cy="366"/>
          </a:xfrm>
        </p:grpSpPr>
        <p:sp>
          <p:nvSpPr>
            <p:cNvPr id="5153" name="Oval 6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4" name="Freeform 7"/>
            <p:cNvSpPr>
              <a:spLocks noEditPoints="1"/>
            </p:cNvSpPr>
            <p:nvPr/>
          </p:nvSpPr>
          <p:spPr bwMode="auto">
            <a:xfrm>
              <a:off x="108" y="100"/>
              <a:ext cx="148" cy="164"/>
            </a:xfrm>
            <a:custGeom>
              <a:avLst/>
              <a:gdLst>
                <a:gd name="T0" fmla="*/ 140 w 71"/>
                <a:gd name="T1" fmla="*/ 21 h 79"/>
                <a:gd name="T2" fmla="*/ 144 w 71"/>
                <a:gd name="T3" fmla="*/ 6 h 79"/>
                <a:gd name="T4" fmla="*/ 148 w 71"/>
                <a:gd name="T5" fmla="*/ 17 h 79"/>
                <a:gd name="T6" fmla="*/ 15 w 71"/>
                <a:gd name="T7" fmla="*/ 6 h 79"/>
                <a:gd name="T8" fmla="*/ 60 w 71"/>
                <a:gd name="T9" fmla="*/ 0 h 79"/>
                <a:gd name="T10" fmla="*/ 90 w 71"/>
                <a:gd name="T11" fmla="*/ 6 h 79"/>
                <a:gd name="T12" fmla="*/ 135 w 71"/>
                <a:gd name="T13" fmla="*/ 21 h 79"/>
                <a:gd name="T14" fmla="*/ 15 w 71"/>
                <a:gd name="T15" fmla="*/ 6 h 79"/>
                <a:gd name="T16" fmla="*/ 0 w 71"/>
                <a:gd name="T17" fmla="*/ 10 h 79"/>
                <a:gd name="T18" fmla="*/ 10 w 71"/>
                <a:gd name="T19" fmla="*/ 6 h 79"/>
                <a:gd name="T20" fmla="*/ 6 w 71"/>
                <a:gd name="T21" fmla="*/ 21 h 79"/>
                <a:gd name="T22" fmla="*/ 133 w 71"/>
                <a:gd name="T23" fmla="*/ 27 h 79"/>
                <a:gd name="T24" fmla="*/ 17 w 71"/>
                <a:gd name="T25" fmla="*/ 118 h 79"/>
                <a:gd name="T26" fmla="*/ 133 w 71"/>
                <a:gd name="T27" fmla="*/ 27 h 79"/>
                <a:gd name="T28" fmla="*/ 108 w 71"/>
                <a:gd name="T29" fmla="*/ 102 h 79"/>
                <a:gd name="T30" fmla="*/ 85 w 71"/>
                <a:gd name="T31" fmla="*/ 95 h 79"/>
                <a:gd name="T32" fmla="*/ 85 w 71"/>
                <a:gd name="T33" fmla="*/ 89 h 79"/>
                <a:gd name="T34" fmla="*/ 123 w 71"/>
                <a:gd name="T35" fmla="*/ 83 h 79"/>
                <a:gd name="T36" fmla="*/ 85 w 71"/>
                <a:gd name="T37" fmla="*/ 89 h 79"/>
                <a:gd name="T38" fmla="*/ 123 w 71"/>
                <a:gd name="T39" fmla="*/ 73 h 79"/>
                <a:gd name="T40" fmla="*/ 85 w 71"/>
                <a:gd name="T41" fmla="*/ 66 h 79"/>
                <a:gd name="T42" fmla="*/ 52 w 71"/>
                <a:gd name="T43" fmla="*/ 108 h 79"/>
                <a:gd name="T44" fmla="*/ 48 w 71"/>
                <a:gd name="T45" fmla="*/ 89 h 79"/>
                <a:gd name="T46" fmla="*/ 29 w 71"/>
                <a:gd name="T47" fmla="*/ 85 h 79"/>
                <a:gd name="T48" fmla="*/ 79 w 71"/>
                <a:gd name="T49" fmla="*/ 83 h 79"/>
                <a:gd name="T50" fmla="*/ 54 w 71"/>
                <a:gd name="T51" fmla="*/ 83 h 79"/>
                <a:gd name="T52" fmla="*/ 27 w 71"/>
                <a:gd name="T53" fmla="*/ 46 h 79"/>
                <a:gd name="T54" fmla="*/ 79 w 71"/>
                <a:gd name="T55" fmla="*/ 35 h 79"/>
                <a:gd name="T56" fmla="*/ 27 w 71"/>
                <a:gd name="T57" fmla="*/ 46 h 79"/>
                <a:gd name="T58" fmla="*/ 10 w 71"/>
                <a:gd name="T59" fmla="*/ 135 h 79"/>
                <a:gd name="T60" fmla="*/ 142 w 71"/>
                <a:gd name="T61" fmla="*/ 125 h 79"/>
                <a:gd name="T62" fmla="*/ 65 w 71"/>
                <a:gd name="T63" fmla="*/ 139 h 79"/>
                <a:gd name="T64" fmla="*/ 33 w 71"/>
                <a:gd name="T65" fmla="*/ 164 h 79"/>
                <a:gd name="T66" fmla="*/ 65 w 71"/>
                <a:gd name="T67" fmla="*/ 139 h 79"/>
                <a:gd name="T68" fmla="*/ 100 w 71"/>
                <a:gd name="T69" fmla="*/ 164 h 79"/>
                <a:gd name="T70" fmla="*/ 100 w 71"/>
                <a:gd name="T71" fmla="*/ 139 h 7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1" h="79">
                  <a:moveTo>
                    <a:pt x="69" y="10"/>
                  </a:moveTo>
                  <a:cubicBezTo>
                    <a:pt x="67" y="10"/>
                    <a:pt x="67" y="10"/>
                    <a:pt x="67" y="10"/>
                  </a:cubicBezTo>
                  <a:cubicBezTo>
                    <a:pt x="67" y="3"/>
                    <a:pt x="67" y="3"/>
                    <a:pt x="67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71" y="5"/>
                    <a:pt x="71" y="5"/>
                    <a:pt x="71" y="5"/>
                  </a:cubicBezTo>
                  <a:cubicBezTo>
                    <a:pt x="71" y="8"/>
                    <a:pt x="71" y="8"/>
                    <a:pt x="71" y="8"/>
                  </a:cubicBezTo>
                  <a:lnTo>
                    <a:pt x="69" y="10"/>
                  </a:lnTo>
                  <a:close/>
                  <a:moveTo>
                    <a:pt x="7" y="3"/>
                  </a:moveTo>
                  <a:cubicBezTo>
                    <a:pt x="29" y="3"/>
                    <a:pt x="29" y="3"/>
                    <a:pt x="29" y="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7" y="10"/>
                    <a:pt x="7" y="10"/>
                    <a:pt x="7" y="10"/>
                  </a:cubicBezTo>
                  <a:lnTo>
                    <a:pt x="7" y="3"/>
                  </a:lnTo>
                  <a:close/>
                  <a:moveTo>
                    <a:pt x="0" y="8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lnTo>
                    <a:pt x="0" y="8"/>
                  </a:lnTo>
                  <a:close/>
                  <a:moveTo>
                    <a:pt x="64" y="13"/>
                  </a:moveTo>
                  <a:cubicBezTo>
                    <a:pt x="64" y="57"/>
                    <a:pt x="64" y="57"/>
                    <a:pt x="64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8" y="13"/>
                    <a:pt x="8" y="13"/>
                    <a:pt x="8" y="13"/>
                  </a:cubicBezTo>
                  <a:lnTo>
                    <a:pt x="64" y="13"/>
                  </a:lnTo>
                  <a:close/>
                  <a:moveTo>
                    <a:pt x="41" y="49"/>
                  </a:moveTo>
                  <a:cubicBezTo>
                    <a:pt x="52" y="49"/>
                    <a:pt x="52" y="49"/>
                    <a:pt x="52" y="49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41" y="46"/>
                    <a:pt x="41" y="46"/>
                    <a:pt x="41" y="46"/>
                  </a:cubicBezTo>
                  <a:lnTo>
                    <a:pt x="41" y="49"/>
                  </a:lnTo>
                  <a:close/>
                  <a:moveTo>
                    <a:pt x="41" y="43"/>
                  </a:moveTo>
                  <a:cubicBezTo>
                    <a:pt x="59" y="43"/>
                    <a:pt x="59" y="43"/>
                    <a:pt x="59" y="43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41" y="43"/>
                  </a:lnTo>
                  <a:close/>
                  <a:moveTo>
                    <a:pt x="41" y="35"/>
                  </a:moveTo>
                  <a:cubicBezTo>
                    <a:pt x="59" y="35"/>
                    <a:pt x="59" y="35"/>
                    <a:pt x="59" y="35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41" y="32"/>
                    <a:pt x="41" y="32"/>
                    <a:pt x="41" y="32"/>
                  </a:cubicBezTo>
                  <a:lnTo>
                    <a:pt x="41" y="35"/>
                  </a:lnTo>
                  <a:close/>
                  <a:moveTo>
                    <a:pt x="25" y="52"/>
                  </a:moveTo>
                  <a:cubicBezTo>
                    <a:pt x="30" y="52"/>
                    <a:pt x="35" y="48"/>
                    <a:pt x="36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7" y="30"/>
                    <a:pt x="14" y="35"/>
                    <a:pt x="14" y="41"/>
                  </a:cubicBezTo>
                  <a:cubicBezTo>
                    <a:pt x="14" y="47"/>
                    <a:pt x="18" y="52"/>
                    <a:pt x="25" y="52"/>
                  </a:cubicBezTo>
                  <a:close/>
                  <a:moveTo>
                    <a:pt x="38" y="40"/>
                  </a:moveTo>
                  <a:cubicBezTo>
                    <a:pt x="38" y="40"/>
                    <a:pt x="38" y="27"/>
                    <a:pt x="26" y="27"/>
                  </a:cubicBezTo>
                  <a:cubicBezTo>
                    <a:pt x="26" y="40"/>
                    <a:pt x="26" y="40"/>
                    <a:pt x="26" y="40"/>
                  </a:cubicBezTo>
                  <a:lnTo>
                    <a:pt x="38" y="40"/>
                  </a:lnTo>
                  <a:close/>
                  <a:moveTo>
                    <a:pt x="13" y="22"/>
                  </a:moveTo>
                  <a:cubicBezTo>
                    <a:pt x="38" y="22"/>
                    <a:pt x="38" y="22"/>
                    <a:pt x="38" y="22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13" y="17"/>
                    <a:pt x="13" y="17"/>
                    <a:pt x="13" y="17"/>
                  </a:cubicBezTo>
                  <a:lnTo>
                    <a:pt x="13" y="22"/>
                  </a:lnTo>
                  <a:close/>
                  <a:moveTo>
                    <a:pt x="68" y="65"/>
                  </a:moveTo>
                  <a:cubicBezTo>
                    <a:pt x="5" y="65"/>
                    <a:pt x="5" y="65"/>
                    <a:pt x="5" y="65"/>
                  </a:cubicBezTo>
                  <a:cubicBezTo>
                    <a:pt x="5" y="60"/>
                    <a:pt x="5" y="60"/>
                    <a:pt x="5" y="60"/>
                  </a:cubicBezTo>
                  <a:cubicBezTo>
                    <a:pt x="68" y="60"/>
                    <a:pt x="68" y="60"/>
                    <a:pt x="68" y="60"/>
                  </a:cubicBezTo>
                  <a:lnTo>
                    <a:pt x="68" y="65"/>
                  </a:lnTo>
                  <a:close/>
                  <a:moveTo>
                    <a:pt x="31" y="67"/>
                  </a:moveTo>
                  <a:cubicBezTo>
                    <a:pt x="23" y="79"/>
                    <a:pt x="23" y="79"/>
                    <a:pt x="23" y="79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23" y="67"/>
                    <a:pt x="23" y="67"/>
                    <a:pt x="23" y="67"/>
                  </a:cubicBezTo>
                  <a:lnTo>
                    <a:pt x="31" y="67"/>
                  </a:lnTo>
                  <a:close/>
                  <a:moveTo>
                    <a:pt x="55" y="79"/>
                  </a:moveTo>
                  <a:cubicBezTo>
                    <a:pt x="48" y="79"/>
                    <a:pt x="48" y="79"/>
                    <a:pt x="48" y="79"/>
                  </a:cubicBezTo>
                  <a:cubicBezTo>
                    <a:pt x="41" y="67"/>
                    <a:pt x="41" y="67"/>
                    <a:pt x="41" y="67"/>
                  </a:cubicBezTo>
                  <a:cubicBezTo>
                    <a:pt x="48" y="67"/>
                    <a:pt x="48" y="67"/>
                    <a:pt x="48" y="67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8145898" y="2856801"/>
            <a:ext cx="2564735" cy="36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29" name="Group 9"/>
          <p:cNvGrpSpPr>
            <a:grpSpLocks/>
          </p:cNvGrpSpPr>
          <p:nvPr/>
        </p:nvGrpSpPr>
        <p:grpSpPr bwMode="auto">
          <a:xfrm>
            <a:off x="6987413" y="2648321"/>
            <a:ext cx="816965" cy="816965"/>
            <a:chOff x="0" y="0"/>
            <a:chExt cx="366" cy="366"/>
          </a:xfrm>
        </p:grpSpPr>
        <p:sp>
          <p:nvSpPr>
            <p:cNvPr id="5151" name="Oval 10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2" name="Freeform 11"/>
            <p:cNvSpPr>
              <a:spLocks noEditPoints="1"/>
            </p:cNvSpPr>
            <p:nvPr/>
          </p:nvSpPr>
          <p:spPr bwMode="auto">
            <a:xfrm>
              <a:off x="108" y="100"/>
              <a:ext cx="152" cy="164"/>
            </a:xfrm>
            <a:custGeom>
              <a:avLst/>
              <a:gdLst>
                <a:gd name="T0" fmla="*/ 112 w 73"/>
                <a:gd name="T1" fmla="*/ 164 h 79"/>
                <a:gd name="T2" fmla="*/ 108 w 73"/>
                <a:gd name="T3" fmla="*/ 85 h 79"/>
                <a:gd name="T4" fmla="*/ 102 w 73"/>
                <a:gd name="T5" fmla="*/ 75 h 79"/>
                <a:gd name="T6" fmla="*/ 121 w 73"/>
                <a:gd name="T7" fmla="*/ 69 h 79"/>
                <a:gd name="T8" fmla="*/ 115 w 73"/>
                <a:gd name="T9" fmla="*/ 75 h 79"/>
                <a:gd name="T10" fmla="*/ 137 w 73"/>
                <a:gd name="T11" fmla="*/ 93 h 79"/>
                <a:gd name="T12" fmla="*/ 152 w 73"/>
                <a:gd name="T13" fmla="*/ 93 h 79"/>
                <a:gd name="T14" fmla="*/ 152 w 73"/>
                <a:gd name="T15" fmla="*/ 125 h 79"/>
                <a:gd name="T16" fmla="*/ 79 w 73"/>
                <a:gd name="T17" fmla="*/ 125 h 79"/>
                <a:gd name="T18" fmla="*/ 146 w 73"/>
                <a:gd name="T19" fmla="*/ 125 h 79"/>
                <a:gd name="T20" fmla="*/ 115 w 73"/>
                <a:gd name="T21" fmla="*/ 131 h 79"/>
                <a:gd name="T22" fmla="*/ 108 w 73"/>
                <a:gd name="T23" fmla="*/ 135 h 79"/>
                <a:gd name="T24" fmla="*/ 104 w 73"/>
                <a:gd name="T25" fmla="*/ 125 h 79"/>
                <a:gd name="T26" fmla="*/ 108 w 73"/>
                <a:gd name="T27" fmla="*/ 102 h 79"/>
                <a:gd name="T28" fmla="*/ 115 w 73"/>
                <a:gd name="T29" fmla="*/ 118 h 79"/>
                <a:gd name="T30" fmla="*/ 115 w 73"/>
                <a:gd name="T31" fmla="*/ 131 h 79"/>
                <a:gd name="T32" fmla="*/ 67 w 73"/>
                <a:gd name="T33" fmla="*/ 102 h 79"/>
                <a:gd name="T34" fmla="*/ 23 w 73"/>
                <a:gd name="T35" fmla="*/ 112 h 79"/>
                <a:gd name="T36" fmla="*/ 23 w 73"/>
                <a:gd name="T37" fmla="*/ 102 h 79"/>
                <a:gd name="T38" fmla="*/ 23 w 73"/>
                <a:gd name="T39" fmla="*/ 95 h 79"/>
                <a:gd name="T40" fmla="*/ 23 w 73"/>
                <a:gd name="T41" fmla="*/ 85 h 79"/>
                <a:gd name="T42" fmla="*/ 69 w 73"/>
                <a:gd name="T43" fmla="*/ 95 h 79"/>
                <a:gd name="T44" fmla="*/ 19 w 73"/>
                <a:gd name="T45" fmla="*/ 58 h 79"/>
                <a:gd name="T46" fmla="*/ 90 w 73"/>
                <a:gd name="T47" fmla="*/ 52 h 79"/>
                <a:gd name="T48" fmla="*/ 90 w 73"/>
                <a:gd name="T49" fmla="*/ 62 h 79"/>
                <a:gd name="T50" fmla="*/ 23 w 73"/>
                <a:gd name="T51" fmla="*/ 79 h 79"/>
                <a:gd name="T52" fmla="*/ 23 w 73"/>
                <a:gd name="T53" fmla="*/ 69 h 79"/>
                <a:gd name="T54" fmla="*/ 92 w 73"/>
                <a:gd name="T55" fmla="*/ 69 h 79"/>
                <a:gd name="T56" fmla="*/ 90 w 73"/>
                <a:gd name="T57" fmla="*/ 79 h 79"/>
                <a:gd name="T58" fmla="*/ 104 w 73"/>
                <a:gd name="T59" fmla="*/ 44 h 79"/>
                <a:gd name="T60" fmla="*/ 87 w 73"/>
                <a:gd name="T61" fmla="*/ 27 h 79"/>
                <a:gd name="T62" fmla="*/ 77 w 73"/>
                <a:gd name="T63" fmla="*/ 39 h 79"/>
                <a:gd name="T64" fmla="*/ 25 w 73"/>
                <a:gd name="T65" fmla="*/ 29 h 79"/>
                <a:gd name="T66" fmla="*/ 25 w 73"/>
                <a:gd name="T67" fmla="*/ 27 h 79"/>
                <a:gd name="T68" fmla="*/ 8 w 73"/>
                <a:gd name="T69" fmla="*/ 139 h 79"/>
                <a:gd name="T70" fmla="*/ 71 w 73"/>
                <a:gd name="T71" fmla="*/ 154 h 79"/>
                <a:gd name="T72" fmla="*/ 19 w 73"/>
                <a:gd name="T73" fmla="*/ 164 h 79"/>
                <a:gd name="T74" fmla="*/ 0 w 73"/>
                <a:gd name="T75" fmla="*/ 35 h 79"/>
                <a:gd name="T76" fmla="*/ 29 w 73"/>
                <a:gd name="T77" fmla="*/ 21 h 79"/>
                <a:gd name="T78" fmla="*/ 37 w 73"/>
                <a:gd name="T79" fmla="*/ 17 h 79"/>
                <a:gd name="T80" fmla="*/ 75 w 73"/>
                <a:gd name="T81" fmla="*/ 17 h 79"/>
                <a:gd name="T82" fmla="*/ 85 w 73"/>
                <a:gd name="T83" fmla="*/ 21 h 79"/>
                <a:gd name="T84" fmla="*/ 115 w 73"/>
                <a:gd name="T85" fmla="*/ 35 h 79"/>
                <a:gd name="T86" fmla="*/ 104 w 73"/>
                <a:gd name="T87" fmla="*/ 66 h 79"/>
                <a:gd name="T88" fmla="*/ 56 w 73"/>
                <a:gd name="T89" fmla="*/ 8 h 79"/>
                <a:gd name="T90" fmla="*/ 56 w 73"/>
                <a:gd name="T91" fmla="*/ 27 h 79"/>
                <a:gd name="T92" fmla="*/ 56 w 73"/>
                <a:gd name="T93" fmla="*/ 8 h 79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3" h="79">
                  <a:moveTo>
                    <a:pt x="73" y="60"/>
                  </a:moveTo>
                  <a:cubicBezTo>
                    <a:pt x="73" y="71"/>
                    <a:pt x="65" y="79"/>
                    <a:pt x="54" y="79"/>
                  </a:cubicBezTo>
                  <a:cubicBezTo>
                    <a:pt x="43" y="79"/>
                    <a:pt x="35" y="71"/>
                    <a:pt x="35" y="60"/>
                  </a:cubicBezTo>
                  <a:cubicBezTo>
                    <a:pt x="35" y="50"/>
                    <a:pt x="42" y="42"/>
                    <a:pt x="52" y="41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9" y="41"/>
                    <a:pt x="63" y="43"/>
                    <a:pt x="66" y="45"/>
                  </a:cubicBezTo>
                  <a:cubicBezTo>
                    <a:pt x="69" y="41"/>
                    <a:pt x="69" y="41"/>
                    <a:pt x="69" y="41"/>
                  </a:cubicBezTo>
                  <a:cubicBezTo>
                    <a:pt x="73" y="45"/>
                    <a:pt x="73" y="45"/>
                    <a:pt x="73" y="45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72" y="52"/>
                    <a:pt x="73" y="56"/>
                    <a:pt x="73" y="60"/>
                  </a:cubicBezTo>
                  <a:close/>
                  <a:moveTo>
                    <a:pt x="54" y="44"/>
                  </a:moveTo>
                  <a:cubicBezTo>
                    <a:pt x="45" y="44"/>
                    <a:pt x="38" y="51"/>
                    <a:pt x="38" y="60"/>
                  </a:cubicBezTo>
                  <a:cubicBezTo>
                    <a:pt x="38" y="69"/>
                    <a:pt x="45" y="76"/>
                    <a:pt x="54" y="76"/>
                  </a:cubicBezTo>
                  <a:cubicBezTo>
                    <a:pt x="63" y="76"/>
                    <a:pt x="70" y="69"/>
                    <a:pt x="70" y="60"/>
                  </a:cubicBezTo>
                  <a:cubicBezTo>
                    <a:pt x="70" y="51"/>
                    <a:pt x="63" y="44"/>
                    <a:pt x="54" y="44"/>
                  </a:cubicBezTo>
                  <a:close/>
                  <a:moveTo>
                    <a:pt x="55" y="63"/>
                  </a:moveTo>
                  <a:cubicBezTo>
                    <a:pt x="55" y="65"/>
                    <a:pt x="55" y="65"/>
                    <a:pt x="55" y="65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2"/>
                    <a:pt x="50" y="61"/>
                    <a:pt x="50" y="60"/>
                  </a:cubicBezTo>
                  <a:cubicBezTo>
                    <a:pt x="50" y="59"/>
                    <a:pt x="51" y="58"/>
                    <a:pt x="52" y="5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5" y="49"/>
                    <a:pt x="55" y="49"/>
                    <a:pt x="55" y="49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56" y="58"/>
                    <a:pt x="57" y="59"/>
                    <a:pt x="57" y="60"/>
                  </a:cubicBezTo>
                  <a:cubicBezTo>
                    <a:pt x="57" y="61"/>
                    <a:pt x="56" y="62"/>
                    <a:pt x="55" y="63"/>
                  </a:cubicBezTo>
                  <a:close/>
                  <a:moveTo>
                    <a:pt x="11" y="49"/>
                  </a:moveTo>
                  <a:cubicBezTo>
                    <a:pt x="32" y="49"/>
                    <a:pt x="32" y="49"/>
                    <a:pt x="32" y="49"/>
                  </a:cubicBezTo>
                  <a:cubicBezTo>
                    <a:pt x="31" y="51"/>
                    <a:pt x="30" y="52"/>
                    <a:pt x="30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0" y="54"/>
                    <a:pt x="9" y="53"/>
                    <a:pt x="9" y="51"/>
                  </a:cubicBezTo>
                  <a:cubicBezTo>
                    <a:pt x="9" y="50"/>
                    <a:pt x="10" y="49"/>
                    <a:pt x="11" y="49"/>
                  </a:cubicBezTo>
                  <a:close/>
                  <a:moveTo>
                    <a:pt x="33" y="46"/>
                  </a:moveTo>
                  <a:cubicBezTo>
                    <a:pt x="11" y="46"/>
                    <a:pt x="11" y="46"/>
                    <a:pt x="11" y="46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2"/>
                    <a:pt x="10" y="41"/>
                    <a:pt x="11" y="41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36" y="43"/>
                    <a:pt x="35" y="44"/>
                    <a:pt x="33" y="46"/>
                  </a:cubicBezTo>
                  <a:close/>
                  <a:moveTo>
                    <a:pt x="11" y="30"/>
                  </a:moveTo>
                  <a:cubicBezTo>
                    <a:pt x="10" y="30"/>
                    <a:pt x="9" y="29"/>
                    <a:pt x="9" y="28"/>
                  </a:cubicBezTo>
                  <a:cubicBezTo>
                    <a:pt x="9" y="26"/>
                    <a:pt x="10" y="25"/>
                    <a:pt x="11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5"/>
                    <a:pt x="45" y="26"/>
                    <a:pt x="45" y="28"/>
                  </a:cubicBezTo>
                  <a:cubicBezTo>
                    <a:pt x="45" y="29"/>
                    <a:pt x="44" y="30"/>
                    <a:pt x="43" y="30"/>
                  </a:cubicBezTo>
                  <a:lnTo>
                    <a:pt x="11" y="30"/>
                  </a:lnTo>
                  <a:close/>
                  <a:moveTo>
                    <a:pt x="11" y="38"/>
                  </a:moveTo>
                  <a:cubicBezTo>
                    <a:pt x="10" y="38"/>
                    <a:pt x="9" y="37"/>
                    <a:pt x="9" y="36"/>
                  </a:cubicBezTo>
                  <a:cubicBezTo>
                    <a:pt x="9" y="34"/>
                    <a:pt x="10" y="33"/>
                    <a:pt x="11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3"/>
                    <a:pt x="44" y="33"/>
                    <a:pt x="44" y="33"/>
                  </a:cubicBezTo>
                  <a:cubicBezTo>
                    <a:pt x="44" y="37"/>
                    <a:pt x="44" y="37"/>
                    <a:pt x="44" y="37"/>
                  </a:cubicBezTo>
                  <a:cubicBezTo>
                    <a:pt x="43" y="38"/>
                    <a:pt x="43" y="38"/>
                    <a:pt x="43" y="38"/>
                  </a:cubicBezTo>
                  <a:lnTo>
                    <a:pt x="11" y="38"/>
                  </a:lnTo>
                  <a:close/>
                  <a:moveTo>
                    <a:pt x="50" y="21"/>
                  </a:moveTo>
                  <a:cubicBezTo>
                    <a:pt x="50" y="16"/>
                    <a:pt x="47" y="13"/>
                    <a:pt x="42" y="13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3"/>
                    <a:pt x="42" y="13"/>
                    <a:pt x="42" y="14"/>
                  </a:cubicBezTo>
                  <a:cubicBezTo>
                    <a:pt x="42" y="17"/>
                    <a:pt x="40" y="19"/>
                    <a:pt x="37" y="19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5" y="19"/>
                    <a:pt x="12" y="17"/>
                    <a:pt x="12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8" y="13"/>
                    <a:pt x="4" y="16"/>
                    <a:pt x="4" y="21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4" y="71"/>
                    <a:pt x="8" y="74"/>
                    <a:pt x="12" y="74"/>
                  </a:cubicBezTo>
                  <a:cubicBezTo>
                    <a:pt x="34" y="74"/>
                    <a:pt x="34" y="74"/>
                    <a:pt x="34" y="74"/>
                  </a:cubicBezTo>
                  <a:cubicBezTo>
                    <a:pt x="36" y="76"/>
                    <a:pt x="38" y="78"/>
                    <a:pt x="39" y="79"/>
                  </a:cubicBezTo>
                  <a:cubicBezTo>
                    <a:pt x="9" y="79"/>
                    <a:pt x="9" y="79"/>
                    <a:pt x="9" y="79"/>
                  </a:cubicBezTo>
                  <a:cubicBezTo>
                    <a:pt x="5" y="79"/>
                    <a:pt x="0" y="76"/>
                    <a:pt x="0" y="7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3"/>
                    <a:pt x="5" y="10"/>
                    <a:pt x="9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6" y="8"/>
                    <a:pt x="18" y="8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9" y="4"/>
                    <a:pt x="23" y="0"/>
                    <a:pt x="27" y="0"/>
                  </a:cubicBezTo>
                  <a:cubicBezTo>
                    <a:pt x="32" y="0"/>
                    <a:pt x="35" y="4"/>
                    <a:pt x="36" y="8"/>
                  </a:cubicBezTo>
                  <a:cubicBezTo>
                    <a:pt x="37" y="8"/>
                    <a:pt x="37" y="8"/>
                    <a:pt x="37" y="8"/>
                  </a:cubicBezTo>
                  <a:cubicBezTo>
                    <a:pt x="38" y="8"/>
                    <a:pt x="40" y="9"/>
                    <a:pt x="41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50" y="10"/>
                    <a:pt x="55" y="13"/>
                    <a:pt x="55" y="17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0" y="32"/>
                    <a:pt x="50" y="32"/>
                    <a:pt x="50" y="32"/>
                  </a:cubicBezTo>
                  <a:lnTo>
                    <a:pt x="50" y="21"/>
                  </a:lnTo>
                  <a:close/>
                  <a:moveTo>
                    <a:pt x="27" y="4"/>
                  </a:moveTo>
                  <a:cubicBezTo>
                    <a:pt x="25" y="4"/>
                    <a:pt x="23" y="6"/>
                    <a:pt x="23" y="9"/>
                  </a:cubicBezTo>
                  <a:cubicBezTo>
                    <a:pt x="23" y="11"/>
                    <a:pt x="25" y="13"/>
                    <a:pt x="27" y="13"/>
                  </a:cubicBezTo>
                  <a:cubicBezTo>
                    <a:pt x="30" y="13"/>
                    <a:pt x="32" y="11"/>
                    <a:pt x="32" y="9"/>
                  </a:cubicBezTo>
                  <a:cubicBezTo>
                    <a:pt x="32" y="6"/>
                    <a:pt x="30" y="4"/>
                    <a:pt x="27" y="4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0" name="Rectangle 12"/>
          <p:cNvSpPr>
            <a:spLocks noChangeArrowheads="1"/>
          </p:cNvSpPr>
          <p:nvPr/>
        </p:nvSpPr>
        <p:spPr bwMode="auto">
          <a:xfrm>
            <a:off x="8172684" y="4123917"/>
            <a:ext cx="2564735" cy="36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31" name="Group 13"/>
          <p:cNvGrpSpPr>
            <a:grpSpLocks/>
          </p:cNvGrpSpPr>
          <p:nvPr/>
        </p:nvGrpSpPr>
        <p:grpSpPr bwMode="auto">
          <a:xfrm>
            <a:off x="6987413" y="3916179"/>
            <a:ext cx="816965" cy="816965"/>
            <a:chOff x="0" y="0"/>
            <a:chExt cx="366" cy="366"/>
          </a:xfrm>
        </p:grpSpPr>
        <p:sp>
          <p:nvSpPr>
            <p:cNvPr id="5149" name="Oval 14"/>
            <p:cNvSpPr>
              <a:spLocks noChangeArrowheads="1"/>
            </p:cNvSpPr>
            <p:nvPr/>
          </p:nvSpPr>
          <p:spPr bwMode="auto">
            <a:xfrm>
              <a:off x="0" y="0"/>
              <a:ext cx="366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0" name="Freeform 15"/>
            <p:cNvSpPr>
              <a:spLocks noEditPoints="1"/>
            </p:cNvSpPr>
            <p:nvPr/>
          </p:nvSpPr>
          <p:spPr bwMode="auto">
            <a:xfrm>
              <a:off x="102" y="102"/>
              <a:ext cx="162" cy="162"/>
            </a:xfrm>
            <a:custGeom>
              <a:avLst/>
              <a:gdLst>
                <a:gd name="T0" fmla="*/ 104 w 78"/>
                <a:gd name="T1" fmla="*/ 83 h 78"/>
                <a:gd name="T2" fmla="*/ 120 w 78"/>
                <a:gd name="T3" fmla="*/ 85 h 78"/>
                <a:gd name="T4" fmla="*/ 162 w 78"/>
                <a:gd name="T5" fmla="*/ 44 h 78"/>
                <a:gd name="T6" fmla="*/ 162 w 78"/>
                <a:gd name="T7" fmla="*/ 37 h 78"/>
                <a:gd name="T8" fmla="*/ 133 w 78"/>
                <a:gd name="T9" fmla="*/ 69 h 78"/>
                <a:gd name="T10" fmla="*/ 104 w 78"/>
                <a:gd name="T11" fmla="*/ 64 h 78"/>
                <a:gd name="T12" fmla="*/ 96 w 78"/>
                <a:gd name="T13" fmla="*/ 37 h 78"/>
                <a:gd name="T14" fmla="*/ 127 w 78"/>
                <a:gd name="T15" fmla="*/ 4 h 78"/>
                <a:gd name="T16" fmla="*/ 120 w 78"/>
                <a:gd name="T17" fmla="*/ 2 h 78"/>
                <a:gd name="T18" fmla="*/ 79 w 78"/>
                <a:gd name="T19" fmla="*/ 44 h 78"/>
                <a:gd name="T20" fmla="*/ 83 w 78"/>
                <a:gd name="T21" fmla="*/ 60 h 78"/>
                <a:gd name="T22" fmla="*/ 44 w 78"/>
                <a:gd name="T23" fmla="*/ 110 h 78"/>
                <a:gd name="T24" fmla="*/ 35 w 78"/>
                <a:gd name="T25" fmla="*/ 108 h 78"/>
                <a:gd name="T26" fmla="*/ 10 w 78"/>
                <a:gd name="T27" fmla="*/ 133 h 78"/>
                <a:gd name="T28" fmla="*/ 35 w 78"/>
                <a:gd name="T29" fmla="*/ 160 h 78"/>
                <a:gd name="T30" fmla="*/ 60 w 78"/>
                <a:gd name="T31" fmla="*/ 133 h 78"/>
                <a:gd name="T32" fmla="*/ 60 w 78"/>
                <a:gd name="T33" fmla="*/ 125 h 78"/>
                <a:gd name="T34" fmla="*/ 104 w 78"/>
                <a:gd name="T35" fmla="*/ 83 h 78"/>
                <a:gd name="T36" fmla="*/ 35 w 78"/>
                <a:gd name="T37" fmla="*/ 147 h 78"/>
                <a:gd name="T38" fmla="*/ 23 w 78"/>
                <a:gd name="T39" fmla="*/ 133 h 78"/>
                <a:gd name="T40" fmla="*/ 35 w 78"/>
                <a:gd name="T41" fmla="*/ 120 h 78"/>
                <a:gd name="T42" fmla="*/ 50 w 78"/>
                <a:gd name="T43" fmla="*/ 133 h 78"/>
                <a:gd name="T44" fmla="*/ 35 w 78"/>
                <a:gd name="T45" fmla="*/ 147 h 78"/>
                <a:gd name="T46" fmla="*/ 37 w 78"/>
                <a:gd name="T47" fmla="*/ 50 h 78"/>
                <a:gd name="T48" fmla="*/ 62 w 78"/>
                <a:gd name="T49" fmla="*/ 75 h 78"/>
                <a:gd name="T50" fmla="*/ 75 w 78"/>
                <a:gd name="T51" fmla="*/ 64 h 78"/>
                <a:gd name="T52" fmla="*/ 50 w 78"/>
                <a:gd name="T53" fmla="*/ 39 h 78"/>
                <a:gd name="T54" fmla="*/ 56 w 78"/>
                <a:gd name="T55" fmla="*/ 33 h 78"/>
                <a:gd name="T56" fmla="*/ 23 w 78"/>
                <a:gd name="T57" fmla="*/ 0 h 78"/>
                <a:gd name="T58" fmla="*/ 0 w 78"/>
                <a:gd name="T59" fmla="*/ 25 h 78"/>
                <a:gd name="T60" fmla="*/ 33 w 78"/>
                <a:gd name="T61" fmla="*/ 56 h 78"/>
                <a:gd name="T62" fmla="*/ 37 w 78"/>
                <a:gd name="T63" fmla="*/ 50 h 78"/>
                <a:gd name="T64" fmla="*/ 114 w 78"/>
                <a:gd name="T65" fmla="*/ 87 h 78"/>
                <a:gd name="T66" fmla="*/ 79 w 78"/>
                <a:gd name="T67" fmla="*/ 118 h 78"/>
                <a:gd name="T68" fmla="*/ 116 w 78"/>
                <a:gd name="T69" fmla="*/ 156 h 78"/>
                <a:gd name="T70" fmla="*/ 139 w 78"/>
                <a:gd name="T71" fmla="*/ 156 h 78"/>
                <a:gd name="T72" fmla="*/ 150 w 78"/>
                <a:gd name="T73" fmla="*/ 145 h 78"/>
                <a:gd name="T74" fmla="*/ 150 w 78"/>
                <a:gd name="T75" fmla="*/ 123 h 78"/>
                <a:gd name="T76" fmla="*/ 114 w 78"/>
                <a:gd name="T77" fmla="*/ 87 h 78"/>
                <a:gd name="T78" fmla="*/ 129 w 78"/>
                <a:gd name="T79" fmla="*/ 147 h 78"/>
                <a:gd name="T80" fmla="*/ 125 w 78"/>
                <a:gd name="T81" fmla="*/ 147 h 78"/>
                <a:gd name="T82" fmla="*/ 93 w 78"/>
                <a:gd name="T83" fmla="*/ 118 h 78"/>
                <a:gd name="T84" fmla="*/ 93 w 78"/>
                <a:gd name="T85" fmla="*/ 112 h 78"/>
                <a:gd name="T86" fmla="*/ 100 w 78"/>
                <a:gd name="T87" fmla="*/ 112 h 78"/>
                <a:gd name="T88" fmla="*/ 129 w 78"/>
                <a:gd name="T89" fmla="*/ 143 h 78"/>
                <a:gd name="T90" fmla="*/ 129 w 78"/>
                <a:gd name="T91" fmla="*/ 147 h 78"/>
                <a:gd name="T92" fmla="*/ 143 w 78"/>
                <a:gd name="T93" fmla="*/ 135 h 78"/>
                <a:gd name="T94" fmla="*/ 137 w 78"/>
                <a:gd name="T95" fmla="*/ 135 h 78"/>
                <a:gd name="T96" fmla="*/ 108 w 78"/>
                <a:gd name="T97" fmla="*/ 106 h 78"/>
                <a:gd name="T98" fmla="*/ 108 w 78"/>
                <a:gd name="T99" fmla="*/ 100 h 78"/>
                <a:gd name="T100" fmla="*/ 112 w 78"/>
                <a:gd name="T101" fmla="*/ 100 h 78"/>
                <a:gd name="T102" fmla="*/ 143 w 78"/>
                <a:gd name="T103" fmla="*/ 129 h 78"/>
                <a:gd name="T104" fmla="*/ 143 w 78"/>
                <a:gd name="T105" fmla="*/ 135 h 78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8" h="78">
                  <a:moveTo>
                    <a:pt x="50" y="40"/>
                  </a:moveTo>
                  <a:cubicBezTo>
                    <a:pt x="53" y="41"/>
                    <a:pt x="55" y="41"/>
                    <a:pt x="58" y="41"/>
                  </a:cubicBezTo>
                  <a:cubicBezTo>
                    <a:pt x="69" y="41"/>
                    <a:pt x="78" y="32"/>
                    <a:pt x="78" y="21"/>
                  </a:cubicBezTo>
                  <a:cubicBezTo>
                    <a:pt x="78" y="20"/>
                    <a:pt x="78" y="19"/>
                    <a:pt x="78" y="18"/>
                  </a:cubicBezTo>
                  <a:cubicBezTo>
                    <a:pt x="64" y="33"/>
                    <a:pt x="64" y="33"/>
                    <a:pt x="64" y="33"/>
                  </a:cubicBezTo>
                  <a:cubicBezTo>
                    <a:pt x="50" y="31"/>
                    <a:pt x="50" y="31"/>
                    <a:pt x="50" y="31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2"/>
                    <a:pt x="59" y="1"/>
                    <a:pt x="58" y="1"/>
                  </a:cubicBezTo>
                  <a:cubicBezTo>
                    <a:pt x="47" y="1"/>
                    <a:pt x="38" y="10"/>
                    <a:pt x="38" y="21"/>
                  </a:cubicBezTo>
                  <a:cubicBezTo>
                    <a:pt x="38" y="24"/>
                    <a:pt x="39" y="27"/>
                    <a:pt x="40" y="29"/>
                  </a:cubicBezTo>
                  <a:cubicBezTo>
                    <a:pt x="34" y="40"/>
                    <a:pt x="24" y="49"/>
                    <a:pt x="21" y="53"/>
                  </a:cubicBezTo>
                  <a:cubicBezTo>
                    <a:pt x="20" y="52"/>
                    <a:pt x="18" y="52"/>
                    <a:pt x="17" y="52"/>
                  </a:cubicBezTo>
                  <a:cubicBezTo>
                    <a:pt x="10" y="52"/>
                    <a:pt x="5" y="58"/>
                    <a:pt x="5" y="64"/>
                  </a:cubicBezTo>
                  <a:cubicBezTo>
                    <a:pt x="5" y="71"/>
                    <a:pt x="10" y="77"/>
                    <a:pt x="17" y="77"/>
                  </a:cubicBezTo>
                  <a:cubicBezTo>
                    <a:pt x="24" y="77"/>
                    <a:pt x="29" y="71"/>
                    <a:pt x="29" y="64"/>
                  </a:cubicBezTo>
                  <a:cubicBezTo>
                    <a:pt x="29" y="63"/>
                    <a:pt x="29" y="61"/>
                    <a:pt x="29" y="60"/>
                  </a:cubicBezTo>
                  <a:cubicBezTo>
                    <a:pt x="31" y="56"/>
                    <a:pt x="39" y="47"/>
                    <a:pt x="50" y="40"/>
                  </a:cubicBezTo>
                  <a:close/>
                  <a:moveTo>
                    <a:pt x="17" y="71"/>
                  </a:moveTo>
                  <a:cubicBezTo>
                    <a:pt x="14" y="71"/>
                    <a:pt x="11" y="68"/>
                    <a:pt x="11" y="64"/>
                  </a:cubicBezTo>
                  <a:cubicBezTo>
                    <a:pt x="11" y="61"/>
                    <a:pt x="14" y="58"/>
                    <a:pt x="17" y="58"/>
                  </a:cubicBezTo>
                  <a:cubicBezTo>
                    <a:pt x="21" y="58"/>
                    <a:pt x="24" y="61"/>
                    <a:pt x="24" y="64"/>
                  </a:cubicBezTo>
                  <a:cubicBezTo>
                    <a:pt x="24" y="68"/>
                    <a:pt x="21" y="71"/>
                    <a:pt x="17" y="71"/>
                  </a:cubicBezTo>
                  <a:close/>
                  <a:moveTo>
                    <a:pt x="18" y="24"/>
                  </a:moveTo>
                  <a:cubicBezTo>
                    <a:pt x="30" y="36"/>
                    <a:pt x="30" y="36"/>
                    <a:pt x="30" y="36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6" y="27"/>
                    <a:pt x="16" y="27"/>
                    <a:pt x="16" y="27"/>
                  </a:cubicBezTo>
                  <a:lnTo>
                    <a:pt x="18" y="24"/>
                  </a:lnTo>
                  <a:close/>
                  <a:moveTo>
                    <a:pt x="55" y="42"/>
                  </a:moveTo>
                  <a:cubicBezTo>
                    <a:pt x="55" y="42"/>
                    <a:pt x="45" y="45"/>
                    <a:pt x="38" y="57"/>
                  </a:cubicBezTo>
                  <a:cubicBezTo>
                    <a:pt x="38" y="56"/>
                    <a:pt x="56" y="75"/>
                    <a:pt x="56" y="75"/>
                  </a:cubicBezTo>
                  <a:cubicBezTo>
                    <a:pt x="59" y="78"/>
                    <a:pt x="64" y="78"/>
                    <a:pt x="67" y="75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5" y="67"/>
                    <a:pt x="75" y="62"/>
                    <a:pt x="72" y="59"/>
                  </a:cubicBezTo>
                  <a:lnTo>
                    <a:pt x="55" y="42"/>
                  </a:lnTo>
                  <a:close/>
                  <a:moveTo>
                    <a:pt x="62" y="71"/>
                  </a:moveTo>
                  <a:cubicBezTo>
                    <a:pt x="62" y="72"/>
                    <a:pt x="60" y="72"/>
                    <a:pt x="60" y="71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4" y="56"/>
                    <a:pt x="44" y="55"/>
                    <a:pt x="45" y="54"/>
                  </a:cubicBezTo>
                  <a:cubicBezTo>
                    <a:pt x="46" y="54"/>
                    <a:pt x="47" y="54"/>
                    <a:pt x="48" y="54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63" y="69"/>
                    <a:pt x="63" y="71"/>
                    <a:pt x="62" y="71"/>
                  </a:cubicBezTo>
                  <a:close/>
                  <a:moveTo>
                    <a:pt x="69" y="65"/>
                  </a:moveTo>
                  <a:cubicBezTo>
                    <a:pt x="68" y="66"/>
                    <a:pt x="67" y="66"/>
                    <a:pt x="66" y="65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1" y="50"/>
                    <a:pt x="51" y="49"/>
                    <a:pt x="52" y="48"/>
                  </a:cubicBezTo>
                  <a:cubicBezTo>
                    <a:pt x="52" y="47"/>
                    <a:pt x="54" y="47"/>
                    <a:pt x="54" y="48"/>
                  </a:cubicBezTo>
                  <a:cubicBezTo>
                    <a:pt x="69" y="62"/>
                    <a:pt x="69" y="62"/>
                    <a:pt x="69" y="62"/>
                  </a:cubicBezTo>
                  <a:cubicBezTo>
                    <a:pt x="69" y="63"/>
                    <a:pt x="69" y="64"/>
                    <a:pt x="69" y="6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2" name="Rectangle 16"/>
          <p:cNvSpPr>
            <a:spLocks noChangeArrowheads="1"/>
          </p:cNvSpPr>
          <p:nvPr/>
        </p:nvSpPr>
        <p:spPr bwMode="auto">
          <a:xfrm>
            <a:off x="8172684" y="5391032"/>
            <a:ext cx="2564735" cy="369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134" name="Group 18"/>
          <p:cNvGrpSpPr>
            <a:grpSpLocks/>
          </p:cNvGrpSpPr>
          <p:nvPr/>
        </p:nvGrpSpPr>
        <p:grpSpPr bwMode="auto">
          <a:xfrm>
            <a:off x="6989644" y="5150557"/>
            <a:ext cx="812502" cy="816965"/>
            <a:chOff x="0" y="0"/>
            <a:chExt cx="364" cy="366"/>
          </a:xfrm>
        </p:grpSpPr>
        <p:sp>
          <p:nvSpPr>
            <p:cNvPr id="5147" name="Oval 19"/>
            <p:cNvSpPr>
              <a:spLocks noChangeArrowheads="1"/>
            </p:cNvSpPr>
            <p:nvPr/>
          </p:nvSpPr>
          <p:spPr bwMode="auto">
            <a:xfrm>
              <a:off x="0" y="0"/>
              <a:ext cx="364" cy="36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669"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48" name="Freeform 20"/>
            <p:cNvSpPr>
              <a:spLocks noEditPoints="1"/>
            </p:cNvSpPr>
            <p:nvPr/>
          </p:nvSpPr>
          <p:spPr bwMode="auto">
            <a:xfrm>
              <a:off x="108" y="106"/>
              <a:ext cx="148" cy="154"/>
            </a:xfrm>
            <a:custGeom>
              <a:avLst/>
              <a:gdLst>
                <a:gd name="T0" fmla="*/ 135 w 71"/>
                <a:gd name="T1" fmla="*/ 12 h 74"/>
                <a:gd name="T2" fmla="*/ 135 w 71"/>
                <a:gd name="T3" fmla="*/ 10 h 74"/>
                <a:gd name="T4" fmla="*/ 106 w 71"/>
                <a:gd name="T5" fmla="*/ 0 h 74"/>
                <a:gd name="T6" fmla="*/ 79 w 71"/>
                <a:gd name="T7" fmla="*/ 10 h 74"/>
                <a:gd name="T8" fmla="*/ 67 w 71"/>
                <a:gd name="T9" fmla="*/ 23 h 74"/>
                <a:gd name="T10" fmla="*/ 67 w 71"/>
                <a:gd name="T11" fmla="*/ 40 h 74"/>
                <a:gd name="T12" fmla="*/ 85 w 71"/>
                <a:gd name="T13" fmla="*/ 40 h 74"/>
                <a:gd name="T14" fmla="*/ 96 w 71"/>
                <a:gd name="T15" fmla="*/ 27 h 74"/>
                <a:gd name="T16" fmla="*/ 106 w 71"/>
                <a:gd name="T17" fmla="*/ 23 h 74"/>
                <a:gd name="T18" fmla="*/ 117 w 71"/>
                <a:gd name="T19" fmla="*/ 27 h 74"/>
                <a:gd name="T20" fmla="*/ 119 w 71"/>
                <a:gd name="T21" fmla="*/ 29 h 74"/>
                <a:gd name="T22" fmla="*/ 123 w 71"/>
                <a:gd name="T23" fmla="*/ 40 h 74"/>
                <a:gd name="T24" fmla="*/ 119 w 71"/>
                <a:gd name="T25" fmla="*/ 50 h 74"/>
                <a:gd name="T26" fmla="*/ 92 w 71"/>
                <a:gd name="T27" fmla="*/ 79 h 74"/>
                <a:gd name="T28" fmla="*/ 79 w 71"/>
                <a:gd name="T29" fmla="*/ 83 h 74"/>
                <a:gd name="T30" fmla="*/ 69 w 71"/>
                <a:gd name="T31" fmla="*/ 79 h 74"/>
                <a:gd name="T32" fmla="*/ 69 w 71"/>
                <a:gd name="T33" fmla="*/ 77 h 74"/>
                <a:gd name="T34" fmla="*/ 52 w 71"/>
                <a:gd name="T35" fmla="*/ 94 h 74"/>
                <a:gd name="T36" fmla="*/ 52 w 71"/>
                <a:gd name="T37" fmla="*/ 96 h 74"/>
                <a:gd name="T38" fmla="*/ 79 w 71"/>
                <a:gd name="T39" fmla="*/ 106 h 74"/>
                <a:gd name="T40" fmla="*/ 79 w 71"/>
                <a:gd name="T41" fmla="*/ 106 h 74"/>
                <a:gd name="T42" fmla="*/ 108 w 71"/>
                <a:gd name="T43" fmla="*/ 96 h 74"/>
                <a:gd name="T44" fmla="*/ 135 w 71"/>
                <a:gd name="T45" fmla="*/ 67 h 74"/>
                <a:gd name="T46" fmla="*/ 148 w 71"/>
                <a:gd name="T47" fmla="*/ 40 h 74"/>
                <a:gd name="T48" fmla="*/ 135 w 71"/>
                <a:gd name="T49" fmla="*/ 12 h 74"/>
                <a:gd name="T50" fmla="*/ 65 w 71"/>
                <a:gd name="T51" fmla="*/ 114 h 74"/>
                <a:gd name="T52" fmla="*/ 52 w 71"/>
                <a:gd name="T53" fmla="*/ 127 h 74"/>
                <a:gd name="T54" fmla="*/ 42 w 71"/>
                <a:gd name="T55" fmla="*/ 131 h 74"/>
                <a:gd name="T56" fmla="*/ 31 w 71"/>
                <a:gd name="T57" fmla="*/ 127 h 74"/>
                <a:gd name="T58" fmla="*/ 29 w 71"/>
                <a:gd name="T59" fmla="*/ 125 h 74"/>
                <a:gd name="T60" fmla="*/ 25 w 71"/>
                <a:gd name="T61" fmla="*/ 114 h 74"/>
                <a:gd name="T62" fmla="*/ 29 w 71"/>
                <a:gd name="T63" fmla="*/ 104 h 74"/>
                <a:gd name="T64" fmla="*/ 56 w 71"/>
                <a:gd name="T65" fmla="*/ 75 h 74"/>
                <a:gd name="T66" fmla="*/ 69 w 71"/>
                <a:gd name="T67" fmla="*/ 71 h 74"/>
                <a:gd name="T68" fmla="*/ 79 w 71"/>
                <a:gd name="T69" fmla="*/ 75 h 74"/>
                <a:gd name="T70" fmla="*/ 79 w 71"/>
                <a:gd name="T71" fmla="*/ 77 h 74"/>
                <a:gd name="T72" fmla="*/ 79 w 71"/>
                <a:gd name="T73" fmla="*/ 77 h 74"/>
                <a:gd name="T74" fmla="*/ 96 w 71"/>
                <a:gd name="T75" fmla="*/ 60 h 74"/>
                <a:gd name="T76" fmla="*/ 96 w 71"/>
                <a:gd name="T77" fmla="*/ 58 h 74"/>
                <a:gd name="T78" fmla="*/ 94 w 71"/>
                <a:gd name="T79" fmla="*/ 56 h 74"/>
                <a:gd name="T80" fmla="*/ 90 w 71"/>
                <a:gd name="T81" fmla="*/ 54 h 74"/>
                <a:gd name="T82" fmla="*/ 69 w 71"/>
                <a:gd name="T83" fmla="*/ 48 h 74"/>
                <a:gd name="T84" fmla="*/ 40 w 71"/>
                <a:gd name="T85" fmla="*/ 58 h 74"/>
                <a:gd name="T86" fmla="*/ 13 w 71"/>
                <a:gd name="T87" fmla="*/ 87 h 74"/>
                <a:gd name="T88" fmla="*/ 0 w 71"/>
                <a:gd name="T89" fmla="*/ 114 h 74"/>
                <a:gd name="T90" fmla="*/ 13 w 71"/>
                <a:gd name="T91" fmla="*/ 142 h 74"/>
                <a:gd name="T92" fmla="*/ 13 w 71"/>
                <a:gd name="T93" fmla="*/ 144 h 74"/>
                <a:gd name="T94" fmla="*/ 42 w 71"/>
                <a:gd name="T95" fmla="*/ 154 h 74"/>
                <a:gd name="T96" fmla="*/ 42 w 71"/>
                <a:gd name="T97" fmla="*/ 154 h 74"/>
                <a:gd name="T98" fmla="*/ 69 w 71"/>
                <a:gd name="T99" fmla="*/ 144 h 74"/>
                <a:gd name="T100" fmla="*/ 81 w 71"/>
                <a:gd name="T101" fmla="*/ 131 h 74"/>
                <a:gd name="T102" fmla="*/ 81 w 71"/>
                <a:gd name="T103" fmla="*/ 114 h 74"/>
                <a:gd name="T104" fmla="*/ 65 w 71"/>
                <a:gd name="T105" fmla="*/ 114 h 74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71" h="74">
                  <a:moveTo>
                    <a:pt x="65" y="6"/>
                  </a:moveTo>
                  <a:cubicBezTo>
                    <a:pt x="65" y="5"/>
                    <a:pt x="65" y="5"/>
                    <a:pt x="65" y="5"/>
                  </a:cubicBezTo>
                  <a:cubicBezTo>
                    <a:pt x="61" y="1"/>
                    <a:pt x="56" y="0"/>
                    <a:pt x="51" y="0"/>
                  </a:cubicBezTo>
                  <a:cubicBezTo>
                    <a:pt x="47" y="0"/>
                    <a:pt x="42" y="1"/>
                    <a:pt x="38" y="5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0" y="13"/>
                    <a:pt x="30" y="17"/>
                    <a:pt x="32" y="19"/>
                  </a:cubicBezTo>
                  <a:cubicBezTo>
                    <a:pt x="35" y="21"/>
                    <a:pt x="38" y="21"/>
                    <a:pt x="41" y="19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8" y="12"/>
                    <a:pt x="50" y="11"/>
                    <a:pt x="51" y="11"/>
                  </a:cubicBezTo>
                  <a:cubicBezTo>
                    <a:pt x="53" y="11"/>
                    <a:pt x="55" y="12"/>
                    <a:pt x="56" y="13"/>
                  </a:cubicBezTo>
                  <a:cubicBezTo>
                    <a:pt x="57" y="14"/>
                    <a:pt x="57" y="14"/>
                    <a:pt x="57" y="14"/>
                  </a:cubicBezTo>
                  <a:cubicBezTo>
                    <a:pt x="58" y="15"/>
                    <a:pt x="59" y="17"/>
                    <a:pt x="59" y="19"/>
                  </a:cubicBezTo>
                  <a:cubicBezTo>
                    <a:pt x="59" y="21"/>
                    <a:pt x="58" y="23"/>
                    <a:pt x="57" y="24"/>
                  </a:cubicBezTo>
                  <a:cubicBezTo>
                    <a:pt x="44" y="38"/>
                    <a:pt x="44" y="38"/>
                    <a:pt x="44" y="38"/>
                  </a:cubicBezTo>
                  <a:cubicBezTo>
                    <a:pt x="42" y="39"/>
                    <a:pt x="40" y="40"/>
                    <a:pt x="38" y="40"/>
                  </a:cubicBezTo>
                  <a:cubicBezTo>
                    <a:pt x="37" y="40"/>
                    <a:pt x="35" y="39"/>
                    <a:pt x="33" y="38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9" y="50"/>
                    <a:pt x="34" y="51"/>
                    <a:pt x="38" y="51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43" y="51"/>
                    <a:pt x="48" y="50"/>
                    <a:pt x="52" y="46"/>
                  </a:cubicBezTo>
                  <a:cubicBezTo>
                    <a:pt x="65" y="32"/>
                    <a:pt x="65" y="32"/>
                    <a:pt x="65" y="32"/>
                  </a:cubicBezTo>
                  <a:cubicBezTo>
                    <a:pt x="69" y="29"/>
                    <a:pt x="71" y="24"/>
                    <a:pt x="71" y="19"/>
                  </a:cubicBezTo>
                  <a:cubicBezTo>
                    <a:pt x="71" y="14"/>
                    <a:pt x="69" y="9"/>
                    <a:pt x="65" y="6"/>
                  </a:cubicBezTo>
                  <a:close/>
                  <a:moveTo>
                    <a:pt x="31" y="55"/>
                  </a:moveTo>
                  <a:cubicBezTo>
                    <a:pt x="25" y="61"/>
                    <a:pt x="25" y="61"/>
                    <a:pt x="25" y="61"/>
                  </a:cubicBezTo>
                  <a:cubicBezTo>
                    <a:pt x="23" y="62"/>
                    <a:pt x="21" y="63"/>
                    <a:pt x="20" y="63"/>
                  </a:cubicBezTo>
                  <a:cubicBezTo>
                    <a:pt x="18" y="63"/>
                    <a:pt x="16" y="62"/>
                    <a:pt x="15" y="61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3" y="59"/>
                    <a:pt x="12" y="57"/>
                    <a:pt x="12" y="55"/>
                  </a:cubicBezTo>
                  <a:cubicBezTo>
                    <a:pt x="12" y="53"/>
                    <a:pt x="13" y="51"/>
                    <a:pt x="14" y="50"/>
                  </a:cubicBezTo>
                  <a:cubicBezTo>
                    <a:pt x="27" y="36"/>
                    <a:pt x="27" y="36"/>
                    <a:pt x="27" y="36"/>
                  </a:cubicBezTo>
                  <a:cubicBezTo>
                    <a:pt x="29" y="35"/>
                    <a:pt x="31" y="34"/>
                    <a:pt x="33" y="34"/>
                  </a:cubicBezTo>
                  <a:cubicBezTo>
                    <a:pt x="34" y="34"/>
                    <a:pt x="36" y="35"/>
                    <a:pt x="38" y="36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38" y="37"/>
                    <a:pt x="38" y="37"/>
                    <a:pt x="38" y="37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4" y="27"/>
                    <a:pt x="44" y="26"/>
                    <a:pt x="43" y="26"/>
                  </a:cubicBezTo>
                  <a:cubicBezTo>
                    <a:pt x="40" y="24"/>
                    <a:pt x="36" y="23"/>
                    <a:pt x="33" y="23"/>
                  </a:cubicBezTo>
                  <a:cubicBezTo>
                    <a:pt x="28" y="23"/>
                    <a:pt x="23" y="24"/>
                    <a:pt x="19" y="28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2" y="45"/>
                    <a:pt x="0" y="50"/>
                    <a:pt x="0" y="55"/>
                  </a:cubicBezTo>
                  <a:cubicBezTo>
                    <a:pt x="0" y="60"/>
                    <a:pt x="2" y="65"/>
                    <a:pt x="6" y="68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10" y="73"/>
                    <a:pt x="15" y="74"/>
                    <a:pt x="20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4" y="74"/>
                    <a:pt x="29" y="73"/>
                    <a:pt x="33" y="69"/>
                  </a:cubicBezTo>
                  <a:cubicBezTo>
                    <a:pt x="39" y="63"/>
                    <a:pt x="39" y="63"/>
                    <a:pt x="39" y="63"/>
                  </a:cubicBezTo>
                  <a:cubicBezTo>
                    <a:pt x="41" y="61"/>
                    <a:pt x="41" y="57"/>
                    <a:pt x="39" y="55"/>
                  </a:cubicBezTo>
                  <a:cubicBezTo>
                    <a:pt x="37" y="53"/>
                    <a:pt x="33" y="53"/>
                    <a:pt x="31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sz="266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36" name="Text Box 24"/>
          <p:cNvSpPr txBox="1">
            <a:spLocks noChangeArrowheads="1"/>
          </p:cNvSpPr>
          <p:nvPr/>
        </p:nvSpPr>
        <p:spPr bwMode="auto">
          <a:xfrm>
            <a:off x="5681609" y="1259925"/>
            <a:ext cx="986045" cy="9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4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137" name="Text Box 25"/>
          <p:cNvSpPr txBox="1">
            <a:spLocks noChangeArrowheads="1"/>
          </p:cNvSpPr>
          <p:nvPr/>
        </p:nvSpPr>
        <p:spPr bwMode="auto">
          <a:xfrm>
            <a:off x="5681609" y="2525553"/>
            <a:ext cx="986045" cy="9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4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138" name="Text Box 26"/>
          <p:cNvSpPr txBox="1">
            <a:spLocks noChangeArrowheads="1"/>
          </p:cNvSpPr>
          <p:nvPr/>
        </p:nvSpPr>
        <p:spPr bwMode="auto">
          <a:xfrm>
            <a:off x="5681609" y="3813501"/>
            <a:ext cx="986045" cy="9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4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39" name="Text Box 27"/>
          <p:cNvSpPr txBox="1">
            <a:spLocks noChangeArrowheads="1"/>
          </p:cNvSpPr>
          <p:nvPr/>
        </p:nvSpPr>
        <p:spPr bwMode="auto">
          <a:xfrm>
            <a:off x="5681609" y="5034485"/>
            <a:ext cx="986045" cy="95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5624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41" name="Line 29"/>
          <p:cNvSpPr>
            <a:spLocks noChangeShapeType="1"/>
          </p:cNvSpPr>
          <p:nvPr/>
        </p:nvSpPr>
        <p:spPr bwMode="auto">
          <a:xfrm>
            <a:off x="1410321" y="3100774"/>
            <a:ext cx="3214291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2" name="Text Box 30"/>
          <p:cNvSpPr txBox="1">
            <a:spLocks noChangeArrowheads="1"/>
          </p:cNvSpPr>
          <p:nvPr/>
        </p:nvSpPr>
        <p:spPr bwMode="auto">
          <a:xfrm>
            <a:off x="1502641" y="3354570"/>
            <a:ext cx="923216" cy="553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zh-CN" sz="3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3" name="Text Box 31"/>
          <p:cNvSpPr txBox="1">
            <a:spLocks noChangeArrowheads="1"/>
          </p:cNvSpPr>
          <p:nvPr/>
        </p:nvSpPr>
        <p:spPr bwMode="auto">
          <a:xfrm>
            <a:off x="2566937" y="3477667"/>
            <a:ext cx="1974656" cy="430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zh-CN" sz="2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44" name="Line 32"/>
          <p:cNvSpPr>
            <a:spLocks noChangeShapeType="1"/>
          </p:cNvSpPr>
          <p:nvPr/>
        </p:nvSpPr>
        <p:spPr bwMode="auto">
          <a:xfrm>
            <a:off x="1410321" y="4214616"/>
            <a:ext cx="3214291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06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6" grpId="0"/>
      <p:bldP spid="5128" grpId="0"/>
      <p:bldP spid="5130" grpId="0"/>
      <p:bldP spid="5132" grpId="0"/>
      <p:bldP spid="5136" grpId="0"/>
      <p:bldP spid="5137" grpId="0"/>
      <p:bldP spid="5138" grpId="0"/>
      <p:bldP spid="5139" grpId="0"/>
      <p:bldP spid="5141" grpId="0" animBg="1"/>
      <p:bldP spid="5142" grpId="0"/>
      <p:bldP spid="5143" grpId="0"/>
      <p:bldP spid="51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-196171"/>
            <a:ext cx="5975926" cy="762499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1296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317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4780192" y="2351314"/>
            <a:ext cx="3298368" cy="4118306"/>
            <a:chOff x="4731074" y="3558159"/>
            <a:chExt cx="2569838" cy="3208672"/>
          </a:xfrm>
        </p:grpSpPr>
        <p:grpSp>
          <p:nvGrpSpPr>
            <p:cNvPr id="28" name="组合 72"/>
            <p:cNvGrpSpPr/>
            <p:nvPr/>
          </p:nvGrpSpPr>
          <p:grpSpPr>
            <a:xfrm>
              <a:off x="6096000" y="4175841"/>
              <a:ext cx="1204912" cy="2428808"/>
              <a:chOff x="4281488" y="2009843"/>
              <a:chExt cx="1204912" cy="2428808"/>
            </a:xfrm>
          </p:grpSpPr>
          <p:sp>
            <p:nvSpPr>
              <p:cNvPr id="29" name="Freeform 59"/>
              <p:cNvSpPr>
                <a:spLocks/>
              </p:cNvSpPr>
              <p:nvPr/>
            </p:nvSpPr>
            <p:spPr bwMode="auto">
              <a:xfrm>
                <a:off x="4728043" y="2583169"/>
                <a:ext cx="378730" cy="448633"/>
              </a:xfrm>
              <a:custGeom>
                <a:avLst/>
                <a:gdLst>
                  <a:gd name="T0" fmla="*/ 102 w 154"/>
                  <a:gd name="T1" fmla="*/ 109 h 182"/>
                  <a:gd name="T2" fmla="*/ 154 w 154"/>
                  <a:gd name="T3" fmla="*/ 46 h 182"/>
                  <a:gd name="T4" fmla="*/ 69 w 154"/>
                  <a:gd name="T5" fmla="*/ 0 h 182"/>
                  <a:gd name="T6" fmla="*/ 18 w 154"/>
                  <a:gd name="T7" fmla="*/ 63 h 182"/>
                  <a:gd name="T8" fmla="*/ 17 w 154"/>
                  <a:gd name="T9" fmla="*/ 131 h 182"/>
                  <a:gd name="T10" fmla="*/ 25 w 154"/>
                  <a:gd name="T11" fmla="*/ 136 h 182"/>
                  <a:gd name="T12" fmla="*/ 110 w 154"/>
                  <a:gd name="T13" fmla="*/ 182 h 182"/>
                  <a:gd name="T14" fmla="*/ 102 w 154"/>
                  <a:gd name="T15" fmla="*/ 177 h 182"/>
                  <a:gd name="T16" fmla="*/ 102 w 154"/>
                  <a:gd name="T17" fmla="*/ 10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82">
                    <a:moveTo>
                      <a:pt x="102" y="109"/>
                    </a:moveTo>
                    <a:cubicBezTo>
                      <a:pt x="154" y="46"/>
                      <a:pt x="154" y="46"/>
                      <a:pt x="154" y="4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0" y="84"/>
                      <a:pt x="0" y="114"/>
                      <a:pt x="17" y="131"/>
                    </a:cubicBezTo>
                    <a:cubicBezTo>
                      <a:pt x="20" y="133"/>
                      <a:pt x="22" y="135"/>
                      <a:pt x="25" y="136"/>
                    </a:cubicBezTo>
                    <a:cubicBezTo>
                      <a:pt x="110" y="182"/>
                      <a:pt x="110" y="182"/>
                      <a:pt x="110" y="182"/>
                    </a:cubicBezTo>
                    <a:cubicBezTo>
                      <a:pt x="107" y="181"/>
                      <a:pt x="105" y="179"/>
                      <a:pt x="102" y="177"/>
                    </a:cubicBezTo>
                    <a:cubicBezTo>
                      <a:pt x="85" y="160"/>
                      <a:pt x="85" y="130"/>
                      <a:pt x="102" y="109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54"/>
              <p:cNvSpPr>
                <a:spLocks/>
              </p:cNvSpPr>
              <p:nvPr/>
            </p:nvSpPr>
            <p:spPr bwMode="auto">
              <a:xfrm>
                <a:off x="4755829" y="2009843"/>
                <a:ext cx="387076" cy="450720"/>
              </a:xfrm>
              <a:custGeom>
                <a:avLst/>
                <a:gdLst>
                  <a:gd name="T0" fmla="*/ 102 w 157"/>
                  <a:gd name="T1" fmla="*/ 65 h 183"/>
                  <a:gd name="T2" fmla="*/ 133 w 157"/>
                  <a:gd name="T3" fmla="*/ 47 h 183"/>
                  <a:gd name="T4" fmla="*/ 157 w 157"/>
                  <a:gd name="T5" fmla="*/ 51 h 183"/>
                  <a:gd name="T6" fmla="*/ 72 w 157"/>
                  <a:gd name="T7" fmla="*/ 5 h 183"/>
                  <a:gd name="T8" fmla="*/ 49 w 157"/>
                  <a:gd name="T9" fmla="*/ 1 h 183"/>
                  <a:gd name="T10" fmla="*/ 17 w 157"/>
                  <a:gd name="T11" fmla="*/ 19 h 183"/>
                  <a:gd name="T12" fmla="*/ 17 w 157"/>
                  <a:gd name="T13" fmla="*/ 87 h 183"/>
                  <a:gd name="T14" fmla="*/ 70 w 157"/>
                  <a:gd name="T15" fmla="*/ 137 h 183"/>
                  <a:gd name="T16" fmla="*/ 155 w 157"/>
                  <a:gd name="T17" fmla="*/ 183 h 183"/>
                  <a:gd name="T18" fmla="*/ 102 w 157"/>
                  <a:gd name="T19" fmla="*/ 133 h 183"/>
                  <a:gd name="T20" fmla="*/ 102 w 157"/>
                  <a:gd name="T21" fmla="*/ 65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183">
                    <a:moveTo>
                      <a:pt x="102" y="65"/>
                    </a:moveTo>
                    <a:cubicBezTo>
                      <a:pt x="111" y="55"/>
                      <a:pt x="122" y="48"/>
                      <a:pt x="133" y="47"/>
                    </a:cubicBezTo>
                    <a:cubicBezTo>
                      <a:pt x="142" y="46"/>
                      <a:pt x="150" y="47"/>
                      <a:pt x="157" y="51"/>
                    </a:cubicBezTo>
                    <a:cubicBezTo>
                      <a:pt x="129" y="36"/>
                      <a:pt x="101" y="20"/>
                      <a:pt x="72" y="5"/>
                    </a:cubicBezTo>
                    <a:cubicBezTo>
                      <a:pt x="65" y="1"/>
                      <a:pt x="57" y="0"/>
                      <a:pt x="49" y="1"/>
                    </a:cubicBezTo>
                    <a:cubicBezTo>
                      <a:pt x="37" y="2"/>
                      <a:pt x="26" y="9"/>
                      <a:pt x="17" y="19"/>
                    </a:cubicBezTo>
                    <a:cubicBezTo>
                      <a:pt x="0" y="40"/>
                      <a:pt x="0" y="71"/>
                      <a:pt x="17" y="87"/>
                    </a:cubicBezTo>
                    <a:cubicBezTo>
                      <a:pt x="70" y="137"/>
                      <a:pt x="70" y="137"/>
                      <a:pt x="70" y="137"/>
                    </a:cubicBezTo>
                    <a:cubicBezTo>
                      <a:pt x="155" y="183"/>
                      <a:pt x="155" y="183"/>
                      <a:pt x="155" y="183"/>
                    </a:cubicBezTo>
                    <a:cubicBezTo>
                      <a:pt x="102" y="133"/>
                      <a:pt x="102" y="133"/>
                      <a:pt x="102" y="133"/>
                    </a:cubicBezTo>
                    <a:cubicBezTo>
                      <a:pt x="85" y="117"/>
                      <a:pt x="85" y="86"/>
                      <a:pt x="102" y="65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71"/>
              <p:cNvSpPr>
                <a:spLocks/>
              </p:cNvSpPr>
              <p:nvPr/>
            </p:nvSpPr>
            <p:spPr bwMode="auto">
              <a:xfrm>
                <a:off x="4475163" y="2103438"/>
                <a:ext cx="1011237" cy="2335213"/>
              </a:xfrm>
              <a:custGeom>
                <a:avLst/>
                <a:gdLst>
                  <a:gd name="T0" fmla="*/ 232 w 410"/>
                  <a:gd name="T1" fmla="*/ 1 h 948"/>
                  <a:gd name="T2" fmla="*/ 264 w 410"/>
                  <a:gd name="T3" fmla="*/ 11 h 948"/>
                  <a:gd name="T4" fmla="*/ 394 w 410"/>
                  <a:gd name="T5" fmla="*/ 134 h 948"/>
                  <a:gd name="T6" fmla="*/ 399 w 410"/>
                  <a:gd name="T7" fmla="*/ 139 h 948"/>
                  <a:gd name="T8" fmla="*/ 402 w 410"/>
                  <a:gd name="T9" fmla="*/ 188 h 948"/>
                  <a:gd name="T10" fmla="*/ 394 w 410"/>
                  <a:gd name="T11" fmla="*/ 201 h 948"/>
                  <a:gd name="T12" fmla="*/ 263 w 410"/>
                  <a:gd name="T13" fmla="*/ 361 h 948"/>
                  <a:gd name="T14" fmla="*/ 232 w 410"/>
                  <a:gd name="T15" fmla="*/ 380 h 948"/>
                  <a:gd name="T16" fmla="*/ 200 w 410"/>
                  <a:gd name="T17" fmla="*/ 370 h 948"/>
                  <a:gd name="T18" fmla="*/ 200 w 410"/>
                  <a:gd name="T19" fmla="*/ 302 h 948"/>
                  <a:gd name="T20" fmla="*/ 252 w 410"/>
                  <a:gd name="T21" fmla="*/ 240 h 948"/>
                  <a:gd name="T22" fmla="*/ 223 w 410"/>
                  <a:gd name="T23" fmla="*/ 244 h 948"/>
                  <a:gd name="T24" fmla="*/ 96 w 410"/>
                  <a:gd name="T25" fmla="*/ 398 h 948"/>
                  <a:gd name="T26" fmla="*/ 95 w 410"/>
                  <a:gd name="T27" fmla="*/ 887 h 948"/>
                  <a:gd name="T28" fmla="*/ 48 w 410"/>
                  <a:gd name="T29" fmla="*/ 945 h 948"/>
                  <a:gd name="T30" fmla="*/ 0 w 410"/>
                  <a:gd name="T31" fmla="*/ 900 h 948"/>
                  <a:gd name="T32" fmla="*/ 1 w 410"/>
                  <a:gd name="T33" fmla="*/ 411 h 948"/>
                  <a:gd name="T34" fmla="*/ 223 w 410"/>
                  <a:gd name="T35" fmla="*/ 141 h 948"/>
                  <a:gd name="T36" fmla="*/ 254 w 410"/>
                  <a:gd name="T37" fmla="*/ 137 h 948"/>
                  <a:gd name="T38" fmla="*/ 201 w 410"/>
                  <a:gd name="T39" fmla="*/ 87 h 948"/>
                  <a:gd name="T40" fmla="*/ 201 w 410"/>
                  <a:gd name="T41" fmla="*/ 20 h 948"/>
                  <a:gd name="T42" fmla="*/ 232 w 410"/>
                  <a:gd name="T43" fmla="*/ 1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948">
                    <a:moveTo>
                      <a:pt x="232" y="1"/>
                    </a:moveTo>
                    <a:cubicBezTo>
                      <a:pt x="244" y="0"/>
                      <a:pt x="255" y="3"/>
                      <a:pt x="264" y="11"/>
                    </a:cubicBezTo>
                    <a:cubicBezTo>
                      <a:pt x="394" y="134"/>
                      <a:pt x="394" y="134"/>
                      <a:pt x="394" y="134"/>
                    </a:cubicBezTo>
                    <a:cubicBezTo>
                      <a:pt x="396" y="135"/>
                      <a:pt x="398" y="137"/>
                      <a:pt x="399" y="139"/>
                    </a:cubicBezTo>
                    <a:cubicBezTo>
                      <a:pt x="409" y="154"/>
                      <a:pt x="410" y="172"/>
                      <a:pt x="402" y="188"/>
                    </a:cubicBezTo>
                    <a:cubicBezTo>
                      <a:pt x="400" y="193"/>
                      <a:pt x="398" y="198"/>
                      <a:pt x="394" y="201"/>
                    </a:cubicBezTo>
                    <a:cubicBezTo>
                      <a:pt x="263" y="361"/>
                      <a:pt x="263" y="361"/>
                      <a:pt x="263" y="361"/>
                    </a:cubicBezTo>
                    <a:cubicBezTo>
                      <a:pt x="254" y="372"/>
                      <a:pt x="243" y="378"/>
                      <a:pt x="232" y="380"/>
                    </a:cubicBezTo>
                    <a:cubicBezTo>
                      <a:pt x="220" y="381"/>
                      <a:pt x="209" y="378"/>
                      <a:pt x="200" y="370"/>
                    </a:cubicBezTo>
                    <a:cubicBezTo>
                      <a:pt x="183" y="354"/>
                      <a:pt x="183" y="323"/>
                      <a:pt x="200" y="302"/>
                    </a:cubicBezTo>
                    <a:cubicBezTo>
                      <a:pt x="252" y="240"/>
                      <a:pt x="252" y="240"/>
                      <a:pt x="252" y="240"/>
                    </a:cubicBezTo>
                    <a:cubicBezTo>
                      <a:pt x="223" y="244"/>
                      <a:pt x="223" y="244"/>
                      <a:pt x="223" y="244"/>
                    </a:cubicBezTo>
                    <a:cubicBezTo>
                      <a:pt x="153" y="254"/>
                      <a:pt x="96" y="323"/>
                      <a:pt x="96" y="398"/>
                    </a:cubicBezTo>
                    <a:cubicBezTo>
                      <a:pt x="95" y="887"/>
                      <a:pt x="95" y="887"/>
                      <a:pt x="95" y="887"/>
                    </a:cubicBezTo>
                    <a:cubicBezTo>
                      <a:pt x="95" y="915"/>
                      <a:pt x="74" y="941"/>
                      <a:pt x="48" y="945"/>
                    </a:cubicBezTo>
                    <a:cubicBezTo>
                      <a:pt x="22" y="948"/>
                      <a:pt x="0" y="929"/>
                      <a:pt x="0" y="900"/>
                    </a:cubicBezTo>
                    <a:cubicBezTo>
                      <a:pt x="1" y="411"/>
                      <a:pt x="1" y="411"/>
                      <a:pt x="1" y="411"/>
                    </a:cubicBezTo>
                    <a:cubicBezTo>
                      <a:pt x="2" y="279"/>
                      <a:pt x="101" y="159"/>
                      <a:pt x="223" y="141"/>
                    </a:cubicBezTo>
                    <a:cubicBezTo>
                      <a:pt x="254" y="137"/>
                      <a:pt x="254" y="137"/>
                      <a:pt x="254" y="137"/>
                    </a:cubicBezTo>
                    <a:cubicBezTo>
                      <a:pt x="201" y="87"/>
                      <a:pt x="201" y="87"/>
                      <a:pt x="201" y="87"/>
                    </a:cubicBezTo>
                    <a:cubicBezTo>
                      <a:pt x="184" y="71"/>
                      <a:pt x="184" y="41"/>
                      <a:pt x="201" y="20"/>
                    </a:cubicBezTo>
                    <a:cubicBezTo>
                      <a:pt x="210" y="9"/>
                      <a:pt x="221" y="3"/>
                      <a:pt x="23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75"/>
              <p:cNvSpPr>
                <a:spLocks/>
              </p:cNvSpPr>
              <p:nvPr/>
            </p:nvSpPr>
            <p:spPr bwMode="auto">
              <a:xfrm>
                <a:off x="4281488" y="2332038"/>
                <a:ext cx="831850" cy="2093912"/>
              </a:xfrm>
              <a:custGeom>
                <a:avLst/>
                <a:gdLst>
                  <a:gd name="T0" fmla="*/ 253 w 338"/>
                  <a:gd name="T1" fmla="*/ 0 h 849"/>
                  <a:gd name="T2" fmla="*/ 222 w 338"/>
                  <a:gd name="T3" fmla="*/ 4 h 849"/>
                  <a:gd name="T4" fmla="*/ 0 w 338"/>
                  <a:gd name="T5" fmla="*/ 273 h 849"/>
                  <a:gd name="T6" fmla="*/ 0 w 338"/>
                  <a:gd name="T7" fmla="*/ 763 h 849"/>
                  <a:gd name="T8" fmla="*/ 22 w 338"/>
                  <a:gd name="T9" fmla="*/ 803 h 849"/>
                  <a:gd name="T10" fmla="*/ 106 w 338"/>
                  <a:gd name="T11" fmla="*/ 849 h 849"/>
                  <a:gd name="T12" fmla="*/ 84 w 338"/>
                  <a:gd name="T13" fmla="*/ 809 h 849"/>
                  <a:gd name="T14" fmla="*/ 85 w 338"/>
                  <a:gd name="T15" fmla="*/ 320 h 849"/>
                  <a:gd name="T16" fmla="*/ 307 w 338"/>
                  <a:gd name="T17" fmla="*/ 50 h 849"/>
                  <a:gd name="T18" fmla="*/ 338 w 338"/>
                  <a:gd name="T19" fmla="*/ 46 h 849"/>
                  <a:gd name="T20" fmla="*/ 253 w 338"/>
                  <a:gd name="T2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849">
                    <a:moveTo>
                      <a:pt x="253" y="0"/>
                    </a:moveTo>
                    <a:cubicBezTo>
                      <a:pt x="222" y="4"/>
                      <a:pt x="222" y="4"/>
                      <a:pt x="222" y="4"/>
                    </a:cubicBezTo>
                    <a:cubicBezTo>
                      <a:pt x="100" y="21"/>
                      <a:pt x="1" y="142"/>
                      <a:pt x="0" y="273"/>
                    </a:cubicBezTo>
                    <a:cubicBezTo>
                      <a:pt x="0" y="763"/>
                      <a:pt x="0" y="763"/>
                      <a:pt x="0" y="763"/>
                    </a:cubicBezTo>
                    <a:cubicBezTo>
                      <a:pt x="0" y="781"/>
                      <a:pt x="8" y="796"/>
                      <a:pt x="22" y="803"/>
                    </a:cubicBezTo>
                    <a:cubicBezTo>
                      <a:pt x="106" y="849"/>
                      <a:pt x="106" y="849"/>
                      <a:pt x="106" y="849"/>
                    </a:cubicBezTo>
                    <a:cubicBezTo>
                      <a:pt x="93" y="842"/>
                      <a:pt x="84" y="827"/>
                      <a:pt x="84" y="809"/>
                    </a:cubicBezTo>
                    <a:cubicBezTo>
                      <a:pt x="85" y="320"/>
                      <a:pt x="85" y="320"/>
                      <a:pt x="85" y="320"/>
                    </a:cubicBezTo>
                    <a:cubicBezTo>
                      <a:pt x="86" y="188"/>
                      <a:pt x="185" y="67"/>
                      <a:pt x="307" y="50"/>
                    </a:cubicBezTo>
                    <a:cubicBezTo>
                      <a:pt x="338" y="46"/>
                      <a:pt x="338" y="46"/>
                      <a:pt x="338" y="46"/>
                    </a:cubicBezTo>
                    <a:lnTo>
                      <a:pt x="253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组合 207"/>
            <p:cNvGrpSpPr/>
            <p:nvPr/>
          </p:nvGrpSpPr>
          <p:grpSpPr>
            <a:xfrm>
              <a:off x="5472339" y="3558159"/>
              <a:ext cx="1084733" cy="3208672"/>
              <a:chOff x="4089129" y="1275606"/>
              <a:chExt cx="1084733" cy="3208672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4402839" y="1717360"/>
                <a:ext cx="263963" cy="2752310"/>
              </a:xfrm>
              <a:custGeom>
                <a:avLst/>
                <a:gdLst>
                  <a:gd name="T0" fmla="*/ 85 w 107"/>
                  <a:gd name="T1" fmla="*/ 1077 h 1117"/>
                  <a:gd name="T2" fmla="*/ 87 w 107"/>
                  <a:gd name="T3" fmla="*/ 46 h 1117"/>
                  <a:gd name="T4" fmla="*/ 2 w 107"/>
                  <a:gd name="T5" fmla="*/ 0 h 1117"/>
                  <a:gd name="T6" fmla="*/ 0 w 107"/>
                  <a:gd name="T7" fmla="*/ 1031 h 1117"/>
                  <a:gd name="T8" fmla="*/ 22 w 107"/>
                  <a:gd name="T9" fmla="*/ 1071 h 1117"/>
                  <a:gd name="T10" fmla="*/ 107 w 107"/>
                  <a:gd name="T11" fmla="*/ 1117 h 1117"/>
                  <a:gd name="T12" fmla="*/ 85 w 107"/>
                  <a:gd name="T13" fmla="*/ 107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117">
                    <a:moveTo>
                      <a:pt x="85" y="1077"/>
                    </a:moveTo>
                    <a:cubicBezTo>
                      <a:pt x="87" y="46"/>
                      <a:pt x="87" y="46"/>
                      <a:pt x="87" y="4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49"/>
                      <a:pt x="9" y="1064"/>
                      <a:pt x="22" y="1071"/>
                    </a:cubicBezTo>
                    <a:cubicBezTo>
                      <a:pt x="107" y="1117"/>
                      <a:pt x="107" y="1117"/>
                      <a:pt x="107" y="1117"/>
                    </a:cubicBezTo>
                    <a:cubicBezTo>
                      <a:pt x="94" y="1110"/>
                      <a:pt x="85" y="1095"/>
                      <a:pt x="85" y="107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4290160" y="1381408"/>
                <a:ext cx="883702" cy="3102870"/>
              </a:xfrm>
              <a:custGeom>
                <a:avLst/>
                <a:gdLst>
                  <a:gd name="T0" fmla="*/ 180 w 359"/>
                  <a:gd name="T1" fmla="*/ 1 h 1259"/>
                  <a:gd name="T2" fmla="*/ 205 w 359"/>
                  <a:gd name="T3" fmla="*/ 5 h 1259"/>
                  <a:gd name="T4" fmla="*/ 212 w 359"/>
                  <a:gd name="T5" fmla="*/ 11 h 1259"/>
                  <a:gd name="T6" fmla="*/ 342 w 359"/>
                  <a:gd name="T7" fmla="*/ 134 h 1259"/>
                  <a:gd name="T8" fmla="*/ 342 w 359"/>
                  <a:gd name="T9" fmla="*/ 201 h 1259"/>
                  <a:gd name="T10" fmla="*/ 311 w 359"/>
                  <a:gd name="T11" fmla="*/ 220 h 1259"/>
                  <a:gd name="T12" fmla="*/ 279 w 359"/>
                  <a:gd name="T13" fmla="*/ 210 h 1259"/>
                  <a:gd name="T14" fmla="*/ 223 w 359"/>
                  <a:gd name="T15" fmla="*/ 157 h 1259"/>
                  <a:gd name="T16" fmla="*/ 221 w 359"/>
                  <a:gd name="T17" fmla="*/ 1198 h 1259"/>
                  <a:gd name="T18" fmla="*/ 173 w 359"/>
                  <a:gd name="T19" fmla="*/ 1256 h 1259"/>
                  <a:gd name="T20" fmla="*/ 126 w 359"/>
                  <a:gd name="T21" fmla="*/ 1211 h 1259"/>
                  <a:gd name="T22" fmla="*/ 128 w 359"/>
                  <a:gd name="T23" fmla="*/ 180 h 1259"/>
                  <a:gd name="T24" fmla="*/ 80 w 359"/>
                  <a:gd name="T25" fmla="*/ 238 h 1259"/>
                  <a:gd name="T26" fmla="*/ 49 w 359"/>
                  <a:gd name="T27" fmla="*/ 257 h 1259"/>
                  <a:gd name="T28" fmla="*/ 17 w 359"/>
                  <a:gd name="T29" fmla="*/ 247 h 1259"/>
                  <a:gd name="T30" fmla="*/ 18 w 359"/>
                  <a:gd name="T31" fmla="*/ 179 h 1259"/>
                  <a:gd name="T32" fmla="*/ 149 w 359"/>
                  <a:gd name="T33" fmla="*/ 19 h 1259"/>
                  <a:gd name="T34" fmla="*/ 160 w 359"/>
                  <a:gd name="T35" fmla="*/ 9 h 1259"/>
                  <a:gd name="T36" fmla="*/ 180 w 359"/>
                  <a:gd name="T37" fmla="*/ 1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9" h="1259">
                    <a:moveTo>
                      <a:pt x="180" y="1"/>
                    </a:moveTo>
                    <a:cubicBezTo>
                      <a:pt x="189" y="0"/>
                      <a:pt x="197" y="1"/>
                      <a:pt x="205" y="5"/>
                    </a:cubicBezTo>
                    <a:cubicBezTo>
                      <a:pt x="208" y="8"/>
                      <a:pt x="210" y="9"/>
                      <a:pt x="212" y="11"/>
                    </a:cubicBezTo>
                    <a:cubicBezTo>
                      <a:pt x="342" y="134"/>
                      <a:pt x="342" y="134"/>
                      <a:pt x="342" y="134"/>
                    </a:cubicBezTo>
                    <a:cubicBezTo>
                      <a:pt x="359" y="150"/>
                      <a:pt x="359" y="180"/>
                      <a:pt x="342" y="201"/>
                    </a:cubicBezTo>
                    <a:cubicBezTo>
                      <a:pt x="333" y="212"/>
                      <a:pt x="322" y="218"/>
                      <a:pt x="311" y="220"/>
                    </a:cubicBezTo>
                    <a:cubicBezTo>
                      <a:pt x="299" y="221"/>
                      <a:pt x="288" y="218"/>
                      <a:pt x="279" y="210"/>
                    </a:cubicBezTo>
                    <a:cubicBezTo>
                      <a:pt x="223" y="157"/>
                      <a:pt x="223" y="157"/>
                      <a:pt x="223" y="157"/>
                    </a:cubicBezTo>
                    <a:cubicBezTo>
                      <a:pt x="221" y="1198"/>
                      <a:pt x="221" y="1198"/>
                      <a:pt x="221" y="1198"/>
                    </a:cubicBezTo>
                    <a:cubicBezTo>
                      <a:pt x="221" y="1226"/>
                      <a:pt x="200" y="1252"/>
                      <a:pt x="173" y="1256"/>
                    </a:cubicBezTo>
                    <a:cubicBezTo>
                      <a:pt x="147" y="1259"/>
                      <a:pt x="126" y="1239"/>
                      <a:pt x="126" y="1211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72" y="249"/>
                      <a:pt x="60" y="255"/>
                      <a:pt x="49" y="257"/>
                    </a:cubicBezTo>
                    <a:cubicBezTo>
                      <a:pt x="37" y="258"/>
                      <a:pt x="26" y="255"/>
                      <a:pt x="17" y="247"/>
                    </a:cubicBezTo>
                    <a:cubicBezTo>
                      <a:pt x="0" y="231"/>
                      <a:pt x="0" y="200"/>
                      <a:pt x="18" y="179"/>
                    </a:cubicBezTo>
                    <a:cubicBezTo>
                      <a:pt x="149" y="19"/>
                      <a:pt x="149" y="19"/>
                      <a:pt x="149" y="19"/>
                    </a:cubicBezTo>
                    <a:cubicBezTo>
                      <a:pt x="152" y="15"/>
                      <a:pt x="156" y="12"/>
                      <a:pt x="160" y="9"/>
                    </a:cubicBezTo>
                    <a:cubicBezTo>
                      <a:pt x="166" y="5"/>
                      <a:pt x="173" y="2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2"/>
              <p:cNvSpPr>
                <a:spLocks/>
              </p:cNvSpPr>
              <p:nvPr/>
            </p:nvSpPr>
            <p:spPr bwMode="auto">
              <a:xfrm>
                <a:off x="4089129" y="1275606"/>
                <a:ext cx="712595" cy="734506"/>
              </a:xfrm>
              <a:custGeom>
                <a:avLst/>
                <a:gdLst>
                  <a:gd name="T0" fmla="*/ 204 w 289"/>
                  <a:gd name="T1" fmla="*/ 5 h 298"/>
                  <a:gd name="T2" fmla="*/ 180 w 289"/>
                  <a:gd name="T3" fmla="*/ 1 h 298"/>
                  <a:gd name="T4" fmla="*/ 160 w 289"/>
                  <a:gd name="T5" fmla="*/ 9 h 298"/>
                  <a:gd name="T6" fmla="*/ 149 w 289"/>
                  <a:gd name="T7" fmla="*/ 19 h 298"/>
                  <a:gd name="T8" fmla="*/ 18 w 289"/>
                  <a:gd name="T9" fmla="*/ 179 h 298"/>
                  <a:gd name="T10" fmla="*/ 18 w 289"/>
                  <a:gd name="T11" fmla="*/ 247 h 298"/>
                  <a:gd name="T12" fmla="*/ 25 w 289"/>
                  <a:gd name="T13" fmla="*/ 252 h 298"/>
                  <a:gd name="T14" fmla="*/ 106 w 289"/>
                  <a:gd name="T15" fmla="*/ 296 h 298"/>
                  <a:gd name="T16" fmla="*/ 110 w 289"/>
                  <a:gd name="T17" fmla="*/ 298 h 298"/>
                  <a:gd name="T18" fmla="*/ 102 w 289"/>
                  <a:gd name="T19" fmla="*/ 293 h 298"/>
                  <a:gd name="T20" fmla="*/ 103 w 289"/>
                  <a:gd name="T21" fmla="*/ 225 h 298"/>
                  <a:gd name="T22" fmla="*/ 234 w 289"/>
                  <a:gd name="T23" fmla="*/ 65 h 298"/>
                  <a:gd name="T24" fmla="*/ 245 w 289"/>
                  <a:gd name="T25" fmla="*/ 55 h 298"/>
                  <a:gd name="T26" fmla="*/ 265 w 289"/>
                  <a:gd name="T27" fmla="*/ 47 h 298"/>
                  <a:gd name="T28" fmla="*/ 289 w 289"/>
                  <a:gd name="T29" fmla="*/ 51 h 298"/>
                  <a:gd name="T30" fmla="*/ 204 w 289"/>
                  <a:gd name="T31" fmla="*/ 5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9" h="298">
                    <a:moveTo>
                      <a:pt x="204" y="5"/>
                    </a:moveTo>
                    <a:cubicBezTo>
                      <a:pt x="197" y="1"/>
                      <a:pt x="189" y="0"/>
                      <a:pt x="180" y="1"/>
                    </a:cubicBezTo>
                    <a:cubicBezTo>
                      <a:pt x="173" y="2"/>
                      <a:pt x="166" y="5"/>
                      <a:pt x="160" y="9"/>
                    </a:cubicBezTo>
                    <a:cubicBezTo>
                      <a:pt x="156" y="12"/>
                      <a:pt x="152" y="15"/>
                      <a:pt x="149" y="19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0" y="200"/>
                      <a:pt x="0" y="230"/>
                      <a:pt x="18" y="247"/>
                    </a:cubicBezTo>
                    <a:cubicBezTo>
                      <a:pt x="20" y="249"/>
                      <a:pt x="23" y="251"/>
                      <a:pt x="25" y="252"/>
                    </a:cubicBezTo>
                    <a:cubicBezTo>
                      <a:pt x="52" y="267"/>
                      <a:pt x="79" y="282"/>
                      <a:pt x="106" y="296"/>
                    </a:cubicBezTo>
                    <a:cubicBezTo>
                      <a:pt x="107" y="297"/>
                      <a:pt x="109" y="298"/>
                      <a:pt x="110" y="298"/>
                    </a:cubicBezTo>
                    <a:cubicBezTo>
                      <a:pt x="107" y="297"/>
                      <a:pt x="105" y="295"/>
                      <a:pt x="102" y="293"/>
                    </a:cubicBezTo>
                    <a:cubicBezTo>
                      <a:pt x="85" y="277"/>
                      <a:pt x="85" y="246"/>
                      <a:pt x="103" y="225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37" y="61"/>
                      <a:pt x="241" y="58"/>
                      <a:pt x="245" y="55"/>
                    </a:cubicBezTo>
                    <a:cubicBezTo>
                      <a:pt x="251" y="51"/>
                      <a:pt x="258" y="48"/>
                      <a:pt x="265" y="47"/>
                    </a:cubicBezTo>
                    <a:cubicBezTo>
                      <a:pt x="273" y="46"/>
                      <a:pt x="282" y="47"/>
                      <a:pt x="289" y="51"/>
                    </a:cubicBezTo>
                    <a:lnTo>
                      <a:pt x="204" y="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208"/>
            <p:cNvGrpSpPr/>
            <p:nvPr/>
          </p:nvGrpSpPr>
          <p:grpSpPr>
            <a:xfrm>
              <a:off x="4731074" y="4973788"/>
              <a:ext cx="1185392" cy="1769046"/>
              <a:chOff x="3347864" y="2691235"/>
              <a:chExt cx="1185392" cy="1769046"/>
            </a:xfrm>
          </p:grpSpPr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732038" y="3029373"/>
                <a:ext cx="552450" cy="166687"/>
              </a:xfrm>
              <a:custGeom>
                <a:avLst/>
                <a:gdLst>
                  <a:gd name="T0" fmla="*/ 22 w 224"/>
                  <a:gd name="T1" fmla="*/ 0 h 67"/>
                  <a:gd name="T2" fmla="*/ 0 w 224"/>
                  <a:gd name="T3" fmla="*/ 3 h 67"/>
                  <a:gd name="T4" fmla="*/ 85 w 224"/>
                  <a:gd name="T5" fmla="*/ 49 h 67"/>
                  <a:gd name="T6" fmla="*/ 107 w 224"/>
                  <a:gd name="T7" fmla="*/ 46 h 67"/>
                  <a:gd name="T8" fmla="*/ 224 w 22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67">
                    <a:moveTo>
                      <a:pt x="22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50" y="40"/>
                      <a:pt x="190" y="48"/>
                      <a:pt x="224" y="67"/>
                    </a:cubicBezTo>
                  </a:path>
                </a:pathLst>
              </a:custGeom>
              <a:gradFill flip="none" rotWithShape="1">
                <a:gsLst>
                  <a:gs pos="37000">
                    <a:srgbClr val="FECE02"/>
                  </a:gs>
                  <a:gs pos="98000">
                    <a:srgbClr val="C73E01"/>
                  </a:gs>
                </a:gsLst>
                <a:lin ang="19800000" scaled="0"/>
                <a:tileRect/>
              </a:gra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3947947" y="3309811"/>
                <a:ext cx="404813" cy="1130972"/>
              </a:xfrm>
              <a:custGeom>
                <a:avLst/>
                <a:gdLst>
                  <a:gd name="T0" fmla="*/ 142 w 164"/>
                  <a:gd name="T1" fmla="*/ 419 h 459"/>
                  <a:gd name="T2" fmla="*/ 143 w 164"/>
                  <a:gd name="T3" fmla="*/ 153 h 459"/>
                  <a:gd name="T4" fmla="*/ 84 w 164"/>
                  <a:gd name="T5" fmla="*/ 46 h 459"/>
                  <a:gd name="T6" fmla="*/ 0 w 164"/>
                  <a:gd name="T7" fmla="*/ 0 h 459"/>
                  <a:gd name="T8" fmla="*/ 58 w 164"/>
                  <a:gd name="T9" fmla="*/ 107 h 459"/>
                  <a:gd name="T10" fmla="*/ 58 w 164"/>
                  <a:gd name="T11" fmla="*/ 373 h 459"/>
                  <a:gd name="T12" fmla="*/ 80 w 164"/>
                  <a:gd name="T13" fmla="*/ 413 h 459"/>
                  <a:gd name="T14" fmla="*/ 122 w 164"/>
                  <a:gd name="T15" fmla="*/ 436 h 459"/>
                  <a:gd name="T16" fmla="*/ 164 w 164"/>
                  <a:gd name="T17" fmla="*/ 459 h 459"/>
                  <a:gd name="T18" fmla="*/ 142 w 164"/>
                  <a:gd name="T19" fmla="*/ 41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4" h="459">
                    <a:moveTo>
                      <a:pt x="142" y="419"/>
                    </a:moveTo>
                    <a:cubicBezTo>
                      <a:pt x="143" y="153"/>
                      <a:pt x="143" y="153"/>
                      <a:pt x="143" y="153"/>
                    </a:cubicBezTo>
                    <a:cubicBezTo>
                      <a:pt x="143" y="104"/>
                      <a:pt x="120" y="65"/>
                      <a:pt x="84" y="46"/>
                    </a:cubicBezTo>
                    <a:cubicBezTo>
                      <a:pt x="56" y="31"/>
                      <a:pt x="28" y="15"/>
                      <a:pt x="0" y="0"/>
                    </a:cubicBezTo>
                    <a:cubicBezTo>
                      <a:pt x="35" y="19"/>
                      <a:pt x="58" y="58"/>
                      <a:pt x="58" y="107"/>
                    </a:cubicBezTo>
                    <a:cubicBezTo>
                      <a:pt x="58" y="373"/>
                      <a:pt x="58" y="373"/>
                      <a:pt x="58" y="373"/>
                    </a:cubicBezTo>
                    <a:cubicBezTo>
                      <a:pt x="58" y="391"/>
                      <a:pt x="66" y="406"/>
                      <a:pt x="80" y="413"/>
                    </a:cubicBezTo>
                    <a:cubicBezTo>
                      <a:pt x="94" y="421"/>
                      <a:pt x="108" y="428"/>
                      <a:pt x="122" y="436"/>
                    </a:cubicBezTo>
                    <a:cubicBezTo>
                      <a:pt x="136" y="444"/>
                      <a:pt x="150" y="452"/>
                      <a:pt x="164" y="459"/>
                    </a:cubicBezTo>
                    <a:cubicBezTo>
                      <a:pt x="151" y="452"/>
                      <a:pt x="142" y="437"/>
                      <a:pt x="142" y="41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3548351" y="2795123"/>
                <a:ext cx="984905" cy="1665158"/>
              </a:xfrm>
              <a:custGeom>
                <a:avLst/>
                <a:gdLst>
                  <a:gd name="T0" fmla="*/ 178 w 399"/>
                  <a:gd name="T1" fmla="*/ 2 h 676"/>
                  <a:gd name="T2" fmla="*/ 210 w 399"/>
                  <a:gd name="T3" fmla="*/ 12 h 676"/>
                  <a:gd name="T4" fmla="*/ 210 w 399"/>
                  <a:gd name="T5" fmla="*/ 79 h 676"/>
                  <a:gd name="T6" fmla="*/ 157 w 399"/>
                  <a:gd name="T7" fmla="*/ 144 h 676"/>
                  <a:gd name="T8" fmla="*/ 178 w 399"/>
                  <a:gd name="T9" fmla="*/ 141 h 676"/>
                  <a:gd name="T10" fmla="*/ 399 w 399"/>
                  <a:gd name="T11" fmla="*/ 348 h 676"/>
                  <a:gd name="T12" fmla="*/ 398 w 399"/>
                  <a:gd name="T13" fmla="*/ 615 h 676"/>
                  <a:gd name="T14" fmla="*/ 351 w 399"/>
                  <a:gd name="T15" fmla="*/ 673 h 676"/>
                  <a:gd name="T16" fmla="*/ 303 w 399"/>
                  <a:gd name="T17" fmla="*/ 628 h 676"/>
                  <a:gd name="T18" fmla="*/ 304 w 399"/>
                  <a:gd name="T19" fmla="*/ 362 h 676"/>
                  <a:gd name="T20" fmla="*/ 178 w 399"/>
                  <a:gd name="T21" fmla="*/ 243 h 676"/>
                  <a:gd name="T22" fmla="*/ 158 w 399"/>
                  <a:gd name="T23" fmla="*/ 246 h 676"/>
                  <a:gd name="T24" fmla="*/ 209 w 399"/>
                  <a:gd name="T25" fmla="*/ 294 h 676"/>
                  <a:gd name="T26" fmla="*/ 209 w 399"/>
                  <a:gd name="T27" fmla="*/ 362 h 676"/>
                  <a:gd name="T28" fmla="*/ 178 w 399"/>
                  <a:gd name="T29" fmla="*/ 381 h 676"/>
                  <a:gd name="T30" fmla="*/ 146 w 399"/>
                  <a:gd name="T31" fmla="*/ 371 h 676"/>
                  <a:gd name="T32" fmla="*/ 16 w 399"/>
                  <a:gd name="T33" fmla="*/ 248 h 676"/>
                  <a:gd name="T34" fmla="*/ 8 w 399"/>
                  <a:gd name="T35" fmla="*/ 238 h 676"/>
                  <a:gd name="T36" fmla="*/ 10 w 399"/>
                  <a:gd name="T37" fmla="*/ 189 h 676"/>
                  <a:gd name="T38" fmla="*/ 11 w 399"/>
                  <a:gd name="T39" fmla="*/ 187 h 676"/>
                  <a:gd name="T40" fmla="*/ 16 w 399"/>
                  <a:gd name="T41" fmla="*/ 180 h 676"/>
                  <a:gd name="T42" fmla="*/ 147 w 399"/>
                  <a:gd name="T43" fmla="*/ 21 h 676"/>
                  <a:gd name="T44" fmla="*/ 178 w 399"/>
                  <a:gd name="T45" fmla="*/ 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9" h="676">
                    <a:moveTo>
                      <a:pt x="178" y="2"/>
                    </a:moveTo>
                    <a:cubicBezTo>
                      <a:pt x="190" y="0"/>
                      <a:pt x="201" y="4"/>
                      <a:pt x="210" y="12"/>
                    </a:cubicBezTo>
                    <a:cubicBezTo>
                      <a:pt x="227" y="28"/>
                      <a:pt x="227" y="58"/>
                      <a:pt x="210" y="79"/>
                    </a:cubicBezTo>
                    <a:cubicBezTo>
                      <a:pt x="157" y="144"/>
                      <a:pt x="157" y="144"/>
                      <a:pt x="157" y="144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300" y="124"/>
                      <a:pt x="399" y="217"/>
                      <a:pt x="399" y="348"/>
                    </a:cubicBezTo>
                    <a:cubicBezTo>
                      <a:pt x="398" y="615"/>
                      <a:pt x="398" y="615"/>
                      <a:pt x="398" y="615"/>
                    </a:cubicBezTo>
                    <a:cubicBezTo>
                      <a:pt x="398" y="643"/>
                      <a:pt x="377" y="669"/>
                      <a:pt x="351" y="673"/>
                    </a:cubicBezTo>
                    <a:cubicBezTo>
                      <a:pt x="325" y="676"/>
                      <a:pt x="303" y="656"/>
                      <a:pt x="303" y="628"/>
                    </a:cubicBezTo>
                    <a:cubicBezTo>
                      <a:pt x="304" y="362"/>
                      <a:pt x="304" y="362"/>
                      <a:pt x="304" y="362"/>
                    </a:cubicBezTo>
                    <a:cubicBezTo>
                      <a:pt x="304" y="287"/>
                      <a:pt x="248" y="234"/>
                      <a:pt x="178" y="243"/>
                    </a:cubicBezTo>
                    <a:cubicBezTo>
                      <a:pt x="158" y="246"/>
                      <a:pt x="158" y="246"/>
                      <a:pt x="158" y="246"/>
                    </a:cubicBezTo>
                    <a:cubicBezTo>
                      <a:pt x="209" y="294"/>
                      <a:pt x="209" y="294"/>
                      <a:pt x="209" y="294"/>
                    </a:cubicBezTo>
                    <a:cubicBezTo>
                      <a:pt x="227" y="311"/>
                      <a:pt x="226" y="341"/>
                      <a:pt x="209" y="362"/>
                    </a:cubicBezTo>
                    <a:cubicBezTo>
                      <a:pt x="200" y="373"/>
                      <a:pt x="189" y="379"/>
                      <a:pt x="178" y="381"/>
                    </a:cubicBezTo>
                    <a:cubicBezTo>
                      <a:pt x="166" y="382"/>
                      <a:pt x="155" y="379"/>
                      <a:pt x="146" y="371"/>
                    </a:cubicBezTo>
                    <a:cubicBezTo>
                      <a:pt x="16" y="248"/>
                      <a:pt x="16" y="248"/>
                      <a:pt x="16" y="248"/>
                    </a:cubicBezTo>
                    <a:cubicBezTo>
                      <a:pt x="12" y="245"/>
                      <a:pt x="10" y="241"/>
                      <a:pt x="8" y="238"/>
                    </a:cubicBezTo>
                    <a:cubicBezTo>
                      <a:pt x="0" y="223"/>
                      <a:pt x="1" y="204"/>
                      <a:pt x="10" y="189"/>
                    </a:cubicBezTo>
                    <a:cubicBezTo>
                      <a:pt x="10" y="188"/>
                      <a:pt x="11" y="187"/>
                      <a:pt x="11" y="187"/>
                    </a:cubicBezTo>
                    <a:cubicBezTo>
                      <a:pt x="13" y="184"/>
                      <a:pt x="14" y="182"/>
                      <a:pt x="16" y="180"/>
                    </a:cubicBezTo>
                    <a:cubicBezTo>
                      <a:pt x="147" y="21"/>
                      <a:pt x="147" y="21"/>
                      <a:pt x="147" y="21"/>
                    </a:cubicBezTo>
                    <a:cubicBezTo>
                      <a:pt x="156" y="10"/>
                      <a:pt x="167" y="4"/>
                      <a:pt x="17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63"/>
              <p:cNvSpPr>
                <a:spLocks/>
              </p:cNvSpPr>
              <p:nvPr/>
            </p:nvSpPr>
            <p:spPr bwMode="auto">
              <a:xfrm>
                <a:off x="3347864" y="2691235"/>
                <a:ext cx="706438" cy="1038225"/>
              </a:xfrm>
              <a:custGeom>
                <a:avLst/>
                <a:gdLst>
                  <a:gd name="T0" fmla="*/ 202 w 287"/>
                  <a:gd name="T1" fmla="*/ 5 h 421"/>
                  <a:gd name="T2" fmla="*/ 179 w 287"/>
                  <a:gd name="T3" fmla="*/ 1 h 421"/>
                  <a:gd name="T4" fmla="*/ 147 w 287"/>
                  <a:gd name="T5" fmla="*/ 19 h 421"/>
                  <a:gd name="T6" fmla="*/ 16 w 287"/>
                  <a:gd name="T7" fmla="*/ 179 h 421"/>
                  <a:gd name="T8" fmla="*/ 11 w 287"/>
                  <a:gd name="T9" fmla="*/ 185 h 421"/>
                  <a:gd name="T10" fmla="*/ 10 w 287"/>
                  <a:gd name="T11" fmla="*/ 187 h 421"/>
                  <a:gd name="T12" fmla="*/ 8 w 287"/>
                  <a:gd name="T13" fmla="*/ 236 h 421"/>
                  <a:gd name="T14" fmla="*/ 16 w 287"/>
                  <a:gd name="T15" fmla="*/ 247 h 421"/>
                  <a:gd name="T16" fmla="*/ 146 w 287"/>
                  <a:gd name="T17" fmla="*/ 370 h 421"/>
                  <a:gd name="T18" fmla="*/ 154 w 287"/>
                  <a:gd name="T19" fmla="*/ 375 h 421"/>
                  <a:gd name="T20" fmla="*/ 235 w 287"/>
                  <a:gd name="T21" fmla="*/ 419 h 421"/>
                  <a:gd name="T22" fmla="*/ 239 w 287"/>
                  <a:gd name="T23" fmla="*/ 421 h 421"/>
                  <a:gd name="T24" fmla="*/ 231 w 287"/>
                  <a:gd name="T25" fmla="*/ 416 h 421"/>
                  <a:gd name="T26" fmla="*/ 101 w 287"/>
                  <a:gd name="T27" fmla="*/ 293 h 421"/>
                  <a:gd name="T28" fmla="*/ 93 w 287"/>
                  <a:gd name="T29" fmla="*/ 283 h 421"/>
                  <a:gd name="T30" fmla="*/ 95 w 287"/>
                  <a:gd name="T31" fmla="*/ 234 h 421"/>
                  <a:gd name="T32" fmla="*/ 96 w 287"/>
                  <a:gd name="T33" fmla="*/ 232 h 421"/>
                  <a:gd name="T34" fmla="*/ 101 w 287"/>
                  <a:gd name="T35" fmla="*/ 225 h 421"/>
                  <a:gd name="T36" fmla="*/ 232 w 287"/>
                  <a:gd name="T37" fmla="*/ 66 h 421"/>
                  <a:gd name="T38" fmla="*/ 263 w 287"/>
                  <a:gd name="T39" fmla="*/ 47 h 421"/>
                  <a:gd name="T40" fmla="*/ 287 w 287"/>
                  <a:gd name="T41" fmla="*/ 51 h 421"/>
                  <a:gd name="T42" fmla="*/ 202 w 287"/>
                  <a:gd name="T43" fmla="*/ 5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421">
                    <a:moveTo>
                      <a:pt x="202" y="5"/>
                    </a:moveTo>
                    <a:cubicBezTo>
                      <a:pt x="195" y="1"/>
                      <a:pt x="187" y="0"/>
                      <a:pt x="179" y="1"/>
                    </a:cubicBezTo>
                    <a:cubicBezTo>
                      <a:pt x="167" y="3"/>
                      <a:pt x="156" y="9"/>
                      <a:pt x="147" y="19"/>
                    </a:cubicBezTo>
                    <a:cubicBezTo>
                      <a:pt x="16" y="179"/>
                      <a:pt x="16" y="179"/>
                      <a:pt x="16" y="179"/>
                    </a:cubicBezTo>
                    <a:cubicBezTo>
                      <a:pt x="14" y="181"/>
                      <a:pt x="13" y="183"/>
                      <a:pt x="11" y="185"/>
                    </a:cubicBezTo>
                    <a:cubicBezTo>
                      <a:pt x="11" y="186"/>
                      <a:pt x="11" y="187"/>
                      <a:pt x="10" y="187"/>
                    </a:cubicBezTo>
                    <a:cubicBezTo>
                      <a:pt x="1" y="203"/>
                      <a:pt x="0" y="222"/>
                      <a:pt x="8" y="236"/>
                    </a:cubicBezTo>
                    <a:cubicBezTo>
                      <a:pt x="10" y="240"/>
                      <a:pt x="13" y="244"/>
                      <a:pt x="16" y="247"/>
                    </a:cubicBezTo>
                    <a:cubicBezTo>
                      <a:pt x="146" y="370"/>
                      <a:pt x="146" y="370"/>
                      <a:pt x="146" y="370"/>
                    </a:cubicBezTo>
                    <a:cubicBezTo>
                      <a:pt x="149" y="372"/>
                      <a:pt x="151" y="374"/>
                      <a:pt x="154" y="375"/>
                    </a:cubicBezTo>
                    <a:cubicBezTo>
                      <a:pt x="181" y="390"/>
                      <a:pt x="208" y="405"/>
                      <a:pt x="235" y="419"/>
                    </a:cubicBezTo>
                    <a:cubicBezTo>
                      <a:pt x="236" y="420"/>
                      <a:pt x="238" y="421"/>
                      <a:pt x="239" y="421"/>
                    </a:cubicBezTo>
                    <a:cubicBezTo>
                      <a:pt x="236" y="420"/>
                      <a:pt x="234" y="418"/>
                      <a:pt x="231" y="416"/>
                    </a:cubicBezTo>
                    <a:cubicBezTo>
                      <a:pt x="101" y="293"/>
                      <a:pt x="101" y="293"/>
                      <a:pt x="101" y="293"/>
                    </a:cubicBezTo>
                    <a:cubicBezTo>
                      <a:pt x="97" y="290"/>
                      <a:pt x="95" y="286"/>
                      <a:pt x="93" y="283"/>
                    </a:cubicBezTo>
                    <a:cubicBezTo>
                      <a:pt x="85" y="268"/>
                      <a:pt x="86" y="249"/>
                      <a:pt x="95" y="234"/>
                    </a:cubicBezTo>
                    <a:cubicBezTo>
                      <a:pt x="95" y="233"/>
                      <a:pt x="96" y="232"/>
                      <a:pt x="96" y="232"/>
                    </a:cubicBezTo>
                    <a:cubicBezTo>
                      <a:pt x="98" y="229"/>
                      <a:pt x="99" y="227"/>
                      <a:pt x="101" y="225"/>
                    </a:cubicBezTo>
                    <a:cubicBezTo>
                      <a:pt x="232" y="66"/>
                      <a:pt x="232" y="66"/>
                      <a:pt x="232" y="66"/>
                    </a:cubicBezTo>
                    <a:cubicBezTo>
                      <a:pt x="241" y="55"/>
                      <a:pt x="252" y="49"/>
                      <a:pt x="263" y="47"/>
                    </a:cubicBezTo>
                    <a:cubicBezTo>
                      <a:pt x="272" y="46"/>
                      <a:pt x="280" y="47"/>
                      <a:pt x="287" y="51"/>
                    </a:cubicBezTo>
                    <a:lnTo>
                      <a:pt x="202" y="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230728" y="3124666"/>
            <a:ext cx="2862461" cy="739953"/>
            <a:chOff x="8130600" y="2810798"/>
            <a:chExt cx="3856715" cy="701626"/>
          </a:xfrm>
        </p:grpSpPr>
        <p:sp>
          <p:nvSpPr>
            <p:cNvPr id="47" name="TextBox 46"/>
            <p:cNvSpPr txBox="1"/>
            <p:nvPr/>
          </p:nvSpPr>
          <p:spPr>
            <a:xfrm>
              <a:off x="8130600" y="2810798"/>
              <a:ext cx="1942086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8130600" y="3156750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56705" y="4111295"/>
            <a:ext cx="2880524" cy="739953"/>
            <a:chOff x="163141" y="3887744"/>
            <a:chExt cx="3881053" cy="701626"/>
          </a:xfrm>
        </p:grpSpPr>
        <p:sp>
          <p:nvSpPr>
            <p:cNvPr id="49" name="TextBox 48"/>
            <p:cNvSpPr txBox="1"/>
            <p:nvPr/>
          </p:nvSpPr>
          <p:spPr>
            <a:xfrm>
              <a:off x="163141" y="3887744"/>
              <a:ext cx="1942087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87479" y="4233696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51062" y="1835480"/>
            <a:ext cx="2862459" cy="739954"/>
            <a:chOff x="1251208" y="1633722"/>
            <a:chExt cx="3856715" cy="701623"/>
          </a:xfrm>
        </p:grpSpPr>
        <p:sp>
          <p:nvSpPr>
            <p:cNvPr id="52" name="TextBox 51"/>
            <p:cNvSpPr txBox="1"/>
            <p:nvPr/>
          </p:nvSpPr>
          <p:spPr>
            <a:xfrm>
              <a:off x="1251208" y="1633722"/>
              <a:ext cx="1942088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251208" y="1979673"/>
              <a:ext cx="3856715" cy="3556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49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accent1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62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80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文本框 62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881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1296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359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47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817453" y="1199980"/>
            <a:ext cx="11217889" cy="4045517"/>
          </a:xfrm>
          <a:custGeom>
            <a:avLst/>
            <a:gdLst>
              <a:gd name="connsiteX0" fmla="*/ 8105493 w 11217889"/>
              <a:gd name="connsiteY0" fmla="*/ 9081 h 4045517"/>
              <a:gd name="connsiteX1" fmla="*/ 10717751 w 11217889"/>
              <a:gd name="connsiteY1" fmla="*/ 9081 h 4045517"/>
              <a:gd name="connsiteX2" fmla="*/ 11217889 w 11217889"/>
              <a:gd name="connsiteY2" fmla="*/ 4045517 h 4045517"/>
              <a:gd name="connsiteX3" fmla="*/ 8605631 w 11217889"/>
              <a:gd name="connsiteY3" fmla="*/ 4045517 h 4045517"/>
              <a:gd name="connsiteX4" fmla="*/ 2701831 w 11217889"/>
              <a:gd name="connsiteY4" fmla="*/ 0 h 4045517"/>
              <a:gd name="connsiteX5" fmla="*/ 5314088 w 11217889"/>
              <a:gd name="connsiteY5" fmla="*/ 0 h 4045517"/>
              <a:gd name="connsiteX6" fmla="*/ 5814226 w 11217889"/>
              <a:gd name="connsiteY6" fmla="*/ 4036436 h 4045517"/>
              <a:gd name="connsiteX7" fmla="*/ 3201968 w 11217889"/>
              <a:gd name="connsiteY7" fmla="*/ 4036436 h 4045517"/>
              <a:gd name="connsiteX8" fmla="*/ 0 w 11217889"/>
              <a:gd name="connsiteY8" fmla="*/ 0 h 4045517"/>
              <a:gd name="connsiteX9" fmla="*/ 2612259 w 11217889"/>
              <a:gd name="connsiteY9" fmla="*/ 0 h 4045517"/>
              <a:gd name="connsiteX10" fmla="*/ 3112397 w 11217889"/>
              <a:gd name="connsiteY10" fmla="*/ 4036436 h 4045517"/>
              <a:gd name="connsiteX11" fmla="*/ 500138 w 11217889"/>
              <a:gd name="connsiteY11" fmla="*/ 4036436 h 4045517"/>
              <a:gd name="connsiteX12" fmla="*/ 5403660 w 11217889"/>
              <a:gd name="connsiteY12" fmla="*/ 0 h 4045517"/>
              <a:gd name="connsiteX13" fmla="*/ 8015918 w 11217889"/>
              <a:gd name="connsiteY13" fmla="*/ 0 h 4045517"/>
              <a:gd name="connsiteX14" fmla="*/ 8516056 w 11217889"/>
              <a:gd name="connsiteY14" fmla="*/ 4036436 h 4045517"/>
              <a:gd name="connsiteX15" fmla="*/ 5903798 w 11217889"/>
              <a:gd name="connsiteY15" fmla="*/ 4036436 h 4045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217889" h="4045517">
                <a:moveTo>
                  <a:pt x="8105493" y="9081"/>
                </a:moveTo>
                <a:lnTo>
                  <a:pt x="10717751" y="9081"/>
                </a:lnTo>
                <a:lnTo>
                  <a:pt x="11217889" y="4045517"/>
                </a:lnTo>
                <a:lnTo>
                  <a:pt x="8605631" y="4045517"/>
                </a:lnTo>
                <a:close/>
                <a:moveTo>
                  <a:pt x="2701831" y="0"/>
                </a:moveTo>
                <a:lnTo>
                  <a:pt x="5314088" y="0"/>
                </a:lnTo>
                <a:lnTo>
                  <a:pt x="5814226" y="4036436"/>
                </a:lnTo>
                <a:lnTo>
                  <a:pt x="3201968" y="4036436"/>
                </a:lnTo>
                <a:close/>
                <a:moveTo>
                  <a:pt x="0" y="0"/>
                </a:moveTo>
                <a:lnTo>
                  <a:pt x="2612259" y="0"/>
                </a:lnTo>
                <a:lnTo>
                  <a:pt x="3112397" y="4036436"/>
                </a:lnTo>
                <a:lnTo>
                  <a:pt x="500138" y="4036436"/>
                </a:lnTo>
                <a:close/>
                <a:moveTo>
                  <a:pt x="5403660" y="0"/>
                </a:moveTo>
                <a:lnTo>
                  <a:pt x="8015918" y="0"/>
                </a:lnTo>
                <a:lnTo>
                  <a:pt x="8516056" y="4036436"/>
                </a:lnTo>
                <a:lnTo>
                  <a:pt x="5903798" y="4036436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MH_Text_1"/>
          <p:cNvSpPr txBox="1"/>
          <p:nvPr/>
        </p:nvSpPr>
        <p:spPr>
          <a:xfrm>
            <a:off x="1460823" y="6230912"/>
            <a:ext cx="10440665" cy="553765"/>
          </a:xfrm>
          <a:prstGeom prst="rect">
            <a:avLst/>
          </a:prstGeom>
          <a:noFill/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460824" y="5902285"/>
            <a:ext cx="18722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1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doors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278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7" y="1541333"/>
            <a:ext cx="0" cy="4954609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77" y="1878528"/>
            <a:ext cx="980210" cy="204820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76" y="4863192"/>
            <a:ext cx="981941" cy="204820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76" y="3253894"/>
            <a:ext cx="981941" cy="204820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993" y="1817792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992" y="3192811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992" y="4812879"/>
            <a:ext cx="639919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4657" y="2138535"/>
            <a:ext cx="2561167" cy="831542"/>
            <a:chOff x="-158386" y="2124222"/>
            <a:chExt cx="4463257" cy="907922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4657" y="5210834"/>
            <a:ext cx="2562925" cy="831542"/>
            <a:chOff x="-159167" y="2124222"/>
            <a:chExt cx="4466319" cy="907922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769" y="3636455"/>
            <a:ext cx="2725120" cy="831540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423" y="2317574"/>
            <a:ext cx="3913520" cy="614460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199806" y="3815499"/>
            <a:ext cx="3913520" cy="614460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423" y="5389872"/>
            <a:ext cx="3913520" cy="614460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05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1296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133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84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68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>
            <p:extLst/>
          </p:nvPr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</a:p>
        </p:txBody>
      </p:sp>
      <p:graphicFrame>
        <p:nvGraphicFramePr>
          <p:cNvPr id="36" name="Chart 35"/>
          <p:cNvGraphicFramePr/>
          <p:nvPr>
            <p:extLst/>
          </p:nvPr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</a:p>
        </p:txBody>
      </p:sp>
      <p:graphicFrame>
        <p:nvGraphicFramePr>
          <p:cNvPr id="43" name="Chart 42"/>
          <p:cNvGraphicFramePr/>
          <p:nvPr>
            <p:extLst/>
          </p:nvPr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</a:p>
        </p:txBody>
      </p:sp>
      <p:graphicFrame>
        <p:nvGraphicFramePr>
          <p:cNvPr id="54" name="Chart 53"/>
          <p:cNvGraphicFramePr/>
          <p:nvPr>
            <p:extLst/>
          </p:nvPr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8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04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54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Entry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 flipH="1">
            <a:off x="6530715" y="153903"/>
            <a:ext cx="5975926" cy="692484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41296" dirty="0" smtClean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1296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94" y="-26279"/>
            <a:ext cx="6933344" cy="7270051"/>
          </a:xfrm>
          <a:custGeom>
            <a:avLst/>
            <a:gdLst>
              <a:gd name="connsiteX0" fmla="*/ 2968768 w 5921064"/>
              <a:gd name="connsiteY0" fmla="*/ 1839123 h 6208613"/>
              <a:gd name="connsiteX1" fmla="*/ 3541590 w 5921064"/>
              <a:gd name="connsiteY1" fmla="*/ 1839123 h 6208613"/>
              <a:gd name="connsiteX2" fmla="*/ 2137119 w 5921064"/>
              <a:gd name="connsiteY2" fmla="*/ 5463430 h 6208613"/>
              <a:gd name="connsiteX3" fmla="*/ 1564297 w 5921064"/>
              <a:gd name="connsiteY3" fmla="*/ 5463430 h 6208613"/>
              <a:gd name="connsiteX4" fmla="*/ 1816558 w 5921064"/>
              <a:gd name="connsiteY4" fmla="*/ 1312746 h 6208613"/>
              <a:gd name="connsiteX5" fmla="*/ 3081210 w 5921064"/>
              <a:gd name="connsiteY5" fmla="*/ 1312746 h 6208613"/>
              <a:gd name="connsiteX6" fmla="*/ 1264652 w 5921064"/>
              <a:gd name="connsiteY6" fmla="*/ 5989805 h 6208613"/>
              <a:gd name="connsiteX7" fmla="*/ 0 w 5921064"/>
              <a:gd name="connsiteY7" fmla="*/ 5989805 h 6208613"/>
              <a:gd name="connsiteX8" fmla="*/ 4538652 w 5921064"/>
              <a:gd name="connsiteY8" fmla="*/ 0 h 6208613"/>
              <a:gd name="connsiteX9" fmla="*/ 5921064 w 5921064"/>
              <a:gd name="connsiteY9" fmla="*/ 0 h 6208613"/>
              <a:gd name="connsiteX10" fmla="*/ 4917326 w 5921064"/>
              <a:gd name="connsiteY10" fmla="*/ 2584306 h 6208613"/>
              <a:gd name="connsiteX11" fmla="*/ 5433340 w 5921064"/>
              <a:gd name="connsiteY11" fmla="*/ 2584306 h 6208613"/>
              <a:gd name="connsiteX12" fmla="*/ 4028869 w 5921064"/>
              <a:gd name="connsiteY12" fmla="*/ 6208613 h 6208613"/>
              <a:gd name="connsiteX13" fmla="*/ 3456047 w 5921064"/>
              <a:gd name="connsiteY13" fmla="*/ 6208613 h 6208613"/>
              <a:gd name="connsiteX14" fmla="*/ 3880780 w 5921064"/>
              <a:gd name="connsiteY14" fmla="*/ 5112569 h 6208613"/>
              <a:gd name="connsiteX15" fmla="*/ 2552943 w 5921064"/>
              <a:gd name="connsiteY15" fmla="*/ 5112569 h 6208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921064" h="6208613">
                <a:moveTo>
                  <a:pt x="2968768" y="1839123"/>
                </a:moveTo>
                <a:lnTo>
                  <a:pt x="3541590" y="1839123"/>
                </a:lnTo>
                <a:lnTo>
                  <a:pt x="2137119" y="5463430"/>
                </a:lnTo>
                <a:lnTo>
                  <a:pt x="1564297" y="5463430"/>
                </a:lnTo>
                <a:close/>
                <a:moveTo>
                  <a:pt x="1816558" y="1312746"/>
                </a:moveTo>
                <a:lnTo>
                  <a:pt x="3081210" y="1312746"/>
                </a:lnTo>
                <a:lnTo>
                  <a:pt x="1264652" y="5989805"/>
                </a:lnTo>
                <a:lnTo>
                  <a:pt x="0" y="5989805"/>
                </a:lnTo>
                <a:close/>
                <a:moveTo>
                  <a:pt x="4538652" y="0"/>
                </a:moveTo>
                <a:lnTo>
                  <a:pt x="5921064" y="0"/>
                </a:lnTo>
                <a:lnTo>
                  <a:pt x="4917326" y="2584306"/>
                </a:lnTo>
                <a:lnTo>
                  <a:pt x="5433340" y="2584306"/>
                </a:lnTo>
                <a:lnTo>
                  <a:pt x="4028869" y="6208613"/>
                </a:lnTo>
                <a:lnTo>
                  <a:pt x="3456047" y="6208613"/>
                </a:lnTo>
                <a:lnTo>
                  <a:pt x="3880780" y="5112569"/>
                </a:lnTo>
                <a:lnTo>
                  <a:pt x="2552943" y="5112569"/>
                </a:lnTo>
                <a:close/>
              </a:path>
            </a:pathLst>
          </a:custGeom>
          <a:blipFill dpi="0"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Entry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>
            <a:off x="6717372" y="4541001"/>
            <a:ext cx="4514291" cy="47256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MH_Entry_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 flipH="1">
            <a:off x="6717372" y="5128308"/>
            <a:ext cx="4514291" cy="5170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 anchor="ctr" anchorCtr="0"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805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5" grpId="0" animBg="1"/>
      <p:bldP spid="19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任意多边形 17"/>
          <p:cNvSpPr>
            <a:spLocks/>
          </p:cNvSpPr>
          <p:nvPr/>
        </p:nvSpPr>
        <p:spPr bwMode="auto">
          <a:xfrm>
            <a:off x="3095426" y="0"/>
            <a:ext cx="5997072" cy="6425674"/>
          </a:xfrm>
          <a:custGeom>
            <a:avLst/>
            <a:gdLst>
              <a:gd name="T0" fmla="*/ 0 w 1641135"/>
              <a:gd name="T1" fmla="*/ 0 h 1714500"/>
              <a:gd name="T2" fmla="*/ 236550717 w 1641135"/>
              <a:gd name="T3" fmla="*/ 0 h 1714500"/>
              <a:gd name="T4" fmla="*/ 213100770 w 1641135"/>
              <a:gd name="T5" fmla="*/ 273440078 h 1714500"/>
              <a:gd name="T6" fmla="*/ 0 w 1641135"/>
              <a:gd name="T7" fmla="*/ 0 h 1714500"/>
              <a:gd name="T8" fmla="*/ 0 60000 65536"/>
              <a:gd name="T9" fmla="*/ 0 60000 65536"/>
              <a:gd name="T10" fmla="*/ 0 60000 65536"/>
              <a:gd name="T11" fmla="*/ 0 60000 65536"/>
              <a:gd name="T12" fmla="*/ 0 w 1641135"/>
              <a:gd name="T13" fmla="*/ 0 h 1714500"/>
              <a:gd name="T14" fmla="*/ 1641135 w 1641135"/>
              <a:gd name="T15" fmla="*/ 1714500 h 17145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41135" h="1714500">
                <a:moveTo>
                  <a:pt x="0" y="0"/>
                </a:moveTo>
                <a:lnTo>
                  <a:pt x="1641135" y="0"/>
                </a:lnTo>
                <a:lnTo>
                  <a:pt x="1478445" y="17145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3175" cmpd="sng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75778" name="任意多边形 12"/>
          <p:cNvSpPr>
            <a:spLocks/>
          </p:cNvSpPr>
          <p:nvPr/>
        </p:nvSpPr>
        <p:spPr bwMode="auto">
          <a:xfrm>
            <a:off x="5303928" y="0"/>
            <a:ext cx="7554822" cy="7232650"/>
          </a:xfrm>
          <a:custGeom>
            <a:avLst/>
            <a:gdLst>
              <a:gd name="T0" fmla="*/ 3457570 w 7144661"/>
              <a:gd name="T1" fmla="*/ 0 h 6858000"/>
              <a:gd name="T2" fmla="*/ 7147365 w 7144661"/>
              <a:gd name="T3" fmla="*/ 0 h 6858000"/>
              <a:gd name="T4" fmla="*/ 7147365 w 7144661"/>
              <a:gd name="T5" fmla="*/ 6858000 h 6858000"/>
              <a:gd name="T6" fmla="*/ 0 w 7144661"/>
              <a:gd name="T7" fmla="*/ 6858000 h 6858000"/>
              <a:gd name="T8" fmla="*/ 3457570 w 7144661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4661"/>
              <a:gd name="T16" fmla="*/ 0 h 6858000"/>
              <a:gd name="T17" fmla="*/ 7144661 w 7144661"/>
              <a:gd name="T18" fmla="*/ 6858000 h 68580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4661" h="6858000">
                <a:moveTo>
                  <a:pt x="3456261" y="0"/>
                </a:moveTo>
                <a:lnTo>
                  <a:pt x="7144661" y="0"/>
                </a:lnTo>
                <a:lnTo>
                  <a:pt x="7144661" y="6858000"/>
                </a:lnTo>
                <a:lnTo>
                  <a:pt x="0" y="6858000"/>
                </a:lnTo>
                <a:lnTo>
                  <a:pt x="3456261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175" cmpd="sng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12458" y="4783108"/>
            <a:ext cx="498823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12800" y="4624437"/>
            <a:ext cx="4752528" cy="82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3967" y="4223797"/>
            <a:ext cx="16913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10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">
        <p14:doors dir="vert"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7" grpId="0" animBg="1"/>
      <p:bldP spid="75778" grpId="0" animBg="1"/>
      <p:bldP spid="5" grpId="0"/>
      <p:bldP spid="6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7523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330592" y="5609377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2062" y="4491890"/>
            <a:ext cx="2163886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430334" y="3394026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807225" y="2196210"/>
            <a:ext cx="1803237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627275" y="5153230"/>
            <a:ext cx="1194815" cy="1124575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908406" y="4028662"/>
            <a:ext cx="1194815" cy="1124576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486708" y="2904099"/>
            <a:ext cx="1194815" cy="1124573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4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9307" y="1842193"/>
            <a:ext cx="1194815" cy="1124575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77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8750"/>
              <a:ext cx="771727" cy="6044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77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5030321" y="1802601"/>
            <a:ext cx="901620" cy="901620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6011260" y="5140260"/>
            <a:ext cx="901619" cy="901620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912184" y="4039223"/>
            <a:ext cx="901620" cy="901620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826516" y="2873633"/>
            <a:ext cx="901620" cy="901620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5232576" y="1999830"/>
            <a:ext cx="488379" cy="48837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242020" y="5422854"/>
            <a:ext cx="433144" cy="331053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129720" y="4293656"/>
            <a:ext cx="448210" cy="38598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6079787" y="3099178"/>
            <a:ext cx="424142" cy="413042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7029621" y="5070355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916974" y="4029336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846002" y="2816461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84450" y="1699230"/>
            <a:ext cx="1768573" cy="2243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090222" y="1937276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869251" y="3035584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916992" y="4254369"/>
            <a:ext cx="26441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026722" y="5304510"/>
            <a:ext cx="2707974" cy="24570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95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95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880973" y="267892"/>
            <a:ext cx="256480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zh-CN" alt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880973" y="586014"/>
            <a:ext cx="1899559" cy="16158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05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41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94" y="448"/>
            <a:ext cx="12856810" cy="723175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148" y="4414899"/>
            <a:ext cx="12856457" cy="2817307"/>
          </a:xfrm>
          <a:custGeom>
            <a:avLst/>
            <a:gdLst>
              <a:gd name="T0" fmla="*/ 0 w 4187"/>
              <a:gd name="T1" fmla="*/ 541 h 541"/>
              <a:gd name="T2" fmla="*/ 4187 w 4187"/>
              <a:gd name="T3" fmla="*/ 0 h 541"/>
              <a:gd name="T4" fmla="*/ 4187 w 4187"/>
              <a:gd name="T5" fmla="*/ 541 h 541"/>
              <a:gd name="T6" fmla="*/ 0 w 4187"/>
              <a:gd name="T7" fmla="*/ 541 h 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541">
                <a:moveTo>
                  <a:pt x="0" y="541"/>
                </a:moveTo>
                <a:lnTo>
                  <a:pt x="4187" y="0"/>
                </a:lnTo>
                <a:lnTo>
                  <a:pt x="4187" y="541"/>
                </a:lnTo>
                <a:lnTo>
                  <a:pt x="0" y="541"/>
                </a:lnTo>
                <a:close/>
              </a:path>
            </a:pathLst>
          </a:custGeom>
          <a:solidFill>
            <a:srgbClr val="FABC12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8564" tIns="64282" rIns="128564" bIns="6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148" y="3472327"/>
            <a:ext cx="12856457" cy="3759878"/>
          </a:xfrm>
          <a:custGeom>
            <a:avLst/>
            <a:gdLst>
              <a:gd name="T0" fmla="*/ 4187 w 4187"/>
              <a:gd name="T1" fmla="*/ 722 h 722"/>
              <a:gd name="T2" fmla="*/ 0 w 4187"/>
              <a:gd name="T3" fmla="*/ 0 h 722"/>
              <a:gd name="T4" fmla="*/ 0 w 4187"/>
              <a:gd name="T5" fmla="*/ 722 h 722"/>
              <a:gd name="T6" fmla="*/ 4187 w 4187"/>
              <a:gd name="T7" fmla="*/ 722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87" h="722">
                <a:moveTo>
                  <a:pt x="4187" y="722"/>
                </a:moveTo>
                <a:lnTo>
                  <a:pt x="0" y="0"/>
                </a:lnTo>
                <a:lnTo>
                  <a:pt x="0" y="722"/>
                </a:lnTo>
                <a:lnTo>
                  <a:pt x="4187" y="722"/>
                </a:lnTo>
                <a:close/>
              </a:path>
            </a:pathLst>
          </a:custGeom>
          <a:solidFill>
            <a:srgbClr val="150F59">
              <a:alpha val="80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8564" tIns="64282" rIns="128564" bIns="64282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矩形 259"/>
          <p:cNvSpPr>
            <a:spLocks noChangeArrowheads="1"/>
          </p:cNvSpPr>
          <p:nvPr/>
        </p:nvSpPr>
        <p:spPr bwMode="auto">
          <a:xfrm>
            <a:off x="453450" y="5272305"/>
            <a:ext cx="647894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5400" cap="all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453449" y="6006733"/>
            <a:ext cx="5687930" cy="523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COMMERCIAL PROJECT PLAN</a:t>
            </a: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53447" y="6409685"/>
            <a:ext cx="4570814" cy="338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1600" cap="all" spc="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这里输入您公司的名称</a:t>
            </a: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53447" y="4254754"/>
            <a:ext cx="2591967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7999" cap="all" dirty="0" smtClean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7999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5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5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4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6" grpId="0"/>
      <p:bldP spid="7" grpId="0"/>
      <p:bldP spid="7" grpId="1"/>
      <p:bldP spid="8" grpId="0"/>
      <p:bldP spid="8" grpId="1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BEEFD38-44A3-4EB2-880B-C71C3E4BCC2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入职培训（2）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3111"/>
  <p:tag name="MH_LIBRARY" val="CONTENTS"/>
  <p:tag name="MH_AUTOCOLOR" val="TRUE"/>
  <p:tag name="MH_TYPE" val="SECTION"/>
  <p:tag name="ID" val="54712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233"/>
  <p:tag name="MH_LIBRARY" val="CONTENTS"/>
  <p:tag name="MH_TYPE" val="ENTRY"/>
  <p:tag name="ID" val="547144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50F59"/>
      </a:accent1>
      <a:accent2>
        <a:srgbClr val="FABC12"/>
      </a:accent2>
      <a:accent3>
        <a:srgbClr val="150F59"/>
      </a:accent3>
      <a:accent4>
        <a:srgbClr val="FABC12"/>
      </a:accent4>
      <a:accent5>
        <a:srgbClr val="150F59"/>
      </a:accent5>
      <a:accent6>
        <a:srgbClr val="FABC12"/>
      </a:accent6>
      <a:hlink>
        <a:srgbClr val="150F59"/>
      </a:hlink>
      <a:folHlink>
        <a:srgbClr val="FABC1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2168</Words>
  <Application>Microsoft Office PowerPoint</Application>
  <PresentationFormat>自定义</PresentationFormat>
  <Paragraphs>228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入职培训（2）</dc:title>
  <dc:creator/>
  <cp:keywords>第一PPT模板网-WWW.1PPT.COM</cp:keywords>
  <cp:lastModifiedBy/>
  <cp:revision>1</cp:revision>
  <dcterms:created xsi:type="dcterms:W3CDTF">2016-10-17T14:00:15Z</dcterms:created>
  <dcterms:modified xsi:type="dcterms:W3CDTF">2019-01-21T06:14:17Z</dcterms:modified>
</cp:coreProperties>
</file>