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53" r:id="rId2"/>
    <p:sldId id="3148" r:id="rId3"/>
    <p:sldId id="3154" r:id="rId4"/>
    <p:sldId id="3125" r:id="rId5"/>
    <p:sldId id="3096" r:id="rId6"/>
    <p:sldId id="3124" r:id="rId7"/>
    <p:sldId id="3097" r:id="rId8"/>
    <p:sldId id="3155" r:id="rId9"/>
    <p:sldId id="3091" r:id="rId10"/>
    <p:sldId id="3087" r:id="rId11"/>
    <p:sldId id="3088" r:id="rId12"/>
    <p:sldId id="3126" r:id="rId13"/>
    <p:sldId id="3156" r:id="rId14"/>
    <p:sldId id="3089" r:id="rId15"/>
    <p:sldId id="3095" r:id="rId16"/>
    <p:sldId id="3127" r:id="rId17"/>
    <p:sldId id="3090" r:id="rId18"/>
    <p:sldId id="3157" r:id="rId19"/>
    <p:sldId id="3093" r:id="rId20"/>
    <p:sldId id="3092" r:id="rId21"/>
    <p:sldId id="3094" r:id="rId22"/>
    <p:sldId id="315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37943008"/>
        <c:axId val="1837956608"/>
      </c:lineChart>
      <c:catAx>
        <c:axId val="1837943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37956608"/>
        <c:crosses val="autoZero"/>
        <c:auto val="1"/>
        <c:lblAlgn val="ctr"/>
        <c:lblOffset val="100"/>
        <c:noMultiLvlLbl val="0"/>
      </c:catAx>
      <c:valAx>
        <c:axId val="1837956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37943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470832256"/>
        <c:axId val="1470826272"/>
      </c:barChart>
      <c:catAx>
        <c:axId val="1470832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70826272"/>
        <c:crosses val="autoZero"/>
        <c:auto val="1"/>
        <c:lblAlgn val="ctr"/>
        <c:lblOffset val="100"/>
        <c:noMultiLvlLbl val="0"/>
      </c:catAx>
      <c:valAx>
        <c:axId val="1470826272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70832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470832800"/>
        <c:axId val="1470833344"/>
        <c:axId val="0"/>
      </c:bar3DChart>
      <c:catAx>
        <c:axId val="14708328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70833344"/>
        <c:crosses val="autoZero"/>
        <c:auto val="1"/>
        <c:lblAlgn val="ctr"/>
        <c:lblOffset val="100"/>
        <c:noMultiLvlLbl val="0"/>
      </c:catAx>
      <c:valAx>
        <c:axId val="1470833344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70832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837932672"/>
        <c:axId val="1837924512"/>
      </c:barChart>
      <c:catAx>
        <c:axId val="18379326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37924512"/>
        <c:crosses val="autoZero"/>
        <c:auto val="1"/>
        <c:lblAlgn val="ctr"/>
        <c:lblOffset val="100"/>
        <c:noMultiLvlLbl val="0"/>
      </c:catAx>
      <c:valAx>
        <c:axId val="183792451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379326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1470829536"/>
        <c:axId val="1470847488"/>
      </c:barChart>
      <c:catAx>
        <c:axId val="14708295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70847488"/>
        <c:crosses val="autoZero"/>
        <c:auto val="1"/>
        <c:lblAlgn val="ctr"/>
        <c:lblOffset val="100"/>
        <c:noMultiLvlLbl val="0"/>
      </c:catAx>
      <c:valAx>
        <c:axId val="14708474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708295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497714624"/>
        <c:axId val="1497711904"/>
      </c:barChart>
      <c:catAx>
        <c:axId val="14977146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97711904"/>
        <c:crosses val="autoZero"/>
        <c:auto val="1"/>
        <c:lblAlgn val="ctr"/>
        <c:lblOffset val="100"/>
        <c:noMultiLvlLbl val="0"/>
      </c:catAx>
      <c:valAx>
        <c:axId val="14977119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977146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837950624"/>
        <c:axId val="1837932128"/>
      </c:barChart>
      <c:catAx>
        <c:axId val="18379506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37932128"/>
        <c:crosses val="autoZero"/>
        <c:auto val="1"/>
        <c:lblAlgn val="ctr"/>
        <c:lblOffset val="100"/>
        <c:noMultiLvlLbl val="0"/>
      </c:catAx>
      <c:valAx>
        <c:axId val="18379321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379506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185347" name="Header Placeholder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03028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dirty="0" err="1" smtClean="0"/>
              <a:t>MyFirsemplae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4395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070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266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804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9668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017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5937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890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42510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69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291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1217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1658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4184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438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4617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8208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185347" name="Header Placeholder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03028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dirty="0" err="1" smtClean="0"/>
              <a:t>MyFirsemplae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26383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0544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564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093089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1" r:id="rId2"/>
    <p:sldLayoutId id="2147483972" r:id="rId3"/>
    <p:sldLayoutId id="2147483973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H="1">
            <a:off x="1347059" y="2806101"/>
            <a:ext cx="10164636" cy="0"/>
          </a:xfrm>
          <a:prstGeom prst="line">
            <a:avLst/>
          </a:prstGeom>
          <a:ln w="1905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1684092" y="2020431"/>
            <a:ext cx="1537865" cy="1700802"/>
            <a:chOff x="3419863" y="1304398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5" name="Freeform 44"/>
            <p:cNvSpPr/>
            <p:nvPr/>
          </p:nvSpPr>
          <p:spPr>
            <a:xfrm rot="16200000">
              <a:off x="3362257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50" name="Rectangle 47"/>
            <p:cNvSpPr>
              <a:spLocks noChangeArrowheads="1"/>
            </p:cNvSpPr>
            <p:nvPr/>
          </p:nvSpPr>
          <p:spPr bwMode="auto">
            <a:xfrm>
              <a:off x="3682361" y="1468512"/>
              <a:ext cx="569534" cy="68192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入</a:t>
              </a:r>
              <a:endParaRPr lang="en-US" altLang="zh-CN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6"/>
          <p:cNvGrpSpPr>
            <a:grpSpLocks/>
          </p:cNvGrpSpPr>
          <p:nvPr/>
        </p:nvGrpSpPr>
        <p:grpSpPr bwMode="auto">
          <a:xfrm>
            <a:off x="4382612" y="2020431"/>
            <a:ext cx="1540097" cy="1700802"/>
            <a:chOff x="4740719" y="1304399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Freeform 53"/>
            <p:cNvSpPr/>
            <p:nvPr/>
          </p:nvSpPr>
          <p:spPr>
            <a:xfrm rot="16200000">
              <a:off x="4683113" y="1362005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48" name="Rectangle 54"/>
            <p:cNvSpPr>
              <a:spLocks noChangeArrowheads="1"/>
            </p:cNvSpPr>
            <p:nvPr/>
          </p:nvSpPr>
          <p:spPr bwMode="auto">
            <a:xfrm>
              <a:off x="5003628" y="1468513"/>
              <a:ext cx="568708" cy="681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职</a:t>
              </a:r>
              <a:endParaRPr lang="en-US" altLang="zh-CN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7083168" y="2020517"/>
            <a:ext cx="1538913" cy="1700902"/>
            <a:chOff x="3419864" y="1304397"/>
            <a:chExt cx="1094533" cy="1209746"/>
          </a:xfrm>
          <a:solidFill>
            <a:schemeClr val="accent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3682558" y="1468512"/>
              <a:ext cx="569146" cy="6818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527">
                <a:lnSpc>
                  <a:spcPct val="130000"/>
                </a:lnSpc>
                <a:defRPr/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培</a:t>
              </a:r>
              <a:endParaRPr lang="en-US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70"/>
          <p:cNvGrpSpPr/>
          <p:nvPr/>
        </p:nvGrpSpPr>
        <p:grpSpPr>
          <a:xfrm>
            <a:off x="9783015" y="2020516"/>
            <a:ext cx="1538913" cy="1700902"/>
            <a:chOff x="4740719" y="1304398"/>
            <a:chExt cx="1094533" cy="1209746"/>
          </a:xfrm>
          <a:solidFill>
            <a:schemeClr val="accent3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003409" y="1468513"/>
              <a:ext cx="569146" cy="6818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527">
                <a:lnSpc>
                  <a:spcPct val="130000"/>
                </a:lnSpc>
                <a:defRPr/>
              </a:pPr>
              <a:r>
                <a:rPr lang="zh-CN" altLang="en-US" sz="48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ea"/>
                  <a:sym typeface="Arial" panose="020B0604020202020204" pitchFamily="34" charset="0"/>
                </a:rPr>
                <a:t>训</a:t>
              </a:r>
              <a:endParaRPr lang="en-US" sz="48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Arc 30"/>
          <p:cNvSpPr/>
          <p:nvPr/>
        </p:nvSpPr>
        <p:spPr>
          <a:xfrm rot="19051047">
            <a:off x="2873762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527">
              <a:lnSpc>
                <a:spcPct val="130000"/>
              </a:lnSpc>
              <a:defRPr/>
            </a:pPr>
            <a:endParaRPr 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Arc 31"/>
          <p:cNvSpPr/>
          <p:nvPr/>
        </p:nvSpPr>
        <p:spPr>
          <a:xfrm rot="19051047">
            <a:off x="5471837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527">
              <a:lnSpc>
                <a:spcPct val="130000"/>
              </a:lnSpc>
              <a:defRPr/>
            </a:pPr>
            <a:endParaRPr 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Arc 32"/>
          <p:cNvSpPr/>
          <p:nvPr/>
        </p:nvSpPr>
        <p:spPr>
          <a:xfrm rot="19051047">
            <a:off x="8072145" y="1500367"/>
            <a:ext cx="2298984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527">
              <a:lnSpc>
                <a:spcPct val="130000"/>
              </a:lnSpc>
              <a:defRPr/>
            </a:pPr>
            <a:endParaRPr lang="en-US" sz="26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5"/>
          <p:cNvSpPr txBox="1">
            <a:spLocks noChangeArrowheads="1"/>
          </p:cNvSpPr>
          <p:nvPr/>
        </p:nvSpPr>
        <p:spPr bwMode="auto">
          <a:xfrm>
            <a:off x="3656850" y="5597983"/>
            <a:ext cx="5545052" cy="3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NEW STAFF INDUCTION TRAINING MANUAL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204086" y="4408413"/>
            <a:ext cx="8617777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5999" cap="all" dirty="0">
                <a:solidFill>
                  <a:schemeClr val="accent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Arial" panose="020B0604020202020204" pitchFamily="34" charset="0"/>
              </a:rPr>
              <a:t>新员工转正演讲</a:t>
            </a:r>
            <a:r>
              <a:rPr lang="en-US" altLang="zh-CN" sz="5999" cap="all" dirty="0" err="1">
                <a:solidFill>
                  <a:schemeClr val="accent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sz="5999" cap="all" dirty="0">
                <a:solidFill>
                  <a:schemeClr val="accent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Arial" panose="020B0604020202020204" pitchFamily="34" charset="0"/>
              </a:rPr>
              <a:t>模板</a:t>
            </a:r>
          </a:p>
        </p:txBody>
      </p:sp>
      <p:cxnSp>
        <p:nvCxnSpPr>
          <p:cNvPr id="36" name="直接连接符 35"/>
          <p:cNvCxnSpPr/>
          <p:nvPr/>
        </p:nvCxnSpPr>
        <p:spPr>
          <a:xfrm flipH="1">
            <a:off x="3090367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8909600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088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任意多边形 49"/>
          <p:cNvSpPr/>
          <p:nvPr/>
        </p:nvSpPr>
        <p:spPr bwMode="auto">
          <a:xfrm>
            <a:off x="346737" y="-16960"/>
            <a:ext cx="6172198" cy="7248718"/>
          </a:xfrm>
          <a:custGeom>
            <a:avLst/>
            <a:gdLst>
              <a:gd name="connsiteX0" fmla="*/ 0 w 3810000"/>
              <a:gd name="connsiteY0" fmla="*/ 0 h 5181600"/>
              <a:gd name="connsiteX1" fmla="*/ 1079500 w 3810000"/>
              <a:gd name="connsiteY1" fmla="*/ 5181600 h 5181600"/>
              <a:gd name="connsiteX2" fmla="*/ 3810000 w 3810000"/>
              <a:gd name="connsiteY2" fmla="*/ 5181600 h 5181600"/>
              <a:gd name="connsiteX3" fmla="*/ 2514600 w 3810000"/>
              <a:gd name="connsiteY3" fmla="*/ 12700 h 5181600"/>
              <a:gd name="connsiteX4" fmla="*/ 0 w 3810000"/>
              <a:gd name="connsiteY4" fmla="*/ 0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0000" h="5181600">
                <a:moveTo>
                  <a:pt x="0" y="0"/>
                </a:moveTo>
                <a:lnTo>
                  <a:pt x="1079500" y="5181600"/>
                </a:lnTo>
                <a:lnTo>
                  <a:pt x="3810000" y="5181600"/>
                </a:lnTo>
                <a:lnTo>
                  <a:pt x="2514600" y="127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" name="任意多边形 3"/>
          <p:cNvSpPr/>
          <p:nvPr/>
        </p:nvSpPr>
        <p:spPr bwMode="auto">
          <a:xfrm>
            <a:off x="794" y="-16960"/>
            <a:ext cx="6172198" cy="7248718"/>
          </a:xfrm>
          <a:custGeom>
            <a:avLst/>
            <a:gdLst>
              <a:gd name="connsiteX0" fmla="*/ 0 w 3810000"/>
              <a:gd name="connsiteY0" fmla="*/ 0 h 5181600"/>
              <a:gd name="connsiteX1" fmla="*/ 1079500 w 3810000"/>
              <a:gd name="connsiteY1" fmla="*/ 5181600 h 5181600"/>
              <a:gd name="connsiteX2" fmla="*/ 3810000 w 3810000"/>
              <a:gd name="connsiteY2" fmla="*/ 5181600 h 5181600"/>
              <a:gd name="connsiteX3" fmla="*/ 2514600 w 3810000"/>
              <a:gd name="connsiteY3" fmla="*/ 12700 h 5181600"/>
              <a:gd name="connsiteX4" fmla="*/ 0 w 3810000"/>
              <a:gd name="connsiteY4" fmla="*/ 0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0000" h="5181600">
                <a:moveTo>
                  <a:pt x="0" y="0"/>
                </a:moveTo>
                <a:lnTo>
                  <a:pt x="1079500" y="5181600"/>
                </a:lnTo>
                <a:lnTo>
                  <a:pt x="3810000" y="5181600"/>
                </a:lnTo>
                <a:lnTo>
                  <a:pt x="2514600" y="127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7" name="TextBox 12"/>
          <p:cNvSpPr>
            <a:spLocks noChangeArrowheads="1"/>
          </p:cNvSpPr>
          <p:nvPr/>
        </p:nvSpPr>
        <p:spPr bwMode="auto">
          <a:xfrm>
            <a:off x="1676847" y="134220"/>
            <a:ext cx="1969925" cy="1163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8" name="TextBox 13"/>
          <p:cNvSpPr>
            <a:spLocks noChangeArrowheads="1"/>
          </p:cNvSpPr>
          <p:nvPr/>
        </p:nvSpPr>
        <p:spPr bwMode="auto">
          <a:xfrm>
            <a:off x="6864878" y="2392189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4"/>
          <p:cNvSpPr>
            <a:spLocks noChangeArrowheads="1"/>
          </p:cNvSpPr>
          <p:nvPr/>
        </p:nvSpPr>
        <p:spPr bwMode="auto">
          <a:xfrm>
            <a:off x="6864878" y="3172186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TextBox 15"/>
          <p:cNvSpPr>
            <a:spLocks noChangeArrowheads="1"/>
          </p:cNvSpPr>
          <p:nvPr/>
        </p:nvSpPr>
        <p:spPr bwMode="auto">
          <a:xfrm>
            <a:off x="6864878" y="3952181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TextBox 16"/>
          <p:cNvSpPr>
            <a:spLocks noChangeArrowheads="1"/>
          </p:cNvSpPr>
          <p:nvPr/>
        </p:nvSpPr>
        <p:spPr bwMode="auto">
          <a:xfrm>
            <a:off x="6864878" y="4732178"/>
            <a:ext cx="4795469" cy="52322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五边形 2"/>
          <p:cNvSpPr>
            <a:spLocks noChangeArrowheads="1"/>
          </p:cNvSpPr>
          <p:nvPr/>
        </p:nvSpPr>
        <p:spPr bwMode="auto">
          <a:xfrm>
            <a:off x="6193676" y="2392188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五边形 18"/>
          <p:cNvSpPr>
            <a:spLocks noChangeArrowheads="1"/>
          </p:cNvSpPr>
          <p:nvPr/>
        </p:nvSpPr>
        <p:spPr bwMode="auto">
          <a:xfrm>
            <a:off x="6193676" y="4732176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五边形 19"/>
          <p:cNvSpPr>
            <a:spLocks noChangeArrowheads="1"/>
          </p:cNvSpPr>
          <p:nvPr/>
        </p:nvSpPr>
        <p:spPr bwMode="auto">
          <a:xfrm>
            <a:off x="6193676" y="3172183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五边形 20"/>
          <p:cNvSpPr>
            <a:spLocks noChangeArrowheads="1"/>
          </p:cNvSpPr>
          <p:nvPr/>
        </p:nvSpPr>
        <p:spPr bwMode="auto">
          <a:xfrm>
            <a:off x="6193676" y="3952179"/>
            <a:ext cx="910554" cy="48708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5"/>
          <p:cNvSpPr>
            <a:spLocks noChangeArrowheads="1"/>
          </p:cNvSpPr>
          <p:nvPr/>
        </p:nvSpPr>
        <p:spPr bwMode="auto">
          <a:xfrm>
            <a:off x="6193676" y="2303401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7"/>
          <p:cNvSpPr>
            <a:spLocks noChangeArrowheads="1"/>
          </p:cNvSpPr>
          <p:nvPr/>
        </p:nvSpPr>
        <p:spPr bwMode="auto">
          <a:xfrm>
            <a:off x="6193676" y="3063312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9"/>
          <p:cNvSpPr>
            <a:spLocks noChangeArrowheads="1"/>
          </p:cNvSpPr>
          <p:nvPr/>
        </p:nvSpPr>
        <p:spPr bwMode="auto">
          <a:xfrm>
            <a:off x="6193676" y="3821548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>
            <a:spLocks noChangeArrowheads="1"/>
          </p:cNvSpPr>
          <p:nvPr/>
        </p:nvSpPr>
        <p:spPr bwMode="auto">
          <a:xfrm>
            <a:off x="6193676" y="4581457"/>
            <a:ext cx="545208" cy="87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64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28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08265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680242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227805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28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en-US" sz="12128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88728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28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en-US" sz="12128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48362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810720" y="3733036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770377" y="233334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4110" y="1548678"/>
            <a:ext cx="12922066" cy="409822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626358" y="2687196"/>
            <a:ext cx="1731029" cy="1655694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2128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en-US" sz="12128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文本框 58"/>
          <p:cNvSpPr txBox="1"/>
          <p:nvPr/>
        </p:nvSpPr>
        <p:spPr>
          <a:xfrm>
            <a:off x="3547278" y="3529272"/>
            <a:ext cx="3347049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37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547275" y="2924919"/>
            <a:ext cx="1915909" cy="61170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375" b="0" i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375" b="0" i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9208397" y="2588422"/>
            <a:ext cx="281250" cy="242746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836748" y="3299919"/>
            <a:ext cx="418527" cy="36160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697794" y="1903714"/>
            <a:ext cx="281250" cy="24274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796011" y="3678269"/>
            <a:ext cx="996095" cy="860492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657058" y="3614651"/>
            <a:ext cx="1240516" cy="1069756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1049918" y="3999699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901479" y="4530390"/>
            <a:ext cx="122211" cy="12221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10025363" y="3303270"/>
            <a:ext cx="120536" cy="1222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8266712" y="2281225"/>
            <a:ext cx="133929" cy="115513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644224" y="2441100"/>
            <a:ext cx="135602" cy="11551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607939" y="4334519"/>
            <a:ext cx="7099900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14295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H="1">
            <a:off x="1347059" y="2806101"/>
            <a:ext cx="10164636" cy="0"/>
          </a:xfrm>
          <a:prstGeom prst="line">
            <a:avLst/>
          </a:prstGeom>
          <a:ln w="1905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1684092" y="2020431"/>
            <a:ext cx="1537865" cy="1700802"/>
            <a:chOff x="3419863" y="1304398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5" name="Freeform 44"/>
            <p:cNvSpPr/>
            <p:nvPr/>
          </p:nvSpPr>
          <p:spPr>
            <a:xfrm rot="16200000">
              <a:off x="3362257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50" name="Rectangle 47"/>
            <p:cNvSpPr>
              <a:spLocks noChangeArrowheads="1"/>
            </p:cNvSpPr>
            <p:nvPr/>
          </p:nvSpPr>
          <p:spPr bwMode="auto">
            <a:xfrm>
              <a:off x="3682360" y="1468512"/>
              <a:ext cx="569535" cy="70928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 smtClean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感</a:t>
              </a:r>
              <a:endParaRPr lang="en-US" altLang="zh-CN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6"/>
          <p:cNvGrpSpPr>
            <a:grpSpLocks/>
          </p:cNvGrpSpPr>
          <p:nvPr/>
        </p:nvGrpSpPr>
        <p:grpSpPr bwMode="auto">
          <a:xfrm>
            <a:off x="4382612" y="2020431"/>
            <a:ext cx="1540097" cy="1700802"/>
            <a:chOff x="4740719" y="1304399"/>
            <a:chExt cx="1094533" cy="120974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Freeform 53"/>
            <p:cNvSpPr/>
            <p:nvPr/>
          </p:nvSpPr>
          <p:spPr>
            <a:xfrm rot="16200000">
              <a:off x="4683113" y="1362005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348" name="Rectangle 54"/>
            <p:cNvSpPr>
              <a:spLocks noChangeArrowheads="1"/>
            </p:cNvSpPr>
            <p:nvPr/>
          </p:nvSpPr>
          <p:spPr bwMode="auto">
            <a:xfrm>
              <a:off x="5003627" y="1468513"/>
              <a:ext cx="568709" cy="709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4800" dirty="0" smtClean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谢</a:t>
              </a:r>
              <a:endParaRPr lang="en-US" altLang="zh-CN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7083168" y="2020517"/>
            <a:ext cx="1538913" cy="1700902"/>
            <a:chOff x="3419864" y="1304397"/>
            <a:chExt cx="1094533" cy="1209746"/>
          </a:xfrm>
          <a:solidFill>
            <a:schemeClr val="accent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3682558" y="1468512"/>
              <a:ext cx="569147" cy="7092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527">
                <a:lnSpc>
                  <a:spcPct val="130000"/>
                </a:lnSpc>
                <a:defRPr/>
              </a:pPr>
              <a:r>
                <a:rPr lang="zh-CN" altLang="en-US" sz="4800" dirty="0" smtClean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聆</a:t>
              </a:r>
              <a:endParaRPr lang="en-US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70"/>
          <p:cNvGrpSpPr/>
          <p:nvPr/>
        </p:nvGrpSpPr>
        <p:grpSpPr>
          <a:xfrm>
            <a:off x="9783015" y="2020516"/>
            <a:ext cx="1538913" cy="1700902"/>
            <a:chOff x="4740719" y="1304398"/>
            <a:chExt cx="1094533" cy="1209746"/>
          </a:xfrm>
          <a:solidFill>
            <a:schemeClr val="accent3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527">
                <a:lnSpc>
                  <a:spcPct val="130000"/>
                </a:lnSpc>
                <a:defRPr/>
              </a:pPr>
              <a:endParaRPr lang="en-US" sz="4800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003409" y="1468513"/>
              <a:ext cx="569147" cy="7092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450527">
                <a:lnSpc>
                  <a:spcPct val="130000"/>
                </a:lnSpc>
                <a:defRPr/>
              </a:pPr>
              <a:r>
                <a:rPr lang="zh-CN" altLang="en-US" sz="4800" dirty="0" smtClean="0">
                  <a:solidFill>
                    <a:schemeClr val="bg1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+mn-ea"/>
                  <a:sym typeface="Arial" panose="020B0604020202020204" pitchFamily="34" charset="0"/>
                </a:rPr>
                <a:t>听</a:t>
              </a:r>
              <a:endParaRPr lang="en-US" sz="4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Arc 30"/>
          <p:cNvSpPr/>
          <p:nvPr/>
        </p:nvSpPr>
        <p:spPr>
          <a:xfrm rot="19051047">
            <a:off x="2873762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527">
              <a:lnSpc>
                <a:spcPct val="130000"/>
              </a:lnSpc>
              <a:defRPr/>
            </a:pPr>
            <a:endParaRPr 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Arc 31"/>
          <p:cNvSpPr/>
          <p:nvPr/>
        </p:nvSpPr>
        <p:spPr>
          <a:xfrm rot="19051047">
            <a:off x="5471837" y="1500367"/>
            <a:ext cx="2301216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527">
              <a:lnSpc>
                <a:spcPct val="130000"/>
              </a:lnSpc>
              <a:defRPr/>
            </a:pPr>
            <a:endParaRPr 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Arc 32"/>
          <p:cNvSpPr/>
          <p:nvPr/>
        </p:nvSpPr>
        <p:spPr>
          <a:xfrm rot="19051047">
            <a:off x="8072145" y="1500367"/>
            <a:ext cx="2298984" cy="2298984"/>
          </a:xfrm>
          <a:prstGeom prst="arc">
            <a:avLst/>
          </a:prstGeom>
          <a:ln w="28575">
            <a:solidFill>
              <a:schemeClr val="accent2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450527">
              <a:lnSpc>
                <a:spcPct val="130000"/>
              </a:lnSpc>
              <a:defRPr/>
            </a:pPr>
            <a:endParaRPr lang="en-US" sz="26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5"/>
          <p:cNvSpPr txBox="1">
            <a:spLocks noChangeArrowheads="1"/>
          </p:cNvSpPr>
          <p:nvPr/>
        </p:nvSpPr>
        <p:spPr bwMode="auto">
          <a:xfrm>
            <a:off x="3656850" y="5597983"/>
            <a:ext cx="5545052" cy="3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NEW STAFF INDUCTION TRAINING MANUAL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H="1">
            <a:off x="3090367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8909600" y="5783783"/>
            <a:ext cx="9357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20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A7BA984-1FB7-470C-BD45-40658BEB077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入职培训"/>
</p:tagLst>
</file>

<file path=ppt/theme/theme1.xml><?xml version="1.0" encoding="utf-8"?>
<a:theme xmlns:a="http://schemas.openxmlformats.org/drawingml/2006/main" name="第一PPT，www.1ppt.com">
  <a:themeElements>
    <a:clrScheme name="自定义 10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91B89"/>
      </a:accent1>
      <a:accent2>
        <a:srgbClr val="EEB51A"/>
      </a:accent2>
      <a:accent3>
        <a:srgbClr val="591B89"/>
      </a:accent3>
      <a:accent4>
        <a:srgbClr val="EEB51A"/>
      </a:accent4>
      <a:accent5>
        <a:srgbClr val="591B89"/>
      </a:accent5>
      <a:accent6>
        <a:srgbClr val="EEB51A"/>
      </a:accent6>
      <a:hlink>
        <a:srgbClr val="591B89"/>
      </a:hlink>
      <a:folHlink>
        <a:srgbClr val="EEB51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2473</Words>
  <Application>Microsoft Office PowerPoint</Application>
  <PresentationFormat>自定义</PresentationFormat>
  <Paragraphs>201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Arial Unicode MS</vt:lpstr>
      <vt:lpstr>Simply City Light</vt:lpstr>
      <vt:lpstr>方正正准黑简体</vt:lpstr>
      <vt:lpstr>汉仪中圆简</vt:lpstr>
      <vt:lpstr>华文中宋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入职培训</dc:title>
  <dc:creator/>
  <cp:keywords>www.1ppt.com</cp:keywords>
  <cp:lastModifiedBy/>
  <cp:revision>1</cp:revision>
  <dcterms:created xsi:type="dcterms:W3CDTF">2016-10-17T14:00:15Z</dcterms:created>
  <dcterms:modified xsi:type="dcterms:W3CDTF">2019-01-21T06:07:18Z</dcterms:modified>
</cp:coreProperties>
</file>