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84" r:id="rId2"/>
    <p:sldId id="286" r:id="rId3"/>
    <p:sldId id="292" r:id="rId4"/>
    <p:sldId id="294" r:id="rId5"/>
    <p:sldId id="296" r:id="rId6"/>
    <p:sldId id="297" r:id="rId7"/>
    <p:sldId id="295" r:id="rId8"/>
    <p:sldId id="287" r:id="rId9"/>
    <p:sldId id="298" r:id="rId10"/>
    <p:sldId id="306" r:id="rId11"/>
    <p:sldId id="310" r:id="rId12"/>
    <p:sldId id="317" r:id="rId13"/>
    <p:sldId id="288" r:id="rId14"/>
    <p:sldId id="320" r:id="rId15"/>
    <p:sldId id="301" r:id="rId16"/>
    <p:sldId id="302" r:id="rId17"/>
    <p:sldId id="303" r:id="rId18"/>
    <p:sldId id="305" r:id="rId19"/>
    <p:sldId id="322" r:id="rId20"/>
    <p:sldId id="289" r:id="rId21"/>
    <p:sldId id="307" r:id="rId22"/>
    <p:sldId id="309" r:id="rId23"/>
    <p:sldId id="312" r:id="rId24"/>
    <p:sldId id="290" r:id="rId25"/>
    <p:sldId id="314" r:id="rId26"/>
    <p:sldId id="315" r:id="rId27"/>
    <p:sldId id="318" r:id="rId28"/>
    <p:sldId id="319" r:id="rId29"/>
    <p:sldId id="321" r:id="rId30"/>
  </p:sldIdLst>
  <p:sldSz cx="9144000" cy="5143500" type="screen16x9"/>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tx1">
                <a:lumMod val="65000"/>
                <a:lumOff val="3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Series 2</c:v>
                </c:pt>
              </c:strCache>
            </c:strRef>
          </c:tx>
          <c:spPr>
            <a:solidFill>
              <a:schemeClr val="bg1">
                <a:lumMod val="6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Series 3</c:v>
                </c:pt>
              </c:strCache>
            </c:strRef>
          </c:tx>
          <c:spPr>
            <a:solidFill>
              <a:schemeClr val="accent1"/>
            </a:solidFill>
            <a:ln>
              <a:noFill/>
            </a:ln>
            <a:effectLst/>
          </c:spPr>
          <c:invertIfNegative val="0"/>
          <c:cat>
            <c:strRef>
              <c:f>Sheet1!$A$2:$A$5</c:f>
              <c:strCache>
                <c:ptCount val="4"/>
                <c:pt idx="0">
                  <c:v>Marketing</c:v>
                </c:pt>
                <c:pt idx="1">
                  <c:v>Social</c:v>
                </c:pt>
                <c:pt idx="2">
                  <c:v>Management</c:v>
                </c:pt>
                <c:pt idx="3">
                  <c:v>Business</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470833888"/>
        <c:axId val="1470827360"/>
      </c:barChart>
      <c:catAx>
        <c:axId val="14708338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470827360"/>
        <c:crosses val="autoZero"/>
        <c:auto val="1"/>
        <c:lblAlgn val="ctr"/>
        <c:lblOffset val="100"/>
        <c:tickMarkSkip val="1"/>
        <c:noMultiLvlLbl val="0"/>
      </c:catAx>
      <c:valAx>
        <c:axId val="1470827360"/>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47083388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rial" pitchFamily="34" charset="0"/>
          <a:ea typeface="微软雅黑" pitchFamily="34" charset="-122"/>
          <a:sym typeface="Arial"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Marketing</c:v>
                </c:pt>
                <c:pt idx="1">
                  <c:v>Social</c:v>
                </c:pt>
                <c:pt idx="2">
                  <c:v>Management</c:v>
                </c:pt>
                <c:pt idx="3">
                  <c:v>Business</c:v>
                </c:pt>
              </c:strCache>
            </c:strRef>
          </c:cat>
          <c:val>
            <c:numRef>
              <c:f>Sheet1!$B$2:$B$5</c:f>
              <c:numCache>
                <c:formatCode>General</c:formatCode>
                <c:ptCount val="4"/>
                <c:pt idx="0">
                  <c:v>3</c:v>
                </c:pt>
                <c:pt idx="1">
                  <c:v>2</c:v>
                </c:pt>
                <c:pt idx="2">
                  <c:v>1.8</c:v>
                </c:pt>
                <c:pt idx="3">
                  <c:v>4</c:v>
                </c:pt>
              </c:numCache>
            </c:numRef>
          </c:val>
        </c:ser>
        <c:ser>
          <c:idx val="1"/>
          <c:order val="1"/>
          <c:tx>
            <c:strRef>
              <c:f>Sheet1!$C$1</c:f>
              <c:strCache>
                <c:ptCount val="1"/>
                <c:pt idx="0">
                  <c:v>Series 2</c:v>
                </c:pt>
              </c:strCache>
            </c:strRef>
          </c:tx>
          <c:spPr>
            <a:solidFill>
              <a:schemeClr val="bg1">
                <a:lumMod val="6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Sheet1!$C$2:$C$5</c:f>
              <c:numCache>
                <c:formatCode>General</c:formatCode>
                <c:ptCount val="4"/>
                <c:pt idx="0">
                  <c:v>2.4</c:v>
                </c:pt>
                <c:pt idx="1">
                  <c:v>1.5</c:v>
                </c:pt>
                <c:pt idx="2">
                  <c:v>1.8</c:v>
                </c:pt>
                <c:pt idx="3">
                  <c:v>2.8</c:v>
                </c:pt>
              </c:numCache>
            </c:numRef>
          </c:val>
        </c:ser>
        <c:ser>
          <c:idx val="2"/>
          <c:order val="2"/>
          <c:tx>
            <c:strRef>
              <c:f>Sheet1!$D$1</c:f>
              <c:strCache>
                <c:ptCount val="1"/>
                <c:pt idx="0">
                  <c:v>Series 3</c:v>
                </c:pt>
              </c:strCache>
            </c:strRef>
          </c:tx>
          <c:spPr>
            <a:solidFill>
              <a:schemeClr val="tx1">
                <a:lumMod val="65000"/>
                <a:lumOff val="3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Sheet1!$D$2:$D$5</c:f>
              <c:numCache>
                <c:formatCode>General</c:formatCode>
                <c:ptCount val="4"/>
                <c:pt idx="0">
                  <c:v>2</c:v>
                </c:pt>
                <c:pt idx="1">
                  <c:v>2</c:v>
                </c:pt>
                <c:pt idx="2">
                  <c:v>2</c:v>
                </c:pt>
                <c:pt idx="3">
                  <c:v>4</c:v>
                </c:pt>
              </c:numCache>
            </c:numRef>
          </c:val>
        </c:ser>
        <c:dLbls>
          <c:showLegendKey val="0"/>
          <c:showVal val="0"/>
          <c:showCatName val="0"/>
          <c:showSerName val="0"/>
          <c:showPercent val="0"/>
          <c:showBubbleSize val="0"/>
        </c:dLbls>
        <c:gapWidth val="219"/>
        <c:overlap val="-27"/>
        <c:axId val="1470837152"/>
        <c:axId val="1470850752"/>
      </c:barChart>
      <c:catAx>
        <c:axId val="1470837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470850752"/>
        <c:crosses val="autoZero"/>
        <c:auto val="1"/>
        <c:lblAlgn val="ctr"/>
        <c:lblOffset val="100"/>
        <c:tickMarkSkip val="1"/>
        <c:noMultiLvlLbl val="0"/>
      </c:catAx>
      <c:valAx>
        <c:axId val="1470850752"/>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47083715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rial" pitchFamily="34" charset="0"/>
          <a:ea typeface="微软雅黑" pitchFamily="34" charset="-122"/>
          <a:sym typeface="Arial"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ADD754-F49E-4351-AAFE-19D83F43501C}" type="datetimeFigureOut">
              <a:rPr lang="en-US" smtClean="0"/>
              <a:pPr/>
              <a:t>1/21/2019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8F6036-E835-44CB-A25A-34C755DFD5D4}" type="slidenum">
              <a:rPr lang="en-US" smtClean="0"/>
              <a:pPr/>
              <a:t>‹#›</a:t>
            </a:fld>
            <a:endParaRPr lang="en-US"/>
          </a:p>
        </p:txBody>
      </p:sp>
    </p:spTree>
    <p:extLst>
      <p:ext uri="{BB962C8B-B14F-4D97-AF65-F5344CB8AC3E}">
        <p14:creationId xmlns:p14="http://schemas.microsoft.com/office/powerpoint/2010/main" val="3614133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a:t>
            </a:fld>
            <a:endParaRPr lang="zh-CN" altLang="en-US"/>
          </a:p>
        </p:txBody>
      </p:sp>
    </p:spTree>
    <p:extLst>
      <p:ext uri="{BB962C8B-B14F-4D97-AF65-F5344CB8AC3E}">
        <p14:creationId xmlns:p14="http://schemas.microsoft.com/office/powerpoint/2010/main" val="1999198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a:t>
            </a:fld>
            <a:endParaRPr lang="en-US"/>
          </a:p>
        </p:txBody>
      </p:sp>
    </p:spTree>
    <p:extLst>
      <p:ext uri="{BB962C8B-B14F-4D97-AF65-F5344CB8AC3E}">
        <p14:creationId xmlns:p14="http://schemas.microsoft.com/office/powerpoint/2010/main" val="3301926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3</a:t>
            </a:fld>
            <a:endParaRPr kumimoji="1" lang="zh-CN" altLang="en-US"/>
          </a:p>
        </p:txBody>
      </p:sp>
    </p:spTree>
    <p:extLst>
      <p:ext uri="{BB962C8B-B14F-4D97-AF65-F5344CB8AC3E}">
        <p14:creationId xmlns:p14="http://schemas.microsoft.com/office/powerpoint/2010/main" val="3697141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4</a:t>
            </a:fld>
            <a:endParaRPr lang="zh-CN" altLang="en-US"/>
          </a:p>
        </p:txBody>
      </p:sp>
    </p:spTree>
    <p:extLst>
      <p:ext uri="{BB962C8B-B14F-4D97-AF65-F5344CB8AC3E}">
        <p14:creationId xmlns:p14="http://schemas.microsoft.com/office/powerpoint/2010/main" val="2996792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5</a:t>
            </a:fld>
            <a:endParaRPr kumimoji="1" lang="zh-CN" altLang="en-US"/>
          </a:p>
        </p:txBody>
      </p:sp>
    </p:spTree>
    <p:extLst>
      <p:ext uri="{BB962C8B-B14F-4D97-AF65-F5344CB8AC3E}">
        <p14:creationId xmlns:p14="http://schemas.microsoft.com/office/powerpoint/2010/main" val="383958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1447693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7</a:t>
            </a:fld>
            <a:endParaRPr lang="zh-CN" altLang="en-US"/>
          </a:p>
        </p:txBody>
      </p:sp>
    </p:spTree>
    <p:extLst>
      <p:ext uri="{BB962C8B-B14F-4D97-AF65-F5344CB8AC3E}">
        <p14:creationId xmlns:p14="http://schemas.microsoft.com/office/powerpoint/2010/main" val="3334969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8</a:t>
            </a:fld>
            <a:endParaRPr lang="en-US"/>
          </a:p>
        </p:txBody>
      </p:sp>
    </p:spTree>
    <p:extLst>
      <p:ext uri="{BB962C8B-B14F-4D97-AF65-F5344CB8AC3E}">
        <p14:creationId xmlns:p14="http://schemas.microsoft.com/office/powerpoint/2010/main" val="3509392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9</a:t>
            </a:fld>
            <a:endParaRPr lang="zh-CN" altLang="en-US"/>
          </a:p>
        </p:txBody>
      </p:sp>
    </p:spTree>
    <p:extLst>
      <p:ext uri="{BB962C8B-B14F-4D97-AF65-F5344CB8AC3E}">
        <p14:creationId xmlns:p14="http://schemas.microsoft.com/office/powerpoint/2010/main" val="22167282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10</a:t>
            </a:fld>
            <a:endParaRPr lang="zh-CN" altLang="en-US" dirty="0"/>
          </a:p>
        </p:txBody>
      </p:sp>
    </p:spTree>
    <p:extLst>
      <p:ext uri="{BB962C8B-B14F-4D97-AF65-F5344CB8AC3E}">
        <p14:creationId xmlns:p14="http://schemas.microsoft.com/office/powerpoint/2010/main" val="588807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11</a:t>
            </a:fld>
            <a:endParaRPr lang="zh-CN" altLang="en-US"/>
          </a:p>
        </p:txBody>
      </p:sp>
    </p:spTree>
    <p:extLst>
      <p:ext uri="{BB962C8B-B14F-4D97-AF65-F5344CB8AC3E}">
        <p14:creationId xmlns:p14="http://schemas.microsoft.com/office/powerpoint/2010/main" val="1648293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12</a:t>
            </a:fld>
            <a:endParaRPr kumimoji="1" lang="zh-CN" altLang="en-US"/>
          </a:p>
        </p:txBody>
      </p:sp>
    </p:spTree>
    <p:extLst>
      <p:ext uri="{BB962C8B-B14F-4D97-AF65-F5344CB8AC3E}">
        <p14:creationId xmlns:p14="http://schemas.microsoft.com/office/powerpoint/2010/main" val="24695243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13</a:t>
            </a:fld>
            <a:endParaRPr lang="en-US"/>
          </a:p>
        </p:txBody>
      </p:sp>
    </p:spTree>
    <p:extLst>
      <p:ext uri="{BB962C8B-B14F-4D97-AF65-F5344CB8AC3E}">
        <p14:creationId xmlns:p14="http://schemas.microsoft.com/office/powerpoint/2010/main" val="1233085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14</a:t>
            </a:fld>
            <a:endParaRPr lang="en-US"/>
          </a:p>
        </p:txBody>
      </p:sp>
    </p:spTree>
    <p:extLst>
      <p:ext uri="{BB962C8B-B14F-4D97-AF65-F5344CB8AC3E}">
        <p14:creationId xmlns:p14="http://schemas.microsoft.com/office/powerpoint/2010/main" val="734637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15</a:t>
            </a:fld>
            <a:endParaRPr lang="en-US"/>
          </a:p>
        </p:txBody>
      </p:sp>
    </p:spTree>
    <p:extLst>
      <p:ext uri="{BB962C8B-B14F-4D97-AF65-F5344CB8AC3E}">
        <p14:creationId xmlns:p14="http://schemas.microsoft.com/office/powerpoint/2010/main" val="4151184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16</a:t>
            </a:fld>
            <a:endParaRPr kumimoji="1" lang="zh-CN" altLang="en-US"/>
          </a:p>
        </p:txBody>
      </p:sp>
    </p:spTree>
    <p:extLst>
      <p:ext uri="{BB962C8B-B14F-4D97-AF65-F5344CB8AC3E}">
        <p14:creationId xmlns:p14="http://schemas.microsoft.com/office/powerpoint/2010/main" val="2376512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17</a:t>
            </a:fld>
            <a:endParaRPr lang="zh-CN" altLang="en-US"/>
          </a:p>
        </p:txBody>
      </p:sp>
    </p:spTree>
    <p:extLst>
      <p:ext uri="{BB962C8B-B14F-4D97-AF65-F5344CB8AC3E}">
        <p14:creationId xmlns:p14="http://schemas.microsoft.com/office/powerpoint/2010/main" val="4207229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693682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19</a:t>
            </a:fld>
            <a:endParaRPr lang="en-US"/>
          </a:p>
        </p:txBody>
      </p:sp>
    </p:spTree>
    <p:extLst>
      <p:ext uri="{BB962C8B-B14F-4D97-AF65-F5344CB8AC3E}">
        <p14:creationId xmlns:p14="http://schemas.microsoft.com/office/powerpoint/2010/main" val="22682931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20</a:t>
            </a:fld>
            <a:endParaRPr lang="en-US"/>
          </a:p>
        </p:txBody>
      </p:sp>
    </p:spTree>
    <p:extLst>
      <p:ext uri="{BB962C8B-B14F-4D97-AF65-F5344CB8AC3E}">
        <p14:creationId xmlns:p14="http://schemas.microsoft.com/office/powerpoint/2010/main" val="2260776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21</a:t>
            </a:fld>
            <a:endParaRPr lang="zh-CN" altLang="en-US" dirty="0"/>
          </a:p>
        </p:txBody>
      </p:sp>
    </p:spTree>
    <p:extLst>
      <p:ext uri="{BB962C8B-B14F-4D97-AF65-F5344CB8AC3E}">
        <p14:creationId xmlns:p14="http://schemas.microsoft.com/office/powerpoint/2010/main" val="3231619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40895642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23</a:t>
            </a:fld>
            <a:endParaRPr lang="zh-CN" altLang="en-US"/>
          </a:p>
        </p:txBody>
      </p:sp>
    </p:spTree>
    <p:extLst>
      <p:ext uri="{BB962C8B-B14F-4D97-AF65-F5344CB8AC3E}">
        <p14:creationId xmlns:p14="http://schemas.microsoft.com/office/powerpoint/2010/main" val="2524499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24</a:t>
            </a:fld>
            <a:endParaRPr lang="en-US"/>
          </a:p>
        </p:txBody>
      </p:sp>
    </p:spTree>
    <p:extLst>
      <p:ext uri="{BB962C8B-B14F-4D97-AF65-F5344CB8AC3E}">
        <p14:creationId xmlns:p14="http://schemas.microsoft.com/office/powerpoint/2010/main" val="8715738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25</a:t>
            </a:fld>
            <a:endParaRPr lang="en-US"/>
          </a:p>
        </p:txBody>
      </p:sp>
    </p:spTree>
    <p:extLst>
      <p:ext uri="{BB962C8B-B14F-4D97-AF65-F5344CB8AC3E}">
        <p14:creationId xmlns:p14="http://schemas.microsoft.com/office/powerpoint/2010/main" val="13868918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78F6036-E835-44CB-A25A-34C755DFD5D4}" type="slidenum">
              <a:rPr lang="en-US" smtClean="0"/>
              <a:pPr/>
              <a:t>26</a:t>
            </a:fld>
            <a:endParaRPr lang="en-US"/>
          </a:p>
        </p:txBody>
      </p:sp>
    </p:spTree>
    <p:extLst>
      <p:ext uri="{BB962C8B-B14F-4D97-AF65-F5344CB8AC3E}">
        <p14:creationId xmlns:p14="http://schemas.microsoft.com/office/powerpoint/2010/main" val="7798451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27</a:t>
            </a:fld>
            <a:endParaRPr lang="zh-CN" altLang="en-US"/>
          </a:p>
        </p:txBody>
      </p:sp>
    </p:spTree>
    <p:extLst>
      <p:ext uri="{BB962C8B-B14F-4D97-AF65-F5344CB8AC3E}">
        <p14:creationId xmlns:p14="http://schemas.microsoft.com/office/powerpoint/2010/main" val="40883438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28</a:t>
            </a:fld>
            <a:endParaRPr lang="zh-CN" altLang="en-US"/>
          </a:p>
        </p:txBody>
      </p:sp>
    </p:spTree>
    <p:extLst>
      <p:ext uri="{BB962C8B-B14F-4D97-AF65-F5344CB8AC3E}">
        <p14:creationId xmlns:p14="http://schemas.microsoft.com/office/powerpoint/2010/main" val="21681932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29</a:t>
            </a:fld>
            <a:endParaRPr lang="zh-CN" altLang="en-US"/>
          </a:p>
        </p:txBody>
      </p:sp>
    </p:spTree>
    <p:extLst>
      <p:ext uri="{BB962C8B-B14F-4D97-AF65-F5344CB8AC3E}">
        <p14:creationId xmlns:p14="http://schemas.microsoft.com/office/powerpoint/2010/main" val="746566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BDC11D-C56D-43F7-9324-A802D50A1050}"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9BDC11D-C56D-43F7-9324-A802D50A1050}"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9BDC11D-C56D-43F7-9324-A802D50A1050}" type="datetimeFigureOut">
              <a:rPr lang="en-US" smtClean="0"/>
              <a:pPr/>
              <a:t>1/21/2019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9BDC11D-C56D-43F7-9324-A802D50A1050}" type="datetimeFigureOut">
              <a:rPr lang="en-US" smtClean="0"/>
              <a:pPr/>
              <a:t>1/21/2019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BDC11D-C56D-43F7-9324-A802D50A1050}" type="datetimeFigureOut">
              <a:rPr lang="en-US" smtClean="0"/>
              <a:pPr/>
              <a:t>1/21/2019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BDC11D-C56D-43F7-9324-A802D50A1050}"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BDC11D-C56D-43F7-9324-A802D50A1050}"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BDC11D-C56D-43F7-9324-A802D50A1050}"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6EE1C3-4C97-4D89-86D4-AB0FC9C35DC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9BDC11D-C56D-43F7-9324-A802D50A1050}" type="datetimeFigureOut">
              <a:rPr lang="en-US" smtClean="0"/>
              <a:pPr/>
              <a:t>1/21/2019</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16EE1C3-4C97-4D89-86D4-AB0FC9C35DC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45760"/>
            <a:ext cx="7154697" cy="5143500"/>
          </a:xfrm>
          <a:prstGeom prst="rect">
            <a:avLst/>
          </a:prstGeom>
        </p:spPr>
      </p:pic>
      <p:sp>
        <p:nvSpPr>
          <p:cNvPr id="12" name="矩形 11"/>
          <p:cNvSpPr/>
          <p:nvPr/>
        </p:nvSpPr>
        <p:spPr>
          <a:xfrm flipH="1">
            <a:off x="4343400" y="1607772"/>
            <a:ext cx="4673074" cy="633187"/>
          </a:xfrm>
          <a:prstGeom prst="rect">
            <a:avLst/>
          </a:prstGeom>
        </p:spPr>
        <p:txBody>
          <a:bodyPr wrap="none">
            <a:spAutoFit/>
          </a:bodyPr>
          <a:lstStyle/>
          <a:p>
            <a:pPr fontAlgn="base">
              <a:lnSpc>
                <a:spcPct val="120000"/>
              </a:lnSpc>
            </a:pPr>
            <a:r>
              <a:rPr lang="zh-CN" altLang="en-US" sz="3200" b="1" dirty="0">
                <a:solidFill>
                  <a:srgbClr val="414042"/>
                </a:solidFill>
                <a:latin typeface="微软雅黑" pitchFamily="34" charset="-122"/>
                <a:ea typeface="微软雅黑" pitchFamily="34" charset="-122"/>
                <a:sym typeface="Arial" pitchFamily="34" charset="0"/>
              </a:rPr>
              <a:t>优秀员工演讲用</a:t>
            </a:r>
            <a:r>
              <a:rPr lang="en-US" altLang="zh-CN" sz="3200" b="1" dirty="0" err="1">
                <a:solidFill>
                  <a:srgbClr val="414042"/>
                </a:solidFill>
                <a:latin typeface="微软雅黑" pitchFamily="34" charset="-122"/>
                <a:ea typeface="微软雅黑" pitchFamily="34" charset="-122"/>
                <a:sym typeface="Arial" pitchFamily="34" charset="0"/>
              </a:rPr>
              <a:t>ppt</a:t>
            </a:r>
            <a:r>
              <a:rPr lang="zh-CN" altLang="en-US" sz="3200" b="1" dirty="0">
                <a:solidFill>
                  <a:srgbClr val="414042"/>
                </a:solidFill>
                <a:latin typeface="微软雅黑" pitchFamily="34" charset="-122"/>
                <a:ea typeface="微软雅黑" pitchFamily="34" charset="-122"/>
                <a:sym typeface="Arial" pitchFamily="34" charset="0"/>
              </a:rPr>
              <a:t>模板</a:t>
            </a:r>
          </a:p>
        </p:txBody>
      </p:sp>
      <p:cxnSp>
        <p:nvCxnSpPr>
          <p:cNvPr id="13" name="直接连接符 12"/>
          <p:cNvCxnSpPr/>
          <p:nvPr/>
        </p:nvCxnSpPr>
        <p:spPr>
          <a:xfrm>
            <a:off x="4343400" y="1618972"/>
            <a:ext cx="4608512" cy="0"/>
          </a:xfrm>
          <a:prstGeom prst="line">
            <a:avLst/>
          </a:prstGeom>
          <a:ln w="12700">
            <a:solidFill>
              <a:srgbClr val="414042"/>
            </a:solidFill>
            <a:prstDash val="sysDot"/>
          </a:ln>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343400" y="2240959"/>
            <a:ext cx="4673074" cy="0"/>
          </a:xfrm>
          <a:prstGeom prst="line">
            <a:avLst/>
          </a:prstGeom>
          <a:ln w="12700">
            <a:solidFill>
              <a:srgbClr val="414042"/>
            </a:solidFill>
            <a:prstDash val="sysDot"/>
          </a:ln>
          <a:effectLst/>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flipH="1">
            <a:off x="4382588" y="2441844"/>
            <a:ext cx="3897605" cy="332592"/>
          </a:xfrm>
          <a:prstGeom prst="rect">
            <a:avLst/>
          </a:prstGeom>
        </p:spPr>
        <p:txBody>
          <a:bodyPr wrap="none">
            <a:spAutoFit/>
          </a:bodyPr>
          <a:lstStyle/>
          <a:p>
            <a:pPr fontAlgn="base">
              <a:lnSpc>
                <a:spcPct val="120000"/>
              </a:lnSpc>
            </a:pPr>
            <a:r>
              <a:rPr lang="en-US" altLang="zh-CN" sz="1400" b="1" dirty="0">
                <a:solidFill>
                  <a:schemeClr val="bg1">
                    <a:lumMod val="65000"/>
                  </a:schemeClr>
                </a:solidFill>
              </a:rPr>
              <a:t>Blue business work summary report PPT template</a:t>
            </a:r>
            <a:endParaRPr lang="zh-CN" altLang="en-US" sz="1400" b="1" dirty="0">
              <a:solidFill>
                <a:schemeClr val="bg1">
                  <a:lumMod val="65000"/>
                </a:schemeClr>
              </a:solidFill>
              <a:latin typeface="微软雅黑" pitchFamily="34" charset="-122"/>
              <a:ea typeface="微软雅黑" pitchFamily="34" charset="-122"/>
              <a:sym typeface="Arial" pitchFamily="34" charset="0"/>
            </a:endParaRPr>
          </a:p>
        </p:txBody>
      </p:sp>
      <p:pic>
        <p:nvPicPr>
          <p:cNvPr id="19" name="图片 6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3607256"/>
            <a:ext cx="9143999" cy="1556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3522272"/>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1000"/>
                                        <p:tgtEl>
                                          <p:spTgt spid="19"/>
                                        </p:tgtEl>
                                      </p:cBhvr>
                                    </p:animEffect>
                                  </p:childTnLst>
                                </p:cTn>
                              </p:par>
                              <p:par>
                                <p:cTn id="8" presetID="2" presetClass="entr" presetSubtype="2" fill="hold" nodeType="withEffect">
                                  <p:stCondLst>
                                    <p:cond delay="150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50" fill="hold"/>
                                        <p:tgtEl>
                                          <p:spTgt spid="14"/>
                                        </p:tgtEl>
                                        <p:attrNameLst>
                                          <p:attrName>ppt_x</p:attrName>
                                        </p:attrNameLst>
                                      </p:cBhvr>
                                      <p:tavLst>
                                        <p:tav tm="0">
                                          <p:val>
                                            <p:strVal val="1+#ppt_w/2"/>
                                          </p:val>
                                        </p:tav>
                                        <p:tav tm="100000">
                                          <p:val>
                                            <p:strVal val="#ppt_x"/>
                                          </p:val>
                                        </p:tav>
                                      </p:tavLst>
                                    </p:anim>
                                    <p:anim calcmode="lin" valueType="num">
                                      <p:cBhvr additive="base">
                                        <p:cTn id="11" dur="250" fill="hold"/>
                                        <p:tgtEl>
                                          <p:spTgt spid="1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150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50" fill="hold"/>
                                        <p:tgtEl>
                                          <p:spTgt spid="13"/>
                                        </p:tgtEl>
                                        <p:attrNameLst>
                                          <p:attrName>ppt_x</p:attrName>
                                        </p:attrNameLst>
                                      </p:cBhvr>
                                      <p:tavLst>
                                        <p:tav tm="0">
                                          <p:val>
                                            <p:strVal val="0-#ppt_w/2"/>
                                          </p:val>
                                        </p:tav>
                                        <p:tav tm="100000">
                                          <p:val>
                                            <p:strVal val="#ppt_x"/>
                                          </p:val>
                                        </p:tav>
                                      </p:tavLst>
                                    </p:anim>
                                    <p:anim calcmode="lin" valueType="num">
                                      <p:cBhvr additive="base">
                                        <p:cTn id="15" dur="25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1750"/>
                            </p:stCondLst>
                            <p:childTnLst>
                              <p:par>
                                <p:cTn id="17" presetID="53" presetClass="entr" presetSubtype="16" fill="hold" nodeType="after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anim calcmode="lin" valueType="num">
                                      <p:cBhvr>
                                        <p:cTn id="19"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0" dur="1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21" dur="1000"/>
                                        <p:tgtEl>
                                          <p:spTgt spid="12">
                                            <p:txEl>
                                              <p:pRg st="0" end="0"/>
                                            </p:txEl>
                                          </p:spTgt>
                                        </p:tgtEl>
                                      </p:cBhvr>
                                    </p:animEffect>
                                  </p:childTnLst>
                                </p:cTn>
                              </p:par>
                            </p:childTnLst>
                          </p:cTn>
                        </p:par>
                        <p:par>
                          <p:cTn id="22" fill="hold">
                            <p:stCondLst>
                              <p:cond delay="2750"/>
                            </p:stCondLst>
                            <p:childTnLst>
                              <p:par>
                                <p:cTn id="23" presetID="53" presetClass="entr" presetSubtype="16" fill="hold" nodeType="afterEffect">
                                  <p:stCondLst>
                                    <p:cond delay="0"/>
                                  </p:stCondLst>
                                  <p:childTnLst>
                                    <p:set>
                                      <p:cBhvr>
                                        <p:cTn id="24" dur="1" fill="hold">
                                          <p:stCondLst>
                                            <p:cond delay="0"/>
                                          </p:stCondLst>
                                        </p:cTn>
                                        <p:tgtEl>
                                          <p:spTgt spid="15">
                                            <p:txEl>
                                              <p:pRg st="0" end="0"/>
                                            </p:txEl>
                                          </p:spTgt>
                                        </p:tgtEl>
                                        <p:attrNameLst>
                                          <p:attrName>style.visibility</p:attrName>
                                        </p:attrNameLst>
                                      </p:cBhvr>
                                      <p:to>
                                        <p:strVal val="visible"/>
                                      </p:to>
                                    </p:set>
                                    <p:anim calcmode="lin" valueType="num">
                                      <p:cBhvr>
                                        <p:cTn id="25" dur="1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26" dur="10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27" dur="1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63638"/>
            <a:ext cx="9165729"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2110814" y="1923678"/>
            <a:ext cx="1441001" cy="1441002"/>
            <a:chOff x="3720555" y="1275606"/>
            <a:chExt cx="1441001" cy="1441002"/>
          </a:xfrm>
        </p:grpSpPr>
        <p:sp>
          <p:nvSpPr>
            <p:cNvPr id="8" name="椭圆 7"/>
            <p:cNvSpPr/>
            <p:nvPr/>
          </p:nvSpPr>
          <p:spPr>
            <a:xfrm>
              <a:off x="3720555" y="1275606"/>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 name="KSO_Shape"/>
            <p:cNvSpPr>
              <a:spLocks/>
            </p:cNvSpPr>
            <p:nvPr/>
          </p:nvSpPr>
          <p:spPr bwMode="auto">
            <a:xfrm>
              <a:off x="4152603" y="1585350"/>
              <a:ext cx="608597" cy="770376"/>
            </a:xfrm>
            <a:custGeom>
              <a:avLst/>
              <a:gdLst>
                <a:gd name="T0" fmla="*/ 508479 w 1679575"/>
                <a:gd name="T1" fmla="*/ 933537 h 2125662"/>
                <a:gd name="T2" fmla="*/ 645344 w 1679575"/>
                <a:gd name="T3" fmla="*/ 1004349 h 2125662"/>
                <a:gd name="T4" fmla="*/ 637947 w 1679575"/>
                <a:gd name="T5" fmla="*/ 1045870 h 2125662"/>
                <a:gd name="T6" fmla="*/ 629410 w 1679575"/>
                <a:gd name="T7" fmla="*/ 1095637 h 2125662"/>
                <a:gd name="T8" fmla="*/ 645913 w 1679575"/>
                <a:gd name="T9" fmla="*/ 1148533 h 2125662"/>
                <a:gd name="T10" fmla="*/ 923628 w 1679575"/>
                <a:gd name="T11" fmla="*/ 1679766 h 2125662"/>
                <a:gd name="T12" fmla="*/ 886068 w 1679575"/>
                <a:gd name="T13" fmla="*/ 1137442 h 2125662"/>
                <a:gd name="T14" fmla="*/ 896597 w 1679575"/>
                <a:gd name="T15" fmla="*/ 1083408 h 2125662"/>
                <a:gd name="T16" fmla="*/ 885214 w 1679575"/>
                <a:gd name="T17" fmla="*/ 1039044 h 2125662"/>
                <a:gd name="T18" fmla="*/ 917083 w 1679575"/>
                <a:gd name="T19" fmla="*/ 999799 h 2125662"/>
                <a:gd name="T20" fmla="*/ 1048543 w 1679575"/>
                <a:gd name="T21" fmla="*/ 927280 h 2125662"/>
                <a:gd name="T22" fmla="*/ 1168905 w 1679575"/>
                <a:gd name="T23" fmla="*/ 933822 h 2125662"/>
                <a:gd name="T24" fmla="*/ 1257397 w 1679575"/>
                <a:gd name="T25" fmla="*/ 1021128 h 2125662"/>
                <a:gd name="T26" fmla="*/ 1333655 w 1679575"/>
                <a:gd name="T27" fmla="*/ 1118957 h 2125662"/>
                <a:gd name="T28" fmla="*/ 1397392 w 1679575"/>
                <a:gd name="T29" fmla="*/ 1227592 h 2125662"/>
                <a:gd name="T30" fmla="*/ 1446903 w 1679575"/>
                <a:gd name="T31" fmla="*/ 1349025 h 2125662"/>
                <a:gd name="T32" fmla="*/ 1482186 w 1679575"/>
                <a:gd name="T33" fmla="*/ 1483540 h 2125662"/>
                <a:gd name="T34" fmla="*/ 1501820 w 1679575"/>
                <a:gd name="T35" fmla="*/ 1632274 h 2125662"/>
                <a:gd name="T36" fmla="*/ 1439790 w 1679575"/>
                <a:gd name="T37" fmla="*/ 1742331 h 2125662"/>
                <a:gd name="T38" fmla="*/ 1242601 w 1679575"/>
                <a:gd name="T39" fmla="*/ 1826794 h 2125662"/>
                <a:gd name="T40" fmla="*/ 1035738 w 1679575"/>
                <a:gd name="T41" fmla="*/ 1881112 h 2125662"/>
                <a:gd name="T42" fmla="*/ 822331 w 1679575"/>
                <a:gd name="T43" fmla="*/ 1904432 h 2125662"/>
                <a:gd name="T44" fmla="*/ 596403 w 1679575"/>
                <a:gd name="T45" fmla="*/ 1894194 h 2125662"/>
                <a:gd name="T46" fmla="*/ 373036 w 1679575"/>
                <a:gd name="T47" fmla="*/ 1847838 h 2125662"/>
                <a:gd name="T48" fmla="*/ 159344 w 1679575"/>
                <a:gd name="T49" fmla="*/ 1766788 h 2125662"/>
                <a:gd name="T50" fmla="*/ 0 w 1679575"/>
                <a:gd name="T51" fmla="*/ 1676354 h 2125662"/>
                <a:gd name="T52" fmla="*/ 15365 w 1679575"/>
                <a:gd name="T53" fmla="*/ 1518519 h 2125662"/>
                <a:gd name="T54" fmla="*/ 47234 w 1679575"/>
                <a:gd name="T55" fmla="*/ 1376611 h 2125662"/>
                <a:gd name="T56" fmla="*/ 94468 w 1679575"/>
                <a:gd name="T57" fmla="*/ 1249206 h 2125662"/>
                <a:gd name="T58" fmla="*/ 155930 w 1679575"/>
                <a:gd name="T59" fmla="*/ 1135735 h 2125662"/>
                <a:gd name="T60" fmla="*/ 230765 w 1679575"/>
                <a:gd name="T61" fmla="*/ 1035348 h 2125662"/>
                <a:gd name="T62" fmla="*/ 317835 w 1679575"/>
                <a:gd name="T63" fmla="*/ 946334 h 2125662"/>
                <a:gd name="T64" fmla="*/ 427669 w 1679575"/>
                <a:gd name="T65" fmla="*/ 860449 h 2125662"/>
                <a:gd name="T66" fmla="*/ 831848 w 1679575"/>
                <a:gd name="T67" fmla="*/ 5125 h 2125662"/>
                <a:gd name="T68" fmla="*/ 927152 w 1679575"/>
                <a:gd name="T69" fmla="*/ 31035 h 2125662"/>
                <a:gd name="T70" fmla="*/ 1013353 w 1679575"/>
                <a:gd name="T71" fmla="*/ 76590 h 2125662"/>
                <a:gd name="T72" fmla="*/ 1087035 w 1679575"/>
                <a:gd name="T73" fmla="*/ 138945 h 2125662"/>
                <a:gd name="T74" fmla="*/ 1145356 w 1679575"/>
                <a:gd name="T75" fmla="*/ 215250 h 2125662"/>
                <a:gd name="T76" fmla="*/ 1186607 w 1679575"/>
                <a:gd name="T77" fmla="*/ 303514 h 2125662"/>
                <a:gd name="T78" fmla="*/ 1207944 w 1679575"/>
                <a:gd name="T79" fmla="*/ 401174 h 2125662"/>
                <a:gd name="T80" fmla="*/ 1205383 w 1679575"/>
                <a:gd name="T81" fmla="*/ 513924 h 2125662"/>
                <a:gd name="T82" fmla="*/ 1172382 w 1679575"/>
                <a:gd name="T83" fmla="*/ 626673 h 2125662"/>
                <a:gd name="T84" fmla="*/ 1112924 w 1679575"/>
                <a:gd name="T85" fmla="*/ 725187 h 2125662"/>
                <a:gd name="T86" fmla="*/ 1030706 w 1679575"/>
                <a:gd name="T87" fmla="*/ 804625 h 2125662"/>
                <a:gd name="T88" fmla="*/ 915204 w 1679575"/>
                <a:gd name="T89" fmla="*/ 867264 h 2125662"/>
                <a:gd name="T90" fmla="*/ 837253 w 1679575"/>
                <a:gd name="T91" fmla="*/ 887764 h 2125662"/>
                <a:gd name="T92" fmla="*/ 753044 w 1679575"/>
                <a:gd name="T93" fmla="*/ 893458 h 2125662"/>
                <a:gd name="T94" fmla="*/ 658879 w 1679575"/>
                <a:gd name="T95" fmla="*/ 881215 h 2125662"/>
                <a:gd name="T96" fmla="*/ 572394 w 1679575"/>
                <a:gd name="T97" fmla="*/ 850180 h 2125662"/>
                <a:gd name="T98" fmla="*/ 494728 w 1679575"/>
                <a:gd name="T99" fmla="*/ 802917 h 2125662"/>
                <a:gd name="T100" fmla="*/ 424459 w 1679575"/>
                <a:gd name="T101" fmla="*/ 736576 h 2125662"/>
                <a:gd name="T102" fmla="*/ 366992 w 1679575"/>
                <a:gd name="T103" fmla="*/ 651159 h 2125662"/>
                <a:gd name="T104" fmla="*/ 330578 w 1679575"/>
                <a:gd name="T105" fmla="*/ 553500 h 2125662"/>
                <a:gd name="T106" fmla="*/ 317206 w 1679575"/>
                <a:gd name="T107" fmla="*/ 446729 h 2125662"/>
                <a:gd name="T108" fmla="*/ 328586 w 1679575"/>
                <a:gd name="T109" fmla="*/ 345653 h 2125662"/>
                <a:gd name="T110" fmla="*/ 361587 w 1679575"/>
                <a:gd name="T111" fmla="*/ 253403 h 2125662"/>
                <a:gd name="T112" fmla="*/ 412795 w 1679575"/>
                <a:gd name="T113" fmla="*/ 171118 h 2125662"/>
                <a:gd name="T114" fmla="*/ 479934 w 1679575"/>
                <a:gd name="T115" fmla="*/ 101931 h 2125662"/>
                <a:gd name="T116" fmla="*/ 560729 w 1679575"/>
                <a:gd name="T117" fmla="*/ 48972 h 2125662"/>
                <a:gd name="T118" fmla="*/ 652620 w 1679575"/>
                <a:gd name="T119" fmla="*/ 13952 h 2125662"/>
                <a:gd name="T120" fmla="*/ 752191 w 1679575"/>
                <a:gd name="T121" fmla="*/ 0 h 21256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679575" h="2125662">
                  <a:moveTo>
                    <a:pt x="481421" y="957262"/>
                  </a:moveTo>
                  <a:lnTo>
                    <a:pt x="484914" y="961070"/>
                  </a:lnTo>
                  <a:lnTo>
                    <a:pt x="490948" y="968686"/>
                  </a:lnTo>
                  <a:lnTo>
                    <a:pt x="497299" y="975667"/>
                  </a:lnTo>
                  <a:lnTo>
                    <a:pt x="510319" y="990264"/>
                  </a:lnTo>
                  <a:lnTo>
                    <a:pt x="523657" y="1003909"/>
                  </a:lnTo>
                  <a:lnTo>
                    <a:pt x="537947" y="1017237"/>
                  </a:lnTo>
                  <a:lnTo>
                    <a:pt x="552237" y="1029613"/>
                  </a:lnTo>
                  <a:lnTo>
                    <a:pt x="567480" y="1041671"/>
                  </a:lnTo>
                  <a:lnTo>
                    <a:pt x="583040" y="1053095"/>
                  </a:lnTo>
                  <a:lnTo>
                    <a:pt x="598601" y="1063884"/>
                  </a:lnTo>
                  <a:lnTo>
                    <a:pt x="615114" y="1074039"/>
                  </a:lnTo>
                  <a:lnTo>
                    <a:pt x="631627" y="1083558"/>
                  </a:lnTo>
                  <a:lnTo>
                    <a:pt x="649093" y="1092126"/>
                  </a:lnTo>
                  <a:lnTo>
                    <a:pt x="666241" y="1100377"/>
                  </a:lnTo>
                  <a:lnTo>
                    <a:pt x="684025" y="1107993"/>
                  </a:lnTo>
                  <a:lnTo>
                    <a:pt x="701808" y="1114657"/>
                  </a:lnTo>
                  <a:lnTo>
                    <a:pt x="720226" y="1120686"/>
                  </a:lnTo>
                  <a:lnTo>
                    <a:pt x="738645" y="1125763"/>
                  </a:lnTo>
                  <a:lnTo>
                    <a:pt x="734517" y="1130840"/>
                  </a:lnTo>
                  <a:lnTo>
                    <a:pt x="730706" y="1135283"/>
                  </a:lnTo>
                  <a:lnTo>
                    <a:pt x="727213" y="1140043"/>
                  </a:lnTo>
                  <a:lnTo>
                    <a:pt x="723402" y="1145437"/>
                  </a:lnTo>
                  <a:lnTo>
                    <a:pt x="720544" y="1150515"/>
                  </a:lnTo>
                  <a:lnTo>
                    <a:pt x="717368" y="1155909"/>
                  </a:lnTo>
                  <a:lnTo>
                    <a:pt x="714510" y="1161304"/>
                  </a:lnTo>
                  <a:lnTo>
                    <a:pt x="711970" y="1167016"/>
                  </a:lnTo>
                  <a:lnTo>
                    <a:pt x="710064" y="1172410"/>
                  </a:lnTo>
                  <a:lnTo>
                    <a:pt x="708159" y="1178439"/>
                  </a:lnTo>
                  <a:lnTo>
                    <a:pt x="706254" y="1184151"/>
                  </a:lnTo>
                  <a:lnTo>
                    <a:pt x="704983" y="1190498"/>
                  </a:lnTo>
                  <a:lnTo>
                    <a:pt x="704031" y="1196210"/>
                  </a:lnTo>
                  <a:lnTo>
                    <a:pt x="702761" y="1202556"/>
                  </a:lnTo>
                  <a:lnTo>
                    <a:pt x="702443" y="1208903"/>
                  </a:lnTo>
                  <a:lnTo>
                    <a:pt x="702125" y="1215249"/>
                  </a:lnTo>
                  <a:lnTo>
                    <a:pt x="702443" y="1222548"/>
                  </a:lnTo>
                  <a:lnTo>
                    <a:pt x="703078" y="1229529"/>
                  </a:lnTo>
                  <a:lnTo>
                    <a:pt x="704348" y="1236510"/>
                  </a:lnTo>
                  <a:lnTo>
                    <a:pt x="705619" y="1243174"/>
                  </a:lnTo>
                  <a:lnTo>
                    <a:pt x="707206" y="1249838"/>
                  </a:lnTo>
                  <a:lnTo>
                    <a:pt x="709112" y="1256819"/>
                  </a:lnTo>
                  <a:lnTo>
                    <a:pt x="711652" y="1263166"/>
                  </a:lnTo>
                  <a:lnTo>
                    <a:pt x="714193" y="1269512"/>
                  </a:lnTo>
                  <a:lnTo>
                    <a:pt x="717686" y="1275542"/>
                  </a:lnTo>
                  <a:lnTo>
                    <a:pt x="720861" y="1281571"/>
                  </a:lnTo>
                  <a:lnTo>
                    <a:pt x="724355" y="1287283"/>
                  </a:lnTo>
                  <a:lnTo>
                    <a:pt x="728483" y="1292995"/>
                  </a:lnTo>
                  <a:lnTo>
                    <a:pt x="732611" y="1298389"/>
                  </a:lnTo>
                  <a:lnTo>
                    <a:pt x="737057" y="1303784"/>
                  </a:lnTo>
                  <a:lnTo>
                    <a:pt x="742138" y="1308861"/>
                  </a:lnTo>
                  <a:lnTo>
                    <a:pt x="746901" y="1313304"/>
                  </a:lnTo>
                  <a:lnTo>
                    <a:pt x="672275" y="1874339"/>
                  </a:lnTo>
                  <a:lnTo>
                    <a:pt x="854237" y="2050773"/>
                  </a:lnTo>
                  <a:lnTo>
                    <a:pt x="1030800" y="1874339"/>
                  </a:lnTo>
                  <a:lnTo>
                    <a:pt x="956173" y="1313304"/>
                  </a:lnTo>
                  <a:lnTo>
                    <a:pt x="961572" y="1308544"/>
                  </a:lnTo>
                  <a:lnTo>
                    <a:pt x="966018" y="1303466"/>
                  </a:lnTo>
                  <a:lnTo>
                    <a:pt x="970781" y="1298072"/>
                  </a:lnTo>
                  <a:lnTo>
                    <a:pt x="974910" y="1292995"/>
                  </a:lnTo>
                  <a:lnTo>
                    <a:pt x="978720" y="1286965"/>
                  </a:lnTo>
                  <a:lnTo>
                    <a:pt x="982531" y="1281571"/>
                  </a:lnTo>
                  <a:lnTo>
                    <a:pt x="986024" y="1275224"/>
                  </a:lnTo>
                  <a:lnTo>
                    <a:pt x="988882" y="1269195"/>
                  </a:lnTo>
                  <a:lnTo>
                    <a:pt x="991423" y="1262849"/>
                  </a:lnTo>
                  <a:lnTo>
                    <a:pt x="994281" y="1256502"/>
                  </a:lnTo>
                  <a:lnTo>
                    <a:pt x="996186" y="1249838"/>
                  </a:lnTo>
                  <a:lnTo>
                    <a:pt x="997774" y="1243174"/>
                  </a:lnTo>
                  <a:lnTo>
                    <a:pt x="999044" y="1236510"/>
                  </a:lnTo>
                  <a:lnTo>
                    <a:pt x="999997" y="1229212"/>
                  </a:lnTo>
                  <a:lnTo>
                    <a:pt x="1000632" y="1222548"/>
                  </a:lnTo>
                  <a:lnTo>
                    <a:pt x="1000632" y="1215249"/>
                  </a:lnTo>
                  <a:lnTo>
                    <a:pt x="1000632" y="1208903"/>
                  </a:lnTo>
                  <a:lnTo>
                    <a:pt x="1000314" y="1203191"/>
                  </a:lnTo>
                  <a:lnTo>
                    <a:pt x="999679" y="1197479"/>
                  </a:lnTo>
                  <a:lnTo>
                    <a:pt x="998727" y="1191767"/>
                  </a:lnTo>
                  <a:lnTo>
                    <a:pt x="997456" y="1186055"/>
                  </a:lnTo>
                  <a:lnTo>
                    <a:pt x="996186" y="1180661"/>
                  </a:lnTo>
                  <a:lnTo>
                    <a:pt x="994598" y="1175266"/>
                  </a:lnTo>
                  <a:lnTo>
                    <a:pt x="992375" y="1169872"/>
                  </a:lnTo>
                  <a:lnTo>
                    <a:pt x="990152" y="1164794"/>
                  </a:lnTo>
                  <a:lnTo>
                    <a:pt x="987929" y="1159400"/>
                  </a:lnTo>
                  <a:lnTo>
                    <a:pt x="985389" y="1154640"/>
                  </a:lnTo>
                  <a:lnTo>
                    <a:pt x="982849" y="1149563"/>
                  </a:lnTo>
                  <a:lnTo>
                    <a:pt x="979355" y="1144803"/>
                  </a:lnTo>
                  <a:lnTo>
                    <a:pt x="976497" y="1139725"/>
                  </a:lnTo>
                  <a:lnTo>
                    <a:pt x="973004" y="1135283"/>
                  </a:lnTo>
                  <a:lnTo>
                    <a:pt x="969829" y="1130840"/>
                  </a:lnTo>
                  <a:lnTo>
                    <a:pt x="987612" y="1126398"/>
                  </a:lnTo>
                  <a:lnTo>
                    <a:pt x="1005713" y="1121320"/>
                  </a:lnTo>
                  <a:lnTo>
                    <a:pt x="1023496" y="1115609"/>
                  </a:lnTo>
                  <a:lnTo>
                    <a:pt x="1041280" y="1109262"/>
                  </a:lnTo>
                  <a:lnTo>
                    <a:pt x="1058428" y="1101963"/>
                  </a:lnTo>
                  <a:lnTo>
                    <a:pt x="1075576" y="1094665"/>
                  </a:lnTo>
                  <a:lnTo>
                    <a:pt x="1092089" y="1086097"/>
                  </a:lnTo>
                  <a:lnTo>
                    <a:pt x="1108602" y="1076895"/>
                  </a:lnTo>
                  <a:lnTo>
                    <a:pt x="1124480" y="1067375"/>
                  </a:lnTo>
                  <a:lnTo>
                    <a:pt x="1140041" y="1056903"/>
                  </a:lnTo>
                  <a:lnTo>
                    <a:pt x="1155601" y="1046114"/>
                  </a:lnTo>
                  <a:lnTo>
                    <a:pt x="1170209" y="1034690"/>
                  </a:lnTo>
                  <a:lnTo>
                    <a:pt x="1184817" y="1022632"/>
                  </a:lnTo>
                  <a:lnTo>
                    <a:pt x="1198472" y="1009938"/>
                  </a:lnTo>
                  <a:lnTo>
                    <a:pt x="1211809" y="996928"/>
                  </a:lnTo>
                  <a:lnTo>
                    <a:pt x="1225147" y="983283"/>
                  </a:lnTo>
                  <a:lnTo>
                    <a:pt x="1228640" y="979792"/>
                  </a:lnTo>
                  <a:lnTo>
                    <a:pt x="1232451" y="982966"/>
                  </a:lnTo>
                  <a:lnTo>
                    <a:pt x="1257220" y="1002005"/>
                  </a:lnTo>
                  <a:lnTo>
                    <a:pt x="1281037" y="1021680"/>
                  </a:lnTo>
                  <a:lnTo>
                    <a:pt x="1304537" y="1041989"/>
                  </a:lnTo>
                  <a:lnTo>
                    <a:pt x="1316604" y="1052143"/>
                  </a:lnTo>
                  <a:lnTo>
                    <a:pt x="1327719" y="1062615"/>
                  </a:lnTo>
                  <a:lnTo>
                    <a:pt x="1338833" y="1073404"/>
                  </a:lnTo>
                  <a:lnTo>
                    <a:pt x="1349948" y="1084193"/>
                  </a:lnTo>
                  <a:lnTo>
                    <a:pt x="1361062" y="1094982"/>
                  </a:lnTo>
                  <a:lnTo>
                    <a:pt x="1371860" y="1105771"/>
                  </a:lnTo>
                  <a:lnTo>
                    <a:pt x="1382339" y="1116561"/>
                  </a:lnTo>
                  <a:lnTo>
                    <a:pt x="1392818" y="1127984"/>
                  </a:lnTo>
                  <a:lnTo>
                    <a:pt x="1403298" y="1139408"/>
                  </a:lnTo>
                  <a:lnTo>
                    <a:pt x="1413460" y="1150832"/>
                  </a:lnTo>
                  <a:lnTo>
                    <a:pt x="1423304" y="1162573"/>
                  </a:lnTo>
                  <a:lnTo>
                    <a:pt x="1433149" y="1174314"/>
                  </a:lnTo>
                  <a:lnTo>
                    <a:pt x="1442675" y="1186373"/>
                  </a:lnTo>
                  <a:lnTo>
                    <a:pt x="1452202" y="1198748"/>
                  </a:lnTo>
                  <a:lnTo>
                    <a:pt x="1461411" y="1210807"/>
                  </a:lnTo>
                  <a:lnTo>
                    <a:pt x="1470621" y="1223183"/>
                  </a:lnTo>
                  <a:lnTo>
                    <a:pt x="1479830" y="1235876"/>
                  </a:lnTo>
                  <a:lnTo>
                    <a:pt x="1488404" y="1248569"/>
                  </a:lnTo>
                  <a:lnTo>
                    <a:pt x="1496978" y="1261262"/>
                  </a:lnTo>
                  <a:lnTo>
                    <a:pt x="1505552" y="1274272"/>
                  </a:lnTo>
                  <a:lnTo>
                    <a:pt x="1513809" y="1287600"/>
                  </a:lnTo>
                  <a:lnTo>
                    <a:pt x="1521748" y="1300611"/>
                  </a:lnTo>
                  <a:lnTo>
                    <a:pt x="1529687" y="1314573"/>
                  </a:lnTo>
                  <a:lnTo>
                    <a:pt x="1537308" y="1328218"/>
                  </a:lnTo>
                  <a:lnTo>
                    <a:pt x="1544930" y="1341863"/>
                  </a:lnTo>
                  <a:lnTo>
                    <a:pt x="1552234" y="1355826"/>
                  </a:lnTo>
                  <a:lnTo>
                    <a:pt x="1559537" y="1369788"/>
                  </a:lnTo>
                  <a:lnTo>
                    <a:pt x="1566206" y="1384385"/>
                  </a:lnTo>
                  <a:lnTo>
                    <a:pt x="1573193" y="1398982"/>
                  </a:lnTo>
                  <a:lnTo>
                    <a:pt x="1579544" y="1413579"/>
                  </a:lnTo>
                  <a:lnTo>
                    <a:pt x="1586213" y="1428176"/>
                  </a:lnTo>
                  <a:lnTo>
                    <a:pt x="1592246" y="1443725"/>
                  </a:lnTo>
                  <a:lnTo>
                    <a:pt x="1598280" y="1458640"/>
                  </a:lnTo>
                  <a:lnTo>
                    <a:pt x="1603996" y="1473871"/>
                  </a:lnTo>
                  <a:lnTo>
                    <a:pt x="1609712" y="1489738"/>
                  </a:lnTo>
                  <a:lnTo>
                    <a:pt x="1614793" y="1505287"/>
                  </a:lnTo>
                  <a:lnTo>
                    <a:pt x="1620191" y="1521153"/>
                  </a:lnTo>
                  <a:lnTo>
                    <a:pt x="1624955" y="1537337"/>
                  </a:lnTo>
                  <a:lnTo>
                    <a:pt x="1630036" y="1553521"/>
                  </a:lnTo>
                  <a:lnTo>
                    <a:pt x="1634482" y="1570339"/>
                  </a:lnTo>
                  <a:lnTo>
                    <a:pt x="1638610" y="1586840"/>
                  </a:lnTo>
                  <a:lnTo>
                    <a:pt x="1643056" y="1603976"/>
                  </a:lnTo>
                  <a:lnTo>
                    <a:pt x="1646867" y="1620794"/>
                  </a:lnTo>
                  <a:lnTo>
                    <a:pt x="1650677" y="1637930"/>
                  </a:lnTo>
                  <a:lnTo>
                    <a:pt x="1654170" y="1655383"/>
                  </a:lnTo>
                  <a:lnTo>
                    <a:pt x="1657664" y="1673153"/>
                  </a:lnTo>
                  <a:lnTo>
                    <a:pt x="1660522" y="1690923"/>
                  </a:lnTo>
                  <a:lnTo>
                    <a:pt x="1663697" y="1709011"/>
                  </a:lnTo>
                  <a:lnTo>
                    <a:pt x="1666238" y="1727099"/>
                  </a:lnTo>
                  <a:lnTo>
                    <a:pt x="1668461" y="1745821"/>
                  </a:lnTo>
                  <a:lnTo>
                    <a:pt x="1670684" y="1764226"/>
                  </a:lnTo>
                  <a:lnTo>
                    <a:pt x="1672589" y="1783266"/>
                  </a:lnTo>
                  <a:lnTo>
                    <a:pt x="1674177" y="1802305"/>
                  </a:lnTo>
                  <a:lnTo>
                    <a:pt x="1676082" y="1821345"/>
                  </a:lnTo>
                  <a:lnTo>
                    <a:pt x="1677352" y="1841019"/>
                  </a:lnTo>
                  <a:lnTo>
                    <a:pt x="1678305" y="1860694"/>
                  </a:lnTo>
                  <a:lnTo>
                    <a:pt x="1679258" y="1880368"/>
                  </a:lnTo>
                  <a:lnTo>
                    <a:pt x="1679575" y="1900677"/>
                  </a:lnTo>
                  <a:lnTo>
                    <a:pt x="1679575" y="1903850"/>
                  </a:lnTo>
                  <a:lnTo>
                    <a:pt x="1677035" y="1905437"/>
                  </a:lnTo>
                  <a:lnTo>
                    <a:pt x="1653853" y="1918765"/>
                  </a:lnTo>
                  <a:lnTo>
                    <a:pt x="1630353" y="1931775"/>
                  </a:lnTo>
                  <a:lnTo>
                    <a:pt x="1606854" y="1944151"/>
                  </a:lnTo>
                  <a:lnTo>
                    <a:pt x="1583037" y="1956209"/>
                  </a:lnTo>
                  <a:lnTo>
                    <a:pt x="1558902" y="1967950"/>
                  </a:lnTo>
                  <a:lnTo>
                    <a:pt x="1534768" y="1979374"/>
                  </a:lnTo>
                  <a:lnTo>
                    <a:pt x="1510316" y="1990163"/>
                  </a:lnTo>
                  <a:lnTo>
                    <a:pt x="1485864" y="2000635"/>
                  </a:lnTo>
                  <a:lnTo>
                    <a:pt x="1461411" y="2010790"/>
                  </a:lnTo>
                  <a:lnTo>
                    <a:pt x="1436642" y="2020627"/>
                  </a:lnTo>
                  <a:lnTo>
                    <a:pt x="1411872" y="2029512"/>
                  </a:lnTo>
                  <a:lnTo>
                    <a:pt x="1386785" y="2038397"/>
                  </a:lnTo>
                  <a:lnTo>
                    <a:pt x="1361380" y="2046965"/>
                  </a:lnTo>
                  <a:lnTo>
                    <a:pt x="1335975" y="2054581"/>
                  </a:lnTo>
                  <a:lnTo>
                    <a:pt x="1310570" y="2062514"/>
                  </a:lnTo>
                  <a:lnTo>
                    <a:pt x="1285166" y="2069495"/>
                  </a:lnTo>
                  <a:lnTo>
                    <a:pt x="1259443" y="2076159"/>
                  </a:lnTo>
                  <a:lnTo>
                    <a:pt x="1233403" y="2082506"/>
                  </a:lnTo>
                  <a:lnTo>
                    <a:pt x="1207681" y="2088535"/>
                  </a:lnTo>
                  <a:lnTo>
                    <a:pt x="1181959" y="2093929"/>
                  </a:lnTo>
                  <a:lnTo>
                    <a:pt x="1155919" y="2099007"/>
                  </a:lnTo>
                  <a:lnTo>
                    <a:pt x="1129561" y="2103767"/>
                  </a:lnTo>
                  <a:lnTo>
                    <a:pt x="1103204" y="2107892"/>
                  </a:lnTo>
                  <a:lnTo>
                    <a:pt x="1077164" y="2111382"/>
                  </a:lnTo>
                  <a:lnTo>
                    <a:pt x="1050806" y="2114873"/>
                  </a:lnTo>
                  <a:lnTo>
                    <a:pt x="1024131" y="2117729"/>
                  </a:lnTo>
                  <a:lnTo>
                    <a:pt x="997774" y="2119950"/>
                  </a:lnTo>
                  <a:lnTo>
                    <a:pt x="971099" y="2121854"/>
                  </a:lnTo>
                  <a:lnTo>
                    <a:pt x="944424" y="2123441"/>
                  </a:lnTo>
                  <a:lnTo>
                    <a:pt x="917749" y="2125028"/>
                  </a:lnTo>
                  <a:lnTo>
                    <a:pt x="891074" y="2125662"/>
                  </a:lnTo>
                  <a:lnTo>
                    <a:pt x="864399" y="2125662"/>
                  </a:lnTo>
                  <a:lnTo>
                    <a:pt x="835818" y="2125662"/>
                  </a:lnTo>
                  <a:lnTo>
                    <a:pt x="807238" y="2124710"/>
                  </a:lnTo>
                  <a:lnTo>
                    <a:pt x="778657" y="2123124"/>
                  </a:lnTo>
                  <a:lnTo>
                    <a:pt x="750395" y="2121537"/>
                  </a:lnTo>
                  <a:lnTo>
                    <a:pt x="722132" y="2119316"/>
                  </a:lnTo>
                  <a:lnTo>
                    <a:pt x="693869" y="2116777"/>
                  </a:lnTo>
                  <a:lnTo>
                    <a:pt x="665606" y="2113604"/>
                  </a:lnTo>
                  <a:lnTo>
                    <a:pt x="637661" y="2109478"/>
                  </a:lnTo>
                  <a:lnTo>
                    <a:pt x="609398" y="2105353"/>
                  </a:lnTo>
                  <a:lnTo>
                    <a:pt x="581453" y="2100593"/>
                  </a:lnTo>
                  <a:lnTo>
                    <a:pt x="553825" y="2095199"/>
                  </a:lnTo>
                  <a:lnTo>
                    <a:pt x="525880" y="2089487"/>
                  </a:lnTo>
                  <a:lnTo>
                    <a:pt x="498252" y="2083458"/>
                  </a:lnTo>
                  <a:lnTo>
                    <a:pt x="470624" y="2076476"/>
                  </a:lnTo>
                  <a:lnTo>
                    <a:pt x="443314" y="2069495"/>
                  </a:lnTo>
                  <a:lnTo>
                    <a:pt x="416321" y="2061879"/>
                  </a:lnTo>
                  <a:lnTo>
                    <a:pt x="389011" y="2053629"/>
                  </a:lnTo>
                  <a:lnTo>
                    <a:pt x="362019" y="2045378"/>
                  </a:lnTo>
                  <a:lnTo>
                    <a:pt x="335343" y="2036176"/>
                  </a:lnTo>
                  <a:lnTo>
                    <a:pt x="308668" y="2026656"/>
                  </a:lnTo>
                  <a:lnTo>
                    <a:pt x="282311" y="2016502"/>
                  </a:lnTo>
                  <a:lnTo>
                    <a:pt x="255953" y="2006030"/>
                  </a:lnTo>
                  <a:lnTo>
                    <a:pt x="229913" y="1994923"/>
                  </a:lnTo>
                  <a:lnTo>
                    <a:pt x="203556" y="1983499"/>
                  </a:lnTo>
                  <a:lnTo>
                    <a:pt x="177833" y="1971441"/>
                  </a:lnTo>
                  <a:lnTo>
                    <a:pt x="152429" y="1959065"/>
                  </a:lnTo>
                  <a:lnTo>
                    <a:pt x="127024" y="1946372"/>
                  </a:lnTo>
                  <a:lnTo>
                    <a:pt x="101619" y="1933044"/>
                  </a:lnTo>
                  <a:lnTo>
                    <a:pt x="76532" y="1919399"/>
                  </a:lnTo>
                  <a:lnTo>
                    <a:pt x="51762" y="1905437"/>
                  </a:lnTo>
                  <a:lnTo>
                    <a:pt x="27310" y="1890523"/>
                  </a:lnTo>
                  <a:lnTo>
                    <a:pt x="2858" y="1875291"/>
                  </a:lnTo>
                  <a:lnTo>
                    <a:pt x="0" y="1888301"/>
                  </a:lnTo>
                  <a:lnTo>
                    <a:pt x="0" y="1870531"/>
                  </a:lnTo>
                  <a:lnTo>
                    <a:pt x="952" y="1850222"/>
                  </a:lnTo>
                  <a:lnTo>
                    <a:pt x="2223" y="1829913"/>
                  </a:lnTo>
                  <a:lnTo>
                    <a:pt x="3493" y="1809604"/>
                  </a:lnTo>
                  <a:lnTo>
                    <a:pt x="5398" y="1790247"/>
                  </a:lnTo>
                  <a:lnTo>
                    <a:pt x="6986" y="1770573"/>
                  </a:lnTo>
                  <a:lnTo>
                    <a:pt x="9209" y="1750898"/>
                  </a:lnTo>
                  <a:lnTo>
                    <a:pt x="11749" y="1732176"/>
                  </a:lnTo>
                  <a:lnTo>
                    <a:pt x="14290" y="1713136"/>
                  </a:lnTo>
                  <a:lnTo>
                    <a:pt x="17148" y="1694414"/>
                  </a:lnTo>
                  <a:lnTo>
                    <a:pt x="20006" y="1676009"/>
                  </a:lnTo>
                  <a:lnTo>
                    <a:pt x="23499" y="1657604"/>
                  </a:lnTo>
                  <a:lnTo>
                    <a:pt x="26992" y="1639834"/>
                  </a:lnTo>
                  <a:lnTo>
                    <a:pt x="30486" y="1621746"/>
                  </a:lnTo>
                  <a:lnTo>
                    <a:pt x="34931" y="1604293"/>
                  </a:lnTo>
                  <a:lnTo>
                    <a:pt x="38742" y="1586840"/>
                  </a:lnTo>
                  <a:lnTo>
                    <a:pt x="43188" y="1569704"/>
                  </a:lnTo>
                  <a:lnTo>
                    <a:pt x="47951" y="1552569"/>
                  </a:lnTo>
                  <a:lnTo>
                    <a:pt x="52715" y="1536068"/>
                  </a:lnTo>
                  <a:lnTo>
                    <a:pt x="57796" y="1519249"/>
                  </a:lnTo>
                  <a:lnTo>
                    <a:pt x="62877" y="1503066"/>
                  </a:lnTo>
                  <a:lnTo>
                    <a:pt x="68593" y="1486564"/>
                  </a:lnTo>
                  <a:lnTo>
                    <a:pt x="73991" y="1470698"/>
                  </a:lnTo>
                  <a:lnTo>
                    <a:pt x="80025" y="1455149"/>
                  </a:lnTo>
                  <a:lnTo>
                    <a:pt x="86059" y="1439283"/>
                  </a:lnTo>
                  <a:lnTo>
                    <a:pt x="92410" y="1424051"/>
                  </a:lnTo>
                  <a:lnTo>
                    <a:pt x="98761" y="1409137"/>
                  </a:lnTo>
                  <a:lnTo>
                    <a:pt x="105430" y="1393905"/>
                  </a:lnTo>
                  <a:lnTo>
                    <a:pt x="112098" y="1378990"/>
                  </a:lnTo>
                  <a:lnTo>
                    <a:pt x="119402" y="1364393"/>
                  </a:lnTo>
                  <a:lnTo>
                    <a:pt x="126706" y="1350114"/>
                  </a:lnTo>
                  <a:lnTo>
                    <a:pt x="134010" y="1335834"/>
                  </a:lnTo>
                  <a:lnTo>
                    <a:pt x="141632" y="1321871"/>
                  </a:lnTo>
                  <a:lnTo>
                    <a:pt x="149571" y="1307909"/>
                  </a:lnTo>
                  <a:lnTo>
                    <a:pt x="157510" y="1294264"/>
                  </a:lnTo>
                  <a:lnTo>
                    <a:pt x="165766" y="1280936"/>
                  </a:lnTo>
                  <a:lnTo>
                    <a:pt x="174023" y="1267291"/>
                  </a:lnTo>
                  <a:lnTo>
                    <a:pt x="182597" y="1253963"/>
                  </a:lnTo>
                  <a:lnTo>
                    <a:pt x="191171" y="1241270"/>
                  </a:lnTo>
                  <a:lnTo>
                    <a:pt x="200380" y="1228260"/>
                  </a:lnTo>
                  <a:lnTo>
                    <a:pt x="209589" y="1215884"/>
                  </a:lnTo>
                  <a:lnTo>
                    <a:pt x="218799" y="1203191"/>
                  </a:lnTo>
                  <a:lnTo>
                    <a:pt x="228008" y="1191133"/>
                  </a:lnTo>
                  <a:lnTo>
                    <a:pt x="237852" y="1178757"/>
                  </a:lnTo>
                  <a:lnTo>
                    <a:pt x="247697" y="1167016"/>
                  </a:lnTo>
                  <a:lnTo>
                    <a:pt x="257541" y="1155275"/>
                  </a:lnTo>
                  <a:lnTo>
                    <a:pt x="267703" y="1143533"/>
                  </a:lnTo>
                  <a:lnTo>
                    <a:pt x="278182" y="1132110"/>
                  </a:lnTo>
                  <a:lnTo>
                    <a:pt x="288662" y="1120686"/>
                  </a:lnTo>
                  <a:lnTo>
                    <a:pt x="298824" y="1109579"/>
                  </a:lnTo>
                  <a:lnTo>
                    <a:pt x="309938" y="1098473"/>
                  </a:lnTo>
                  <a:lnTo>
                    <a:pt x="320735" y="1087684"/>
                  </a:lnTo>
                  <a:lnTo>
                    <a:pt x="331850" y="1076895"/>
                  </a:lnTo>
                  <a:lnTo>
                    <a:pt x="343282" y="1066423"/>
                  </a:lnTo>
                  <a:lnTo>
                    <a:pt x="354715" y="1055951"/>
                  </a:lnTo>
                  <a:lnTo>
                    <a:pt x="366147" y="1045797"/>
                  </a:lnTo>
                  <a:lnTo>
                    <a:pt x="377897" y="1035642"/>
                  </a:lnTo>
                  <a:lnTo>
                    <a:pt x="389964" y="1025805"/>
                  </a:lnTo>
                  <a:lnTo>
                    <a:pt x="401714" y="1015968"/>
                  </a:lnTo>
                  <a:lnTo>
                    <a:pt x="414099" y="1006448"/>
                  </a:lnTo>
                  <a:lnTo>
                    <a:pt x="426801" y="996928"/>
                  </a:lnTo>
                  <a:lnTo>
                    <a:pt x="439186" y="987408"/>
                  </a:lnTo>
                  <a:lnTo>
                    <a:pt x="451571" y="977888"/>
                  </a:lnTo>
                  <a:lnTo>
                    <a:pt x="477293" y="960118"/>
                  </a:lnTo>
                  <a:lnTo>
                    <a:pt x="481421" y="957262"/>
                  </a:lnTo>
                  <a:close/>
                  <a:moveTo>
                    <a:pt x="839471" y="0"/>
                  </a:moveTo>
                  <a:lnTo>
                    <a:pt x="852171" y="0"/>
                  </a:lnTo>
                  <a:lnTo>
                    <a:pt x="865506" y="0"/>
                  </a:lnTo>
                  <a:lnTo>
                    <a:pt x="878206" y="636"/>
                  </a:lnTo>
                  <a:lnTo>
                    <a:pt x="890906" y="1271"/>
                  </a:lnTo>
                  <a:lnTo>
                    <a:pt x="903288" y="2542"/>
                  </a:lnTo>
                  <a:lnTo>
                    <a:pt x="915988" y="3813"/>
                  </a:lnTo>
                  <a:lnTo>
                    <a:pt x="928371" y="5719"/>
                  </a:lnTo>
                  <a:lnTo>
                    <a:pt x="940436" y="7943"/>
                  </a:lnTo>
                  <a:lnTo>
                    <a:pt x="952818" y="10167"/>
                  </a:lnTo>
                  <a:lnTo>
                    <a:pt x="964883" y="12708"/>
                  </a:lnTo>
                  <a:lnTo>
                    <a:pt x="976631" y="15568"/>
                  </a:lnTo>
                  <a:lnTo>
                    <a:pt x="988696" y="19062"/>
                  </a:lnTo>
                  <a:lnTo>
                    <a:pt x="1000443" y="22239"/>
                  </a:lnTo>
                  <a:lnTo>
                    <a:pt x="1011873" y="26052"/>
                  </a:lnTo>
                  <a:lnTo>
                    <a:pt x="1023621" y="30182"/>
                  </a:lnTo>
                  <a:lnTo>
                    <a:pt x="1034733" y="34630"/>
                  </a:lnTo>
                  <a:lnTo>
                    <a:pt x="1046163" y="39395"/>
                  </a:lnTo>
                  <a:lnTo>
                    <a:pt x="1057276" y="44161"/>
                  </a:lnTo>
                  <a:lnTo>
                    <a:pt x="1068388" y="48926"/>
                  </a:lnTo>
                  <a:lnTo>
                    <a:pt x="1079183" y="54645"/>
                  </a:lnTo>
                  <a:lnTo>
                    <a:pt x="1089661" y="60046"/>
                  </a:lnTo>
                  <a:lnTo>
                    <a:pt x="1100456" y="66082"/>
                  </a:lnTo>
                  <a:lnTo>
                    <a:pt x="1110616" y="72119"/>
                  </a:lnTo>
                  <a:lnTo>
                    <a:pt x="1120776" y="78790"/>
                  </a:lnTo>
                  <a:lnTo>
                    <a:pt x="1130936" y="85462"/>
                  </a:lnTo>
                  <a:lnTo>
                    <a:pt x="1140461" y="92134"/>
                  </a:lnTo>
                  <a:lnTo>
                    <a:pt x="1150303" y="99123"/>
                  </a:lnTo>
                  <a:lnTo>
                    <a:pt x="1159828" y="106430"/>
                  </a:lnTo>
                  <a:lnTo>
                    <a:pt x="1169353" y="114055"/>
                  </a:lnTo>
                  <a:lnTo>
                    <a:pt x="1178561" y="121680"/>
                  </a:lnTo>
                  <a:lnTo>
                    <a:pt x="1187133" y="129623"/>
                  </a:lnTo>
                  <a:lnTo>
                    <a:pt x="1196023" y="137883"/>
                  </a:lnTo>
                  <a:lnTo>
                    <a:pt x="1204596" y="146143"/>
                  </a:lnTo>
                  <a:lnTo>
                    <a:pt x="1213168" y="155039"/>
                  </a:lnTo>
                  <a:lnTo>
                    <a:pt x="1221106" y="163299"/>
                  </a:lnTo>
                  <a:lnTo>
                    <a:pt x="1229043" y="172513"/>
                  </a:lnTo>
                  <a:lnTo>
                    <a:pt x="1236981" y="181726"/>
                  </a:lnTo>
                  <a:lnTo>
                    <a:pt x="1244283" y="190939"/>
                  </a:lnTo>
                  <a:lnTo>
                    <a:pt x="1251586" y="200153"/>
                  </a:lnTo>
                  <a:lnTo>
                    <a:pt x="1258888" y="210001"/>
                  </a:lnTo>
                  <a:lnTo>
                    <a:pt x="1265556" y="219850"/>
                  </a:lnTo>
                  <a:lnTo>
                    <a:pt x="1272223" y="230017"/>
                  </a:lnTo>
                  <a:lnTo>
                    <a:pt x="1278256" y="240183"/>
                  </a:lnTo>
                  <a:lnTo>
                    <a:pt x="1284606" y="250667"/>
                  </a:lnTo>
                  <a:lnTo>
                    <a:pt x="1290321" y="261151"/>
                  </a:lnTo>
                  <a:lnTo>
                    <a:pt x="1296353" y="271953"/>
                  </a:lnTo>
                  <a:lnTo>
                    <a:pt x="1301433" y="282755"/>
                  </a:lnTo>
                  <a:lnTo>
                    <a:pt x="1306831" y="293239"/>
                  </a:lnTo>
                  <a:lnTo>
                    <a:pt x="1311593" y="304359"/>
                  </a:lnTo>
                  <a:lnTo>
                    <a:pt x="1316356" y="315796"/>
                  </a:lnTo>
                  <a:lnTo>
                    <a:pt x="1320483" y="327234"/>
                  </a:lnTo>
                  <a:lnTo>
                    <a:pt x="1324293" y="338671"/>
                  </a:lnTo>
                  <a:lnTo>
                    <a:pt x="1328421" y="350426"/>
                  </a:lnTo>
                  <a:lnTo>
                    <a:pt x="1331913" y="362181"/>
                  </a:lnTo>
                  <a:lnTo>
                    <a:pt x="1335088" y="373936"/>
                  </a:lnTo>
                  <a:lnTo>
                    <a:pt x="1337946" y="386009"/>
                  </a:lnTo>
                  <a:lnTo>
                    <a:pt x="1340803" y="398081"/>
                  </a:lnTo>
                  <a:lnTo>
                    <a:pt x="1343026" y="410472"/>
                  </a:lnTo>
                  <a:lnTo>
                    <a:pt x="1344931" y="422862"/>
                  </a:lnTo>
                  <a:lnTo>
                    <a:pt x="1346518" y="435252"/>
                  </a:lnTo>
                  <a:lnTo>
                    <a:pt x="1348106" y="447643"/>
                  </a:lnTo>
                  <a:lnTo>
                    <a:pt x="1349058" y="460033"/>
                  </a:lnTo>
                  <a:lnTo>
                    <a:pt x="1350011" y="472741"/>
                  </a:lnTo>
                  <a:lnTo>
                    <a:pt x="1350646" y="485449"/>
                  </a:lnTo>
                  <a:lnTo>
                    <a:pt x="1350963" y="498475"/>
                  </a:lnTo>
                  <a:lnTo>
                    <a:pt x="1350646" y="513407"/>
                  </a:lnTo>
                  <a:lnTo>
                    <a:pt x="1349693" y="528975"/>
                  </a:lnTo>
                  <a:lnTo>
                    <a:pt x="1348423" y="543907"/>
                  </a:lnTo>
                  <a:lnTo>
                    <a:pt x="1347153" y="558521"/>
                  </a:lnTo>
                  <a:lnTo>
                    <a:pt x="1345248" y="573453"/>
                  </a:lnTo>
                  <a:lnTo>
                    <a:pt x="1342708" y="588067"/>
                  </a:lnTo>
                  <a:lnTo>
                    <a:pt x="1339851" y="602682"/>
                  </a:lnTo>
                  <a:lnTo>
                    <a:pt x="1336358" y="616660"/>
                  </a:lnTo>
                  <a:lnTo>
                    <a:pt x="1332866" y="631275"/>
                  </a:lnTo>
                  <a:lnTo>
                    <a:pt x="1328738" y="645254"/>
                  </a:lnTo>
                  <a:lnTo>
                    <a:pt x="1324293" y="658915"/>
                  </a:lnTo>
                  <a:lnTo>
                    <a:pt x="1319531" y="672576"/>
                  </a:lnTo>
                  <a:lnTo>
                    <a:pt x="1314133" y="685920"/>
                  </a:lnTo>
                  <a:lnTo>
                    <a:pt x="1308418" y="699263"/>
                  </a:lnTo>
                  <a:lnTo>
                    <a:pt x="1302386" y="712607"/>
                  </a:lnTo>
                  <a:lnTo>
                    <a:pt x="1296353" y="725315"/>
                  </a:lnTo>
                  <a:lnTo>
                    <a:pt x="1289368" y="738023"/>
                  </a:lnTo>
                  <a:lnTo>
                    <a:pt x="1282383" y="750413"/>
                  </a:lnTo>
                  <a:lnTo>
                    <a:pt x="1275081" y="762486"/>
                  </a:lnTo>
                  <a:lnTo>
                    <a:pt x="1267143" y="774559"/>
                  </a:lnTo>
                  <a:lnTo>
                    <a:pt x="1259206" y="786313"/>
                  </a:lnTo>
                  <a:lnTo>
                    <a:pt x="1250633" y="797751"/>
                  </a:lnTo>
                  <a:lnTo>
                    <a:pt x="1242061" y="809188"/>
                  </a:lnTo>
                  <a:lnTo>
                    <a:pt x="1232853" y="819990"/>
                  </a:lnTo>
                  <a:lnTo>
                    <a:pt x="1223963" y="830792"/>
                  </a:lnTo>
                  <a:lnTo>
                    <a:pt x="1214121" y="841276"/>
                  </a:lnTo>
                  <a:lnTo>
                    <a:pt x="1204278" y="851442"/>
                  </a:lnTo>
                  <a:lnTo>
                    <a:pt x="1193801" y="860974"/>
                  </a:lnTo>
                  <a:lnTo>
                    <a:pt x="1183323" y="870822"/>
                  </a:lnTo>
                  <a:lnTo>
                    <a:pt x="1172528" y="880036"/>
                  </a:lnTo>
                  <a:lnTo>
                    <a:pt x="1161733" y="889249"/>
                  </a:lnTo>
                  <a:lnTo>
                    <a:pt x="1150303" y="897827"/>
                  </a:lnTo>
                  <a:lnTo>
                    <a:pt x="1134746" y="909264"/>
                  </a:lnTo>
                  <a:lnTo>
                    <a:pt x="1118236" y="920066"/>
                  </a:lnTo>
                  <a:lnTo>
                    <a:pt x="1101408" y="929915"/>
                  </a:lnTo>
                  <a:lnTo>
                    <a:pt x="1084581" y="939446"/>
                  </a:lnTo>
                  <a:lnTo>
                    <a:pt x="1066801" y="948342"/>
                  </a:lnTo>
                  <a:lnTo>
                    <a:pt x="1048703" y="956602"/>
                  </a:lnTo>
                  <a:lnTo>
                    <a:pt x="1040131" y="960414"/>
                  </a:lnTo>
                  <a:lnTo>
                    <a:pt x="1030606" y="963909"/>
                  </a:lnTo>
                  <a:lnTo>
                    <a:pt x="1021398" y="967722"/>
                  </a:lnTo>
                  <a:lnTo>
                    <a:pt x="1011873" y="970899"/>
                  </a:lnTo>
                  <a:lnTo>
                    <a:pt x="1002348" y="973758"/>
                  </a:lnTo>
                  <a:lnTo>
                    <a:pt x="993141" y="976617"/>
                  </a:lnTo>
                  <a:lnTo>
                    <a:pt x="983616" y="979794"/>
                  </a:lnTo>
                  <a:lnTo>
                    <a:pt x="973773" y="982018"/>
                  </a:lnTo>
                  <a:lnTo>
                    <a:pt x="963931" y="984560"/>
                  </a:lnTo>
                  <a:lnTo>
                    <a:pt x="954088" y="986466"/>
                  </a:lnTo>
                  <a:lnTo>
                    <a:pt x="944246" y="988372"/>
                  </a:lnTo>
                  <a:lnTo>
                    <a:pt x="934403" y="990596"/>
                  </a:lnTo>
                  <a:lnTo>
                    <a:pt x="924561" y="991867"/>
                  </a:lnTo>
                  <a:lnTo>
                    <a:pt x="914401" y="993455"/>
                  </a:lnTo>
                  <a:lnTo>
                    <a:pt x="904241" y="994409"/>
                  </a:lnTo>
                  <a:lnTo>
                    <a:pt x="893763" y="995362"/>
                  </a:lnTo>
                  <a:lnTo>
                    <a:pt x="883603" y="995997"/>
                  </a:lnTo>
                  <a:lnTo>
                    <a:pt x="873126" y="996632"/>
                  </a:lnTo>
                  <a:lnTo>
                    <a:pt x="862648" y="996950"/>
                  </a:lnTo>
                  <a:lnTo>
                    <a:pt x="852171" y="996950"/>
                  </a:lnTo>
                  <a:lnTo>
                    <a:pt x="840423" y="996950"/>
                  </a:lnTo>
                  <a:lnTo>
                    <a:pt x="828358" y="996315"/>
                  </a:lnTo>
                  <a:lnTo>
                    <a:pt x="816293" y="995679"/>
                  </a:lnTo>
                  <a:lnTo>
                    <a:pt x="804546" y="994726"/>
                  </a:lnTo>
                  <a:lnTo>
                    <a:pt x="792798" y="993455"/>
                  </a:lnTo>
                  <a:lnTo>
                    <a:pt x="781368" y="992185"/>
                  </a:lnTo>
                  <a:lnTo>
                    <a:pt x="769621" y="990278"/>
                  </a:lnTo>
                  <a:lnTo>
                    <a:pt x="758191" y="988054"/>
                  </a:lnTo>
                  <a:lnTo>
                    <a:pt x="746761" y="985831"/>
                  </a:lnTo>
                  <a:lnTo>
                    <a:pt x="735331" y="983289"/>
                  </a:lnTo>
                  <a:lnTo>
                    <a:pt x="724218" y="980430"/>
                  </a:lnTo>
                  <a:lnTo>
                    <a:pt x="713106" y="977253"/>
                  </a:lnTo>
                  <a:lnTo>
                    <a:pt x="702311" y="973758"/>
                  </a:lnTo>
                  <a:lnTo>
                    <a:pt x="691198" y="970263"/>
                  </a:lnTo>
                  <a:lnTo>
                    <a:pt x="680721" y="966768"/>
                  </a:lnTo>
                  <a:lnTo>
                    <a:pt x="670243" y="962321"/>
                  </a:lnTo>
                  <a:lnTo>
                    <a:pt x="659448" y="958190"/>
                  </a:lnTo>
                  <a:lnTo>
                    <a:pt x="648971" y="953425"/>
                  </a:lnTo>
                  <a:lnTo>
                    <a:pt x="638811" y="948659"/>
                  </a:lnTo>
                  <a:lnTo>
                    <a:pt x="628651" y="943894"/>
                  </a:lnTo>
                  <a:lnTo>
                    <a:pt x="618491" y="938493"/>
                  </a:lnTo>
                  <a:lnTo>
                    <a:pt x="608648" y="933410"/>
                  </a:lnTo>
                  <a:lnTo>
                    <a:pt x="599123" y="927373"/>
                  </a:lnTo>
                  <a:lnTo>
                    <a:pt x="589281" y="921655"/>
                  </a:lnTo>
                  <a:lnTo>
                    <a:pt x="579756" y="915618"/>
                  </a:lnTo>
                  <a:lnTo>
                    <a:pt x="570548" y="909264"/>
                  </a:lnTo>
                  <a:lnTo>
                    <a:pt x="561023" y="902910"/>
                  </a:lnTo>
                  <a:lnTo>
                    <a:pt x="552133" y="895921"/>
                  </a:lnTo>
                  <a:lnTo>
                    <a:pt x="543561" y="889249"/>
                  </a:lnTo>
                  <a:lnTo>
                    <a:pt x="534671" y="881942"/>
                  </a:lnTo>
                  <a:lnTo>
                    <a:pt x="526098" y="874952"/>
                  </a:lnTo>
                  <a:lnTo>
                    <a:pt x="517526" y="867328"/>
                  </a:lnTo>
                  <a:lnTo>
                    <a:pt x="508318" y="858750"/>
                  </a:lnTo>
                  <a:lnTo>
                    <a:pt x="499428" y="849854"/>
                  </a:lnTo>
                  <a:lnTo>
                    <a:pt x="490538" y="840958"/>
                  </a:lnTo>
                  <a:lnTo>
                    <a:pt x="481648" y="831427"/>
                  </a:lnTo>
                  <a:lnTo>
                    <a:pt x="473711" y="821896"/>
                  </a:lnTo>
                  <a:lnTo>
                    <a:pt x="465456" y="812047"/>
                  </a:lnTo>
                  <a:lnTo>
                    <a:pt x="457518" y="801881"/>
                  </a:lnTo>
                  <a:lnTo>
                    <a:pt x="449898" y="791714"/>
                  </a:lnTo>
                  <a:lnTo>
                    <a:pt x="442596" y="781548"/>
                  </a:lnTo>
                  <a:lnTo>
                    <a:pt x="435293" y="770746"/>
                  </a:lnTo>
                  <a:lnTo>
                    <a:pt x="428626" y="759944"/>
                  </a:lnTo>
                  <a:lnTo>
                    <a:pt x="421958" y="749142"/>
                  </a:lnTo>
                  <a:lnTo>
                    <a:pt x="415608" y="738023"/>
                  </a:lnTo>
                  <a:lnTo>
                    <a:pt x="409576" y="726585"/>
                  </a:lnTo>
                  <a:lnTo>
                    <a:pt x="403861" y="715148"/>
                  </a:lnTo>
                  <a:lnTo>
                    <a:pt x="398463" y="703393"/>
                  </a:lnTo>
                  <a:lnTo>
                    <a:pt x="393383" y="691638"/>
                  </a:lnTo>
                  <a:lnTo>
                    <a:pt x="388303" y="679566"/>
                  </a:lnTo>
                  <a:lnTo>
                    <a:pt x="383858" y="667493"/>
                  </a:lnTo>
                  <a:lnTo>
                    <a:pt x="379731" y="655420"/>
                  </a:lnTo>
                  <a:lnTo>
                    <a:pt x="375603" y="643030"/>
                  </a:lnTo>
                  <a:lnTo>
                    <a:pt x="372111" y="630322"/>
                  </a:lnTo>
                  <a:lnTo>
                    <a:pt x="368936" y="617614"/>
                  </a:lnTo>
                  <a:lnTo>
                    <a:pt x="365443" y="604588"/>
                  </a:lnTo>
                  <a:lnTo>
                    <a:pt x="362903" y="591880"/>
                  </a:lnTo>
                  <a:lnTo>
                    <a:pt x="360681" y="578854"/>
                  </a:lnTo>
                  <a:lnTo>
                    <a:pt x="358776" y="565828"/>
                  </a:lnTo>
                  <a:lnTo>
                    <a:pt x="357188" y="552485"/>
                  </a:lnTo>
                  <a:lnTo>
                    <a:pt x="355601" y="539141"/>
                  </a:lnTo>
                  <a:lnTo>
                    <a:pt x="354648" y="525480"/>
                  </a:lnTo>
                  <a:lnTo>
                    <a:pt x="354331" y="511819"/>
                  </a:lnTo>
                  <a:lnTo>
                    <a:pt x="354013" y="498475"/>
                  </a:lnTo>
                  <a:lnTo>
                    <a:pt x="354331" y="485449"/>
                  </a:lnTo>
                  <a:lnTo>
                    <a:pt x="354648" y="472741"/>
                  </a:lnTo>
                  <a:lnTo>
                    <a:pt x="355601" y="460033"/>
                  </a:lnTo>
                  <a:lnTo>
                    <a:pt x="356871" y="447643"/>
                  </a:lnTo>
                  <a:lnTo>
                    <a:pt x="358141" y="434935"/>
                  </a:lnTo>
                  <a:lnTo>
                    <a:pt x="360046" y="422544"/>
                  </a:lnTo>
                  <a:lnTo>
                    <a:pt x="361951" y="410472"/>
                  </a:lnTo>
                  <a:lnTo>
                    <a:pt x="364173" y="397763"/>
                  </a:lnTo>
                  <a:lnTo>
                    <a:pt x="366713" y="385691"/>
                  </a:lnTo>
                  <a:lnTo>
                    <a:pt x="369888" y="373936"/>
                  </a:lnTo>
                  <a:lnTo>
                    <a:pt x="373063" y="361863"/>
                  </a:lnTo>
                  <a:lnTo>
                    <a:pt x="376556" y="350108"/>
                  </a:lnTo>
                  <a:lnTo>
                    <a:pt x="380683" y="338671"/>
                  </a:lnTo>
                  <a:lnTo>
                    <a:pt x="384493" y="326916"/>
                  </a:lnTo>
                  <a:lnTo>
                    <a:pt x="388621" y="315796"/>
                  </a:lnTo>
                  <a:lnTo>
                    <a:pt x="393383" y="304359"/>
                  </a:lnTo>
                  <a:lnTo>
                    <a:pt x="398146" y="293239"/>
                  </a:lnTo>
                  <a:lnTo>
                    <a:pt x="403543" y="282755"/>
                  </a:lnTo>
                  <a:lnTo>
                    <a:pt x="408623" y="271636"/>
                  </a:lnTo>
                  <a:lnTo>
                    <a:pt x="414656" y="261151"/>
                  </a:lnTo>
                  <a:lnTo>
                    <a:pt x="420371" y="250667"/>
                  </a:lnTo>
                  <a:lnTo>
                    <a:pt x="426721" y="240183"/>
                  </a:lnTo>
                  <a:lnTo>
                    <a:pt x="432753" y="230017"/>
                  </a:lnTo>
                  <a:lnTo>
                    <a:pt x="439421" y="219850"/>
                  </a:lnTo>
                  <a:lnTo>
                    <a:pt x="446088" y="210001"/>
                  </a:lnTo>
                  <a:lnTo>
                    <a:pt x="453391" y="200153"/>
                  </a:lnTo>
                  <a:lnTo>
                    <a:pt x="460693" y="190939"/>
                  </a:lnTo>
                  <a:lnTo>
                    <a:pt x="467996" y="181408"/>
                  </a:lnTo>
                  <a:lnTo>
                    <a:pt x="475933" y="172195"/>
                  </a:lnTo>
                  <a:lnTo>
                    <a:pt x="483871" y="163299"/>
                  </a:lnTo>
                  <a:lnTo>
                    <a:pt x="491808" y="154403"/>
                  </a:lnTo>
                  <a:lnTo>
                    <a:pt x="500381" y="146143"/>
                  </a:lnTo>
                  <a:lnTo>
                    <a:pt x="508953" y="137565"/>
                  </a:lnTo>
                  <a:lnTo>
                    <a:pt x="517526" y="129305"/>
                  </a:lnTo>
                  <a:lnTo>
                    <a:pt x="526416" y="121680"/>
                  </a:lnTo>
                  <a:lnTo>
                    <a:pt x="535623" y="113738"/>
                  </a:lnTo>
                  <a:lnTo>
                    <a:pt x="545148" y="106113"/>
                  </a:lnTo>
                  <a:lnTo>
                    <a:pt x="554673" y="99123"/>
                  </a:lnTo>
                  <a:lnTo>
                    <a:pt x="564516" y="92134"/>
                  </a:lnTo>
                  <a:lnTo>
                    <a:pt x="574041" y="85462"/>
                  </a:lnTo>
                  <a:lnTo>
                    <a:pt x="584201" y="78473"/>
                  </a:lnTo>
                  <a:lnTo>
                    <a:pt x="594361" y="72119"/>
                  </a:lnTo>
                  <a:lnTo>
                    <a:pt x="604838" y="66082"/>
                  </a:lnTo>
                  <a:lnTo>
                    <a:pt x="615316" y="60046"/>
                  </a:lnTo>
                  <a:lnTo>
                    <a:pt x="625793" y="54645"/>
                  </a:lnTo>
                  <a:lnTo>
                    <a:pt x="636906" y="48926"/>
                  </a:lnTo>
                  <a:lnTo>
                    <a:pt x="647701" y="44161"/>
                  </a:lnTo>
                  <a:lnTo>
                    <a:pt x="658813" y="39395"/>
                  </a:lnTo>
                  <a:lnTo>
                    <a:pt x="670243" y="34630"/>
                  </a:lnTo>
                  <a:lnTo>
                    <a:pt x="681356" y="30182"/>
                  </a:lnTo>
                  <a:lnTo>
                    <a:pt x="693103" y="26052"/>
                  </a:lnTo>
                  <a:lnTo>
                    <a:pt x="704533" y="22239"/>
                  </a:lnTo>
                  <a:lnTo>
                    <a:pt x="716281" y="19062"/>
                  </a:lnTo>
                  <a:lnTo>
                    <a:pt x="728346" y="15568"/>
                  </a:lnTo>
                  <a:lnTo>
                    <a:pt x="740093" y="12708"/>
                  </a:lnTo>
                  <a:lnTo>
                    <a:pt x="752158" y="10167"/>
                  </a:lnTo>
                  <a:lnTo>
                    <a:pt x="764541" y="7625"/>
                  </a:lnTo>
                  <a:lnTo>
                    <a:pt x="776606" y="5719"/>
                  </a:lnTo>
                  <a:lnTo>
                    <a:pt x="788988" y="3813"/>
                  </a:lnTo>
                  <a:lnTo>
                    <a:pt x="801688" y="2542"/>
                  </a:lnTo>
                  <a:lnTo>
                    <a:pt x="814071" y="1271"/>
                  </a:lnTo>
                  <a:lnTo>
                    <a:pt x="826771" y="636"/>
                  </a:lnTo>
                  <a:lnTo>
                    <a:pt x="839471" y="0"/>
                  </a:lnTo>
                  <a:close/>
                </a:path>
              </a:pathLst>
            </a:custGeom>
            <a:solidFill>
              <a:srgbClr val="007DC5"/>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微软雅黑" pitchFamily="34" charset="-122"/>
                <a:ea typeface="微软雅黑" pitchFamily="34" charset="-122"/>
              </a:endParaRPr>
            </a:p>
          </p:txBody>
        </p:sp>
      </p:gr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smtClean="0">
                <a:solidFill>
                  <a:schemeClr val="bg1"/>
                </a:solidFill>
                <a:latin typeface="微软雅黑" pitchFamily="34" charset="-122"/>
                <a:ea typeface="微软雅黑" pitchFamily="34" charset="-122"/>
                <a:sym typeface="Arial" pitchFamily="34" charset="0"/>
              </a:rPr>
              <a:t>年度工作叙述</a:t>
            </a: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336368209"/>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par>
                                <p:cTn id="8" presetID="53" presetClass="entr" presetSubtype="528" fill="hold" nodeType="withEffect">
                                  <p:stCondLst>
                                    <p:cond delay="200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fltVal val="0.5"/>
                                          </p:val>
                                        </p:tav>
                                        <p:tav tm="100000">
                                          <p:val>
                                            <p:strVal val="#ppt_x"/>
                                          </p:val>
                                        </p:tav>
                                      </p:tavLst>
                                    </p:anim>
                                    <p:anim calcmode="lin" valueType="num">
                                      <p:cBhvr>
                                        <p:cTn id="14" dur="1000" fill="hold"/>
                                        <p:tgtEl>
                                          <p:spTgt spid="7"/>
                                        </p:tgtEl>
                                        <p:attrNameLst>
                                          <p:attrName>ppt_y</p:attrName>
                                        </p:attrNameLst>
                                      </p:cBhvr>
                                      <p:tavLst>
                                        <p:tav tm="0">
                                          <p:val>
                                            <p:fltVal val="0.5"/>
                                          </p:val>
                                        </p:tav>
                                        <p:tav tm="100000">
                                          <p:val>
                                            <p:strVal val="#ppt_y"/>
                                          </p:val>
                                        </p:tav>
                                      </p:tavLst>
                                    </p:anim>
                                  </p:childTnLst>
                                </p:cTn>
                              </p:par>
                            </p:childTnLst>
                          </p:cTn>
                        </p:par>
                        <p:par>
                          <p:cTn id="15" fill="hold">
                            <p:stCondLst>
                              <p:cond delay="3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p:cTn id="18"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0">
                                            <p:txEl>
                                              <p:pRg st="0" end="0"/>
                                            </p:txEl>
                                          </p:spTgt>
                                        </p:tgtEl>
                                      </p:cBhvr>
                                    </p:animEffect>
                                  </p:childTnLst>
                                </p:cTn>
                              </p:par>
                            </p:childTnLst>
                          </p:cTn>
                        </p:par>
                        <p:par>
                          <p:cTn id="23" fill="hold">
                            <p:stCondLst>
                              <p:cond delay="45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5000"/>
                            </p:stCondLst>
                            <p:childTnLst>
                              <p:par>
                                <p:cTn id="30" presetID="53" presetClass="entr" presetSubtype="16" fill="hold" nodeType="after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 calcmode="lin" valueType="num">
                                      <p:cBhvr>
                                        <p:cTn id="32"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3"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4"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1"/>
          <p:cNvSpPr>
            <a:spLocks noChangeArrowheads="1"/>
          </p:cNvSpPr>
          <p:nvPr/>
        </p:nvSpPr>
        <p:spPr bwMode="auto">
          <a:xfrm>
            <a:off x="874415" y="988850"/>
            <a:ext cx="1292662"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lvl="0"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输入内容：</a:t>
            </a:r>
          </a:p>
        </p:txBody>
      </p:sp>
      <p:grpSp>
        <p:nvGrpSpPr>
          <p:cNvPr id="47" name="组合 46"/>
          <p:cNvGrpSpPr/>
          <p:nvPr/>
        </p:nvGrpSpPr>
        <p:grpSpPr>
          <a:xfrm>
            <a:off x="927624" y="1374660"/>
            <a:ext cx="2250658" cy="374309"/>
            <a:chOff x="2645777" y="1428360"/>
            <a:chExt cx="1523389" cy="914033"/>
          </a:xfrm>
        </p:grpSpPr>
        <p:sp>
          <p:nvSpPr>
            <p:cNvPr id="48" name="矩形 47"/>
            <p:cNvSpPr/>
            <p:nvPr/>
          </p:nvSpPr>
          <p:spPr>
            <a:xfrm>
              <a:off x="2645777" y="1428360"/>
              <a:ext cx="1523389" cy="9140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64">
                <a:lnSpc>
                  <a:spcPct val="90000"/>
                </a:lnSpc>
                <a:spcBef>
                  <a:spcPct val="0"/>
                </a:spcBef>
                <a:spcAft>
                  <a:spcPct val="35000"/>
                </a:spcAft>
              </a:pPr>
              <a:endParaRPr lang="zh-CN" altLang="en-US" sz="2200"/>
            </a:p>
          </p:txBody>
        </p:sp>
        <p:sp>
          <p:nvSpPr>
            <p:cNvPr id="52" name="文本框 25"/>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01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3435444" y="1374660"/>
            <a:ext cx="2250658" cy="374309"/>
            <a:chOff x="2645777" y="1428360"/>
            <a:chExt cx="1523389" cy="914033"/>
          </a:xfrm>
        </p:grpSpPr>
        <p:sp>
          <p:nvSpPr>
            <p:cNvPr id="54" name="矩形 53"/>
            <p:cNvSpPr/>
            <p:nvPr/>
          </p:nvSpPr>
          <p:spPr>
            <a:xfrm>
              <a:off x="2645777" y="1428360"/>
              <a:ext cx="1523389" cy="9140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64">
                <a:lnSpc>
                  <a:spcPct val="90000"/>
                </a:lnSpc>
                <a:spcBef>
                  <a:spcPct val="0"/>
                </a:spcBef>
                <a:spcAft>
                  <a:spcPct val="35000"/>
                </a:spcAft>
              </a:pPr>
              <a:endParaRPr lang="zh-CN" altLang="en-US" sz="2200"/>
            </a:p>
          </p:txBody>
        </p:sp>
        <p:sp>
          <p:nvSpPr>
            <p:cNvPr id="55" name="文本框 28"/>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02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74416" y="1813384"/>
            <a:ext cx="7950550" cy="369332"/>
            <a:chOff x="557975" y="2120918"/>
            <a:chExt cx="9337947" cy="492442"/>
          </a:xfrm>
        </p:grpSpPr>
        <p:sp>
          <p:nvSpPr>
            <p:cNvPr id="57" name="Rectangle 1"/>
            <p:cNvSpPr>
              <a:spLocks noChangeArrowheads="1"/>
            </p:cNvSpPr>
            <p:nvPr/>
          </p:nvSpPr>
          <p:spPr bwMode="auto">
            <a:xfrm>
              <a:off x="557975" y="2120918"/>
              <a:ext cx="1843571" cy="492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685783"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58" name="矩形 57"/>
            <p:cNvSpPr/>
            <p:nvPr/>
          </p:nvSpPr>
          <p:spPr>
            <a:xfrm>
              <a:off x="1983773" y="2182473"/>
              <a:ext cx="7912149" cy="369332"/>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74415" y="2207965"/>
            <a:ext cx="6789966" cy="369332"/>
            <a:chOff x="557975" y="2647025"/>
            <a:chExt cx="7974838" cy="492441"/>
          </a:xfrm>
        </p:grpSpPr>
        <p:sp>
          <p:nvSpPr>
            <p:cNvPr id="60" name="Rectangle 1"/>
            <p:cNvSpPr>
              <a:spLocks noChangeArrowheads="1"/>
            </p:cNvSpPr>
            <p:nvPr/>
          </p:nvSpPr>
          <p:spPr bwMode="auto">
            <a:xfrm>
              <a:off x="557975" y="2647025"/>
              <a:ext cx="1843571" cy="492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61" name="矩形 60"/>
            <p:cNvSpPr/>
            <p:nvPr/>
          </p:nvSpPr>
          <p:spPr>
            <a:xfrm>
              <a:off x="1983774" y="2708579"/>
              <a:ext cx="6549039" cy="369331"/>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927623" y="2842312"/>
            <a:ext cx="7264297" cy="1842677"/>
            <a:chOff x="611187" y="3614057"/>
            <a:chExt cx="7921625" cy="2678872"/>
          </a:xfrm>
        </p:grpSpPr>
        <p:sp>
          <p:nvSpPr>
            <p:cNvPr id="66" name="形状 65"/>
            <p:cNvSpPr/>
            <p:nvPr/>
          </p:nvSpPr>
          <p:spPr>
            <a:xfrm>
              <a:off x="611187" y="3614057"/>
              <a:ext cx="7921625" cy="2678872"/>
            </a:xfrm>
            <a:prstGeom prst="leftRightRibbon">
              <a:avLst>
                <a:gd name="adj1" fmla="val 54481"/>
                <a:gd name="adj2" fmla="val 50000"/>
                <a:gd name="adj3" fmla="val 16667"/>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7" name="矩形 66"/>
            <p:cNvSpPr/>
            <p:nvPr/>
          </p:nvSpPr>
          <p:spPr>
            <a:xfrm>
              <a:off x="1150112" y="4142025"/>
              <a:ext cx="3175145" cy="1181251"/>
            </a:xfrm>
            <a:prstGeom prst="rect">
              <a:avLst/>
            </a:prstGeom>
          </p:spPr>
          <p:txBody>
            <a:bodyPr wrap="square">
              <a:spAutoFit/>
            </a:bodyPr>
            <a:lstStyle/>
            <a:p>
              <a:pPr indent="342892">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sp>
          <p:nvSpPr>
            <p:cNvPr id="68" name="矩形 67"/>
            <p:cNvSpPr/>
            <p:nvPr/>
          </p:nvSpPr>
          <p:spPr>
            <a:xfrm>
              <a:off x="4571999" y="4638717"/>
              <a:ext cx="3175145" cy="1181251"/>
            </a:xfrm>
            <a:prstGeom prst="rect">
              <a:avLst/>
            </a:prstGeom>
          </p:spPr>
          <p:txBody>
            <a:bodyPr wrap="square">
              <a:spAutoFit/>
            </a:bodyPr>
            <a:lstStyle/>
            <a:p>
              <a:pPr indent="342892">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71907000"/>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ppt_w</p:attrName>
                                        </p:attrNameLst>
                                      </p:cBhvr>
                                      <p:tavLst>
                                        <p:tav tm="0">
                                          <p:val>
                                            <p:fltVal val="0"/>
                                          </p:val>
                                        </p:tav>
                                        <p:tav tm="100000">
                                          <p:val>
                                            <p:strVal val="#ppt_w"/>
                                          </p:val>
                                        </p:tav>
                                      </p:tavLst>
                                    </p:anim>
                                    <p:anim calcmode="lin" valueType="num">
                                      <p:cBhvr>
                                        <p:cTn id="12" dur="500" fill="hold"/>
                                        <p:tgtEl>
                                          <p:spTgt spid="47"/>
                                        </p:tgtEl>
                                        <p:attrNameLst>
                                          <p:attrName>ppt_h</p:attrName>
                                        </p:attrNameLst>
                                      </p:cBhvr>
                                      <p:tavLst>
                                        <p:tav tm="0">
                                          <p:val>
                                            <p:fltVal val="0"/>
                                          </p:val>
                                        </p:tav>
                                        <p:tav tm="100000">
                                          <p:val>
                                            <p:strVal val="#ppt_h"/>
                                          </p:val>
                                        </p:tav>
                                      </p:tavLst>
                                    </p:anim>
                                    <p:animEffect transition="in" filter="fade">
                                      <p:cBhvr>
                                        <p:cTn id="13" dur="500"/>
                                        <p:tgtEl>
                                          <p:spTgt spid="47"/>
                                        </p:tgtEl>
                                      </p:cBhvr>
                                    </p:animEffect>
                                  </p:childTnLst>
                                </p:cTn>
                              </p:par>
                              <p:par>
                                <p:cTn id="14" presetID="53" presetClass="entr" presetSubtype="16" fill="hold" nodeType="withEffect">
                                  <p:stCondLst>
                                    <p:cond delay="250"/>
                                  </p:stCondLst>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childTnLst>
                          </p:cTn>
                        </p:par>
                        <p:par>
                          <p:cTn id="19" fill="hold">
                            <p:stCondLst>
                              <p:cond delay="1250"/>
                            </p:stCondLst>
                            <p:childTnLst>
                              <p:par>
                                <p:cTn id="20" presetID="22" presetClass="entr" presetSubtype="8"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par>
                                <p:cTn id="23" presetID="22" presetClass="entr" presetSubtype="8" fill="hold" nodeType="withEffect">
                                  <p:stCondLst>
                                    <p:cond delay="250"/>
                                  </p:stCondLst>
                                  <p:childTnLst>
                                    <p:set>
                                      <p:cBhvr>
                                        <p:cTn id="24" dur="1" fill="hold">
                                          <p:stCondLst>
                                            <p:cond delay="0"/>
                                          </p:stCondLst>
                                        </p:cTn>
                                        <p:tgtEl>
                                          <p:spTgt spid="59"/>
                                        </p:tgtEl>
                                        <p:attrNameLst>
                                          <p:attrName>style.visibility</p:attrName>
                                        </p:attrNameLst>
                                      </p:cBhvr>
                                      <p:to>
                                        <p:strVal val="visible"/>
                                      </p:to>
                                    </p:set>
                                    <p:animEffect transition="in" filter="wipe(left)">
                                      <p:cBhvr>
                                        <p:cTn id="25" dur="500"/>
                                        <p:tgtEl>
                                          <p:spTgt spid="59"/>
                                        </p:tgtEl>
                                      </p:cBhvr>
                                    </p:animEffect>
                                  </p:childTnLst>
                                </p:cTn>
                              </p:par>
                            </p:childTnLst>
                          </p:cTn>
                        </p:par>
                        <p:par>
                          <p:cTn id="26" fill="hold">
                            <p:stCondLst>
                              <p:cond delay="2000"/>
                            </p:stCondLst>
                            <p:childTnLst>
                              <p:par>
                                <p:cTn id="27" presetID="16" presetClass="entr" presetSubtype="37" fill="hold"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barn(outVertical)">
                                      <p:cBhvr>
                                        <p:cTn id="2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1808383"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4651669"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519615" y="1351802"/>
            <a:ext cx="2372454" cy="94614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25" name="组合 2824"/>
          <p:cNvGrpSpPr/>
          <p:nvPr/>
        </p:nvGrpSpPr>
        <p:grpSpPr>
          <a:xfrm>
            <a:off x="519615" y="2522037"/>
            <a:ext cx="2190807" cy="1517146"/>
            <a:chOff x="503238" y="2612182"/>
            <a:chExt cx="2191599" cy="1517146"/>
          </a:xfrm>
        </p:grpSpPr>
        <p:sp>
          <p:nvSpPr>
            <p:cNvPr id="2826" name="矩形 2825"/>
            <p:cNvSpPr/>
            <p:nvPr/>
          </p:nvSpPr>
          <p:spPr>
            <a:xfrm>
              <a:off x="503238" y="2612182"/>
              <a:ext cx="877480" cy="300082"/>
            </a:xfrm>
            <a:prstGeom prst="rect">
              <a:avLst/>
            </a:prstGeom>
          </p:spPr>
          <p:txBody>
            <a:bodyPr wrap="none">
              <a:spAutoFit/>
            </a:bodyPr>
            <a:lstStyle/>
            <a:p>
              <a:pPr lvl="0" eaLnBrk="0" fontAlgn="base" hangingPunct="0">
                <a:spcBef>
                  <a:spcPct val="0"/>
                </a:spcBef>
                <a:spcAft>
                  <a:spcPct val="0"/>
                </a:spcAft>
                <a:defRPr/>
              </a:pPr>
              <a:r>
                <a:rPr lang="zh-CN" altLang="en-US" sz="135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35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27" name="矩形 2826"/>
            <p:cNvSpPr/>
            <p:nvPr/>
          </p:nvSpPr>
          <p:spPr>
            <a:xfrm>
              <a:off x="503238" y="2905916"/>
              <a:ext cx="2191599" cy="1223412"/>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29" name="42 Rectángulo"/>
          <p:cNvSpPr/>
          <p:nvPr/>
        </p:nvSpPr>
        <p:spPr>
          <a:xfrm>
            <a:off x="3393573" y="1351803"/>
            <a:ext cx="2372456" cy="946149"/>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0" name="组合 2829"/>
          <p:cNvGrpSpPr/>
          <p:nvPr/>
        </p:nvGrpSpPr>
        <p:grpSpPr>
          <a:xfrm>
            <a:off x="3393573" y="2522038"/>
            <a:ext cx="2190807" cy="1517146"/>
            <a:chOff x="471218" y="2612182"/>
            <a:chExt cx="2191599" cy="1517146"/>
          </a:xfrm>
        </p:grpSpPr>
        <p:sp>
          <p:nvSpPr>
            <p:cNvPr id="2831" name="矩形 2830"/>
            <p:cNvSpPr/>
            <p:nvPr/>
          </p:nvSpPr>
          <p:spPr>
            <a:xfrm>
              <a:off x="471218" y="2612182"/>
              <a:ext cx="877480" cy="300082"/>
            </a:xfrm>
            <a:prstGeom prst="rect">
              <a:avLst/>
            </a:prstGeom>
          </p:spPr>
          <p:txBody>
            <a:bodyPr wrap="none">
              <a:spAutoFit/>
            </a:bodyPr>
            <a:lstStyle/>
            <a:p>
              <a:pPr lvl="0" eaLnBrk="0" fontAlgn="base" hangingPunct="0">
                <a:spcBef>
                  <a:spcPct val="0"/>
                </a:spcBef>
                <a:spcAft>
                  <a:spcPct val="0"/>
                </a:spcAft>
                <a:defRPr/>
              </a:pPr>
              <a:r>
                <a:rPr lang="zh-CN" altLang="en-US" sz="135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35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32" name="矩形 2831"/>
            <p:cNvSpPr/>
            <p:nvPr/>
          </p:nvSpPr>
          <p:spPr>
            <a:xfrm>
              <a:off x="471218" y="2905916"/>
              <a:ext cx="2191599" cy="1223412"/>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34" name="51 Rectángulo"/>
          <p:cNvSpPr/>
          <p:nvPr/>
        </p:nvSpPr>
        <p:spPr>
          <a:xfrm>
            <a:off x="6245179" y="1351803"/>
            <a:ext cx="2374042" cy="946149"/>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5" name="组合 2834"/>
          <p:cNvGrpSpPr/>
          <p:nvPr/>
        </p:nvGrpSpPr>
        <p:grpSpPr>
          <a:xfrm>
            <a:off x="6245178" y="2522038"/>
            <a:ext cx="2190807" cy="1517146"/>
            <a:chOff x="467746" y="2612182"/>
            <a:chExt cx="2191599" cy="1517146"/>
          </a:xfrm>
        </p:grpSpPr>
        <p:sp>
          <p:nvSpPr>
            <p:cNvPr id="2836" name="矩形 2835"/>
            <p:cNvSpPr/>
            <p:nvPr/>
          </p:nvSpPr>
          <p:spPr>
            <a:xfrm>
              <a:off x="467746" y="2612182"/>
              <a:ext cx="877480" cy="300082"/>
            </a:xfrm>
            <a:prstGeom prst="rect">
              <a:avLst/>
            </a:prstGeom>
          </p:spPr>
          <p:txBody>
            <a:bodyPr wrap="none">
              <a:spAutoFit/>
            </a:bodyPr>
            <a:lstStyle/>
            <a:p>
              <a:pPr lvl="0" eaLnBrk="0" fontAlgn="base" hangingPunct="0">
                <a:spcBef>
                  <a:spcPct val="0"/>
                </a:spcBef>
                <a:spcAft>
                  <a:spcPct val="0"/>
                </a:spcAft>
                <a:defRPr/>
              </a:pPr>
              <a:r>
                <a:rPr lang="zh-CN" altLang="en-US" sz="135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35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37" name="矩形 2836"/>
            <p:cNvSpPr/>
            <p:nvPr/>
          </p:nvSpPr>
          <p:spPr>
            <a:xfrm>
              <a:off x="467746" y="2905916"/>
              <a:ext cx="2191599" cy="1223412"/>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Tree>
    <p:extLst>
      <p:ext uri="{BB962C8B-B14F-4D97-AF65-F5344CB8AC3E}">
        <p14:creationId xmlns:p14="http://schemas.microsoft.com/office/powerpoint/2010/main" val="829337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25"/>
                                        </p:tgtEl>
                                        <p:attrNameLst>
                                          <p:attrName>style.visibility</p:attrName>
                                        </p:attrNameLst>
                                      </p:cBhvr>
                                      <p:to>
                                        <p:strVal val="visible"/>
                                      </p:to>
                                    </p:set>
                                    <p:anim calcmode="lin" valueType="num">
                                      <p:cBhvr additive="base">
                                        <p:cTn id="11" dur="500" fill="hold"/>
                                        <p:tgtEl>
                                          <p:spTgt spid="2825"/>
                                        </p:tgtEl>
                                        <p:attrNameLst>
                                          <p:attrName>ppt_x</p:attrName>
                                        </p:attrNameLst>
                                      </p:cBhvr>
                                      <p:tavLst>
                                        <p:tav tm="0">
                                          <p:val>
                                            <p:strVal val="#ppt_x"/>
                                          </p:val>
                                        </p:tav>
                                        <p:tav tm="100000">
                                          <p:val>
                                            <p:strVal val="#ppt_x"/>
                                          </p:val>
                                        </p:tav>
                                      </p:tavLst>
                                    </p:anim>
                                    <p:anim calcmode="lin" valueType="num">
                                      <p:cBhvr additive="base">
                                        <p:cTn id="12" dur="500" fill="hold"/>
                                        <p:tgtEl>
                                          <p:spTgt spid="28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821"/>
                                        </p:tgtEl>
                                        <p:attrNameLst>
                                          <p:attrName>style.visibility</p:attrName>
                                        </p:attrNameLst>
                                      </p:cBhvr>
                                      <p:to>
                                        <p:strVal val="visible"/>
                                      </p:to>
                                    </p:set>
                                    <p:animEffect transition="in" filter="wipe(up)">
                                      <p:cBhvr>
                                        <p:cTn id="16" dur="500"/>
                                        <p:tgtEl>
                                          <p:spTgt spid="2821"/>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829"/>
                                        </p:tgtEl>
                                        <p:attrNameLst>
                                          <p:attrName>style.visibility</p:attrName>
                                        </p:attrNameLst>
                                      </p:cBhvr>
                                      <p:to>
                                        <p:strVal val="visible"/>
                                      </p:to>
                                    </p:set>
                                    <p:animEffect transition="in" filter="randombar(horizontal)">
                                      <p:cBhvr>
                                        <p:cTn id="20" dur="500"/>
                                        <p:tgtEl>
                                          <p:spTgt spid="282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830"/>
                                        </p:tgtEl>
                                        <p:attrNameLst>
                                          <p:attrName>style.visibility</p:attrName>
                                        </p:attrNameLst>
                                      </p:cBhvr>
                                      <p:to>
                                        <p:strVal val="visible"/>
                                      </p:to>
                                    </p:set>
                                    <p:anim calcmode="lin" valueType="num">
                                      <p:cBhvr additive="base">
                                        <p:cTn id="24" dur="500" fill="hold"/>
                                        <p:tgtEl>
                                          <p:spTgt spid="2830"/>
                                        </p:tgtEl>
                                        <p:attrNameLst>
                                          <p:attrName>ppt_x</p:attrName>
                                        </p:attrNameLst>
                                      </p:cBhvr>
                                      <p:tavLst>
                                        <p:tav tm="0">
                                          <p:val>
                                            <p:strVal val="#ppt_x"/>
                                          </p:val>
                                        </p:tav>
                                        <p:tav tm="100000">
                                          <p:val>
                                            <p:strVal val="#ppt_x"/>
                                          </p:val>
                                        </p:tav>
                                      </p:tavLst>
                                    </p:anim>
                                    <p:anim calcmode="lin" valueType="num">
                                      <p:cBhvr additive="base">
                                        <p:cTn id="25" dur="500" fill="hold"/>
                                        <p:tgtEl>
                                          <p:spTgt spid="28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822"/>
                                        </p:tgtEl>
                                        <p:attrNameLst>
                                          <p:attrName>style.visibility</p:attrName>
                                        </p:attrNameLst>
                                      </p:cBhvr>
                                      <p:to>
                                        <p:strVal val="visible"/>
                                      </p:to>
                                    </p:set>
                                    <p:animEffect transition="in" filter="wipe(up)">
                                      <p:cBhvr>
                                        <p:cTn id="29" dur="500"/>
                                        <p:tgtEl>
                                          <p:spTgt spid="2822"/>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34"/>
                                        </p:tgtEl>
                                        <p:attrNameLst>
                                          <p:attrName>style.visibility</p:attrName>
                                        </p:attrNameLst>
                                      </p:cBhvr>
                                      <p:to>
                                        <p:strVal val="visible"/>
                                      </p:to>
                                    </p:set>
                                    <p:animEffect transition="in" filter="randombar(horizontal)">
                                      <p:cBhvr>
                                        <p:cTn id="33" dur="500"/>
                                        <p:tgtEl>
                                          <p:spTgt spid="2834"/>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835"/>
                                        </p:tgtEl>
                                        <p:attrNameLst>
                                          <p:attrName>style.visibility</p:attrName>
                                        </p:attrNameLst>
                                      </p:cBhvr>
                                      <p:to>
                                        <p:strVal val="visible"/>
                                      </p:to>
                                    </p:set>
                                    <p:anim calcmode="lin" valueType="num">
                                      <p:cBhvr additive="base">
                                        <p:cTn id="37" dur="500" fill="hold"/>
                                        <p:tgtEl>
                                          <p:spTgt spid="2835"/>
                                        </p:tgtEl>
                                        <p:attrNameLst>
                                          <p:attrName>ppt_x</p:attrName>
                                        </p:attrNameLst>
                                      </p:cBhvr>
                                      <p:tavLst>
                                        <p:tav tm="0">
                                          <p:val>
                                            <p:strVal val="#ppt_x"/>
                                          </p:val>
                                        </p:tav>
                                        <p:tav tm="100000">
                                          <p:val>
                                            <p:strVal val="#ppt_x"/>
                                          </p:val>
                                        </p:tav>
                                      </p:tavLst>
                                    </p:anim>
                                    <p:anim calcmode="lin" valueType="num">
                                      <p:cBhvr additive="base">
                                        <p:cTn id="38" dur="500" fill="hold"/>
                                        <p:tgtEl>
                                          <p:spTgt spid="28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p:cNvGrpSpPr/>
          <p:nvPr/>
        </p:nvGrpSpPr>
        <p:grpSpPr>
          <a:xfrm>
            <a:off x="3312779" y="2659147"/>
            <a:ext cx="1958931" cy="1871909"/>
            <a:chOff x="3065829" y="2668267"/>
            <a:chExt cx="1872107" cy="1761728"/>
          </a:xfrm>
        </p:grpSpPr>
        <p:sp>
          <p:nvSpPr>
            <p:cNvPr id="80" name="椭圆 79"/>
            <p:cNvSpPr/>
            <p:nvPr/>
          </p:nvSpPr>
          <p:spPr>
            <a:xfrm>
              <a:off x="3115072" y="2668267"/>
              <a:ext cx="1761728" cy="176172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4442509" y="2761135"/>
              <a:ext cx="119507" cy="119507"/>
            </a:xfrm>
            <a:prstGeom prst="ellipse">
              <a:avLst/>
            </a:prstGeom>
            <a:solidFill>
              <a:schemeClr val="bg1">
                <a:lumMod val="9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2" name="椭圆 81"/>
            <p:cNvSpPr/>
            <p:nvPr/>
          </p:nvSpPr>
          <p:spPr>
            <a:xfrm>
              <a:off x="3439209" y="2761135"/>
              <a:ext cx="119507" cy="119507"/>
            </a:xfrm>
            <a:prstGeom prst="ellipse">
              <a:avLst/>
            </a:prstGeom>
            <a:solidFill>
              <a:schemeClr val="bg1">
                <a:lumMod val="9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3" name="椭圆 82"/>
            <p:cNvSpPr/>
            <p:nvPr/>
          </p:nvSpPr>
          <p:spPr>
            <a:xfrm>
              <a:off x="3065829" y="3492655"/>
              <a:ext cx="119507" cy="119507"/>
            </a:xfrm>
            <a:prstGeom prst="ellipse">
              <a:avLst/>
            </a:prstGeom>
            <a:solidFill>
              <a:schemeClr val="bg1">
                <a:lumMod val="9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4" name="椭圆 83"/>
            <p:cNvSpPr/>
            <p:nvPr/>
          </p:nvSpPr>
          <p:spPr>
            <a:xfrm>
              <a:off x="4818429" y="3492655"/>
              <a:ext cx="119507" cy="119507"/>
            </a:xfrm>
            <a:prstGeom prst="ellipse">
              <a:avLst/>
            </a:prstGeom>
            <a:solidFill>
              <a:schemeClr val="bg1">
                <a:lumMod val="9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5" name="椭圆 84"/>
            <p:cNvSpPr/>
            <p:nvPr/>
          </p:nvSpPr>
          <p:spPr>
            <a:xfrm>
              <a:off x="4442509" y="4224175"/>
              <a:ext cx="119507" cy="119507"/>
            </a:xfrm>
            <a:prstGeom prst="ellipse">
              <a:avLst/>
            </a:prstGeom>
            <a:solidFill>
              <a:schemeClr val="bg1">
                <a:lumMod val="9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6" name="椭圆 85"/>
            <p:cNvSpPr/>
            <p:nvPr/>
          </p:nvSpPr>
          <p:spPr>
            <a:xfrm>
              <a:off x="3439209" y="4201315"/>
              <a:ext cx="119507" cy="119507"/>
            </a:xfrm>
            <a:prstGeom prst="ellipse">
              <a:avLst/>
            </a:prstGeom>
            <a:solidFill>
              <a:schemeClr val="bg1">
                <a:lumMod val="9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87" name="组合 86"/>
            <p:cNvGrpSpPr/>
            <p:nvPr/>
          </p:nvGrpSpPr>
          <p:grpSpPr>
            <a:xfrm>
              <a:off x="3269293" y="2943616"/>
              <a:ext cx="1465545" cy="1202499"/>
              <a:chOff x="3269293" y="2943616"/>
              <a:chExt cx="1465545" cy="1202499"/>
            </a:xfrm>
          </p:grpSpPr>
          <p:sp>
            <p:nvSpPr>
              <p:cNvPr id="88" name="任意多边形 87"/>
              <p:cNvSpPr/>
              <p:nvPr/>
            </p:nvSpPr>
            <p:spPr>
              <a:xfrm>
                <a:off x="4008329" y="2956142"/>
                <a:ext cx="425885" cy="588724"/>
              </a:xfrm>
              <a:custGeom>
                <a:avLst/>
                <a:gdLst>
                  <a:gd name="connsiteX0" fmla="*/ 0 w 425885"/>
                  <a:gd name="connsiteY0" fmla="*/ 588724 h 588724"/>
                  <a:gd name="connsiteX1" fmla="*/ 425885 w 425885"/>
                  <a:gd name="connsiteY1" fmla="*/ 0 h 588724"/>
                </a:gdLst>
                <a:ahLst/>
                <a:cxnLst>
                  <a:cxn ang="0">
                    <a:pos x="connsiteX0" y="connsiteY0"/>
                  </a:cxn>
                  <a:cxn ang="0">
                    <a:pos x="connsiteX1" y="connsiteY1"/>
                  </a:cxn>
                </a:cxnLst>
                <a:rect l="l" t="t" r="r" b="b"/>
                <a:pathLst>
                  <a:path w="425885" h="588724">
                    <a:moveTo>
                      <a:pt x="0" y="588724"/>
                    </a:moveTo>
                    <a:lnTo>
                      <a:pt x="425885" y="0"/>
                    </a:lnTo>
                  </a:path>
                </a:pathLst>
              </a:custGeom>
              <a:noFill/>
              <a:ln w="38100">
                <a:solidFill>
                  <a:schemeClr val="accent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任意多边形 88"/>
              <p:cNvSpPr/>
              <p:nvPr/>
            </p:nvSpPr>
            <p:spPr>
              <a:xfrm>
                <a:off x="3995803" y="3544866"/>
                <a:ext cx="739035" cy="0"/>
              </a:xfrm>
              <a:custGeom>
                <a:avLst/>
                <a:gdLst>
                  <a:gd name="connsiteX0" fmla="*/ 0 w 739035"/>
                  <a:gd name="connsiteY0" fmla="*/ 0 h 0"/>
                  <a:gd name="connsiteX1" fmla="*/ 739035 w 739035"/>
                  <a:gd name="connsiteY1" fmla="*/ 0 h 0"/>
                </a:gdLst>
                <a:ahLst/>
                <a:cxnLst>
                  <a:cxn ang="0">
                    <a:pos x="connsiteX0" y="connsiteY0"/>
                  </a:cxn>
                  <a:cxn ang="0">
                    <a:pos x="connsiteX1" y="connsiteY1"/>
                  </a:cxn>
                </a:cxnLst>
                <a:rect l="l" t="t" r="r" b="b"/>
                <a:pathLst>
                  <a:path w="739035">
                    <a:moveTo>
                      <a:pt x="0" y="0"/>
                    </a:moveTo>
                    <a:lnTo>
                      <a:pt x="739035" y="0"/>
                    </a:lnTo>
                  </a:path>
                </a:pathLst>
              </a:custGeom>
              <a:noFill/>
              <a:ln w="38100">
                <a:solidFill>
                  <a:schemeClr val="accent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任意多边形 89"/>
              <p:cNvSpPr/>
              <p:nvPr/>
            </p:nvSpPr>
            <p:spPr>
              <a:xfrm>
                <a:off x="3594970" y="2943616"/>
                <a:ext cx="413359" cy="588724"/>
              </a:xfrm>
              <a:custGeom>
                <a:avLst/>
                <a:gdLst>
                  <a:gd name="connsiteX0" fmla="*/ 413359 w 413359"/>
                  <a:gd name="connsiteY0" fmla="*/ 588724 h 588724"/>
                  <a:gd name="connsiteX1" fmla="*/ 0 w 413359"/>
                  <a:gd name="connsiteY1" fmla="*/ 0 h 588724"/>
                </a:gdLst>
                <a:ahLst/>
                <a:cxnLst>
                  <a:cxn ang="0">
                    <a:pos x="connsiteX0" y="connsiteY0"/>
                  </a:cxn>
                  <a:cxn ang="0">
                    <a:pos x="connsiteX1" y="connsiteY1"/>
                  </a:cxn>
                </a:cxnLst>
                <a:rect l="l" t="t" r="r" b="b"/>
                <a:pathLst>
                  <a:path w="413359" h="588724">
                    <a:moveTo>
                      <a:pt x="413359" y="588724"/>
                    </a:moveTo>
                    <a:lnTo>
                      <a:pt x="0" y="0"/>
                    </a:lnTo>
                  </a:path>
                </a:pathLst>
              </a:custGeom>
              <a:noFill/>
              <a:ln w="38100">
                <a:solidFill>
                  <a:schemeClr val="accent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a:off x="3269293" y="3557392"/>
                <a:ext cx="726510" cy="0"/>
              </a:xfrm>
              <a:custGeom>
                <a:avLst/>
                <a:gdLst>
                  <a:gd name="connsiteX0" fmla="*/ 726510 w 726510"/>
                  <a:gd name="connsiteY0" fmla="*/ 0 h 0"/>
                  <a:gd name="connsiteX1" fmla="*/ 0 w 726510"/>
                  <a:gd name="connsiteY1" fmla="*/ 0 h 0"/>
                </a:gdLst>
                <a:ahLst/>
                <a:cxnLst>
                  <a:cxn ang="0">
                    <a:pos x="connsiteX0" y="connsiteY0"/>
                  </a:cxn>
                  <a:cxn ang="0">
                    <a:pos x="connsiteX1" y="connsiteY1"/>
                  </a:cxn>
                </a:cxnLst>
                <a:rect l="l" t="t" r="r" b="b"/>
                <a:pathLst>
                  <a:path w="726510">
                    <a:moveTo>
                      <a:pt x="726510" y="0"/>
                    </a:moveTo>
                    <a:lnTo>
                      <a:pt x="0" y="0"/>
                    </a:lnTo>
                  </a:path>
                </a:pathLst>
              </a:custGeom>
              <a:noFill/>
              <a:ln w="38100">
                <a:solidFill>
                  <a:schemeClr val="accent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任意多边形 91"/>
              <p:cNvSpPr/>
              <p:nvPr/>
            </p:nvSpPr>
            <p:spPr>
              <a:xfrm>
                <a:off x="3582444" y="3569918"/>
                <a:ext cx="425885" cy="576197"/>
              </a:xfrm>
              <a:custGeom>
                <a:avLst/>
                <a:gdLst>
                  <a:gd name="connsiteX0" fmla="*/ 425885 w 425885"/>
                  <a:gd name="connsiteY0" fmla="*/ 0 h 576197"/>
                  <a:gd name="connsiteX1" fmla="*/ 0 w 425885"/>
                  <a:gd name="connsiteY1" fmla="*/ 576197 h 576197"/>
                </a:gdLst>
                <a:ahLst/>
                <a:cxnLst>
                  <a:cxn ang="0">
                    <a:pos x="connsiteX0" y="connsiteY0"/>
                  </a:cxn>
                  <a:cxn ang="0">
                    <a:pos x="connsiteX1" y="connsiteY1"/>
                  </a:cxn>
                </a:cxnLst>
                <a:rect l="l" t="t" r="r" b="b"/>
                <a:pathLst>
                  <a:path w="425885" h="576197">
                    <a:moveTo>
                      <a:pt x="425885" y="0"/>
                    </a:moveTo>
                    <a:lnTo>
                      <a:pt x="0" y="576197"/>
                    </a:lnTo>
                  </a:path>
                </a:pathLst>
              </a:custGeom>
              <a:noFill/>
              <a:ln w="38100">
                <a:solidFill>
                  <a:schemeClr val="accent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任意多边形 92"/>
              <p:cNvSpPr/>
              <p:nvPr/>
            </p:nvSpPr>
            <p:spPr>
              <a:xfrm>
                <a:off x="4020855" y="3569918"/>
                <a:ext cx="388307" cy="576197"/>
              </a:xfrm>
              <a:custGeom>
                <a:avLst/>
                <a:gdLst>
                  <a:gd name="connsiteX0" fmla="*/ 0 w 388307"/>
                  <a:gd name="connsiteY0" fmla="*/ 0 h 576197"/>
                  <a:gd name="connsiteX1" fmla="*/ 388307 w 388307"/>
                  <a:gd name="connsiteY1" fmla="*/ 576197 h 576197"/>
                </a:gdLst>
                <a:ahLst/>
                <a:cxnLst>
                  <a:cxn ang="0">
                    <a:pos x="connsiteX0" y="connsiteY0"/>
                  </a:cxn>
                  <a:cxn ang="0">
                    <a:pos x="connsiteX1" y="connsiteY1"/>
                  </a:cxn>
                </a:cxnLst>
                <a:rect l="l" t="t" r="r" b="b"/>
                <a:pathLst>
                  <a:path w="388307" h="576197">
                    <a:moveTo>
                      <a:pt x="0" y="0"/>
                    </a:moveTo>
                    <a:lnTo>
                      <a:pt x="388307" y="576197"/>
                    </a:lnTo>
                  </a:path>
                </a:pathLst>
              </a:custGeom>
              <a:noFill/>
              <a:ln w="38100">
                <a:solidFill>
                  <a:schemeClr val="accent1"/>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4" name="组合 93"/>
          <p:cNvGrpSpPr/>
          <p:nvPr/>
        </p:nvGrpSpPr>
        <p:grpSpPr>
          <a:xfrm>
            <a:off x="827477" y="948917"/>
            <a:ext cx="7494437" cy="1733502"/>
            <a:chOff x="2954339" y="1279908"/>
            <a:chExt cx="7162269" cy="1631470"/>
          </a:xfrm>
        </p:grpSpPr>
        <p:sp>
          <p:nvSpPr>
            <p:cNvPr id="95" name="矩形 94"/>
            <p:cNvSpPr>
              <a:spLocks noChangeArrowheads="1"/>
            </p:cNvSpPr>
            <p:nvPr/>
          </p:nvSpPr>
          <p:spPr bwMode="auto">
            <a:xfrm>
              <a:off x="2954339" y="1694800"/>
              <a:ext cx="7162269" cy="1216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a:lnSpc>
                  <a:spcPct val="130000"/>
                </a:lnSpc>
              </a:pPr>
              <a:endParaRPr lang="en-US" altLang="zh-CN" sz="1200" dirty="0">
                <a:solidFill>
                  <a:schemeClr val="tx1">
                    <a:lumMod val="85000"/>
                    <a:lumOff val="15000"/>
                  </a:schemeClr>
                </a:solidFill>
                <a:latin typeface="微软雅黑" pitchFamily="34" charset="-122"/>
                <a:ea typeface="微软雅黑" pitchFamily="34" charset="-122"/>
              </a:endParaRPr>
            </a:p>
          </p:txBody>
        </p:sp>
        <p:sp>
          <p:nvSpPr>
            <p:cNvPr id="96" name="矩形 95"/>
            <p:cNvSpPr/>
            <p:nvPr/>
          </p:nvSpPr>
          <p:spPr>
            <a:xfrm>
              <a:off x="2963100" y="1279908"/>
              <a:ext cx="911819" cy="304144"/>
            </a:xfrm>
            <a:prstGeom prst="rect">
              <a:avLst/>
            </a:prstGeom>
          </p:spPr>
          <p:txBody>
            <a:bodyPr wrap="none">
              <a:spAutoFit/>
            </a:bodyPr>
            <a:lstStyle/>
            <a:p>
              <a:r>
                <a:rPr lang="zh-CN" altLang="en-US" sz="1500" dirty="0">
                  <a:solidFill>
                    <a:schemeClr val="tx1">
                      <a:lumMod val="85000"/>
                      <a:lumOff val="15000"/>
                    </a:schemeClr>
                  </a:solidFill>
                  <a:latin typeface="微软雅黑" pitchFamily="34" charset="-122"/>
                  <a:ea typeface="微软雅黑" pitchFamily="34" charset="-122"/>
                </a:rPr>
                <a:t>选题背景</a:t>
              </a:r>
            </a:p>
          </p:txBody>
        </p:sp>
      </p:grpSp>
      <p:grpSp>
        <p:nvGrpSpPr>
          <p:cNvPr id="97" name="组合 96"/>
          <p:cNvGrpSpPr/>
          <p:nvPr/>
        </p:nvGrpSpPr>
        <p:grpSpPr>
          <a:xfrm>
            <a:off x="3796260" y="3097775"/>
            <a:ext cx="979519" cy="994650"/>
            <a:chOff x="3254772" y="2872916"/>
            <a:chExt cx="936104" cy="936104"/>
          </a:xfrm>
          <a:solidFill>
            <a:srgbClr val="444455"/>
          </a:solidFill>
        </p:grpSpPr>
        <p:sp>
          <p:nvSpPr>
            <p:cNvPr id="98" name="椭圆 97"/>
            <p:cNvSpPr/>
            <p:nvPr/>
          </p:nvSpPr>
          <p:spPr>
            <a:xfrm>
              <a:off x="3254772" y="2872916"/>
              <a:ext cx="936104" cy="936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3469764" y="3187079"/>
              <a:ext cx="599300" cy="304143"/>
            </a:xfrm>
            <a:prstGeom prst="rect">
              <a:avLst/>
            </a:prstGeom>
            <a:noFill/>
          </p:spPr>
          <p:txBody>
            <a:bodyPr wrap="none">
              <a:spAutoFit/>
            </a:bodyPr>
            <a:lstStyle/>
            <a:p>
              <a:r>
                <a:rPr lang="zh-CN" altLang="en-US" sz="1500" dirty="0">
                  <a:solidFill>
                    <a:schemeClr val="bg1"/>
                  </a:solidFill>
                  <a:latin typeface="微软雅黑" pitchFamily="34" charset="-122"/>
                  <a:ea typeface="微软雅黑" pitchFamily="34" charset="-122"/>
                </a:rPr>
                <a:t>标题</a:t>
              </a:r>
              <a:r>
                <a:rPr lang="en-US" altLang="zh-CN" sz="1500" dirty="0">
                  <a:solidFill>
                    <a:schemeClr val="bg1"/>
                  </a:solidFill>
                  <a:latin typeface="微软雅黑" pitchFamily="34" charset="-122"/>
                  <a:ea typeface="微软雅黑" pitchFamily="34" charset="-122"/>
                </a:rPr>
                <a:t> </a:t>
              </a:r>
              <a:endParaRPr lang="zh-CN" altLang="en-US" sz="1500" dirty="0">
                <a:solidFill>
                  <a:schemeClr val="bg1"/>
                </a:solidFill>
                <a:latin typeface="微软雅黑" pitchFamily="34" charset="-122"/>
                <a:ea typeface="微软雅黑" pitchFamily="34" charset="-122"/>
              </a:endParaRPr>
            </a:p>
          </p:txBody>
        </p:sp>
      </p:grpSp>
      <p:grpSp>
        <p:nvGrpSpPr>
          <p:cNvPr id="100" name="组合 99"/>
          <p:cNvGrpSpPr/>
          <p:nvPr/>
        </p:nvGrpSpPr>
        <p:grpSpPr>
          <a:xfrm>
            <a:off x="5576305" y="3085601"/>
            <a:ext cx="2078054" cy="1213801"/>
            <a:chOff x="789157" y="3505487"/>
            <a:chExt cx="1985951" cy="1142357"/>
          </a:xfrm>
        </p:grpSpPr>
        <p:sp>
          <p:nvSpPr>
            <p:cNvPr id="101" name="TextBox 100"/>
            <p:cNvSpPr txBox="1"/>
            <p:nvPr/>
          </p:nvSpPr>
          <p:spPr>
            <a:xfrm>
              <a:off x="789157" y="3505487"/>
              <a:ext cx="911819" cy="304144"/>
            </a:xfrm>
            <a:prstGeom prst="rect">
              <a:avLst/>
            </a:prstGeom>
            <a:noFill/>
          </p:spPr>
          <p:txBody>
            <a:bodyPr wrap="none" rtlCol="0">
              <a:spAutoFit/>
            </a:bodyPr>
            <a:lstStyle/>
            <a:p>
              <a:r>
                <a:rPr lang="zh-CN" altLang="en-US" sz="1500" dirty="0">
                  <a:solidFill>
                    <a:schemeClr val="tx1">
                      <a:lumMod val="85000"/>
                      <a:lumOff val="15000"/>
                    </a:schemeClr>
                  </a:solidFill>
                  <a:latin typeface="微软雅黑" pitchFamily="34" charset="-122"/>
                  <a:ea typeface="微软雅黑" pitchFamily="34" charset="-122"/>
                </a:rPr>
                <a:t>添加标题</a:t>
              </a:r>
            </a:p>
          </p:txBody>
        </p:sp>
        <p:sp>
          <p:nvSpPr>
            <p:cNvPr id="102" name="矩形 101"/>
            <p:cNvSpPr/>
            <p:nvPr/>
          </p:nvSpPr>
          <p:spPr>
            <a:xfrm>
              <a:off x="812496" y="3800586"/>
              <a:ext cx="1962612" cy="847258"/>
            </a:xfrm>
            <a:prstGeom prst="rect">
              <a:avLst/>
            </a:prstGeom>
          </p:spPr>
          <p:txBody>
            <a:bodyPr wrap="square">
              <a:spAutoFit/>
            </a:bodyPr>
            <a:lstStyle/>
            <a:p>
              <a:pPr>
                <a:lnSpc>
                  <a:spcPts val="2103"/>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a:t>
              </a:r>
              <a:endParaRPr lang="en-US" altLang="zh-CN" sz="1200" dirty="0">
                <a:solidFill>
                  <a:schemeClr val="tx1">
                    <a:lumMod val="85000"/>
                    <a:lumOff val="15000"/>
                  </a:schemeClr>
                </a:solidFill>
                <a:latin typeface="Arial" charset="0"/>
              </a:endParaRPr>
            </a:p>
          </p:txBody>
        </p:sp>
      </p:grpSp>
      <p:grpSp>
        <p:nvGrpSpPr>
          <p:cNvPr id="103" name="组合 102"/>
          <p:cNvGrpSpPr/>
          <p:nvPr/>
        </p:nvGrpSpPr>
        <p:grpSpPr>
          <a:xfrm>
            <a:off x="1037542" y="3095681"/>
            <a:ext cx="2053633" cy="1203720"/>
            <a:chOff x="891718" y="3514973"/>
            <a:chExt cx="1962612" cy="1132868"/>
          </a:xfrm>
        </p:grpSpPr>
        <p:sp>
          <p:nvSpPr>
            <p:cNvPr id="104" name="TextBox 103"/>
            <p:cNvSpPr txBox="1"/>
            <p:nvPr/>
          </p:nvSpPr>
          <p:spPr>
            <a:xfrm>
              <a:off x="891718" y="3514973"/>
              <a:ext cx="911819" cy="304143"/>
            </a:xfrm>
            <a:prstGeom prst="rect">
              <a:avLst/>
            </a:prstGeom>
            <a:noFill/>
          </p:spPr>
          <p:txBody>
            <a:bodyPr wrap="none" rtlCol="0">
              <a:spAutoFit/>
            </a:bodyPr>
            <a:lstStyle/>
            <a:p>
              <a:r>
                <a:rPr lang="zh-CN" altLang="en-US" sz="1500" dirty="0">
                  <a:solidFill>
                    <a:schemeClr val="tx1">
                      <a:lumMod val="85000"/>
                      <a:lumOff val="15000"/>
                    </a:schemeClr>
                  </a:solidFill>
                  <a:latin typeface="微软雅黑" pitchFamily="34" charset="-122"/>
                  <a:ea typeface="微软雅黑" pitchFamily="34" charset="-122"/>
                </a:rPr>
                <a:t>添加标题</a:t>
              </a:r>
            </a:p>
          </p:txBody>
        </p:sp>
        <p:sp>
          <p:nvSpPr>
            <p:cNvPr id="105" name="矩形 104"/>
            <p:cNvSpPr/>
            <p:nvPr/>
          </p:nvSpPr>
          <p:spPr>
            <a:xfrm>
              <a:off x="891718" y="3800585"/>
              <a:ext cx="1962612" cy="847256"/>
            </a:xfrm>
            <a:prstGeom prst="rect">
              <a:avLst/>
            </a:prstGeom>
          </p:spPr>
          <p:txBody>
            <a:bodyPr wrap="square">
              <a:spAutoFit/>
            </a:bodyPr>
            <a:lstStyle/>
            <a:p>
              <a:pPr>
                <a:lnSpc>
                  <a:spcPts val="2103"/>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a:t>
              </a:r>
              <a:endParaRPr lang="en-US" altLang="zh-CN" sz="1200" dirty="0">
                <a:solidFill>
                  <a:schemeClr val="tx1">
                    <a:lumMod val="85000"/>
                    <a:lumOff val="15000"/>
                  </a:schemeClr>
                </a:solidFill>
                <a:latin typeface="Arial" charset="0"/>
              </a:endParaRPr>
            </a:p>
          </p:txBody>
        </p:sp>
      </p:grpSp>
    </p:spTree>
    <p:extLst>
      <p:ext uri="{BB962C8B-B14F-4D97-AF65-F5344CB8AC3E}">
        <p14:creationId xmlns:p14="http://schemas.microsoft.com/office/powerpoint/2010/main" val="1407879399"/>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strips(downRight)">
                                      <p:cBhvr>
                                        <p:cTn id="7" dur="1000"/>
                                        <p:tgtEl>
                                          <p:spTgt spid="94"/>
                                        </p:tgtEl>
                                      </p:cBhvr>
                                    </p:animEffect>
                                  </p:childTnLst>
                                </p:cTn>
                              </p:par>
                              <p:par>
                                <p:cTn id="8" presetID="49" presetClass="entr" presetSubtype="0" decel="100000" fill="hold" nodeType="withEffect">
                                  <p:stCondLst>
                                    <p:cond delay="1000"/>
                                  </p:stCondLst>
                                  <p:childTnLst>
                                    <p:set>
                                      <p:cBhvr>
                                        <p:cTn id="9" dur="1" fill="hold">
                                          <p:stCondLst>
                                            <p:cond delay="0"/>
                                          </p:stCondLst>
                                        </p:cTn>
                                        <p:tgtEl>
                                          <p:spTgt spid="79"/>
                                        </p:tgtEl>
                                        <p:attrNameLst>
                                          <p:attrName>style.visibility</p:attrName>
                                        </p:attrNameLst>
                                      </p:cBhvr>
                                      <p:to>
                                        <p:strVal val="visible"/>
                                      </p:to>
                                    </p:set>
                                    <p:anim calcmode="lin" valueType="num">
                                      <p:cBhvr>
                                        <p:cTn id="10" dur="1000" fill="hold"/>
                                        <p:tgtEl>
                                          <p:spTgt spid="79"/>
                                        </p:tgtEl>
                                        <p:attrNameLst>
                                          <p:attrName>ppt_w</p:attrName>
                                        </p:attrNameLst>
                                      </p:cBhvr>
                                      <p:tavLst>
                                        <p:tav tm="0">
                                          <p:val>
                                            <p:fltVal val="0"/>
                                          </p:val>
                                        </p:tav>
                                        <p:tav tm="100000">
                                          <p:val>
                                            <p:strVal val="#ppt_w"/>
                                          </p:val>
                                        </p:tav>
                                      </p:tavLst>
                                    </p:anim>
                                    <p:anim calcmode="lin" valueType="num">
                                      <p:cBhvr>
                                        <p:cTn id="11" dur="1000" fill="hold"/>
                                        <p:tgtEl>
                                          <p:spTgt spid="79"/>
                                        </p:tgtEl>
                                        <p:attrNameLst>
                                          <p:attrName>ppt_h</p:attrName>
                                        </p:attrNameLst>
                                      </p:cBhvr>
                                      <p:tavLst>
                                        <p:tav tm="0">
                                          <p:val>
                                            <p:fltVal val="0"/>
                                          </p:val>
                                        </p:tav>
                                        <p:tav tm="100000">
                                          <p:val>
                                            <p:strVal val="#ppt_h"/>
                                          </p:val>
                                        </p:tav>
                                      </p:tavLst>
                                    </p:anim>
                                    <p:anim calcmode="lin" valueType="num">
                                      <p:cBhvr>
                                        <p:cTn id="12" dur="1000" fill="hold"/>
                                        <p:tgtEl>
                                          <p:spTgt spid="79"/>
                                        </p:tgtEl>
                                        <p:attrNameLst>
                                          <p:attrName>style.rotation</p:attrName>
                                        </p:attrNameLst>
                                      </p:cBhvr>
                                      <p:tavLst>
                                        <p:tav tm="0">
                                          <p:val>
                                            <p:fltVal val="360"/>
                                          </p:val>
                                        </p:tav>
                                        <p:tav tm="100000">
                                          <p:val>
                                            <p:fltVal val="0"/>
                                          </p:val>
                                        </p:tav>
                                      </p:tavLst>
                                    </p:anim>
                                    <p:animEffect transition="in" filter="fade">
                                      <p:cBhvr>
                                        <p:cTn id="13" dur="1000"/>
                                        <p:tgtEl>
                                          <p:spTgt spid="79"/>
                                        </p:tgtEl>
                                      </p:cBhvr>
                                    </p:animEffect>
                                  </p:childTnLst>
                                </p:cTn>
                              </p:par>
                              <p:par>
                                <p:cTn id="14" presetID="49" presetClass="entr" presetSubtype="0" decel="100000" fill="hold" nodeType="withEffect">
                                  <p:stCondLst>
                                    <p:cond delay="1100"/>
                                  </p:stCondLst>
                                  <p:childTnLst>
                                    <p:set>
                                      <p:cBhvr>
                                        <p:cTn id="15" dur="1" fill="hold">
                                          <p:stCondLst>
                                            <p:cond delay="0"/>
                                          </p:stCondLst>
                                        </p:cTn>
                                        <p:tgtEl>
                                          <p:spTgt spid="97"/>
                                        </p:tgtEl>
                                        <p:attrNameLst>
                                          <p:attrName>style.visibility</p:attrName>
                                        </p:attrNameLst>
                                      </p:cBhvr>
                                      <p:to>
                                        <p:strVal val="visible"/>
                                      </p:to>
                                    </p:set>
                                    <p:anim calcmode="lin" valueType="num">
                                      <p:cBhvr>
                                        <p:cTn id="16" dur="1000" fill="hold"/>
                                        <p:tgtEl>
                                          <p:spTgt spid="97"/>
                                        </p:tgtEl>
                                        <p:attrNameLst>
                                          <p:attrName>ppt_w</p:attrName>
                                        </p:attrNameLst>
                                      </p:cBhvr>
                                      <p:tavLst>
                                        <p:tav tm="0">
                                          <p:val>
                                            <p:fltVal val="0"/>
                                          </p:val>
                                        </p:tav>
                                        <p:tav tm="100000">
                                          <p:val>
                                            <p:strVal val="#ppt_w"/>
                                          </p:val>
                                        </p:tav>
                                      </p:tavLst>
                                    </p:anim>
                                    <p:anim calcmode="lin" valueType="num">
                                      <p:cBhvr>
                                        <p:cTn id="17" dur="1000" fill="hold"/>
                                        <p:tgtEl>
                                          <p:spTgt spid="97"/>
                                        </p:tgtEl>
                                        <p:attrNameLst>
                                          <p:attrName>ppt_h</p:attrName>
                                        </p:attrNameLst>
                                      </p:cBhvr>
                                      <p:tavLst>
                                        <p:tav tm="0">
                                          <p:val>
                                            <p:fltVal val="0"/>
                                          </p:val>
                                        </p:tav>
                                        <p:tav tm="100000">
                                          <p:val>
                                            <p:strVal val="#ppt_h"/>
                                          </p:val>
                                        </p:tav>
                                      </p:tavLst>
                                    </p:anim>
                                    <p:anim calcmode="lin" valueType="num">
                                      <p:cBhvr>
                                        <p:cTn id="18" dur="1000" fill="hold"/>
                                        <p:tgtEl>
                                          <p:spTgt spid="97"/>
                                        </p:tgtEl>
                                        <p:attrNameLst>
                                          <p:attrName>style.rotation</p:attrName>
                                        </p:attrNameLst>
                                      </p:cBhvr>
                                      <p:tavLst>
                                        <p:tav tm="0">
                                          <p:val>
                                            <p:fltVal val="360"/>
                                          </p:val>
                                        </p:tav>
                                        <p:tav tm="100000">
                                          <p:val>
                                            <p:fltVal val="0"/>
                                          </p:val>
                                        </p:tav>
                                      </p:tavLst>
                                    </p:anim>
                                    <p:animEffect transition="in" filter="fade">
                                      <p:cBhvr>
                                        <p:cTn id="19" dur="1000"/>
                                        <p:tgtEl>
                                          <p:spTgt spid="97"/>
                                        </p:tgtEl>
                                      </p:cBhvr>
                                    </p:animEffect>
                                  </p:childTnLst>
                                </p:cTn>
                              </p:par>
                              <p:par>
                                <p:cTn id="20" presetID="22" presetClass="entr" presetSubtype="2" fill="hold" nodeType="withEffect">
                                  <p:stCondLst>
                                    <p:cond delay="2000"/>
                                  </p:stCondLst>
                                  <p:childTnLst>
                                    <p:set>
                                      <p:cBhvr>
                                        <p:cTn id="21" dur="1" fill="hold">
                                          <p:stCondLst>
                                            <p:cond delay="0"/>
                                          </p:stCondLst>
                                        </p:cTn>
                                        <p:tgtEl>
                                          <p:spTgt spid="103"/>
                                        </p:tgtEl>
                                        <p:attrNameLst>
                                          <p:attrName>style.visibility</p:attrName>
                                        </p:attrNameLst>
                                      </p:cBhvr>
                                      <p:to>
                                        <p:strVal val="visible"/>
                                      </p:to>
                                    </p:set>
                                    <p:animEffect transition="in" filter="wipe(right)">
                                      <p:cBhvr>
                                        <p:cTn id="22" dur="500"/>
                                        <p:tgtEl>
                                          <p:spTgt spid="103"/>
                                        </p:tgtEl>
                                      </p:cBhvr>
                                    </p:animEffect>
                                  </p:childTnLst>
                                </p:cTn>
                              </p:par>
                              <p:par>
                                <p:cTn id="23" presetID="22" presetClass="entr" presetSubtype="8" fill="hold" nodeType="withEffect">
                                  <p:stCondLst>
                                    <p:cond delay="2000"/>
                                  </p:stCondLst>
                                  <p:childTnLst>
                                    <p:set>
                                      <p:cBhvr>
                                        <p:cTn id="24" dur="1" fill="hold">
                                          <p:stCondLst>
                                            <p:cond delay="0"/>
                                          </p:stCondLst>
                                        </p:cTn>
                                        <p:tgtEl>
                                          <p:spTgt spid="100"/>
                                        </p:tgtEl>
                                        <p:attrNameLst>
                                          <p:attrName>style.visibility</p:attrName>
                                        </p:attrNameLst>
                                      </p:cBhvr>
                                      <p:to>
                                        <p:strVal val="visible"/>
                                      </p:to>
                                    </p:set>
                                    <p:animEffect transition="in" filter="wipe(left)">
                                      <p:cBhvr>
                                        <p:cTn id="25"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474554" y="2294933"/>
            <a:ext cx="1745751"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74554" y="3423525"/>
            <a:ext cx="1745751"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383031" y="1222303"/>
            <a:ext cx="1974445" cy="983877"/>
            <a:chOff x="8835092" y="1945063"/>
            <a:chExt cx="2483676" cy="1235266"/>
          </a:xfrm>
        </p:grpSpPr>
        <p:sp>
          <p:nvSpPr>
            <p:cNvPr id="7" name="文本框 11"/>
            <p:cNvSpPr txBox="1"/>
            <p:nvPr/>
          </p:nvSpPr>
          <p:spPr>
            <a:xfrm>
              <a:off x="8835092" y="1945063"/>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8" name="文本框 12"/>
            <p:cNvSpPr txBox="1"/>
            <p:nvPr/>
          </p:nvSpPr>
          <p:spPr>
            <a:xfrm>
              <a:off x="8872836" y="2273941"/>
              <a:ext cx="2445932" cy="906388"/>
            </a:xfrm>
            <a:prstGeom prst="rect">
              <a:avLst/>
            </a:prstGeom>
            <a:noFill/>
          </p:spPr>
          <p:txBody>
            <a:bodyPr wrap="square" rtlCol="0">
              <a:spAutoFit/>
            </a:bodyPr>
            <a:lstStyle/>
            <a:p>
              <a:pPr>
                <a:lnSpc>
                  <a:spcPct val="130000"/>
                </a:lnSpc>
              </a:pPr>
              <a:r>
                <a:rPr lang="zh-CN" altLang="en-US" sz="1049"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9" name="组合 8"/>
          <p:cNvGrpSpPr/>
          <p:nvPr/>
        </p:nvGrpSpPr>
        <p:grpSpPr>
          <a:xfrm>
            <a:off x="375316" y="2351658"/>
            <a:ext cx="1974445" cy="1004007"/>
            <a:chOff x="8835092" y="2033592"/>
            <a:chExt cx="2483676" cy="1260525"/>
          </a:xfrm>
        </p:grpSpPr>
        <p:sp>
          <p:nvSpPr>
            <p:cNvPr id="10" name="文本框 14"/>
            <p:cNvSpPr txBox="1"/>
            <p:nvPr/>
          </p:nvSpPr>
          <p:spPr>
            <a:xfrm>
              <a:off x="8835092" y="2033592"/>
              <a:ext cx="1248229" cy="376672"/>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11" name="文本框 15"/>
            <p:cNvSpPr txBox="1"/>
            <p:nvPr/>
          </p:nvSpPr>
          <p:spPr>
            <a:xfrm>
              <a:off x="8872836" y="2387739"/>
              <a:ext cx="2445932" cy="906378"/>
            </a:xfrm>
            <a:prstGeom prst="rect">
              <a:avLst/>
            </a:prstGeom>
            <a:noFill/>
          </p:spPr>
          <p:txBody>
            <a:bodyPr wrap="square" rtlCol="0">
              <a:spAutoFit/>
            </a:bodyPr>
            <a:lstStyle/>
            <a:p>
              <a:pPr>
                <a:lnSpc>
                  <a:spcPct val="130000"/>
                </a:lnSpc>
              </a:pPr>
              <a:r>
                <a:rPr lang="zh-CN" altLang="en-US" sz="1049"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2" name="组合 11"/>
          <p:cNvGrpSpPr/>
          <p:nvPr/>
        </p:nvGrpSpPr>
        <p:grpSpPr>
          <a:xfrm>
            <a:off x="383029" y="3470908"/>
            <a:ext cx="1984446" cy="993955"/>
            <a:chOff x="8835092" y="2046239"/>
            <a:chExt cx="2496257" cy="1247916"/>
          </a:xfrm>
        </p:grpSpPr>
        <p:sp>
          <p:nvSpPr>
            <p:cNvPr id="13" name="文本框 17"/>
            <p:cNvSpPr txBox="1"/>
            <p:nvPr/>
          </p:nvSpPr>
          <p:spPr>
            <a:xfrm>
              <a:off x="8835092" y="2046239"/>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14" name="文本框 18"/>
            <p:cNvSpPr txBox="1"/>
            <p:nvPr/>
          </p:nvSpPr>
          <p:spPr>
            <a:xfrm>
              <a:off x="8885416" y="2387769"/>
              <a:ext cx="2445933" cy="906386"/>
            </a:xfrm>
            <a:prstGeom prst="rect">
              <a:avLst/>
            </a:prstGeom>
            <a:noFill/>
          </p:spPr>
          <p:txBody>
            <a:bodyPr wrap="square" rtlCol="0">
              <a:spAutoFit/>
            </a:bodyPr>
            <a:lstStyle/>
            <a:p>
              <a:pPr>
                <a:lnSpc>
                  <a:spcPct val="130000"/>
                </a:lnSpc>
              </a:pPr>
              <a:r>
                <a:rPr lang="zh-CN" altLang="en-US" sz="1049"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5" name="组合 14"/>
          <p:cNvGrpSpPr/>
          <p:nvPr/>
        </p:nvGrpSpPr>
        <p:grpSpPr>
          <a:xfrm>
            <a:off x="2598269" y="2930759"/>
            <a:ext cx="1853645" cy="1395931"/>
            <a:chOff x="3474720" y="4038600"/>
            <a:chExt cx="2331720" cy="1752600"/>
          </a:xfrm>
        </p:grpSpPr>
        <p:sp>
          <p:nvSpPr>
            <p:cNvPr id="16" name="文本框 19"/>
            <p:cNvSpPr txBox="1"/>
            <p:nvPr/>
          </p:nvSpPr>
          <p:spPr>
            <a:xfrm>
              <a:off x="3987799" y="475822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17" name="文本框 20"/>
            <p:cNvSpPr txBox="1"/>
            <p:nvPr/>
          </p:nvSpPr>
          <p:spPr>
            <a:xfrm>
              <a:off x="3987799" y="529908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18" name="文本框 21"/>
            <p:cNvSpPr txBox="1"/>
            <p:nvPr/>
          </p:nvSpPr>
          <p:spPr>
            <a:xfrm>
              <a:off x="3987799" y="421736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4718451" y="2930759"/>
            <a:ext cx="1853645" cy="1395931"/>
            <a:chOff x="3474720" y="4038600"/>
            <a:chExt cx="2331720" cy="1752600"/>
          </a:xfrm>
        </p:grpSpPr>
        <p:sp>
          <p:nvSpPr>
            <p:cNvPr id="23" name="文本框 30"/>
            <p:cNvSpPr txBox="1"/>
            <p:nvPr/>
          </p:nvSpPr>
          <p:spPr>
            <a:xfrm>
              <a:off x="3987799" y="475822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24" name="文本框 31"/>
            <p:cNvSpPr txBox="1"/>
            <p:nvPr/>
          </p:nvSpPr>
          <p:spPr>
            <a:xfrm>
              <a:off x="3987799" y="529908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25" name="文本框 32"/>
            <p:cNvSpPr txBox="1"/>
            <p:nvPr/>
          </p:nvSpPr>
          <p:spPr>
            <a:xfrm>
              <a:off x="3987799" y="421736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latin typeface="微软雅黑" pitchFamily="34" charset="-122"/>
                <a:ea typeface="微软雅黑" pitchFamily="34" charset="-122"/>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853777" y="2930759"/>
            <a:ext cx="1853645" cy="1395931"/>
            <a:chOff x="3474720" y="4038600"/>
            <a:chExt cx="2331720" cy="1752600"/>
          </a:xfrm>
        </p:grpSpPr>
        <p:sp>
          <p:nvSpPr>
            <p:cNvPr id="30" name="文本框 37"/>
            <p:cNvSpPr txBox="1"/>
            <p:nvPr/>
          </p:nvSpPr>
          <p:spPr>
            <a:xfrm>
              <a:off x="3987799" y="475822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31" name="文本框 38"/>
            <p:cNvSpPr txBox="1"/>
            <p:nvPr/>
          </p:nvSpPr>
          <p:spPr>
            <a:xfrm>
              <a:off x="3987799" y="529908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32" name="文本框 39"/>
            <p:cNvSpPr txBox="1"/>
            <p:nvPr/>
          </p:nvSpPr>
          <p:spPr>
            <a:xfrm>
              <a:off x="3987799" y="4217364"/>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latin typeface="微软雅黑" pitchFamily="34" charset="-122"/>
                <a:ea typeface="微软雅黑" pitchFamily="34" charset="-122"/>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2598269" y="1401306"/>
            <a:ext cx="1853645" cy="152945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4">
                <a:solidFill>
                  <a:schemeClr val="tx1"/>
                </a:solidFill>
                <a:latin typeface="微软雅黑" pitchFamily="34" charset="-122"/>
                <a:ea typeface="微软雅黑" pitchFamily="34" charset="-122"/>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68544" tIns="34272" rIns="68544" bIns="34272" numCol="1" anchor="t" anchorCtr="0" compatLnSpc="1">
              <a:prstTxWarp prst="textNoShape">
                <a:avLst/>
              </a:prstTxWarp>
            </a:bodyPr>
            <a:lstStyle/>
            <a:p>
              <a:endParaRPr lang="zh-CN" altLang="en-US" sz="1574">
                <a:latin typeface="微软雅黑" pitchFamily="34" charset="-122"/>
                <a:ea typeface="微软雅黑" pitchFamily="34" charset="-122"/>
              </a:endParaRPr>
            </a:p>
          </p:txBody>
        </p:sp>
        <p:sp>
          <p:nvSpPr>
            <p:cNvPr id="39" name="文本框 47"/>
            <p:cNvSpPr txBox="1"/>
            <p:nvPr/>
          </p:nvSpPr>
          <p:spPr>
            <a:xfrm>
              <a:off x="4111716" y="3381326"/>
              <a:ext cx="1248229" cy="376676"/>
            </a:xfrm>
            <a:prstGeom prst="rect">
              <a:avLst/>
            </a:prstGeom>
            <a:noFill/>
          </p:spPr>
          <p:txBody>
            <a:bodyPr wrap="square" rtlCol="0">
              <a:spAutoFit/>
            </a:bodyPr>
            <a:lstStyle/>
            <a:p>
              <a:pPr algn="ctr"/>
              <a:r>
                <a:rPr lang="zh-CN" altLang="en-US" sz="2024" baseline="-3000" dirty="0">
                  <a:latin typeface="微软雅黑" pitchFamily="34" charset="-122"/>
                  <a:ea typeface="微软雅黑" pitchFamily="34" charset="-122"/>
                </a:rPr>
                <a:t>添加标题</a:t>
              </a:r>
            </a:p>
          </p:txBody>
        </p:sp>
      </p:grpSp>
      <p:grpSp>
        <p:nvGrpSpPr>
          <p:cNvPr id="40" name="组合 39"/>
          <p:cNvGrpSpPr/>
          <p:nvPr/>
        </p:nvGrpSpPr>
        <p:grpSpPr>
          <a:xfrm>
            <a:off x="4730566" y="1401306"/>
            <a:ext cx="1853645" cy="152945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4">
                <a:solidFill>
                  <a:schemeClr val="tx1"/>
                </a:solidFill>
                <a:latin typeface="微软雅黑" pitchFamily="34" charset="-122"/>
                <a:ea typeface="微软雅黑" pitchFamily="34" charset="-122"/>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44" tIns="34272" rIns="68544" bIns="34272" numCol="1" anchor="t" anchorCtr="0" compatLnSpc="1">
              <a:prstTxWarp prst="textNoShape">
                <a:avLst/>
              </a:prstTxWarp>
            </a:bodyPr>
            <a:lstStyle/>
            <a:p>
              <a:endParaRPr lang="zh-CN" altLang="en-US" sz="1574">
                <a:latin typeface="微软雅黑" pitchFamily="34" charset="-122"/>
                <a:ea typeface="微软雅黑" pitchFamily="34" charset="-122"/>
              </a:endParaRPr>
            </a:p>
          </p:txBody>
        </p:sp>
        <p:sp>
          <p:nvSpPr>
            <p:cNvPr id="43" name="文本框 48"/>
            <p:cNvSpPr txBox="1"/>
            <p:nvPr/>
          </p:nvSpPr>
          <p:spPr>
            <a:xfrm>
              <a:off x="6793956" y="3381326"/>
              <a:ext cx="1248229" cy="391085"/>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424" dirty="0">
                  <a:solidFill>
                    <a:schemeClr val="bg1"/>
                  </a:solidFill>
                  <a:latin typeface="微软雅黑" pitchFamily="34" charset="-122"/>
                  <a:ea typeface="微软雅黑" pitchFamily="34" charset="-122"/>
                </a:rPr>
                <a:t>添加标题</a:t>
              </a:r>
            </a:p>
          </p:txBody>
        </p:sp>
      </p:grpSp>
      <p:grpSp>
        <p:nvGrpSpPr>
          <p:cNvPr id="44" name="组合 43"/>
          <p:cNvGrpSpPr/>
          <p:nvPr/>
        </p:nvGrpSpPr>
        <p:grpSpPr>
          <a:xfrm>
            <a:off x="6859834" y="1401306"/>
            <a:ext cx="1853645" cy="152945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4">
                <a:solidFill>
                  <a:schemeClr val="tx1"/>
                </a:solidFill>
                <a:latin typeface="微软雅黑" pitchFamily="34" charset="-122"/>
                <a:ea typeface="微软雅黑" pitchFamily="34" charset="-122"/>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a:extLst/>
          </p:spPr>
          <p:txBody>
            <a:bodyPr vert="horz" wrap="square" lIns="68544" tIns="34272" rIns="68544" bIns="34272" numCol="1" anchor="t" anchorCtr="0" compatLnSpc="1">
              <a:prstTxWarp prst="textNoShape">
                <a:avLst/>
              </a:prstTxWarp>
            </a:bodyPr>
            <a:lstStyle/>
            <a:p>
              <a:endParaRPr lang="zh-CN" altLang="en-US" sz="1574">
                <a:latin typeface="微软雅黑" pitchFamily="34" charset="-122"/>
                <a:ea typeface="微软雅黑" pitchFamily="34" charset="-122"/>
              </a:endParaRPr>
            </a:p>
          </p:txBody>
        </p:sp>
        <p:sp>
          <p:nvSpPr>
            <p:cNvPr id="47" name="文本框 49"/>
            <p:cNvSpPr txBox="1"/>
            <p:nvPr/>
          </p:nvSpPr>
          <p:spPr>
            <a:xfrm>
              <a:off x="9567636" y="3381326"/>
              <a:ext cx="1248229" cy="391085"/>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424" dirty="0">
                  <a:solidFill>
                    <a:schemeClr val="tx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1649401723"/>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4"/>
                                        </p:tgtEl>
                                        <p:attrNameLst>
                                          <p:attrName>style.visibility</p:attrName>
                                        </p:attrNameLst>
                                      </p:cBhvr>
                                      <p:to>
                                        <p:strVal val="visible"/>
                                      </p:to>
                                    </p:set>
                                    <p:animEffect transition="in" filter="barn(inVertical)">
                                      <p:cBhvr>
                                        <p:cTn id="7" dur="500"/>
                                        <p:tgtEl>
                                          <p:spTgt spid="44"/>
                                        </p:tgtEl>
                                      </p:cBhvr>
                                    </p:animEffect>
                                  </p:childTnLst>
                                </p:cTn>
                              </p:par>
                              <p:par>
                                <p:cTn id="8" presetID="16" presetClass="entr" presetSubtype="21" fill="hold" nodeType="withEffect">
                                  <p:stCondLst>
                                    <p:cond delay="250"/>
                                  </p:stCondLst>
                                  <p:childTnLst>
                                    <p:set>
                                      <p:cBhvr>
                                        <p:cTn id="9" dur="1" fill="hold">
                                          <p:stCondLst>
                                            <p:cond delay="0"/>
                                          </p:stCondLst>
                                        </p:cTn>
                                        <p:tgtEl>
                                          <p:spTgt spid="29"/>
                                        </p:tgtEl>
                                        <p:attrNameLst>
                                          <p:attrName>style.visibility</p:attrName>
                                        </p:attrNameLst>
                                      </p:cBhvr>
                                      <p:to>
                                        <p:strVal val="visible"/>
                                      </p:to>
                                    </p:set>
                                    <p:animEffect transition="in" filter="barn(inVertical)">
                                      <p:cBhvr>
                                        <p:cTn id="10" dur="500"/>
                                        <p:tgtEl>
                                          <p:spTgt spid="29"/>
                                        </p:tgtEl>
                                      </p:cBhvr>
                                    </p:animEffect>
                                  </p:childTnLst>
                                </p:cTn>
                              </p:par>
                              <p:par>
                                <p:cTn id="11" presetID="16" presetClass="entr" presetSubtype="21" fill="hold" nodeType="withEffect">
                                  <p:stCondLst>
                                    <p:cond delay="1250"/>
                                  </p:stCondLst>
                                  <p:childTnLst>
                                    <p:set>
                                      <p:cBhvr>
                                        <p:cTn id="12" dur="1" fill="hold">
                                          <p:stCondLst>
                                            <p:cond delay="0"/>
                                          </p:stCondLst>
                                        </p:cTn>
                                        <p:tgtEl>
                                          <p:spTgt spid="40"/>
                                        </p:tgtEl>
                                        <p:attrNameLst>
                                          <p:attrName>style.visibility</p:attrName>
                                        </p:attrNameLst>
                                      </p:cBhvr>
                                      <p:to>
                                        <p:strVal val="visible"/>
                                      </p:to>
                                    </p:set>
                                    <p:animEffect transition="in" filter="barn(inVertical)">
                                      <p:cBhvr>
                                        <p:cTn id="13" dur="500"/>
                                        <p:tgtEl>
                                          <p:spTgt spid="40"/>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2"/>
                                        </p:tgtEl>
                                        <p:attrNameLst>
                                          <p:attrName>style.visibility</p:attrName>
                                        </p:attrNameLst>
                                      </p:cBhvr>
                                      <p:to>
                                        <p:strVal val="visible"/>
                                      </p:to>
                                    </p:set>
                                    <p:animEffect transition="in" filter="barn(inVertical)">
                                      <p:cBhvr>
                                        <p:cTn id="16" dur="500"/>
                                        <p:tgtEl>
                                          <p:spTgt spid="22"/>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6"/>
                                        </p:tgtEl>
                                        <p:attrNameLst>
                                          <p:attrName>style.visibility</p:attrName>
                                        </p:attrNameLst>
                                      </p:cBhvr>
                                      <p:to>
                                        <p:strVal val="visible"/>
                                      </p:to>
                                    </p:set>
                                    <p:animEffect transition="in" filter="barn(inVertical)">
                                      <p:cBhvr>
                                        <p:cTn id="19" dur="500"/>
                                        <p:tgtEl>
                                          <p:spTgt spid="36"/>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par>
                                <p:cTn id="23" presetID="14" presetClass="entr" presetSubtype="10" fill="hold" nodeType="withEffect">
                                  <p:stCondLst>
                                    <p:cond delay="325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par>
                                <p:cTn id="26" presetID="14" presetClass="entr" presetSubtype="10" fill="hold" nodeType="withEffect">
                                  <p:stCondLst>
                                    <p:cond delay="3250"/>
                                  </p:stCondLst>
                                  <p:childTnLst>
                                    <p:set>
                                      <p:cBhvr>
                                        <p:cTn id="27" dur="1" fill="hold">
                                          <p:stCondLst>
                                            <p:cond delay="0"/>
                                          </p:stCondLst>
                                        </p:cTn>
                                        <p:tgtEl>
                                          <p:spTgt spid="4"/>
                                        </p:tgtEl>
                                        <p:attrNameLst>
                                          <p:attrName>style.visibility</p:attrName>
                                        </p:attrNameLst>
                                      </p:cBhvr>
                                      <p:to>
                                        <p:strVal val="visible"/>
                                      </p:to>
                                    </p:set>
                                    <p:animEffect transition="in" filter="randombar(horizontal)">
                                      <p:cBhvr>
                                        <p:cTn id="28" dur="500"/>
                                        <p:tgtEl>
                                          <p:spTgt spid="4"/>
                                        </p:tgtEl>
                                      </p:cBhvr>
                                    </p:animEffect>
                                  </p:childTnLst>
                                </p:cTn>
                              </p:par>
                              <p:par>
                                <p:cTn id="29" presetID="14" presetClass="entr" presetSubtype="10" fill="hold" nodeType="withEffect">
                                  <p:stCondLst>
                                    <p:cond delay="3250"/>
                                  </p:stCondLst>
                                  <p:childTnLst>
                                    <p:set>
                                      <p:cBhvr>
                                        <p:cTn id="30" dur="1" fill="hold">
                                          <p:stCondLst>
                                            <p:cond delay="0"/>
                                          </p:stCondLst>
                                        </p:cTn>
                                        <p:tgtEl>
                                          <p:spTgt spid="5"/>
                                        </p:tgtEl>
                                        <p:attrNameLst>
                                          <p:attrName>style.visibility</p:attrName>
                                        </p:attrNameLst>
                                      </p:cBhvr>
                                      <p:to>
                                        <p:strVal val="visible"/>
                                      </p:to>
                                    </p:set>
                                    <p:animEffect transition="in" filter="randombar(horizontal)">
                                      <p:cBhvr>
                                        <p:cTn id="31" dur="500"/>
                                        <p:tgtEl>
                                          <p:spTgt spid="5"/>
                                        </p:tgtEl>
                                      </p:cBhvr>
                                    </p:animEffect>
                                  </p:childTnLst>
                                </p:cTn>
                              </p:par>
                              <p:par>
                                <p:cTn id="32" presetID="14" presetClass="entr" presetSubtype="10" fill="hold" nodeType="withEffect">
                                  <p:stCondLst>
                                    <p:cond delay="325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p:cNvGraphicFramePr/>
          <p:nvPr/>
        </p:nvGraphicFramePr>
        <p:xfrm>
          <a:off x="685801" y="1300340"/>
          <a:ext cx="3763925" cy="2542820"/>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p:cNvSpPr txBox="1"/>
          <p:nvPr/>
        </p:nvSpPr>
        <p:spPr>
          <a:xfrm>
            <a:off x="2109006" y="1562986"/>
            <a:ext cx="397209" cy="229850"/>
          </a:xfrm>
          <a:prstGeom prst="wedgeRoundRectCallout">
            <a:avLst/>
          </a:prstGeom>
          <a:solidFill>
            <a:schemeClr val="accent1"/>
          </a:solidFill>
        </p:spPr>
        <p:txBody>
          <a:bodyPr wrap="none" rtlCol="0">
            <a:spAutoFit/>
          </a:bodyPr>
          <a:lstStyle/>
          <a:p>
            <a:r>
              <a:rPr lang="en-US" sz="750">
                <a:solidFill>
                  <a:schemeClr val="bg1"/>
                </a:solidFill>
                <a:latin typeface="Arial" pitchFamily="34" charset="0"/>
                <a:ea typeface="微软雅黑" pitchFamily="34" charset="-122"/>
                <a:cs typeface="Open Sans" panose="020B0606030504020204" pitchFamily="34" charset="0"/>
                <a:sym typeface="Arial" pitchFamily="34" charset="0"/>
              </a:rPr>
              <a:t>80%</a:t>
            </a:r>
          </a:p>
        </p:txBody>
      </p:sp>
      <p:sp>
        <p:nvSpPr>
          <p:cNvPr id="12" name="TextBox 11"/>
          <p:cNvSpPr txBox="1"/>
          <p:nvPr/>
        </p:nvSpPr>
        <p:spPr>
          <a:xfrm>
            <a:off x="2491956" y="1432590"/>
            <a:ext cx="1389831" cy="715581"/>
          </a:xfrm>
          <a:prstGeom prst="rect">
            <a:avLst/>
          </a:prstGeom>
          <a:noFill/>
        </p:spPr>
        <p:txBody>
          <a:bodyPr wrap="square" rtlCol="0">
            <a:spAutoFit/>
          </a:bodyPr>
          <a:lstStyle/>
          <a:p>
            <a:r>
              <a:rPr lang="zh-CN" altLang="en-US" sz="1350" b="1"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点击添加标题</a:t>
            </a:r>
          </a:p>
          <a:p>
            <a:r>
              <a:rPr lang="zh-CN" altLang="en-US" sz="900"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a:t>
            </a:r>
            <a:r>
              <a:rPr lang="en-US" altLang="zh-CN" sz="900"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a:t>
            </a:r>
            <a:endParaRPr lang="en-US" sz="900"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13" name="Rectangle 12"/>
          <p:cNvSpPr/>
          <p:nvPr/>
        </p:nvSpPr>
        <p:spPr>
          <a:xfrm>
            <a:off x="1026802" y="4060443"/>
            <a:ext cx="3300234" cy="438069"/>
          </a:xfrm>
          <a:prstGeom prst="rect">
            <a:avLst/>
          </a:prstGeom>
        </p:spPr>
        <p:txBody>
          <a:bodyPr wrap="square">
            <a:spAutoFit/>
          </a:bodyPr>
          <a:lstStyle/>
          <a:p>
            <a:pPr>
              <a:lnSpc>
                <a:spcPct val="107000"/>
              </a:lnSpc>
              <a:spcAft>
                <a:spcPts val="600"/>
              </a:spcAft>
            </a:pPr>
            <a:r>
              <a:rPr lang="zh-CN" altLang="en-US" sz="1050" dirty="0">
                <a:solidFill>
                  <a:schemeClr val="tx1">
                    <a:lumMod val="50000"/>
                    <a:lumOff val="50000"/>
                  </a:schemeClr>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您的内容打在这里，或通过复制文本后在此选择粘贴，并选择只保留文字。</a:t>
            </a:r>
            <a:r>
              <a:rPr lang="en-US" sz="1050" dirty="0">
                <a:solidFill>
                  <a:schemeClr val="tx1">
                    <a:lumMod val="50000"/>
                    <a:lumOff val="50000"/>
                  </a:schemeClr>
                </a:solidFill>
                <a:latin typeface="Arial" pitchFamily="34" charset="0"/>
                <a:ea typeface="微软雅黑" pitchFamily="34" charset="-122"/>
                <a:cs typeface="Open Sans" panose="020B0606030504020204" pitchFamily="34" charset="0"/>
                <a:sym typeface="Arial" pitchFamily="34" charset="0"/>
              </a:rPr>
              <a:t> </a:t>
            </a:r>
          </a:p>
        </p:txBody>
      </p:sp>
      <p:graphicFrame>
        <p:nvGraphicFramePr>
          <p:cNvPr id="20" name="Chart 19"/>
          <p:cNvGraphicFramePr/>
          <p:nvPr/>
        </p:nvGraphicFramePr>
        <p:xfrm>
          <a:off x="4741818" y="1300340"/>
          <a:ext cx="3763925" cy="2542820"/>
        </p:xfrm>
        <a:graphic>
          <a:graphicData uri="http://schemas.openxmlformats.org/drawingml/2006/chart">
            <c:chart xmlns:c="http://schemas.openxmlformats.org/drawingml/2006/chart" xmlns:r="http://schemas.openxmlformats.org/officeDocument/2006/relationships" r:id="rId4"/>
          </a:graphicData>
        </a:graphic>
      </p:graphicFrame>
      <p:sp>
        <p:nvSpPr>
          <p:cNvPr id="21" name="TextBox 20"/>
          <p:cNvSpPr txBox="1"/>
          <p:nvPr/>
        </p:nvSpPr>
        <p:spPr>
          <a:xfrm>
            <a:off x="5115666" y="1562986"/>
            <a:ext cx="397209" cy="229850"/>
          </a:xfrm>
          <a:prstGeom prst="wedgeRoundRectCallout">
            <a:avLst/>
          </a:prstGeom>
          <a:solidFill>
            <a:schemeClr val="accent1"/>
          </a:solidFill>
        </p:spPr>
        <p:txBody>
          <a:bodyPr wrap="none" rtlCol="0">
            <a:spAutoFit/>
          </a:bodyPr>
          <a:lstStyle/>
          <a:p>
            <a:r>
              <a:rPr lang="en-US" sz="750">
                <a:solidFill>
                  <a:schemeClr val="bg1"/>
                </a:solidFill>
                <a:latin typeface="Arial" pitchFamily="34" charset="0"/>
                <a:ea typeface="微软雅黑" pitchFamily="34" charset="-122"/>
                <a:cs typeface="Open Sans" panose="020B0606030504020204" pitchFamily="34" charset="0"/>
                <a:sym typeface="Arial" pitchFamily="34" charset="0"/>
              </a:rPr>
              <a:t>80%</a:t>
            </a:r>
          </a:p>
        </p:txBody>
      </p:sp>
      <p:sp>
        <p:nvSpPr>
          <p:cNvPr id="22" name="TextBox 21"/>
          <p:cNvSpPr txBox="1"/>
          <p:nvPr/>
        </p:nvSpPr>
        <p:spPr>
          <a:xfrm>
            <a:off x="5482837" y="1503558"/>
            <a:ext cx="1727860" cy="577081"/>
          </a:xfrm>
          <a:prstGeom prst="rect">
            <a:avLst/>
          </a:prstGeom>
          <a:noFill/>
        </p:spPr>
        <p:txBody>
          <a:bodyPr wrap="square" rtlCol="0">
            <a:spAutoFit/>
          </a:bodyPr>
          <a:lstStyle/>
          <a:p>
            <a:r>
              <a:rPr lang="zh-CN" altLang="en-US" sz="1350" b="1"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点击添加标题</a:t>
            </a:r>
          </a:p>
          <a:p>
            <a:r>
              <a:rPr lang="zh-CN" altLang="en-US" sz="900"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a:t>
            </a:r>
            <a:r>
              <a:rPr lang="en-US" altLang="zh-CN" sz="900"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rPr>
              <a:t>,</a:t>
            </a:r>
            <a:endParaRPr lang="en-US" sz="900" dirty="0">
              <a:solidFill>
                <a:schemeClr val="tx1">
                  <a:lumMod val="65000"/>
                  <a:lumOff val="35000"/>
                </a:schemeClr>
              </a:solidFill>
              <a:latin typeface="Arial" pitchFamily="34" charset="0"/>
              <a:ea typeface="微软雅黑" pitchFamily="34" charset="-122"/>
              <a:cs typeface="Open Sans" panose="020B0606030504020204" pitchFamily="34" charset="0"/>
              <a:sym typeface="Arial" pitchFamily="34" charset="0"/>
            </a:endParaRPr>
          </a:p>
        </p:txBody>
      </p:sp>
      <p:sp>
        <p:nvSpPr>
          <p:cNvPr id="23" name="Rectangle 22"/>
          <p:cNvSpPr/>
          <p:nvPr/>
        </p:nvSpPr>
        <p:spPr>
          <a:xfrm>
            <a:off x="5131805" y="4040849"/>
            <a:ext cx="3300234" cy="438069"/>
          </a:xfrm>
          <a:prstGeom prst="rect">
            <a:avLst/>
          </a:prstGeom>
        </p:spPr>
        <p:txBody>
          <a:bodyPr wrap="square">
            <a:spAutoFit/>
          </a:bodyPr>
          <a:lstStyle/>
          <a:p>
            <a:pPr>
              <a:lnSpc>
                <a:spcPct val="107000"/>
              </a:lnSpc>
              <a:spcAft>
                <a:spcPts val="600"/>
              </a:spcAft>
            </a:pPr>
            <a:r>
              <a:rPr lang="zh-CN" altLang="en-US" sz="1050" dirty="0">
                <a:solidFill>
                  <a:schemeClr val="tx1">
                    <a:lumMod val="50000"/>
                    <a:lumOff val="50000"/>
                  </a:schemeClr>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您的内容打在这里，或通过复制文本后在此选择粘贴，并选择只保留文字。</a:t>
            </a:r>
            <a:r>
              <a:rPr lang="en-US" sz="1050" dirty="0">
                <a:solidFill>
                  <a:schemeClr val="tx1">
                    <a:lumMod val="50000"/>
                    <a:lumOff val="50000"/>
                  </a:schemeClr>
                </a:solidFill>
                <a:latin typeface="Arial" pitchFamily="34" charset="0"/>
                <a:ea typeface="微软雅黑" pitchFamily="34" charset="-122"/>
                <a:cs typeface="Open Sans" panose="020B0606030504020204" pitchFamily="34" charset="0"/>
                <a:sym typeface="Arial" pitchFamily="34" charset="0"/>
              </a:rPr>
              <a:t> </a:t>
            </a:r>
          </a:p>
        </p:txBody>
      </p:sp>
    </p:spTree>
    <p:extLst>
      <p:ext uri="{BB962C8B-B14F-4D97-AF65-F5344CB8AC3E}">
        <p14:creationId xmlns:p14="http://schemas.microsoft.com/office/powerpoint/2010/main" val="2851391266"/>
      </p:ext>
    </p:extLst>
  </p:cSld>
  <p:clrMapOvr>
    <a:masterClrMapping/>
  </p:clrMapOvr>
  <mc:AlternateContent xmlns:mc="http://schemas.openxmlformats.org/markup-compatibility/2006" xmlns:p14="http://schemas.microsoft.com/office/powerpoint/2010/main">
    <mc:Choice Requires="p14">
      <p:transition spd="slow" p14:dur="1250" advTm="1500">
        <p14:switch dir="r"/>
      </p:transition>
    </mc:Choice>
    <mc:Fallback xmlns="">
      <p:transition spd="slow" advTm="15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2000"/>
                            </p:stCondLst>
                            <p:childTnLst>
                              <p:par>
                                <p:cTn id="25" presetID="4" presetClass="entr" presetSubtype="16"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ox(in)">
                                      <p:cBhvr>
                                        <p:cTn id="27" dur="500"/>
                                        <p:tgtEl>
                                          <p:spTgt spid="12"/>
                                        </p:tgtEl>
                                      </p:cBhvr>
                                    </p:animEffect>
                                  </p:childTnLst>
                                </p:cTn>
                              </p:par>
                            </p:childTnLst>
                          </p:cTn>
                        </p:par>
                        <p:par>
                          <p:cTn id="28" fill="hold">
                            <p:stCondLst>
                              <p:cond delay="2500"/>
                            </p:stCondLst>
                            <p:childTnLst>
                              <p:par>
                                <p:cTn id="29" presetID="4" presetClass="entr" presetSubtype="16"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ox(in)">
                                      <p:cBhvr>
                                        <p:cTn id="31" dur="500"/>
                                        <p:tgtEl>
                                          <p:spTgt spid="22"/>
                                        </p:tgtEl>
                                      </p:cBhvr>
                                    </p:animEffect>
                                  </p:childTnLst>
                                </p:cTn>
                              </p:par>
                            </p:childTnLst>
                          </p:cTn>
                        </p:par>
                        <p:par>
                          <p:cTn id="32" fill="hold">
                            <p:stCondLst>
                              <p:cond delay="3000"/>
                            </p:stCondLst>
                            <p:childTnLst>
                              <p:par>
                                <p:cTn id="33" presetID="25"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25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36" dur="25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37" dur="250" accel="50000" fill="hold">
                                          <p:stCondLst>
                                            <p:cond delay="250"/>
                                          </p:stCondLst>
                                        </p:cTn>
                                        <p:tgtEl>
                                          <p:spTgt spid="13"/>
                                        </p:tgtEl>
                                        <p:attrNameLst>
                                          <p:attrName>ppt_w</p:attrName>
                                        </p:attrNameLst>
                                      </p:cBhvr>
                                      <p:tavLst>
                                        <p:tav tm="0">
                                          <p:val>
                                            <p:strVal val="#ppt_w*.05"/>
                                          </p:val>
                                        </p:tav>
                                        <p:tav tm="100000">
                                          <p:val>
                                            <p:strVal val="#ppt_w"/>
                                          </p:val>
                                        </p:tav>
                                      </p:tavLst>
                                    </p:anim>
                                    <p:anim calcmode="lin" valueType="num">
                                      <p:cBhvr>
                                        <p:cTn id="38" dur="500" fill="hold"/>
                                        <p:tgtEl>
                                          <p:spTgt spid="13"/>
                                        </p:tgtEl>
                                        <p:attrNameLst>
                                          <p:attrName>ppt_h</p:attrName>
                                        </p:attrNameLst>
                                      </p:cBhvr>
                                      <p:tavLst>
                                        <p:tav tm="0">
                                          <p:val>
                                            <p:strVal val="#ppt_h"/>
                                          </p:val>
                                        </p:tav>
                                        <p:tav tm="100000">
                                          <p:val>
                                            <p:strVal val="#ppt_h"/>
                                          </p:val>
                                        </p:tav>
                                      </p:tavLst>
                                    </p:anim>
                                    <p:anim calcmode="lin" valueType="num">
                                      <p:cBhvr>
                                        <p:cTn id="39" dur="25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40" dur="25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41" dur="250" accel="50000" fill="hold">
                                          <p:stCondLst>
                                            <p:cond delay="250"/>
                                          </p:stCondLst>
                                        </p:cTn>
                                        <p:tgtEl>
                                          <p:spTgt spid="13"/>
                                        </p:tgtEl>
                                        <p:attrNameLst>
                                          <p:attrName>ppt_y</p:attrName>
                                        </p:attrNameLst>
                                      </p:cBhvr>
                                      <p:tavLst>
                                        <p:tav tm="0">
                                          <p:val>
                                            <p:strVal val="#ppt_y+.1"/>
                                          </p:val>
                                        </p:tav>
                                        <p:tav tm="100000">
                                          <p:val>
                                            <p:strVal val="#ppt_y"/>
                                          </p:val>
                                        </p:tav>
                                      </p:tavLst>
                                    </p:anim>
                                    <p:animEffect transition="in" filter="fade">
                                      <p:cBhvr>
                                        <p:cTn id="42" dur="500" decel="50000">
                                          <p:stCondLst>
                                            <p:cond delay="0"/>
                                          </p:stCondLst>
                                        </p:cTn>
                                        <p:tgtEl>
                                          <p:spTgt spid="13"/>
                                        </p:tgtEl>
                                      </p:cBhvr>
                                    </p:animEffect>
                                  </p:childTnLst>
                                </p:cTn>
                              </p:par>
                            </p:childTnLst>
                          </p:cTn>
                        </p:par>
                        <p:par>
                          <p:cTn id="43" fill="hold">
                            <p:stCondLst>
                              <p:cond delay="3500"/>
                            </p:stCondLst>
                            <p:childTnLst>
                              <p:par>
                                <p:cTn id="44" presetID="25" presetClass="entr" presetSubtype="0"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25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47" dur="25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48" dur="250" accel="50000" fill="hold">
                                          <p:stCondLst>
                                            <p:cond delay="250"/>
                                          </p:stCondLst>
                                        </p:cTn>
                                        <p:tgtEl>
                                          <p:spTgt spid="23"/>
                                        </p:tgtEl>
                                        <p:attrNameLst>
                                          <p:attrName>ppt_w</p:attrName>
                                        </p:attrNameLst>
                                      </p:cBhvr>
                                      <p:tavLst>
                                        <p:tav tm="0">
                                          <p:val>
                                            <p:strVal val="#ppt_w*.05"/>
                                          </p:val>
                                        </p:tav>
                                        <p:tav tm="100000">
                                          <p:val>
                                            <p:strVal val="#ppt_w"/>
                                          </p:val>
                                        </p:tav>
                                      </p:tavLst>
                                    </p:anim>
                                    <p:anim calcmode="lin" valueType="num">
                                      <p:cBhvr>
                                        <p:cTn id="49" dur="500" fill="hold"/>
                                        <p:tgtEl>
                                          <p:spTgt spid="23"/>
                                        </p:tgtEl>
                                        <p:attrNameLst>
                                          <p:attrName>ppt_h</p:attrName>
                                        </p:attrNameLst>
                                      </p:cBhvr>
                                      <p:tavLst>
                                        <p:tav tm="0">
                                          <p:val>
                                            <p:strVal val="#ppt_h"/>
                                          </p:val>
                                        </p:tav>
                                        <p:tav tm="100000">
                                          <p:val>
                                            <p:strVal val="#ppt_h"/>
                                          </p:val>
                                        </p:tav>
                                      </p:tavLst>
                                    </p:anim>
                                    <p:anim calcmode="lin" valueType="num">
                                      <p:cBhvr>
                                        <p:cTn id="50" dur="25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51" dur="25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52" dur="250" accel="50000" fill="hold">
                                          <p:stCondLst>
                                            <p:cond delay="250"/>
                                          </p:stCondLst>
                                        </p:cTn>
                                        <p:tgtEl>
                                          <p:spTgt spid="23"/>
                                        </p:tgtEl>
                                        <p:attrNameLst>
                                          <p:attrName>ppt_y</p:attrName>
                                        </p:attrNameLst>
                                      </p:cBhvr>
                                      <p:tavLst>
                                        <p:tav tm="0">
                                          <p:val>
                                            <p:strVal val="#ppt_y+.1"/>
                                          </p:val>
                                        </p:tav>
                                        <p:tav tm="100000">
                                          <p:val>
                                            <p:strVal val="#ppt_y"/>
                                          </p:val>
                                        </p:tav>
                                      </p:tavLst>
                                    </p:anim>
                                    <p:animEffect transition="in" filter="fade">
                                      <p:cBhvr>
                                        <p:cTn id="53" dur="5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11" grpId="0" bldLvl="0" animBg="1"/>
      <p:bldP spid="12" grpId="0"/>
      <p:bldP spid="13" grpId="0"/>
      <p:bldGraphic spid="20" grpId="0">
        <p:bldAsOne/>
      </p:bldGraphic>
      <p:bldP spid="21" grpId="0" bldLvl="0" animBg="1"/>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63638"/>
            <a:ext cx="9165729"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2110814" y="1923678"/>
            <a:ext cx="1441001" cy="1441002"/>
            <a:chOff x="3720555" y="1275606"/>
            <a:chExt cx="1441001" cy="1441002"/>
          </a:xfrm>
        </p:grpSpPr>
        <p:sp>
          <p:nvSpPr>
            <p:cNvPr id="8" name="椭圆 7"/>
            <p:cNvSpPr/>
            <p:nvPr/>
          </p:nvSpPr>
          <p:spPr>
            <a:xfrm>
              <a:off x="3720555" y="1275606"/>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 name="KSO_Shape"/>
            <p:cNvSpPr>
              <a:spLocks/>
            </p:cNvSpPr>
            <p:nvPr/>
          </p:nvSpPr>
          <p:spPr bwMode="auto">
            <a:xfrm>
              <a:off x="4152603" y="1585350"/>
              <a:ext cx="608597" cy="770376"/>
            </a:xfrm>
            <a:custGeom>
              <a:avLst/>
              <a:gdLst>
                <a:gd name="T0" fmla="*/ 508479 w 1679575"/>
                <a:gd name="T1" fmla="*/ 933537 h 2125662"/>
                <a:gd name="T2" fmla="*/ 645344 w 1679575"/>
                <a:gd name="T3" fmla="*/ 1004349 h 2125662"/>
                <a:gd name="T4" fmla="*/ 637947 w 1679575"/>
                <a:gd name="T5" fmla="*/ 1045870 h 2125662"/>
                <a:gd name="T6" fmla="*/ 629410 w 1679575"/>
                <a:gd name="T7" fmla="*/ 1095637 h 2125662"/>
                <a:gd name="T8" fmla="*/ 645913 w 1679575"/>
                <a:gd name="T9" fmla="*/ 1148533 h 2125662"/>
                <a:gd name="T10" fmla="*/ 923628 w 1679575"/>
                <a:gd name="T11" fmla="*/ 1679766 h 2125662"/>
                <a:gd name="T12" fmla="*/ 886068 w 1679575"/>
                <a:gd name="T13" fmla="*/ 1137442 h 2125662"/>
                <a:gd name="T14" fmla="*/ 896597 w 1679575"/>
                <a:gd name="T15" fmla="*/ 1083408 h 2125662"/>
                <a:gd name="T16" fmla="*/ 885214 w 1679575"/>
                <a:gd name="T17" fmla="*/ 1039044 h 2125662"/>
                <a:gd name="T18" fmla="*/ 917083 w 1679575"/>
                <a:gd name="T19" fmla="*/ 999799 h 2125662"/>
                <a:gd name="T20" fmla="*/ 1048543 w 1679575"/>
                <a:gd name="T21" fmla="*/ 927280 h 2125662"/>
                <a:gd name="T22" fmla="*/ 1168905 w 1679575"/>
                <a:gd name="T23" fmla="*/ 933822 h 2125662"/>
                <a:gd name="T24" fmla="*/ 1257397 w 1679575"/>
                <a:gd name="T25" fmla="*/ 1021128 h 2125662"/>
                <a:gd name="T26" fmla="*/ 1333655 w 1679575"/>
                <a:gd name="T27" fmla="*/ 1118957 h 2125662"/>
                <a:gd name="T28" fmla="*/ 1397392 w 1679575"/>
                <a:gd name="T29" fmla="*/ 1227592 h 2125662"/>
                <a:gd name="T30" fmla="*/ 1446903 w 1679575"/>
                <a:gd name="T31" fmla="*/ 1349025 h 2125662"/>
                <a:gd name="T32" fmla="*/ 1482186 w 1679575"/>
                <a:gd name="T33" fmla="*/ 1483540 h 2125662"/>
                <a:gd name="T34" fmla="*/ 1501820 w 1679575"/>
                <a:gd name="T35" fmla="*/ 1632274 h 2125662"/>
                <a:gd name="T36" fmla="*/ 1439790 w 1679575"/>
                <a:gd name="T37" fmla="*/ 1742331 h 2125662"/>
                <a:gd name="T38" fmla="*/ 1242601 w 1679575"/>
                <a:gd name="T39" fmla="*/ 1826794 h 2125662"/>
                <a:gd name="T40" fmla="*/ 1035738 w 1679575"/>
                <a:gd name="T41" fmla="*/ 1881112 h 2125662"/>
                <a:gd name="T42" fmla="*/ 822331 w 1679575"/>
                <a:gd name="T43" fmla="*/ 1904432 h 2125662"/>
                <a:gd name="T44" fmla="*/ 596403 w 1679575"/>
                <a:gd name="T45" fmla="*/ 1894194 h 2125662"/>
                <a:gd name="T46" fmla="*/ 373036 w 1679575"/>
                <a:gd name="T47" fmla="*/ 1847838 h 2125662"/>
                <a:gd name="T48" fmla="*/ 159344 w 1679575"/>
                <a:gd name="T49" fmla="*/ 1766788 h 2125662"/>
                <a:gd name="T50" fmla="*/ 0 w 1679575"/>
                <a:gd name="T51" fmla="*/ 1676354 h 2125662"/>
                <a:gd name="T52" fmla="*/ 15365 w 1679575"/>
                <a:gd name="T53" fmla="*/ 1518519 h 2125662"/>
                <a:gd name="T54" fmla="*/ 47234 w 1679575"/>
                <a:gd name="T55" fmla="*/ 1376611 h 2125662"/>
                <a:gd name="T56" fmla="*/ 94468 w 1679575"/>
                <a:gd name="T57" fmla="*/ 1249206 h 2125662"/>
                <a:gd name="T58" fmla="*/ 155930 w 1679575"/>
                <a:gd name="T59" fmla="*/ 1135735 h 2125662"/>
                <a:gd name="T60" fmla="*/ 230765 w 1679575"/>
                <a:gd name="T61" fmla="*/ 1035348 h 2125662"/>
                <a:gd name="T62" fmla="*/ 317835 w 1679575"/>
                <a:gd name="T63" fmla="*/ 946334 h 2125662"/>
                <a:gd name="T64" fmla="*/ 427669 w 1679575"/>
                <a:gd name="T65" fmla="*/ 860449 h 2125662"/>
                <a:gd name="T66" fmla="*/ 831848 w 1679575"/>
                <a:gd name="T67" fmla="*/ 5125 h 2125662"/>
                <a:gd name="T68" fmla="*/ 927152 w 1679575"/>
                <a:gd name="T69" fmla="*/ 31035 h 2125662"/>
                <a:gd name="T70" fmla="*/ 1013353 w 1679575"/>
                <a:gd name="T71" fmla="*/ 76590 h 2125662"/>
                <a:gd name="T72" fmla="*/ 1087035 w 1679575"/>
                <a:gd name="T73" fmla="*/ 138945 h 2125662"/>
                <a:gd name="T74" fmla="*/ 1145356 w 1679575"/>
                <a:gd name="T75" fmla="*/ 215250 h 2125662"/>
                <a:gd name="T76" fmla="*/ 1186607 w 1679575"/>
                <a:gd name="T77" fmla="*/ 303514 h 2125662"/>
                <a:gd name="T78" fmla="*/ 1207944 w 1679575"/>
                <a:gd name="T79" fmla="*/ 401174 h 2125662"/>
                <a:gd name="T80" fmla="*/ 1205383 w 1679575"/>
                <a:gd name="T81" fmla="*/ 513924 h 2125662"/>
                <a:gd name="T82" fmla="*/ 1172382 w 1679575"/>
                <a:gd name="T83" fmla="*/ 626673 h 2125662"/>
                <a:gd name="T84" fmla="*/ 1112924 w 1679575"/>
                <a:gd name="T85" fmla="*/ 725187 h 2125662"/>
                <a:gd name="T86" fmla="*/ 1030706 w 1679575"/>
                <a:gd name="T87" fmla="*/ 804625 h 2125662"/>
                <a:gd name="T88" fmla="*/ 915204 w 1679575"/>
                <a:gd name="T89" fmla="*/ 867264 h 2125662"/>
                <a:gd name="T90" fmla="*/ 837253 w 1679575"/>
                <a:gd name="T91" fmla="*/ 887764 h 2125662"/>
                <a:gd name="T92" fmla="*/ 753044 w 1679575"/>
                <a:gd name="T93" fmla="*/ 893458 h 2125662"/>
                <a:gd name="T94" fmla="*/ 658879 w 1679575"/>
                <a:gd name="T95" fmla="*/ 881215 h 2125662"/>
                <a:gd name="T96" fmla="*/ 572394 w 1679575"/>
                <a:gd name="T97" fmla="*/ 850180 h 2125662"/>
                <a:gd name="T98" fmla="*/ 494728 w 1679575"/>
                <a:gd name="T99" fmla="*/ 802917 h 2125662"/>
                <a:gd name="T100" fmla="*/ 424459 w 1679575"/>
                <a:gd name="T101" fmla="*/ 736576 h 2125662"/>
                <a:gd name="T102" fmla="*/ 366992 w 1679575"/>
                <a:gd name="T103" fmla="*/ 651159 h 2125662"/>
                <a:gd name="T104" fmla="*/ 330578 w 1679575"/>
                <a:gd name="T105" fmla="*/ 553500 h 2125662"/>
                <a:gd name="T106" fmla="*/ 317206 w 1679575"/>
                <a:gd name="T107" fmla="*/ 446729 h 2125662"/>
                <a:gd name="T108" fmla="*/ 328586 w 1679575"/>
                <a:gd name="T109" fmla="*/ 345653 h 2125662"/>
                <a:gd name="T110" fmla="*/ 361587 w 1679575"/>
                <a:gd name="T111" fmla="*/ 253403 h 2125662"/>
                <a:gd name="T112" fmla="*/ 412795 w 1679575"/>
                <a:gd name="T113" fmla="*/ 171118 h 2125662"/>
                <a:gd name="T114" fmla="*/ 479934 w 1679575"/>
                <a:gd name="T115" fmla="*/ 101931 h 2125662"/>
                <a:gd name="T116" fmla="*/ 560729 w 1679575"/>
                <a:gd name="T117" fmla="*/ 48972 h 2125662"/>
                <a:gd name="T118" fmla="*/ 652620 w 1679575"/>
                <a:gd name="T119" fmla="*/ 13952 h 2125662"/>
                <a:gd name="T120" fmla="*/ 752191 w 1679575"/>
                <a:gd name="T121" fmla="*/ 0 h 21256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679575" h="2125662">
                  <a:moveTo>
                    <a:pt x="481421" y="957262"/>
                  </a:moveTo>
                  <a:lnTo>
                    <a:pt x="484914" y="961070"/>
                  </a:lnTo>
                  <a:lnTo>
                    <a:pt x="490948" y="968686"/>
                  </a:lnTo>
                  <a:lnTo>
                    <a:pt x="497299" y="975667"/>
                  </a:lnTo>
                  <a:lnTo>
                    <a:pt x="510319" y="990264"/>
                  </a:lnTo>
                  <a:lnTo>
                    <a:pt x="523657" y="1003909"/>
                  </a:lnTo>
                  <a:lnTo>
                    <a:pt x="537947" y="1017237"/>
                  </a:lnTo>
                  <a:lnTo>
                    <a:pt x="552237" y="1029613"/>
                  </a:lnTo>
                  <a:lnTo>
                    <a:pt x="567480" y="1041671"/>
                  </a:lnTo>
                  <a:lnTo>
                    <a:pt x="583040" y="1053095"/>
                  </a:lnTo>
                  <a:lnTo>
                    <a:pt x="598601" y="1063884"/>
                  </a:lnTo>
                  <a:lnTo>
                    <a:pt x="615114" y="1074039"/>
                  </a:lnTo>
                  <a:lnTo>
                    <a:pt x="631627" y="1083558"/>
                  </a:lnTo>
                  <a:lnTo>
                    <a:pt x="649093" y="1092126"/>
                  </a:lnTo>
                  <a:lnTo>
                    <a:pt x="666241" y="1100377"/>
                  </a:lnTo>
                  <a:lnTo>
                    <a:pt x="684025" y="1107993"/>
                  </a:lnTo>
                  <a:lnTo>
                    <a:pt x="701808" y="1114657"/>
                  </a:lnTo>
                  <a:lnTo>
                    <a:pt x="720226" y="1120686"/>
                  </a:lnTo>
                  <a:lnTo>
                    <a:pt x="738645" y="1125763"/>
                  </a:lnTo>
                  <a:lnTo>
                    <a:pt x="734517" y="1130840"/>
                  </a:lnTo>
                  <a:lnTo>
                    <a:pt x="730706" y="1135283"/>
                  </a:lnTo>
                  <a:lnTo>
                    <a:pt x="727213" y="1140043"/>
                  </a:lnTo>
                  <a:lnTo>
                    <a:pt x="723402" y="1145437"/>
                  </a:lnTo>
                  <a:lnTo>
                    <a:pt x="720544" y="1150515"/>
                  </a:lnTo>
                  <a:lnTo>
                    <a:pt x="717368" y="1155909"/>
                  </a:lnTo>
                  <a:lnTo>
                    <a:pt x="714510" y="1161304"/>
                  </a:lnTo>
                  <a:lnTo>
                    <a:pt x="711970" y="1167016"/>
                  </a:lnTo>
                  <a:lnTo>
                    <a:pt x="710064" y="1172410"/>
                  </a:lnTo>
                  <a:lnTo>
                    <a:pt x="708159" y="1178439"/>
                  </a:lnTo>
                  <a:lnTo>
                    <a:pt x="706254" y="1184151"/>
                  </a:lnTo>
                  <a:lnTo>
                    <a:pt x="704983" y="1190498"/>
                  </a:lnTo>
                  <a:lnTo>
                    <a:pt x="704031" y="1196210"/>
                  </a:lnTo>
                  <a:lnTo>
                    <a:pt x="702761" y="1202556"/>
                  </a:lnTo>
                  <a:lnTo>
                    <a:pt x="702443" y="1208903"/>
                  </a:lnTo>
                  <a:lnTo>
                    <a:pt x="702125" y="1215249"/>
                  </a:lnTo>
                  <a:lnTo>
                    <a:pt x="702443" y="1222548"/>
                  </a:lnTo>
                  <a:lnTo>
                    <a:pt x="703078" y="1229529"/>
                  </a:lnTo>
                  <a:lnTo>
                    <a:pt x="704348" y="1236510"/>
                  </a:lnTo>
                  <a:lnTo>
                    <a:pt x="705619" y="1243174"/>
                  </a:lnTo>
                  <a:lnTo>
                    <a:pt x="707206" y="1249838"/>
                  </a:lnTo>
                  <a:lnTo>
                    <a:pt x="709112" y="1256819"/>
                  </a:lnTo>
                  <a:lnTo>
                    <a:pt x="711652" y="1263166"/>
                  </a:lnTo>
                  <a:lnTo>
                    <a:pt x="714193" y="1269512"/>
                  </a:lnTo>
                  <a:lnTo>
                    <a:pt x="717686" y="1275542"/>
                  </a:lnTo>
                  <a:lnTo>
                    <a:pt x="720861" y="1281571"/>
                  </a:lnTo>
                  <a:lnTo>
                    <a:pt x="724355" y="1287283"/>
                  </a:lnTo>
                  <a:lnTo>
                    <a:pt x="728483" y="1292995"/>
                  </a:lnTo>
                  <a:lnTo>
                    <a:pt x="732611" y="1298389"/>
                  </a:lnTo>
                  <a:lnTo>
                    <a:pt x="737057" y="1303784"/>
                  </a:lnTo>
                  <a:lnTo>
                    <a:pt x="742138" y="1308861"/>
                  </a:lnTo>
                  <a:lnTo>
                    <a:pt x="746901" y="1313304"/>
                  </a:lnTo>
                  <a:lnTo>
                    <a:pt x="672275" y="1874339"/>
                  </a:lnTo>
                  <a:lnTo>
                    <a:pt x="854237" y="2050773"/>
                  </a:lnTo>
                  <a:lnTo>
                    <a:pt x="1030800" y="1874339"/>
                  </a:lnTo>
                  <a:lnTo>
                    <a:pt x="956173" y="1313304"/>
                  </a:lnTo>
                  <a:lnTo>
                    <a:pt x="961572" y="1308544"/>
                  </a:lnTo>
                  <a:lnTo>
                    <a:pt x="966018" y="1303466"/>
                  </a:lnTo>
                  <a:lnTo>
                    <a:pt x="970781" y="1298072"/>
                  </a:lnTo>
                  <a:lnTo>
                    <a:pt x="974910" y="1292995"/>
                  </a:lnTo>
                  <a:lnTo>
                    <a:pt x="978720" y="1286965"/>
                  </a:lnTo>
                  <a:lnTo>
                    <a:pt x="982531" y="1281571"/>
                  </a:lnTo>
                  <a:lnTo>
                    <a:pt x="986024" y="1275224"/>
                  </a:lnTo>
                  <a:lnTo>
                    <a:pt x="988882" y="1269195"/>
                  </a:lnTo>
                  <a:lnTo>
                    <a:pt x="991423" y="1262849"/>
                  </a:lnTo>
                  <a:lnTo>
                    <a:pt x="994281" y="1256502"/>
                  </a:lnTo>
                  <a:lnTo>
                    <a:pt x="996186" y="1249838"/>
                  </a:lnTo>
                  <a:lnTo>
                    <a:pt x="997774" y="1243174"/>
                  </a:lnTo>
                  <a:lnTo>
                    <a:pt x="999044" y="1236510"/>
                  </a:lnTo>
                  <a:lnTo>
                    <a:pt x="999997" y="1229212"/>
                  </a:lnTo>
                  <a:lnTo>
                    <a:pt x="1000632" y="1222548"/>
                  </a:lnTo>
                  <a:lnTo>
                    <a:pt x="1000632" y="1215249"/>
                  </a:lnTo>
                  <a:lnTo>
                    <a:pt x="1000632" y="1208903"/>
                  </a:lnTo>
                  <a:lnTo>
                    <a:pt x="1000314" y="1203191"/>
                  </a:lnTo>
                  <a:lnTo>
                    <a:pt x="999679" y="1197479"/>
                  </a:lnTo>
                  <a:lnTo>
                    <a:pt x="998727" y="1191767"/>
                  </a:lnTo>
                  <a:lnTo>
                    <a:pt x="997456" y="1186055"/>
                  </a:lnTo>
                  <a:lnTo>
                    <a:pt x="996186" y="1180661"/>
                  </a:lnTo>
                  <a:lnTo>
                    <a:pt x="994598" y="1175266"/>
                  </a:lnTo>
                  <a:lnTo>
                    <a:pt x="992375" y="1169872"/>
                  </a:lnTo>
                  <a:lnTo>
                    <a:pt x="990152" y="1164794"/>
                  </a:lnTo>
                  <a:lnTo>
                    <a:pt x="987929" y="1159400"/>
                  </a:lnTo>
                  <a:lnTo>
                    <a:pt x="985389" y="1154640"/>
                  </a:lnTo>
                  <a:lnTo>
                    <a:pt x="982849" y="1149563"/>
                  </a:lnTo>
                  <a:lnTo>
                    <a:pt x="979355" y="1144803"/>
                  </a:lnTo>
                  <a:lnTo>
                    <a:pt x="976497" y="1139725"/>
                  </a:lnTo>
                  <a:lnTo>
                    <a:pt x="973004" y="1135283"/>
                  </a:lnTo>
                  <a:lnTo>
                    <a:pt x="969829" y="1130840"/>
                  </a:lnTo>
                  <a:lnTo>
                    <a:pt x="987612" y="1126398"/>
                  </a:lnTo>
                  <a:lnTo>
                    <a:pt x="1005713" y="1121320"/>
                  </a:lnTo>
                  <a:lnTo>
                    <a:pt x="1023496" y="1115609"/>
                  </a:lnTo>
                  <a:lnTo>
                    <a:pt x="1041280" y="1109262"/>
                  </a:lnTo>
                  <a:lnTo>
                    <a:pt x="1058428" y="1101963"/>
                  </a:lnTo>
                  <a:lnTo>
                    <a:pt x="1075576" y="1094665"/>
                  </a:lnTo>
                  <a:lnTo>
                    <a:pt x="1092089" y="1086097"/>
                  </a:lnTo>
                  <a:lnTo>
                    <a:pt x="1108602" y="1076895"/>
                  </a:lnTo>
                  <a:lnTo>
                    <a:pt x="1124480" y="1067375"/>
                  </a:lnTo>
                  <a:lnTo>
                    <a:pt x="1140041" y="1056903"/>
                  </a:lnTo>
                  <a:lnTo>
                    <a:pt x="1155601" y="1046114"/>
                  </a:lnTo>
                  <a:lnTo>
                    <a:pt x="1170209" y="1034690"/>
                  </a:lnTo>
                  <a:lnTo>
                    <a:pt x="1184817" y="1022632"/>
                  </a:lnTo>
                  <a:lnTo>
                    <a:pt x="1198472" y="1009938"/>
                  </a:lnTo>
                  <a:lnTo>
                    <a:pt x="1211809" y="996928"/>
                  </a:lnTo>
                  <a:lnTo>
                    <a:pt x="1225147" y="983283"/>
                  </a:lnTo>
                  <a:lnTo>
                    <a:pt x="1228640" y="979792"/>
                  </a:lnTo>
                  <a:lnTo>
                    <a:pt x="1232451" y="982966"/>
                  </a:lnTo>
                  <a:lnTo>
                    <a:pt x="1257220" y="1002005"/>
                  </a:lnTo>
                  <a:lnTo>
                    <a:pt x="1281037" y="1021680"/>
                  </a:lnTo>
                  <a:lnTo>
                    <a:pt x="1304537" y="1041989"/>
                  </a:lnTo>
                  <a:lnTo>
                    <a:pt x="1316604" y="1052143"/>
                  </a:lnTo>
                  <a:lnTo>
                    <a:pt x="1327719" y="1062615"/>
                  </a:lnTo>
                  <a:lnTo>
                    <a:pt x="1338833" y="1073404"/>
                  </a:lnTo>
                  <a:lnTo>
                    <a:pt x="1349948" y="1084193"/>
                  </a:lnTo>
                  <a:lnTo>
                    <a:pt x="1361062" y="1094982"/>
                  </a:lnTo>
                  <a:lnTo>
                    <a:pt x="1371860" y="1105771"/>
                  </a:lnTo>
                  <a:lnTo>
                    <a:pt x="1382339" y="1116561"/>
                  </a:lnTo>
                  <a:lnTo>
                    <a:pt x="1392818" y="1127984"/>
                  </a:lnTo>
                  <a:lnTo>
                    <a:pt x="1403298" y="1139408"/>
                  </a:lnTo>
                  <a:lnTo>
                    <a:pt x="1413460" y="1150832"/>
                  </a:lnTo>
                  <a:lnTo>
                    <a:pt x="1423304" y="1162573"/>
                  </a:lnTo>
                  <a:lnTo>
                    <a:pt x="1433149" y="1174314"/>
                  </a:lnTo>
                  <a:lnTo>
                    <a:pt x="1442675" y="1186373"/>
                  </a:lnTo>
                  <a:lnTo>
                    <a:pt x="1452202" y="1198748"/>
                  </a:lnTo>
                  <a:lnTo>
                    <a:pt x="1461411" y="1210807"/>
                  </a:lnTo>
                  <a:lnTo>
                    <a:pt x="1470621" y="1223183"/>
                  </a:lnTo>
                  <a:lnTo>
                    <a:pt x="1479830" y="1235876"/>
                  </a:lnTo>
                  <a:lnTo>
                    <a:pt x="1488404" y="1248569"/>
                  </a:lnTo>
                  <a:lnTo>
                    <a:pt x="1496978" y="1261262"/>
                  </a:lnTo>
                  <a:lnTo>
                    <a:pt x="1505552" y="1274272"/>
                  </a:lnTo>
                  <a:lnTo>
                    <a:pt x="1513809" y="1287600"/>
                  </a:lnTo>
                  <a:lnTo>
                    <a:pt x="1521748" y="1300611"/>
                  </a:lnTo>
                  <a:lnTo>
                    <a:pt x="1529687" y="1314573"/>
                  </a:lnTo>
                  <a:lnTo>
                    <a:pt x="1537308" y="1328218"/>
                  </a:lnTo>
                  <a:lnTo>
                    <a:pt x="1544930" y="1341863"/>
                  </a:lnTo>
                  <a:lnTo>
                    <a:pt x="1552234" y="1355826"/>
                  </a:lnTo>
                  <a:lnTo>
                    <a:pt x="1559537" y="1369788"/>
                  </a:lnTo>
                  <a:lnTo>
                    <a:pt x="1566206" y="1384385"/>
                  </a:lnTo>
                  <a:lnTo>
                    <a:pt x="1573193" y="1398982"/>
                  </a:lnTo>
                  <a:lnTo>
                    <a:pt x="1579544" y="1413579"/>
                  </a:lnTo>
                  <a:lnTo>
                    <a:pt x="1586213" y="1428176"/>
                  </a:lnTo>
                  <a:lnTo>
                    <a:pt x="1592246" y="1443725"/>
                  </a:lnTo>
                  <a:lnTo>
                    <a:pt x="1598280" y="1458640"/>
                  </a:lnTo>
                  <a:lnTo>
                    <a:pt x="1603996" y="1473871"/>
                  </a:lnTo>
                  <a:lnTo>
                    <a:pt x="1609712" y="1489738"/>
                  </a:lnTo>
                  <a:lnTo>
                    <a:pt x="1614793" y="1505287"/>
                  </a:lnTo>
                  <a:lnTo>
                    <a:pt x="1620191" y="1521153"/>
                  </a:lnTo>
                  <a:lnTo>
                    <a:pt x="1624955" y="1537337"/>
                  </a:lnTo>
                  <a:lnTo>
                    <a:pt x="1630036" y="1553521"/>
                  </a:lnTo>
                  <a:lnTo>
                    <a:pt x="1634482" y="1570339"/>
                  </a:lnTo>
                  <a:lnTo>
                    <a:pt x="1638610" y="1586840"/>
                  </a:lnTo>
                  <a:lnTo>
                    <a:pt x="1643056" y="1603976"/>
                  </a:lnTo>
                  <a:lnTo>
                    <a:pt x="1646867" y="1620794"/>
                  </a:lnTo>
                  <a:lnTo>
                    <a:pt x="1650677" y="1637930"/>
                  </a:lnTo>
                  <a:lnTo>
                    <a:pt x="1654170" y="1655383"/>
                  </a:lnTo>
                  <a:lnTo>
                    <a:pt x="1657664" y="1673153"/>
                  </a:lnTo>
                  <a:lnTo>
                    <a:pt x="1660522" y="1690923"/>
                  </a:lnTo>
                  <a:lnTo>
                    <a:pt x="1663697" y="1709011"/>
                  </a:lnTo>
                  <a:lnTo>
                    <a:pt x="1666238" y="1727099"/>
                  </a:lnTo>
                  <a:lnTo>
                    <a:pt x="1668461" y="1745821"/>
                  </a:lnTo>
                  <a:lnTo>
                    <a:pt x="1670684" y="1764226"/>
                  </a:lnTo>
                  <a:lnTo>
                    <a:pt x="1672589" y="1783266"/>
                  </a:lnTo>
                  <a:lnTo>
                    <a:pt x="1674177" y="1802305"/>
                  </a:lnTo>
                  <a:lnTo>
                    <a:pt x="1676082" y="1821345"/>
                  </a:lnTo>
                  <a:lnTo>
                    <a:pt x="1677352" y="1841019"/>
                  </a:lnTo>
                  <a:lnTo>
                    <a:pt x="1678305" y="1860694"/>
                  </a:lnTo>
                  <a:lnTo>
                    <a:pt x="1679258" y="1880368"/>
                  </a:lnTo>
                  <a:lnTo>
                    <a:pt x="1679575" y="1900677"/>
                  </a:lnTo>
                  <a:lnTo>
                    <a:pt x="1679575" y="1903850"/>
                  </a:lnTo>
                  <a:lnTo>
                    <a:pt x="1677035" y="1905437"/>
                  </a:lnTo>
                  <a:lnTo>
                    <a:pt x="1653853" y="1918765"/>
                  </a:lnTo>
                  <a:lnTo>
                    <a:pt x="1630353" y="1931775"/>
                  </a:lnTo>
                  <a:lnTo>
                    <a:pt x="1606854" y="1944151"/>
                  </a:lnTo>
                  <a:lnTo>
                    <a:pt x="1583037" y="1956209"/>
                  </a:lnTo>
                  <a:lnTo>
                    <a:pt x="1558902" y="1967950"/>
                  </a:lnTo>
                  <a:lnTo>
                    <a:pt x="1534768" y="1979374"/>
                  </a:lnTo>
                  <a:lnTo>
                    <a:pt x="1510316" y="1990163"/>
                  </a:lnTo>
                  <a:lnTo>
                    <a:pt x="1485864" y="2000635"/>
                  </a:lnTo>
                  <a:lnTo>
                    <a:pt x="1461411" y="2010790"/>
                  </a:lnTo>
                  <a:lnTo>
                    <a:pt x="1436642" y="2020627"/>
                  </a:lnTo>
                  <a:lnTo>
                    <a:pt x="1411872" y="2029512"/>
                  </a:lnTo>
                  <a:lnTo>
                    <a:pt x="1386785" y="2038397"/>
                  </a:lnTo>
                  <a:lnTo>
                    <a:pt x="1361380" y="2046965"/>
                  </a:lnTo>
                  <a:lnTo>
                    <a:pt x="1335975" y="2054581"/>
                  </a:lnTo>
                  <a:lnTo>
                    <a:pt x="1310570" y="2062514"/>
                  </a:lnTo>
                  <a:lnTo>
                    <a:pt x="1285166" y="2069495"/>
                  </a:lnTo>
                  <a:lnTo>
                    <a:pt x="1259443" y="2076159"/>
                  </a:lnTo>
                  <a:lnTo>
                    <a:pt x="1233403" y="2082506"/>
                  </a:lnTo>
                  <a:lnTo>
                    <a:pt x="1207681" y="2088535"/>
                  </a:lnTo>
                  <a:lnTo>
                    <a:pt x="1181959" y="2093929"/>
                  </a:lnTo>
                  <a:lnTo>
                    <a:pt x="1155919" y="2099007"/>
                  </a:lnTo>
                  <a:lnTo>
                    <a:pt x="1129561" y="2103767"/>
                  </a:lnTo>
                  <a:lnTo>
                    <a:pt x="1103204" y="2107892"/>
                  </a:lnTo>
                  <a:lnTo>
                    <a:pt x="1077164" y="2111382"/>
                  </a:lnTo>
                  <a:lnTo>
                    <a:pt x="1050806" y="2114873"/>
                  </a:lnTo>
                  <a:lnTo>
                    <a:pt x="1024131" y="2117729"/>
                  </a:lnTo>
                  <a:lnTo>
                    <a:pt x="997774" y="2119950"/>
                  </a:lnTo>
                  <a:lnTo>
                    <a:pt x="971099" y="2121854"/>
                  </a:lnTo>
                  <a:lnTo>
                    <a:pt x="944424" y="2123441"/>
                  </a:lnTo>
                  <a:lnTo>
                    <a:pt x="917749" y="2125028"/>
                  </a:lnTo>
                  <a:lnTo>
                    <a:pt x="891074" y="2125662"/>
                  </a:lnTo>
                  <a:lnTo>
                    <a:pt x="864399" y="2125662"/>
                  </a:lnTo>
                  <a:lnTo>
                    <a:pt x="835818" y="2125662"/>
                  </a:lnTo>
                  <a:lnTo>
                    <a:pt x="807238" y="2124710"/>
                  </a:lnTo>
                  <a:lnTo>
                    <a:pt x="778657" y="2123124"/>
                  </a:lnTo>
                  <a:lnTo>
                    <a:pt x="750395" y="2121537"/>
                  </a:lnTo>
                  <a:lnTo>
                    <a:pt x="722132" y="2119316"/>
                  </a:lnTo>
                  <a:lnTo>
                    <a:pt x="693869" y="2116777"/>
                  </a:lnTo>
                  <a:lnTo>
                    <a:pt x="665606" y="2113604"/>
                  </a:lnTo>
                  <a:lnTo>
                    <a:pt x="637661" y="2109478"/>
                  </a:lnTo>
                  <a:lnTo>
                    <a:pt x="609398" y="2105353"/>
                  </a:lnTo>
                  <a:lnTo>
                    <a:pt x="581453" y="2100593"/>
                  </a:lnTo>
                  <a:lnTo>
                    <a:pt x="553825" y="2095199"/>
                  </a:lnTo>
                  <a:lnTo>
                    <a:pt x="525880" y="2089487"/>
                  </a:lnTo>
                  <a:lnTo>
                    <a:pt x="498252" y="2083458"/>
                  </a:lnTo>
                  <a:lnTo>
                    <a:pt x="470624" y="2076476"/>
                  </a:lnTo>
                  <a:lnTo>
                    <a:pt x="443314" y="2069495"/>
                  </a:lnTo>
                  <a:lnTo>
                    <a:pt x="416321" y="2061879"/>
                  </a:lnTo>
                  <a:lnTo>
                    <a:pt x="389011" y="2053629"/>
                  </a:lnTo>
                  <a:lnTo>
                    <a:pt x="362019" y="2045378"/>
                  </a:lnTo>
                  <a:lnTo>
                    <a:pt x="335343" y="2036176"/>
                  </a:lnTo>
                  <a:lnTo>
                    <a:pt x="308668" y="2026656"/>
                  </a:lnTo>
                  <a:lnTo>
                    <a:pt x="282311" y="2016502"/>
                  </a:lnTo>
                  <a:lnTo>
                    <a:pt x="255953" y="2006030"/>
                  </a:lnTo>
                  <a:lnTo>
                    <a:pt x="229913" y="1994923"/>
                  </a:lnTo>
                  <a:lnTo>
                    <a:pt x="203556" y="1983499"/>
                  </a:lnTo>
                  <a:lnTo>
                    <a:pt x="177833" y="1971441"/>
                  </a:lnTo>
                  <a:lnTo>
                    <a:pt x="152429" y="1959065"/>
                  </a:lnTo>
                  <a:lnTo>
                    <a:pt x="127024" y="1946372"/>
                  </a:lnTo>
                  <a:lnTo>
                    <a:pt x="101619" y="1933044"/>
                  </a:lnTo>
                  <a:lnTo>
                    <a:pt x="76532" y="1919399"/>
                  </a:lnTo>
                  <a:lnTo>
                    <a:pt x="51762" y="1905437"/>
                  </a:lnTo>
                  <a:lnTo>
                    <a:pt x="27310" y="1890523"/>
                  </a:lnTo>
                  <a:lnTo>
                    <a:pt x="2858" y="1875291"/>
                  </a:lnTo>
                  <a:lnTo>
                    <a:pt x="0" y="1888301"/>
                  </a:lnTo>
                  <a:lnTo>
                    <a:pt x="0" y="1870531"/>
                  </a:lnTo>
                  <a:lnTo>
                    <a:pt x="952" y="1850222"/>
                  </a:lnTo>
                  <a:lnTo>
                    <a:pt x="2223" y="1829913"/>
                  </a:lnTo>
                  <a:lnTo>
                    <a:pt x="3493" y="1809604"/>
                  </a:lnTo>
                  <a:lnTo>
                    <a:pt x="5398" y="1790247"/>
                  </a:lnTo>
                  <a:lnTo>
                    <a:pt x="6986" y="1770573"/>
                  </a:lnTo>
                  <a:lnTo>
                    <a:pt x="9209" y="1750898"/>
                  </a:lnTo>
                  <a:lnTo>
                    <a:pt x="11749" y="1732176"/>
                  </a:lnTo>
                  <a:lnTo>
                    <a:pt x="14290" y="1713136"/>
                  </a:lnTo>
                  <a:lnTo>
                    <a:pt x="17148" y="1694414"/>
                  </a:lnTo>
                  <a:lnTo>
                    <a:pt x="20006" y="1676009"/>
                  </a:lnTo>
                  <a:lnTo>
                    <a:pt x="23499" y="1657604"/>
                  </a:lnTo>
                  <a:lnTo>
                    <a:pt x="26992" y="1639834"/>
                  </a:lnTo>
                  <a:lnTo>
                    <a:pt x="30486" y="1621746"/>
                  </a:lnTo>
                  <a:lnTo>
                    <a:pt x="34931" y="1604293"/>
                  </a:lnTo>
                  <a:lnTo>
                    <a:pt x="38742" y="1586840"/>
                  </a:lnTo>
                  <a:lnTo>
                    <a:pt x="43188" y="1569704"/>
                  </a:lnTo>
                  <a:lnTo>
                    <a:pt x="47951" y="1552569"/>
                  </a:lnTo>
                  <a:lnTo>
                    <a:pt x="52715" y="1536068"/>
                  </a:lnTo>
                  <a:lnTo>
                    <a:pt x="57796" y="1519249"/>
                  </a:lnTo>
                  <a:lnTo>
                    <a:pt x="62877" y="1503066"/>
                  </a:lnTo>
                  <a:lnTo>
                    <a:pt x="68593" y="1486564"/>
                  </a:lnTo>
                  <a:lnTo>
                    <a:pt x="73991" y="1470698"/>
                  </a:lnTo>
                  <a:lnTo>
                    <a:pt x="80025" y="1455149"/>
                  </a:lnTo>
                  <a:lnTo>
                    <a:pt x="86059" y="1439283"/>
                  </a:lnTo>
                  <a:lnTo>
                    <a:pt x="92410" y="1424051"/>
                  </a:lnTo>
                  <a:lnTo>
                    <a:pt x="98761" y="1409137"/>
                  </a:lnTo>
                  <a:lnTo>
                    <a:pt x="105430" y="1393905"/>
                  </a:lnTo>
                  <a:lnTo>
                    <a:pt x="112098" y="1378990"/>
                  </a:lnTo>
                  <a:lnTo>
                    <a:pt x="119402" y="1364393"/>
                  </a:lnTo>
                  <a:lnTo>
                    <a:pt x="126706" y="1350114"/>
                  </a:lnTo>
                  <a:lnTo>
                    <a:pt x="134010" y="1335834"/>
                  </a:lnTo>
                  <a:lnTo>
                    <a:pt x="141632" y="1321871"/>
                  </a:lnTo>
                  <a:lnTo>
                    <a:pt x="149571" y="1307909"/>
                  </a:lnTo>
                  <a:lnTo>
                    <a:pt x="157510" y="1294264"/>
                  </a:lnTo>
                  <a:lnTo>
                    <a:pt x="165766" y="1280936"/>
                  </a:lnTo>
                  <a:lnTo>
                    <a:pt x="174023" y="1267291"/>
                  </a:lnTo>
                  <a:lnTo>
                    <a:pt x="182597" y="1253963"/>
                  </a:lnTo>
                  <a:lnTo>
                    <a:pt x="191171" y="1241270"/>
                  </a:lnTo>
                  <a:lnTo>
                    <a:pt x="200380" y="1228260"/>
                  </a:lnTo>
                  <a:lnTo>
                    <a:pt x="209589" y="1215884"/>
                  </a:lnTo>
                  <a:lnTo>
                    <a:pt x="218799" y="1203191"/>
                  </a:lnTo>
                  <a:lnTo>
                    <a:pt x="228008" y="1191133"/>
                  </a:lnTo>
                  <a:lnTo>
                    <a:pt x="237852" y="1178757"/>
                  </a:lnTo>
                  <a:lnTo>
                    <a:pt x="247697" y="1167016"/>
                  </a:lnTo>
                  <a:lnTo>
                    <a:pt x="257541" y="1155275"/>
                  </a:lnTo>
                  <a:lnTo>
                    <a:pt x="267703" y="1143533"/>
                  </a:lnTo>
                  <a:lnTo>
                    <a:pt x="278182" y="1132110"/>
                  </a:lnTo>
                  <a:lnTo>
                    <a:pt x="288662" y="1120686"/>
                  </a:lnTo>
                  <a:lnTo>
                    <a:pt x="298824" y="1109579"/>
                  </a:lnTo>
                  <a:lnTo>
                    <a:pt x="309938" y="1098473"/>
                  </a:lnTo>
                  <a:lnTo>
                    <a:pt x="320735" y="1087684"/>
                  </a:lnTo>
                  <a:lnTo>
                    <a:pt x="331850" y="1076895"/>
                  </a:lnTo>
                  <a:lnTo>
                    <a:pt x="343282" y="1066423"/>
                  </a:lnTo>
                  <a:lnTo>
                    <a:pt x="354715" y="1055951"/>
                  </a:lnTo>
                  <a:lnTo>
                    <a:pt x="366147" y="1045797"/>
                  </a:lnTo>
                  <a:lnTo>
                    <a:pt x="377897" y="1035642"/>
                  </a:lnTo>
                  <a:lnTo>
                    <a:pt x="389964" y="1025805"/>
                  </a:lnTo>
                  <a:lnTo>
                    <a:pt x="401714" y="1015968"/>
                  </a:lnTo>
                  <a:lnTo>
                    <a:pt x="414099" y="1006448"/>
                  </a:lnTo>
                  <a:lnTo>
                    <a:pt x="426801" y="996928"/>
                  </a:lnTo>
                  <a:lnTo>
                    <a:pt x="439186" y="987408"/>
                  </a:lnTo>
                  <a:lnTo>
                    <a:pt x="451571" y="977888"/>
                  </a:lnTo>
                  <a:lnTo>
                    <a:pt x="477293" y="960118"/>
                  </a:lnTo>
                  <a:lnTo>
                    <a:pt x="481421" y="957262"/>
                  </a:lnTo>
                  <a:close/>
                  <a:moveTo>
                    <a:pt x="839471" y="0"/>
                  </a:moveTo>
                  <a:lnTo>
                    <a:pt x="852171" y="0"/>
                  </a:lnTo>
                  <a:lnTo>
                    <a:pt x="865506" y="0"/>
                  </a:lnTo>
                  <a:lnTo>
                    <a:pt x="878206" y="636"/>
                  </a:lnTo>
                  <a:lnTo>
                    <a:pt x="890906" y="1271"/>
                  </a:lnTo>
                  <a:lnTo>
                    <a:pt x="903288" y="2542"/>
                  </a:lnTo>
                  <a:lnTo>
                    <a:pt x="915988" y="3813"/>
                  </a:lnTo>
                  <a:lnTo>
                    <a:pt x="928371" y="5719"/>
                  </a:lnTo>
                  <a:lnTo>
                    <a:pt x="940436" y="7943"/>
                  </a:lnTo>
                  <a:lnTo>
                    <a:pt x="952818" y="10167"/>
                  </a:lnTo>
                  <a:lnTo>
                    <a:pt x="964883" y="12708"/>
                  </a:lnTo>
                  <a:lnTo>
                    <a:pt x="976631" y="15568"/>
                  </a:lnTo>
                  <a:lnTo>
                    <a:pt x="988696" y="19062"/>
                  </a:lnTo>
                  <a:lnTo>
                    <a:pt x="1000443" y="22239"/>
                  </a:lnTo>
                  <a:lnTo>
                    <a:pt x="1011873" y="26052"/>
                  </a:lnTo>
                  <a:lnTo>
                    <a:pt x="1023621" y="30182"/>
                  </a:lnTo>
                  <a:lnTo>
                    <a:pt x="1034733" y="34630"/>
                  </a:lnTo>
                  <a:lnTo>
                    <a:pt x="1046163" y="39395"/>
                  </a:lnTo>
                  <a:lnTo>
                    <a:pt x="1057276" y="44161"/>
                  </a:lnTo>
                  <a:lnTo>
                    <a:pt x="1068388" y="48926"/>
                  </a:lnTo>
                  <a:lnTo>
                    <a:pt x="1079183" y="54645"/>
                  </a:lnTo>
                  <a:lnTo>
                    <a:pt x="1089661" y="60046"/>
                  </a:lnTo>
                  <a:lnTo>
                    <a:pt x="1100456" y="66082"/>
                  </a:lnTo>
                  <a:lnTo>
                    <a:pt x="1110616" y="72119"/>
                  </a:lnTo>
                  <a:lnTo>
                    <a:pt x="1120776" y="78790"/>
                  </a:lnTo>
                  <a:lnTo>
                    <a:pt x="1130936" y="85462"/>
                  </a:lnTo>
                  <a:lnTo>
                    <a:pt x="1140461" y="92134"/>
                  </a:lnTo>
                  <a:lnTo>
                    <a:pt x="1150303" y="99123"/>
                  </a:lnTo>
                  <a:lnTo>
                    <a:pt x="1159828" y="106430"/>
                  </a:lnTo>
                  <a:lnTo>
                    <a:pt x="1169353" y="114055"/>
                  </a:lnTo>
                  <a:lnTo>
                    <a:pt x="1178561" y="121680"/>
                  </a:lnTo>
                  <a:lnTo>
                    <a:pt x="1187133" y="129623"/>
                  </a:lnTo>
                  <a:lnTo>
                    <a:pt x="1196023" y="137883"/>
                  </a:lnTo>
                  <a:lnTo>
                    <a:pt x="1204596" y="146143"/>
                  </a:lnTo>
                  <a:lnTo>
                    <a:pt x="1213168" y="155039"/>
                  </a:lnTo>
                  <a:lnTo>
                    <a:pt x="1221106" y="163299"/>
                  </a:lnTo>
                  <a:lnTo>
                    <a:pt x="1229043" y="172513"/>
                  </a:lnTo>
                  <a:lnTo>
                    <a:pt x="1236981" y="181726"/>
                  </a:lnTo>
                  <a:lnTo>
                    <a:pt x="1244283" y="190939"/>
                  </a:lnTo>
                  <a:lnTo>
                    <a:pt x="1251586" y="200153"/>
                  </a:lnTo>
                  <a:lnTo>
                    <a:pt x="1258888" y="210001"/>
                  </a:lnTo>
                  <a:lnTo>
                    <a:pt x="1265556" y="219850"/>
                  </a:lnTo>
                  <a:lnTo>
                    <a:pt x="1272223" y="230017"/>
                  </a:lnTo>
                  <a:lnTo>
                    <a:pt x="1278256" y="240183"/>
                  </a:lnTo>
                  <a:lnTo>
                    <a:pt x="1284606" y="250667"/>
                  </a:lnTo>
                  <a:lnTo>
                    <a:pt x="1290321" y="261151"/>
                  </a:lnTo>
                  <a:lnTo>
                    <a:pt x="1296353" y="271953"/>
                  </a:lnTo>
                  <a:lnTo>
                    <a:pt x="1301433" y="282755"/>
                  </a:lnTo>
                  <a:lnTo>
                    <a:pt x="1306831" y="293239"/>
                  </a:lnTo>
                  <a:lnTo>
                    <a:pt x="1311593" y="304359"/>
                  </a:lnTo>
                  <a:lnTo>
                    <a:pt x="1316356" y="315796"/>
                  </a:lnTo>
                  <a:lnTo>
                    <a:pt x="1320483" y="327234"/>
                  </a:lnTo>
                  <a:lnTo>
                    <a:pt x="1324293" y="338671"/>
                  </a:lnTo>
                  <a:lnTo>
                    <a:pt x="1328421" y="350426"/>
                  </a:lnTo>
                  <a:lnTo>
                    <a:pt x="1331913" y="362181"/>
                  </a:lnTo>
                  <a:lnTo>
                    <a:pt x="1335088" y="373936"/>
                  </a:lnTo>
                  <a:lnTo>
                    <a:pt x="1337946" y="386009"/>
                  </a:lnTo>
                  <a:lnTo>
                    <a:pt x="1340803" y="398081"/>
                  </a:lnTo>
                  <a:lnTo>
                    <a:pt x="1343026" y="410472"/>
                  </a:lnTo>
                  <a:lnTo>
                    <a:pt x="1344931" y="422862"/>
                  </a:lnTo>
                  <a:lnTo>
                    <a:pt x="1346518" y="435252"/>
                  </a:lnTo>
                  <a:lnTo>
                    <a:pt x="1348106" y="447643"/>
                  </a:lnTo>
                  <a:lnTo>
                    <a:pt x="1349058" y="460033"/>
                  </a:lnTo>
                  <a:lnTo>
                    <a:pt x="1350011" y="472741"/>
                  </a:lnTo>
                  <a:lnTo>
                    <a:pt x="1350646" y="485449"/>
                  </a:lnTo>
                  <a:lnTo>
                    <a:pt x="1350963" y="498475"/>
                  </a:lnTo>
                  <a:lnTo>
                    <a:pt x="1350646" y="513407"/>
                  </a:lnTo>
                  <a:lnTo>
                    <a:pt x="1349693" y="528975"/>
                  </a:lnTo>
                  <a:lnTo>
                    <a:pt x="1348423" y="543907"/>
                  </a:lnTo>
                  <a:lnTo>
                    <a:pt x="1347153" y="558521"/>
                  </a:lnTo>
                  <a:lnTo>
                    <a:pt x="1345248" y="573453"/>
                  </a:lnTo>
                  <a:lnTo>
                    <a:pt x="1342708" y="588067"/>
                  </a:lnTo>
                  <a:lnTo>
                    <a:pt x="1339851" y="602682"/>
                  </a:lnTo>
                  <a:lnTo>
                    <a:pt x="1336358" y="616660"/>
                  </a:lnTo>
                  <a:lnTo>
                    <a:pt x="1332866" y="631275"/>
                  </a:lnTo>
                  <a:lnTo>
                    <a:pt x="1328738" y="645254"/>
                  </a:lnTo>
                  <a:lnTo>
                    <a:pt x="1324293" y="658915"/>
                  </a:lnTo>
                  <a:lnTo>
                    <a:pt x="1319531" y="672576"/>
                  </a:lnTo>
                  <a:lnTo>
                    <a:pt x="1314133" y="685920"/>
                  </a:lnTo>
                  <a:lnTo>
                    <a:pt x="1308418" y="699263"/>
                  </a:lnTo>
                  <a:lnTo>
                    <a:pt x="1302386" y="712607"/>
                  </a:lnTo>
                  <a:lnTo>
                    <a:pt x="1296353" y="725315"/>
                  </a:lnTo>
                  <a:lnTo>
                    <a:pt x="1289368" y="738023"/>
                  </a:lnTo>
                  <a:lnTo>
                    <a:pt x="1282383" y="750413"/>
                  </a:lnTo>
                  <a:lnTo>
                    <a:pt x="1275081" y="762486"/>
                  </a:lnTo>
                  <a:lnTo>
                    <a:pt x="1267143" y="774559"/>
                  </a:lnTo>
                  <a:lnTo>
                    <a:pt x="1259206" y="786313"/>
                  </a:lnTo>
                  <a:lnTo>
                    <a:pt x="1250633" y="797751"/>
                  </a:lnTo>
                  <a:lnTo>
                    <a:pt x="1242061" y="809188"/>
                  </a:lnTo>
                  <a:lnTo>
                    <a:pt x="1232853" y="819990"/>
                  </a:lnTo>
                  <a:lnTo>
                    <a:pt x="1223963" y="830792"/>
                  </a:lnTo>
                  <a:lnTo>
                    <a:pt x="1214121" y="841276"/>
                  </a:lnTo>
                  <a:lnTo>
                    <a:pt x="1204278" y="851442"/>
                  </a:lnTo>
                  <a:lnTo>
                    <a:pt x="1193801" y="860974"/>
                  </a:lnTo>
                  <a:lnTo>
                    <a:pt x="1183323" y="870822"/>
                  </a:lnTo>
                  <a:lnTo>
                    <a:pt x="1172528" y="880036"/>
                  </a:lnTo>
                  <a:lnTo>
                    <a:pt x="1161733" y="889249"/>
                  </a:lnTo>
                  <a:lnTo>
                    <a:pt x="1150303" y="897827"/>
                  </a:lnTo>
                  <a:lnTo>
                    <a:pt x="1134746" y="909264"/>
                  </a:lnTo>
                  <a:lnTo>
                    <a:pt x="1118236" y="920066"/>
                  </a:lnTo>
                  <a:lnTo>
                    <a:pt x="1101408" y="929915"/>
                  </a:lnTo>
                  <a:lnTo>
                    <a:pt x="1084581" y="939446"/>
                  </a:lnTo>
                  <a:lnTo>
                    <a:pt x="1066801" y="948342"/>
                  </a:lnTo>
                  <a:lnTo>
                    <a:pt x="1048703" y="956602"/>
                  </a:lnTo>
                  <a:lnTo>
                    <a:pt x="1040131" y="960414"/>
                  </a:lnTo>
                  <a:lnTo>
                    <a:pt x="1030606" y="963909"/>
                  </a:lnTo>
                  <a:lnTo>
                    <a:pt x="1021398" y="967722"/>
                  </a:lnTo>
                  <a:lnTo>
                    <a:pt x="1011873" y="970899"/>
                  </a:lnTo>
                  <a:lnTo>
                    <a:pt x="1002348" y="973758"/>
                  </a:lnTo>
                  <a:lnTo>
                    <a:pt x="993141" y="976617"/>
                  </a:lnTo>
                  <a:lnTo>
                    <a:pt x="983616" y="979794"/>
                  </a:lnTo>
                  <a:lnTo>
                    <a:pt x="973773" y="982018"/>
                  </a:lnTo>
                  <a:lnTo>
                    <a:pt x="963931" y="984560"/>
                  </a:lnTo>
                  <a:lnTo>
                    <a:pt x="954088" y="986466"/>
                  </a:lnTo>
                  <a:lnTo>
                    <a:pt x="944246" y="988372"/>
                  </a:lnTo>
                  <a:lnTo>
                    <a:pt x="934403" y="990596"/>
                  </a:lnTo>
                  <a:lnTo>
                    <a:pt x="924561" y="991867"/>
                  </a:lnTo>
                  <a:lnTo>
                    <a:pt x="914401" y="993455"/>
                  </a:lnTo>
                  <a:lnTo>
                    <a:pt x="904241" y="994409"/>
                  </a:lnTo>
                  <a:lnTo>
                    <a:pt x="893763" y="995362"/>
                  </a:lnTo>
                  <a:lnTo>
                    <a:pt x="883603" y="995997"/>
                  </a:lnTo>
                  <a:lnTo>
                    <a:pt x="873126" y="996632"/>
                  </a:lnTo>
                  <a:lnTo>
                    <a:pt x="862648" y="996950"/>
                  </a:lnTo>
                  <a:lnTo>
                    <a:pt x="852171" y="996950"/>
                  </a:lnTo>
                  <a:lnTo>
                    <a:pt x="840423" y="996950"/>
                  </a:lnTo>
                  <a:lnTo>
                    <a:pt x="828358" y="996315"/>
                  </a:lnTo>
                  <a:lnTo>
                    <a:pt x="816293" y="995679"/>
                  </a:lnTo>
                  <a:lnTo>
                    <a:pt x="804546" y="994726"/>
                  </a:lnTo>
                  <a:lnTo>
                    <a:pt x="792798" y="993455"/>
                  </a:lnTo>
                  <a:lnTo>
                    <a:pt x="781368" y="992185"/>
                  </a:lnTo>
                  <a:lnTo>
                    <a:pt x="769621" y="990278"/>
                  </a:lnTo>
                  <a:lnTo>
                    <a:pt x="758191" y="988054"/>
                  </a:lnTo>
                  <a:lnTo>
                    <a:pt x="746761" y="985831"/>
                  </a:lnTo>
                  <a:lnTo>
                    <a:pt x="735331" y="983289"/>
                  </a:lnTo>
                  <a:lnTo>
                    <a:pt x="724218" y="980430"/>
                  </a:lnTo>
                  <a:lnTo>
                    <a:pt x="713106" y="977253"/>
                  </a:lnTo>
                  <a:lnTo>
                    <a:pt x="702311" y="973758"/>
                  </a:lnTo>
                  <a:lnTo>
                    <a:pt x="691198" y="970263"/>
                  </a:lnTo>
                  <a:lnTo>
                    <a:pt x="680721" y="966768"/>
                  </a:lnTo>
                  <a:lnTo>
                    <a:pt x="670243" y="962321"/>
                  </a:lnTo>
                  <a:lnTo>
                    <a:pt x="659448" y="958190"/>
                  </a:lnTo>
                  <a:lnTo>
                    <a:pt x="648971" y="953425"/>
                  </a:lnTo>
                  <a:lnTo>
                    <a:pt x="638811" y="948659"/>
                  </a:lnTo>
                  <a:lnTo>
                    <a:pt x="628651" y="943894"/>
                  </a:lnTo>
                  <a:lnTo>
                    <a:pt x="618491" y="938493"/>
                  </a:lnTo>
                  <a:lnTo>
                    <a:pt x="608648" y="933410"/>
                  </a:lnTo>
                  <a:lnTo>
                    <a:pt x="599123" y="927373"/>
                  </a:lnTo>
                  <a:lnTo>
                    <a:pt x="589281" y="921655"/>
                  </a:lnTo>
                  <a:lnTo>
                    <a:pt x="579756" y="915618"/>
                  </a:lnTo>
                  <a:lnTo>
                    <a:pt x="570548" y="909264"/>
                  </a:lnTo>
                  <a:lnTo>
                    <a:pt x="561023" y="902910"/>
                  </a:lnTo>
                  <a:lnTo>
                    <a:pt x="552133" y="895921"/>
                  </a:lnTo>
                  <a:lnTo>
                    <a:pt x="543561" y="889249"/>
                  </a:lnTo>
                  <a:lnTo>
                    <a:pt x="534671" y="881942"/>
                  </a:lnTo>
                  <a:lnTo>
                    <a:pt x="526098" y="874952"/>
                  </a:lnTo>
                  <a:lnTo>
                    <a:pt x="517526" y="867328"/>
                  </a:lnTo>
                  <a:lnTo>
                    <a:pt x="508318" y="858750"/>
                  </a:lnTo>
                  <a:lnTo>
                    <a:pt x="499428" y="849854"/>
                  </a:lnTo>
                  <a:lnTo>
                    <a:pt x="490538" y="840958"/>
                  </a:lnTo>
                  <a:lnTo>
                    <a:pt x="481648" y="831427"/>
                  </a:lnTo>
                  <a:lnTo>
                    <a:pt x="473711" y="821896"/>
                  </a:lnTo>
                  <a:lnTo>
                    <a:pt x="465456" y="812047"/>
                  </a:lnTo>
                  <a:lnTo>
                    <a:pt x="457518" y="801881"/>
                  </a:lnTo>
                  <a:lnTo>
                    <a:pt x="449898" y="791714"/>
                  </a:lnTo>
                  <a:lnTo>
                    <a:pt x="442596" y="781548"/>
                  </a:lnTo>
                  <a:lnTo>
                    <a:pt x="435293" y="770746"/>
                  </a:lnTo>
                  <a:lnTo>
                    <a:pt x="428626" y="759944"/>
                  </a:lnTo>
                  <a:lnTo>
                    <a:pt x="421958" y="749142"/>
                  </a:lnTo>
                  <a:lnTo>
                    <a:pt x="415608" y="738023"/>
                  </a:lnTo>
                  <a:lnTo>
                    <a:pt x="409576" y="726585"/>
                  </a:lnTo>
                  <a:lnTo>
                    <a:pt x="403861" y="715148"/>
                  </a:lnTo>
                  <a:lnTo>
                    <a:pt x="398463" y="703393"/>
                  </a:lnTo>
                  <a:lnTo>
                    <a:pt x="393383" y="691638"/>
                  </a:lnTo>
                  <a:lnTo>
                    <a:pt x="388303" y="679566"/>
                  </a:lnTo>
                  <a:lnTo>
                    <a:pt x="383858" y="667493"/>
                  </a:lnTo>
                  <a:lnTo>
                    <a:pt x="379731" y="655420"/>
                  </a:lnTo>
                  <a:lnTo>
                    <a:pt x="375603" y="643030"/>
                  </a:lnTo>
                  <a:lnTo>
                    <a:pt x="372111" y="630322"/>
                  </a:lnTo>
                  <a:lnTo>
                    <a:pt x="368936" y="617614"/>
                  </a:lnTo>
                  <a:lnTo>
                    <a:pt x="365443" y="604588"/>
                  </a:lnTo>
                  <a:lnTo>
                    <a:pt x="362903" y="591880"/>
                  </a:lnTo>
                  <a:lnTo>
                    <a:pt x="360681" y="578854"/>
                  </a:lnTo>
                  <a:lnTo>
                    <a:pt x="358776" y="565828"/>
                  </a:lnTo>
                  <a:lnTo>
                    <a:pt x="357188" y="552485"/>
                  </a:lnTo>
                  <a:lnTo>
                    <a:pt x="355601" y="539141"/>
                  </a:lnTo>
                  <a:lnTo>
                    <a:pt x="354648" y="525480"/>
                  </a:lnTo>
                  <a:lnTo>
                    <a:pt x="354331" y="511819"/>
                  </a:lnTo>
                  <a:lnTo>
                    <a:pt x="354013" y="498475"/>
                  </a:lnTo>
                  <a:lnTo>
                    <a:pt x="354331" y="485449"/>
                  </a:lnTo>
                  <a:lnTo>
                    <a:pt x="354648" y="472741"/>
                  </a:lnTo>
                  <a:lnTo>
                    <a:pt x="355601" y="460033"/>
                  </a:lnTo>
                  <a:lnTo>
                    <a:pt x="356871" y="447643"/>
                  </a:lnTo>
                  <a:lnTo>
                    <a:pt x="358141" y="434935"/>
                  </a:lnTo>
                  <a:lnTo>
                    <a:pt x="360046" y="422544"/>
                  </a:lnTo>
                  <a:lnTo>
                    <a:pt x="361951" y="410472"/>
                  </a:lnTo>
                  <a:lnTo>
                    <a:pt x="364173" y="397763"/>
                  </a:lnTo>
                  <a:lnTo>
                    <a:pt x="366713" y="385691"/>
                  </a:lnTo>
                  <a:lnTo>
                    <a:pt x="369888" y="373936"/>
                  </a:lnTo>
                  <a:lnTo>
                    <a:pt x="373063" y="361863"/>
                  </a:lnTo>
                  <a:lnTo>
                    <a:pt x="376556" y="350108"/>
                  </a:lnTo>
                  <a:lnTo>
                    <a:pt x="380683" y="338671"/>
                  </a:lnTo>
                  <a:lnTo>
                    <a:pt x="384493" y="326916"/>
                  </a:lnTo>
                  <a:lnTo>
                    <a:pt x="388621" y="315796"/>
                  </a:lnTo>
                  <a:lnTo>
                    <a:pt x="393383" y="304359"/>
                  </a:lnTo>
                  <a:lnTo>
                    <a:pt x="398146" y="293239"/>
                  </a:lnTo>
                  <a:lnTo>
                    <a:pt x="403543" y="282755"/>
                  </a:lnTo>
                  <a:lnTo>
                    <a:pt x="408623" y="271636"/>
                  </a:lnTo>
                  <a:lnTo>
                    <a:pt x="414656" y="261151"/>
                  </a:lnTo>
                  <a:lnTo>
                    <a:pt x="420371" y="250667"/>
                  </a:lnTo>
                  <a:lnTo>
                    <a:pt x="426721" y="240183"/>
                  </a:lnTo>
                  <a:lnTo>
                    <a:pt x="432753" y="230017"/>
                  </a:lnTo>
                  <a:lnTo>
                    <a:pt x="439421" y="219850"/>
                  </a:lnTo>
                  <a:lnTo>
                    <a:pt x="446088" y="210001"/>
                  </a:lnTo>
                  <a:lnTo>
                    <a:pt x="453391" y="200153"/>
                  </a:lnTo>
                  <a:lnTo>
                    <a:pt x="460693" y="190939"/>
                  </a:lnTo>
                  <a:lnTo>
                    <a:pt x="467996" y="181408"/>
                  </a:lnTo>
                  <a:lnTo>
                    <a:pt x="475933" y="172195"/>
                  </a:lnTo>
                  <a:lnTo>
                    <a:pt x="483871" y="163299"/>
                  </a:lnTo>
                  <a:lnTo>
                    <a:pt x="491808" y="154403"/>
                  </a:lnTo>
                  <a:lnTo>
                    <a:pt x="500381" y="146143"/>
                  </a:lnTo>
                  <a:lnTo>
                    <a:pt x="508953" y="137565"/>
                  </a:lnTo>
                  <a:lnTo>
                    <a:pt x="517526" y="129305"/>
                  </a:lnTo>
                  <a:lnTo>
                    <a:pt x="526416" y="121680"/>
                  </a:lnTo>
                  <a:lnTo>
                    <a:pt x="535623" y="113738"/>
                  </a:lnTo>
                  <a:lnTo>
                    <a:pt x="545148" y="106113"/>
                  </a:lnTo>
                  <a:lnTo>
                    <a:pt x="554673" y="99123"/>
                  </a:lnTo>
                  <a:lnTo>
                    <a:pt x="564516" y="92134"/>
                  </a:lnTo>
                  <a:lnTo>
                    <a:pt x="574041" y="85462"/>
                  </a:lnTo>
                  <a:lnTo>
                    <a:pt x="584201" y="78473"/>
                  </a:lnTo>
                  <a:lnTo>
                    <a:pt x="594361" y="72119"/>
                  </a:lnTo>
                  <a:lnTo>
                    <a:pt x="604838" y="66082"/>
                  </a:lnTo>
                  <a:lnTo>
                    <a:pt x="615316" y="60046"/>
                  </a:lnTo>
                  <a:lnTo>
                    <a:pt x="625793" y="54645"/>
                  </a:lnTo>
                  <a:lnTo>
                    <a:pt x="636906" y="48926"/>
                  </a:lnTo>
                  <a:lnTo>
                    <a:pt x="647701" y="44161"/>
                  </a:lnTo>
                  <a:lnTo>
                    <a:pt x="658813" y="39395"/>
                  </a:lnTo>
                  <a:lnTo>
                    <a:pt x="670243" y="34630"/>
                  </a:lnTo>
                  <a:lnTo>
                    <a:pt x="681356" y="30182"/>
                  </a:lnTo>
                  <a:lnTo>
                    <a:pt x="693103" y="26052"/>
                  </a:lnTo>
                  <a:lnTo>
                    <a:pt x="704533" y="22239"/>
                  </a:lnTo>
                  <a:lnTo>
                    <a:pt x="716281" y="19062"/>
                  </a:lnTo>
                  <a:lnTo>
                    <a:pt x="728346" y="15568"/>
                  </a:lnTo>
                  <a:lnTo>
                    <a:pt x="740093" y="12708"/>
                  </a:lnTo>
                  <a:lnTo>
                    <a:pt x="752158" y="10167"/>
                  </a:lnTo>
                  <a:lnTo>
                    <a:pt x="764541" y="7625"/>
                  </a:lnTo>
                  <a:lnTo>
                    <a:pt x="776606" y="5719"/>
                  </a:lnTo>
                  <a:lnTo>
                    <a:pt x="788988" y="3813"/>
                  </a:lnTo>
                  <a:lnTo>
                    <a:pt x="801688" y="2542"/>
                  </a:lnTo>
                  <a:lnTo>
                    <a:pt x="814071" y="1271"/>
                  </a:lnTo>
                  <a:lnTo>
                    <a:pt x="826771" y="636"/>
                  </a:lnTo>
                  <a:lnTo>
                    <a:pt x="839471" y="0"/>
                  </a:lnTo>
                  <a:close/>
                </a:path>
              </a:pathLst>
            </a:custGeom>
            <a:solidFill>
              <a:srgbClr val="007DC5"/>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微软雅黑" pitchFamily="34" charset="-122"/>
                <a:ea typeface="微软雅黑" pitchFamily="34" charset="-122"/>
              </a:endParaRPr>
            </a:p>
          </p:txBody>
        </p:sp>
      </p:gr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smtClean="0">
                <a:solidFill>
                  <a:schemeClr val="bg1"/>
                </a:solidFill>
                <a:latin typeface="微软雅黑" pitchFamily="34" charset="-122"/>
                <a:ea typeface="微软雅黑" pitchFamily="34" charset="-122"/>
                <a:sym typeface="Arial" pitchFamily="34" charset="0"/>
              </a:rPr>
              <a:t>工作完成情况</a:t>
            </a: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7545333"/>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par>
                                <p:cTn id="8" presetID="53" presetClass="entr" presetSubtype="528" fill="hold" nodeType="withEffect">
                                  <p:stCondLst>
                                    <p:cond delay="200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fltVal val="0.5"/>
                                          </p:val>
                                        </p:tav>
                                        <p:tav tm="100000">
                                          <p:val>
                                            <p:strVal val="#ppt_x"/>
                                          </p:val>
                                        </p:tav>
                                      </p:tavLst>
                                    </p:anim>
                                    <p:anim calcmode="lin" valueType="num">
                                      <p:cBhvr>
                                        <p:cTn id="14" dur="1000" fill="hold"/>
                                        <p:tgtEl>
                                          <p:spTgt spid="7"/>
                                        </p:tgtEl>
                                        <p:attrNameLst>
                                          <p:attrName>ppt_y</p:attrName>
                                        </p:attrNameLst>
                                      </p:cBhvr>
                                      <p:tavLst>
                                        <p:tav tm="0">
                                          <p:val>
                                            <p:fltVal val="0.5"/>
                                          </p:val>
                                        </p:tav>
                                        <p:tav tm="100000">
                                          <p:val>
                                            <p:strVal val="#ppt_y"/>
                                          </p:val>
                                        </p:tav>
                                      </p:tavLst>
                                    </p:anim>
                                  </p:childTnLst>
                                </p:cTn>
                              </p:par>
                            </p:childTnLst>
                          </p:cTn>
                        </p:par>
                        <p:par>
                          <p:cTn id="15" fill="hold">
                            <p:stCondLst>
                              <p:cond delay="3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p:cTn id="18"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0">
                                            <p:txEl>
                                              <p:pRg st="0" end="0"/>
                                            </p:txEl>
                                          </p:spTgt>
                                        </p:tgtEl>
                                      </p:cBhvr>
                                    </p:animEffect>
                                  </p:childTnLst>
                                </p:cTn>
                              </p:par>
                            </p:childTnLst>
                          </p:cTn>
                        </p:par>
                        <p:par>
                          <p:cTn id="23" fill="hold">
                            <p:stCondLst>
                              <p:cond delay="45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5000"/>
                            </p:stCondLst>
                            <p:childTnLst>
                              <p:par>
                                <p:cTn id="30" presetID="53" presetClass="entr" presetSubtype="16" fill="hold" nodeType="after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 calcmode="lin" valueType="num">
                                      <p:cBhvr>
                                        <p:cTn id="32"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3"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4"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415705" y="1304724"/>
            <a:ext cx="2087309" cy="1162813"/>
            <a:chOff x="1441450" y="1485019"/>
            <a:chExt cx="2019300" cy="1124928"/>
          </a:xfrm>
        </p:grpSpPr>
        <p:sp>
          <p:nvSpPr>
            <p:cNvPr id="56" name="Text Placeholder 2"/>
            <p:cNvSpPr txBox="1">
              <a:spLocks/>
            </p:cNvSpPr>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1349" b="1" dirty="0">
                  <a:solidFill>
                    <a:schemeClr val="tx1">
                      <a:lumMod val="85000"/>
                      <a:lumOff val="15000"/>
                    </a:schemeClr>
                  </a:solidFill>
                  <a:latin typeface="微软雅黑" pitchFamily="34" charset="-122"/>
                  <a:ea typeface="微软雅黑" pitchFamily="34" charset="-122"/>
                </a:rPr>
                <a:t>添加文字标题</a:t>
              </a:r>
              <a:endParaRPr lang="en-US" altLang="zh-CN" sz="1349"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049"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049"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415703" y="3247927"/>
            <a:ext cx="2087310" cy="1258580"/>
            <a:chOff x="1441449" y="1443179"/>
            <a:chExt cx="2019301" cy="1217572"/>
          </a:xfrm>
        </p:grpSpPr>
        <p:sp>
          <p:nvSpPr>
            <p:cNvPr id="59" name="Text Placeholder 2"/>
            <p:cNvSpPr txBox="1">
              <a:spLocks/>
            </p:cNvSpPr>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49" b="1" dirty="0">
                  <a:solidFill>
                    <a:schemeClr val="tx1">
                      <a:lumMod val="85000"/>
                      <a:lumOff val="15000"/>
                    </a:schemeClr>
                  </a:solidFill>
                </a:rPr>
                <a:t>添加文字标题</a:t>
              </a:r>
              <a:endParaRPr lang="en-US" altLang="zh-CN" sz="1349"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49" dirty="0">
                  <a:solidFill>
                    <a:schemeClr val="tx1">
                      <a:lumMod val="85000"/>
                      <a:lumOff val="15000"/>
                    </a:schemeClr>
                  </a:solidFill>
                </a:rPr>
                <a:t>点击添加文字内容点击添加文字内容点击添加文字内容点击添加文字内容点击添加文字内容</a:t>
              </a:r>
              <a:endParaRPr lang="en-US" altLang="zh-CN" sz="1049" dirty="0">
                <a:solidFill>
                  <a:schemeClr val="tx1">
                    <a:lumMod val="85000"/>
                    <a:lumOff val="15000"/>
                  </a:schemeClr>
                </a:solidFill>
              </a:endParaRPr>
            </a:p>
          </p:txBody>
        </p:sp>
      </p:grpSp>
      <p:grpSp>
        <p:nvGrpSpPr>
          <p:cNvPr id="61" name="Group 46"/>
          <p:cNvGrpSpPr/>
          <p:nvPr/>
        </p:nvGrpSpPr>
        <p:grpSpPr>
          <a:xfrm>
            <a:off x="6583049" y="1304723"/>
            <a:ext cx="2087309" cy="1225835"/>
            <a:chOff x="1342364" y="1485018"/>
            <a:chExt cx="2019300" cy="1185896"/>
          </a:xfrm>
        </p:grpSpPr>
        <p:sp>
          <p:nvSpPr>
            <p:cNvPr id="62" name="Text Placeholder 2"/>
            <p:cNvSpPr txBox="1">
              <a:spLocks/>
            </p:cNvSpPr>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49" b="1" dirty="0">
                  <a:solidFill>
                    <a:schemeClr val="tx1">
                      <a:lumMod val="85000"/>
                      <a:lumOff val="15000"/>
                    </a:schemeClr>
                  </a:solidFill>
                </a:rPr>
                <a:t>添加文字标题</a:t>
              </a:r>
              <a:endParaRPr lang="en-US" altLang="zh-CN" sz="1349"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49" dirty="0">
                  <a:solidFill>
                    <a:schemeClr val="tx1">
                      <a:lumMod val="85000"/>
                      <a:lumOff val="15000"/>
                    </a:schemeClr>
                  </a:solidFill>
                </a:rPr>
                <a:t>点击添加文字内容点击添加文字内容点击添加文字内容点击添加文字内容点击添加文字内容</a:t>
              </a:r>
              <a:endParaRPr lang="en-US" altLang="zh-CN" sz="1049" dirty="0">
                <a:solidFill>
                  <a:schemeClr val="tx1">
                    <a:lumMod val="85000"/>
                    <a:lumOff val="15000"/>
                  </a:schemeClr>
                </a:solidFill>
              </a:endParaRPr>
            </a:p>
          </p:txBody>
        </p:sp>
      </p:grpSp>
      <p:grpSp>
        <p:nvGrpSpPr>
          <p:cNvPr id="64" name="Group 49"/>
          <p:cNvGrpSpPr/>
          <p:nvPr/>
        </p:nvGrpSpPr>
        <p:grpSpPr>
          <a:xfrm>
            <a:off x="6685478" y="3489374"/>
            <a:ext cx="2087309" cy="1241492"/>
            <a:chOff x="1441450" y="1676757"/>
            <a:chExt cx="2019300" cy="1201042"/>
          </a:xfrm>
        </p:grpSpPr>
        <p:sp>
          <p:nvSpPr>
            <p:cNvPr id="65" name="Text Placeholder 2"/>
            <p:cNvSpPr txBox="1">
              <a:spLocks/>
            </p:cNvSpPr>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49" b="1" dirty="0">
                  <a:solidFill>
                    <a:schemeClr val="tx1">
                      <a:lumMod val="85000"/>
                      <a:lumOff val="15000"/>
                    </a:schemeClr>
                  </a:solidFill>
                </a:rPr>
                <a:t>添加文字标题</a:t>
              </a:r>
              <a:endParaRPr lang="en-US" altLang="zh-CN" sz="1349" b="1" dirty="0">
                <a:solidFill>
                  <a:schemeClr val="tx1">
                    <a:lumMod val="85000"/>
                    <a:lumOff val="15000"/>
                  </a:schemeClr>
                </a:solidFill>
              </a:endParaRPr>
            </a:p>
          </p:txBody>
        </p:sp>
        <p:sp>
          <p:nvSpPr>
            <p:cNvPr id="66" name="Text Placeholder 8"/>
            <p:cNvSpPr txBox="1">
              <a:spLocks/>
            </p:cNvSpPr>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49" dirty="0">
                  <a:solidFill>
                    <a:schemeClr val="tx1">
                      <a:lumMod val="85000"/>
                      <a:lumOff val="15000"/>
                    </a:schemeClr>
                  </a:solidFill>
                </a:rPr>
                <a:t>点击添加文字内容点击添加文字内容点击添加文字内容点击添加文字内容点击添加文字内容</a:t>
              </a:r>
              <a:endParaRPr lang="en-US" altLang="zh-CN" sz="1049" dirty="0">
                <a:solidFill>
                  <a:schemeClr val="tx1">
                    <a:lumMod val="85000"/>
                    <a:lumOff val="15000"/>
                  </a:schemeClr>
                </a:solidFill>
              </a:endParaRPr>
            </a:p>
          </p:txBody>
        </p:sp>
      </p:grpSp>
      <p:cxnSp>
        <p:nvCxnSpPr>
          <p:cNvPr id="67" name="直接连接符 66"/>
          <p:cNvCxnSpPr>
            <a:stCxn id="20" idx="0"/>
          </p:cNvCxnSpPr>
          <p:nvPr/>
        </p:nvCxnSpPr>
        <p:spPr>
          <a:xfrm flipV="1">
            <a:off x="2784668" y="1729459"/>
            <a:ext cx="0" cy="41116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2503015" y="1729457"/>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3966164" y="1729459"/>
            <a:ext cx="0" cy="41116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966164" y="1729457"/>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5147660" y="3558420"/>
            <a:ext cx="4923" cy="474042"/>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2503014" y="4032464"/>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6386816" y="3558420"/>
            <a:ext cx="0" cy="698402"/>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6386817" y="4256811"/>
            <a:ext cx="298661" cy="11"/>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075771" y="2140626"/>
            <a:ext cx="1417795" cy="1417795"/>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en-US" sz="1349" dirty="0">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schemeClr val="bg1"/>
                  </a:solidFill>
                  <a:latin typeface="微软雅黑" pitchFamily="34" charset="-122"/>
                  <a:ea typeface="微软雅黑" pitchFamily="34" charset="-122"/>
                </a:rPr>
                <a:t>项目一</a:t>
              </a:r>
              <a:endParaRPr lang="en-US" altLang="zh-CN" sz="1799"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3257266" y="2140626"/>
            <a:ext cx="1417795" cy="1417795"/>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en-US" sz="1349" dirty="0">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schemeClr val="bg1"/>
                  </a:solidFill>
                  <a:latin typeface="微软雅黑" pitchFamily="34" charset="-122"/>
                  <a:ea typeface="微软雅黑" pitchFamily="34" charset="-122"/>
                </a:rPr>
                <a:t>项目二</a:t>
              </a:r>
              <a:endParaRPr lang="en-US" altLang="zh-CN" sz="1799"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4438763" y="2140626"/>
            <a:ext cx="1417795" cy="1417795"/>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en-US" sz="1349" dirty="0">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schemeClr val="bg1"/>
                  </a:solidFill>
                  <a:latin typeface="微软雅黑" pitchFamily="34" charset="-122"/>
                  <a:ea typeface="微软雅黑" pitchFamily="34" charset="-122"/>
                </a:rPr>
                <a:t>项目三</a:t>
              </a:r>
              <a:endParaRPr lang="en-US" altLang="zh-CN" sz="1799"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5677919" y="2140626"/>
            <a:ext cx="1417795" cy="1417795"/>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44" tIns="34272" rIns="68544" bIns="34272" numCol="1" spcCol="0" rtlCol="0" fromWordArt="0" anchor="ctr" anchorCtr="0" forceAA="0" compatLnSpc="1">
              <a:prstTxWarp prst="textNoShape">
                <a:avLst/>
              </a:prstTxWarp>
              <a:noAutofit/>
            </a:bodyPr>
            <a:lstStyle/>
            <a:p>
              <a:pPr algn="ctr"/>
              <a:endParaRPr lang="en-US" sz="1349" dirty="0">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799" b="1" dirty="0">
                  <a:solidFill>
                    <a:schemeClr val="bg1"/>
                  </a:solidFill>
                  <a:latin typeface="微软雅黑" pitchFamily="34" charset="-122"/>
                  <a:ea typeface="微软雅黑" pitchFamily="34" charset="-122"/>
                </a:rPr>
                <a:t>项目四</a:t>
              </a:r>
              <a:endParaRPr lang="en-US" altLang="zh-CN" sz="1799" b="1"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48456358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wipe(down)">
                                      <p:cBhvr>
                                        <p:cTn id="11" dur="500"/>
                                        <p:tgtEl>
                                          <p:spTgt spid="67"/>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68"/>
                                        </p:tgtEl>
                                        <p:attrNameLst>
                                          <p:attrName>style.visibility</p:attrName>
                                        </p:attrNameLst>
                                      </p:cBhvr>
                                      <p:to>
                                        <p:strVal val="visible"/>
                                      </p:to>
                                    </p:set>
                                    <p:animEffect transition="in" filter="wipe(right)">
                                      <p:cBhvr>
                                        <p:cTn id="15" dur="500"/>
                                        <p:tgtEl>
                                          <p:spTgt spid="68"/>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wipe(left)">
                                      <p:cBhvr>
                                        <p:cTn id="19" dur="500"/>
                                        <p:tgtEl>
                                          <p:spTgt spid="5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fade">
                                      <p:cBhvr>
                                        <p:cTn id="23" dur="500"/>
                                        <p:tgtEl>
                                          <p:spTgt spid="7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ipe(down)">
                                      <p:cBhvr>
                                        <p:cTn id="27" dur="500"/>
                                        <p:tgtEl>
                                          <p:spTgt spid="6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left)">
                                      <p:cBhvr>
                                        <p:cTn id="35" dur="500"/>
                                        <p:tgtEl>
                                          <p:spTgt spid="61"/>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0"/>
                                        </p:tgtEl>
                                        <p:attrNameLst>
                                          <p:attrName>style.visibility</p:attrName>
                                        </p:attrNameLst>
                                      </p:cBhvr>
                                      <p:to>
                                        <p:strVal val="visible"/>
                                      </p:to>
                                    </p:set>
                                    <p:animEffect transition="in" filter="fade">
                                      <p:cBhvr>
                                        <p:cTn id="39" dur="500"/>
                                        <p:tgtEl>
                                          <p:spTgt spid="80"/>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71"/>
                                        </p:tgtEl>
                                        <p:attrNameLst>
                                          <p:attrName>style.visibility</p:attrName>
                                        </p:attrNameLst>
                                      </p:cBhvr>
                                      <p:to>
                                        <p:strVal val="visible"/>
                                      </p:to>
                                    </p:set>
                                    <p:animEffect transition="in" filter="wipe(up)">
                                      <p:cBhvr>
                                        <p:cTn id="43" dur="500"/>
                                        <p:tgtEl>
                                          <p:spTgt spid="71"/>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wipe(right)">
                                      <p:cBhvr>
                                        <p:cTn id="47" dur="500"/>
                                        <p:tgtEl>
                                          <p:spTgt spid="72"/>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500"/>
                                        <p:tgtEl>
                                          <p:spTgt spid="81"/>
                                        </p:tgtEl>
                                      </p:cBhvr>
                                    </p:animEffect>
                                  </p:childTnLst>
                                </p:cTn>
                              </p:par>
                            </p:childTnLst>
                          </p:cTn>
                        </p:par>
                        <p:par>
                          <p:cTn id="56" fill="hold">
                            <p:stCondLst>
                              <p:cond delay="6500"/>
                            </p:stCondLst>
                            <p:childTnLst>
                              <p:par>
                                <p:cTn id="57" presetID="22" presetClass="entr" presetSubtype="1" fill="hold" nodeType="afterEffect">
                                  <p:stCondLst>
                                    <p:cond delay="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500"/>
                                        <p:tgtEl>
                                          <p:spTgt spid="73"/>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74"/>
                                        </p:tgtEl>
                                        <p:attrNameLst>
                                          <p:attrName>style.visibility</p:attrName>
                                        </p:attrNameLst>
                                      </p:cBhvr>
                                      <p:to>
                                        <p:strVal val="visible"/>
                                      </p:to>
                                    </p:set>
                                    <p:animEffect transition="in" filter="wipe(left)">
                                      <p:cBhvr>
                                        <p:cTn id="63" dur="500"/>
                                        <p:tgtEl>
                                          <p:spTgt spid="74"/>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64"/>
                                        </p:tgtEl>
                                        <p:attrNameLst>
                                          <p:attrName>style.visibility</p:attrName>
                                        </p:attrNameLst>
                                      </p:cBhvr>
                                      <p:to>
                                        <p:strVal val="visible"/>
                                      </p:to>
                                    </p:set>
                                    <p:animEffect transition="in" filter="wipe(left)">
                                      <p:cBhvr>
                                        <p:cTn id="6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Freeform 15"/>
          <p:cNvSpPr>
            <a:spLocks/>
          </p:cNvSpPr>
          <p:nvPr/>
        </p:nvSpPr>
        <p:spPr bwMode="auto">
          <a:xfrm>
            <a:off x="1448041" y="1898245"/>
            <a:ext cx="3124929" cy="704336"/>
          </a:xfrm>
          <a:custGeom>
            <a:avLst/>
            <a:gdLst>
              <a:gd name="T0" fmla="*/ 0 w 2053"/>
              <a:gd name="T1" fmla="*/ 0 h 531"/>
              <a:gd name="T2" fmla="*/ 0 w 2053"/>
              <a:gd name="T3" fmla="*/ 531 h 531"/>
              <a:gd name="T4" fmla="*/ 1893 w 2053"/>
              <a:gd name="T5" fmla="*/ 531 h 531"/>
              <a:gd name="T6" fmla="*/ 2053 w 2053"/>
              <a:gd name="T7" fmla="*/ 273 h 531"/>
              <a:gd name="T8" fmla="*/ 1893 w 2053"/>
              <a:gd name="T9" fmla="*/ 0 h 531"/>
            </a:gdLst>
            <a:ahLst/>
            <a:cxnLst>
              <a:cxn ang="0">
                <a:pos x="T0" y="T1"/>
              </a:cxn>
              <a:cxn ang="0">
                <a:pos x="T2" y="T3"/>
              </a:cxn>
              <a:cxn ang="0">
                <a:pos x="T4" y="T5"/>
              </a:cxn>
              <a:cxn ang="0">
                <a:pos x="T6" y="T7"/>
              </a:cxn>
              <a:cxn ang="0">
                <a:pos x="T8" y="T9"/>
              </a:cxn>
            </a:cxnLst>
            <a:rect l="0" t="0" r="r" b="b"/>
            <a:pathLst>
              <a:path w="2053" h="531">
                <a:moveTo>
                  <a:pt x="0" y="0"/>
                </a:moveTo>
                <a:lnTo>
                  <a:pt x="0" y="531"/>
                </a:lnTo>
                <a:lnTo>
                  <a:pt x="1893" y="531"/>
                </a:lnTo>
                <a:lnTo>
                  <a:pt x="2053" y="273"/>
                </a:lnTo>
                <a:lnTo>
                  <a:pt x="189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78172" tIns="39086" rIns="78172" bIns="39086" numCol="1" anchor="t" anchorCtr="0" compatLnSpc="1">
            <a:prstTxWarp prst="textNoShape">
              <a:avLst/>
            </a:prstTxWarp>
          </a:bodyPr>
          <a:lstStyle/>
          <a:p>
            <a:endParaRPr lang="id-ID" sz="1429">
              <a:latin typeface="+mn-ea"/>
            </a:endParaRPr>
          </a:p>
        </p:txBody>
      </p:sp>
      <p:sp>
        <p:nvSpPr>
          <p:cNvPr id="223" name="Freeform 17"/>
          <p:cNvSpPr>
            <a:spLocks/>
          </p:cNvSpPr>
          <p:nvPr/>
        </p:nvSpPr>
        <p:spPr bwMode="auto">
          <a:xfrm>
            <a:off x="1448041" y="2645028"/>
            <a:ext cx="3124929" cy="639341"/>
          </a:xfrm>
          <a:custGeom>
            <a:avLst/>
            <a:gdLst>
              <a:gd name="T0" fmla="*/ 0 w 2053"/>
              <a:gd name="T1" fmla="*/ 482 h 482"/>
              <a:gd name="T2" fmla="*/ 0 w 2053"/>
              <a:gd name="T3" fmla="*/ 0 h 482"/>
              <a:gd name="T4" fmla="*/ 1893 w 2053"/>
              <a:gd name="T5" fmla="*/ 0 h 482"/>
              <a:gd name="T6" fmla="*/ 2053 w 2053"/>
              <a:gd name="T7" fmla="*/ 241 h 482"/>
              <a:gd name="T8" fmla="*/ 1893 w 2053"/>
              <a:gd name="T9" fmla="*/ 482 h 482"/>
            </a:gdLst>
            <a:ahLst/>
            <a:cxnLst>
              <a:cxn ang="0">
                <a:pos x="T0" y="T1"/>
              </a:cxn>
              <a:cxn ang="0">
                <a:pos x="T2" y="T3"/>
              </a:cxn>
              <a:cxn ang="0">
                <a:pos x="T4" y="T5"/>
              </a:cxn>
              <a:cxn ang="0">
                <a:pos x="T6" y="T7"/>
              </a:cxn>
              <a:cxn ang="0">
                <a:pos x="T8" y="T9"/>
              </a:cxn>
            </a:cxnLst>
            <a:rect l="0" t="0" r="r" b="b"/>
            <a:pathLst>
              <a:path w="2053" h="482">
                <a:moveTo>
                  <a:pt x="0" y="482"/>
                </a:moveTo>
                <a:lnTo>
                  <a:pt x="0" y="0"/>
                </a:lnTo>
                <a:lnTo>
                  <a:pt x="1893" y="0"/>
                </a:lnTo>
                <a:lnTo>
                  <a:pt x="2053" y="241"/>
                </a:lnTo>
                <a:lnTo>
                  <a:pt x="1893" y="48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78172" tIns="39086" rIns="78172" bIns="39086" numCol="1" anchor="t" anchorCtr="0" compatLnSpc="1">
            <a:prstTxWarp prst="textNoShape">
              <a:avLst/>
            </a:prstTxWarp>
          </a:bodyPr>
          <a:lstStyle/>
          <a:p>
            <a:endParaRPr lang="id-ID" sz="1429">
              <a:latin typeface="+mn-ea"/>
            </a:endParaRPr>
          </a:p>
        </p:txBody>
      </p:sp>
      <p:sp>
        <p:nvSpPr>
          <p:cNvPr id="224" name="Freeform 9"/>
          <p:cNvSpPr>
            <a:spLocks/>
          </p:cNvSpPr>
          <p:nvPr/>
        </p:nvSpPr>
        <p:spPr bwMode="auto">
          <a:xfrm>
            <a:off x="655672" y="1300399"/>
            <a:ext cx="659082" cy="789227"/>
          </a:xfrm>
          <a:custGeom>
            <a:avLst/>
            <a:gdLst>
              <a:gd name="T0" fmla="*/ 0 w 433"/>
              <a:gd name="T1" fmla="*/ 595 h 595"/>
              <a:gd name="T2" fmla="*/ 433 w 433"/>
              <a:gd name="T3" fmla="*/ 450 h 595"/>
              <a:gd name="T4" fmla="*/ 433 w 433"/>
              <a:gd name="T5" fmla="*/ 0 h 595"/>
              <a:gd name="T6" fmla="*/ 0 w 433"/>
              <a:gd name="T7" fmla="*/ 321 h 595"/>
              <a:gd name="T8" fmla="*/ 0 w 433"/>
              <a:gd name="T9" fmla="*/ 595 h 595"/>
            </a:gdLst>
            <a:ahLst/>
            <a:cxnLst>
              <a:cxn ang="0">
                <a:pos x="T0" y="T1"/>
              </a:cxn>
              <a:cxn ang="0">
                <a:pos x="T2" y="T3"/>
              </a:cxn>
              <a:cxn ang="0">
                <a:pos x="T4" y="T5"/>
              </a:cxn>
              <a:cxn ang="0">
                <a:pos x="T6" y="T7"/>
              </a:cxn>
              <a:cxn ang="0">
                <a:pos x="T8" y="T9"/>
              </a:cxn>
            </a:cxnLst>
            <a:rect l="0" t="0" r="r" b="b"/>
            <a:pathLst>
              <a:path w="433" h="595">
                <a:moveTo>
                  <a:pt x="0" y="595"/>
                </a:moveTo>
                <a:lnTo>
                  <a:pt x="433" y="450"/>
                </a:lnTo>
                <a:lnTo>
                  <a:pt x="433" y="0"/>
                </a:lnTo>
                <a:lnTo>
                  <a:pt x="0" y="321"/>
                </a:lnTo>
                <a:lnTo>
                  <a:pt x="0" y="595"/>
                </a:lnTo>
                <a:close/>
              </a:path>
            </a:pathLst>
          </a:custGeom>
          <a:solidFill>
            <a:srgbClr val="0070C0"/>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25" name="Freeform 10"/>
          <p:cNvSpPr>
            <a:spLocks/>
          </p:cNvSpPr>
          <p:nvPr/>
        </p:nvSpPr>
        <p:spPr bwMode="auto">
          <a:xfrm>
            <a:off x="655672" y="2125814"/>
            <a:ext cx="659082" cy="704336"/>
          </a:xfrm>
          <a:custGeom>
            <a:avLst/>
            <a:gdLst>
              <a:gd name="T0" fmla="*/ 0 w 433"/>
              <a:gd name="T1" fmla="*/ 418 h 531"/>
              <a:gd name="T2" fmla="*/ 433 w 433"/>
              <a:gd name="T3" fmla="*/ 531 h 531"/>
              <a:gd name="T4" fmla="*/ 433 w 433"/>
              <a:gd name="T5" fmla="*/ 0 h 531"/>
              <a:gd name="T6" fmla="*/ 0 w 433"/>
              <a:gd name="T7" fmla="*/ 145 h 531"/>
              <a:gd name="T8" fmla="*/ 0 w 433"/>
              <a:gd name="T9" fmla="*/ 418 h 531"/>
            </a:gdLst>
            <a:ahLst/>
            <a:cxnLst>
              <a:cxn ang="0">
                <a:pos x="T0" y="T1"/>
              </a:cxn>
              <a:cxn ang="0">
                <a:pos x="T2" y="T3"/>
              </a:cxn>
              <a:cxn ang="0">
                <a:pos x="T4" y="T5"/>
              </a:cxn>
              <a:cxn ang="0">
                <a:pos x="T6" y="T7"/>
              </a:cxn>
              <a:cxn ang="0">
                <a:pos x="T8" y="T9"/>
              </a:cxn>
            </a:cxnLst>
            <a:rect l="0" t="0" r="r" b="b"/>
            <a:pathLst>
              <a:path w="433" h="531">
                <a:moveTo>
                  <a:pt x="0" y="418"/>
                </a:moveTo>
                <a:lnTo>
                  <a:pt x="433" y="531"/>
                </a:lnTo>
                <a:lnTo>
                  <a:pt x="433" y="0"/>
                </a:lnTo>
                <a:lnTo>
                  <a:pt x="0" y="145"/>
                </a:lnTo>
                <a:lnTo>
                  <a:pt x="0" y="418"/>
                </a:lnTo>
                <a:close/>
              </a:path>
            </a:pathLst>
          </a:custGeom>
          <a:solidFill>
            <a:srgbClr val="00B0F0"/>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26" name="Freeform 11"/>
          <p:cNvSpPr>
            <a:spLocks/>
          </p:cNvSpPr>
          <p:nvPr/>
        </p:nvSpPr>
        <p:spPr bwMode="auto">
          <a:xfrm>
            <a:off x="655672" y="2908785"/>
            <a:ext cx="659082" cy="789227"/>
          </a:xfrm>
          <a:custGeom>
            <a:avLst/>
            <a:gdLst>
              <a:gd name="T0" fmla="*/ 0 w 433"/>
              <a:gd name="T1" fmla="*/ 274 h 595"/>
              <a:gd name="T2" fmla="*/ 433 w 433"/>
              <a:gd name="T3" fmla="*/ 595 h 595"/>
              <a:gd name="T4" fmla="*/ 433 w 433"/>
              <a:gd name="T5" fmla="*/ 113 h 595"/>
              <a:gd name="T6" fmla="*/ 0 w 433"/>
              <a:gd name="T7" fmla="*/ 0 h 595"/>
              <a:gd name="T8" fmla="*/ 0 w 433"/>
              <a:gd name="T9" fmla="*/ 274 h 595"/>
            </a:gdLst>
            <a:ahLst/>
            <a:cxnLst>
              <a:cxn ang="0">
                <a:pos x="T0" y="T1"/>
              </a:cxn>
              <a:cxn ang="0">
                <a:pos x="T2" y="T3"/>
              </a:cxn>
              <a:cxn ang="0">
                <a:pos x="T4" y="T5"/>
              </a:cxn>
              <a:cxn ang="0">
                <a:pos x="T6" y="T7"/>
              </a:cxn>
              <a:cxn ang="0">
                <a:pos x="T8" y="T9"/>
              </a:cxn>
            </a:cxnLst>
            <a:rect l="0" t="0" r="r" b="b"/>
            <a:pathLst>
              <a:path w="433" h="595">
                <a:moveTo>
                  <a:pt x="0" y="274"/>
                </a:moveTo>
                <a:lnTo>
                  <a:pt x="433" y="595"/>
                </a:lnTo>
                <a:lnTo>
                  <a:pt x="433" y="113"/>
                </a:lnTo>
                <a:lnTo>
                  <a:pt x="0" y="0"/>
                </a:lnTo>
                <a:lnTo>
                  <a:pt x="0" y="274"/>
                </a:lnTo>
                <a:close/>
              </a:path>
            </a:pathLst>
          </a:custGeom>
          <a:solidFill>
            <a:srgbClr val="66CCFF"/>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27" name="Freeform 12"/>
          <p:cNvSpPr>
            <a:spLocks/>
          </p:cNvSpPr>
          <p:nvPr/>
        </p:nvSpPr>
        <p:spPr bwMode="auto">
          <a:xfrm>
            <a:off x="655672" y="3500750"/>
            <a:ext cx="659082" cy="1001456"/>
          </a:xfrm>
          <a:custGeom>
            <a:avLst/>
            <a:gdLst>
              <a:gd name="T0" fmla="*/ 0 w 433"/>
              <a:gd name="T1" fmla="*/ 273 h 755"/>
              <a:gd name="T2" fmla="*/ 433 w 433"/>
              <a:gd name="T3" fmla="*/ 755 h 755"/>
              <a:gd name="T4" fmla="*/ 433 w 433"/>
              <a:gd name="T5" fmla="*/ 321 h 755"/>
              <a:gd name="T6" fmla="*/ 0 w 433"/>
              <a:gd name="T7" fmla="*/ 0 h 755"/>
              <a:gd name="T8" fmla="*/ 0 w 433"/>
              <a:gd name="T9" fmla="*/ 273 h 755"/>
            </a:gdLst>
            <a:ahLst/>
            <a:cxnLst>
              <a:cxn ang="0">
                <a:pos x="T0" y="T1"/>
              </a:cxn>
              <a:cxn ang="0">
                <a:pos x="T2" y="T3"/>
              </a:cxn>
              <a:cxn ang="0">
                <a:pos x="T4" y="T5"/>
              </a:cxn>
              <a:cxn ang="0">
                <a:pos x="T6" y="T7"/>
              </a:cxn>
              <a:cxn ang="0">
                <a:pos x="T8" y="T9"/>
              </a:cxn>
            </a:cxnLst>
            <a:rect l="0" t="0" r="r" b="b"/>
            <a:pathLst>
              <a:path w="433" h="755">
                <a:moveTo>
                  <a:pt x="0" y="273"/>
                </a:moveTo>
                <a:lnTo>
                  <a:pt x="433" y="755"/>
                </a:lnTo>
                <a:lnTo>
                  <a:pt x="433" y="321"/>
                </a:lnTo>
                <a:lnTo>
                  <a:pt x="0" y="0"/>
                </a:lnTo>
                <a:lnTo>
                  <a:pt x="0" y="273"/>
                </a:lnTo>
                <a:close/>
              </a:path>
            </a:pathLst>
          </a:custGeom>
          <a:solidFill>
            <a:srgbClr val="CCECFF"/>
          </a:solidFill>
          <a:ln>
            <a:noFill/>
          </a:ln>
        </p:spPr>
        <p:txBody>
          <a:bodyPr vert="horz" wrap="square" lIns="78172" tIns="39086" rIns="78172" bIns="39086" numCol="1" anchor="t" anchorCtr="0" compatLnSpc="1">
            <a:prstTxWarp prst="textNoShape">
              <a:avLst/>
            </a:prstTxWarp>
          </a:bodyPr>
          <a:lstStyle/>
          <a:p>
            <a:pPr defTabSz="725645"/>
            <a:endParaRPr lang="id-ID" sz="1429" kern="0" dirty="0">
              <a:solidFill>
                <a:sysClr val="windowText" lastClr="000000"/>
              </a:solidFill>
              <a:latin typeface="微软雅黑" pitchFamily="34" charset="-122"/>
            </a:endParaRPr>
          </a:p>
        </p:txBody>
      </p:sp>
      <p:sp>
        <p:nvSpPr>
          <p:cNvPr id="228" name="Freeform 19"/>
          <p:cNvSpPr>
            <a:spLocks/>
          </p:cNvSpPr>
          <p:nvPr/>
        </p:nvSpPr>
        <p:spPr bwMode="auto">
          <a:xfrm>
            <a:off x="1448041" y="3326816"/>
            <a:ext cx="3124929" cy="575672"/>
          </a:xfrm>
          <a:custGeom>
            <a:avLst/>
            <a:gdLst>
              <a:gd name="T0" fmla="*/ 0 w 2053"/>
              <a:gd name="T1" fmla="*/ 0 h 434"/>
              <a:gd name="T2" fmla="*/ 0 w 2053"/>
              <a:gd name="T3" fmla="*/ 434 h 434"/>
              <a:gd name="T4" fmla="*/ 1893 w 2053"/>
              <a:gd name="T5" fmla="*/ 434 h 434"/>
              <a:gd name="T6" fmla="*/ 2053 w 2053"/>
              <a:gd name="T7" fmla="*/ 225 h 434"/>
              <a:gd name="T8" fmla="*/ 1893 w 2053"/>
              <a:gd name="T9" fmla="*/ 0 h 434"/>
            </a:gdLst>
            <a:ahLst/>
            <a:cxnLst>
              <a:cxn ang="0">
                <a:pos x="T0" y="T1"/>
              </a:cxn>
              <a:cxn ang="0">
                <a:pos x="T2" y="T3"/>
              </a:cxn>
              <a:cxn ang="0">
                <a:pos x="T4" y="T5"/>
              </a:cxn>
              <a:cxn ang="0">
                <a:pos x="T6" y="T7"/>
              </a:cxn>
              <a:cxn ang="0">
                <a:pos x="T8" y="T9"/>
              </a:cxn>
            </a:cxnLst>
            <a:rect l="0" t="0" r="r" b="b"/>
            <a:pathLst>
              <a:path w="2053" h="434">
                <a:moveTo>
                  <a:pt x="0" y="0"/>
                </a:moveTo>
                <a:lnTo>
                  <a:pt x="0" y="434"/>
                </a:lnTo>
                <a:lnTo>
                  <a:pt x="1893" y="434"/>
                </a:lnTo>
                <a:lnTo>
                  <a:pt x="2053" y="225"/>
                </a:lnTo>
                <a:lnTo>
                  <a:pt x="189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78172" tIns="39086" rIns="78172" bIns="39086" numCol="1" anchor="t" anchorCtr="0" compatLnSpc="1">
            <a:prstTxWarp prst="textNoShape">
              <a:avLst/>
            </a:prstTxWarp>
          </a:bodyPr>
          <a:lstStyle/>
          <a:p>
            <a:endParaRPr lang="id-ID" sz="1429">
              <a:latin typeface="+mn-ea"/>
            </a:endParaRPr>
          </a:p>
        </p:txBody>
      </p:sp>
      <p:sp>
        <p:nvSpPr>
          <p:cNvPr id="229" name="Rectangle 5"/>
          <p:cNvSpPr>
            <a:spLocks noChangeArrowheads="1"/>
          </p:cNvSpPr>
          <p:nvPr/>
        </p:nvSpPr>
        <p:spPr bwMode="auto">
          <a:xfrm>
            <a:off x="-26912" y="1726185"/>
            <a:ext cx="655338" cy="363442"/>
          </a:xfrm>
          <a:prstGeom prst="rect">
            <a:avLst/>
          </a:prstGeom>
          <a:solidFill>
            <a:srgbClr val="0070C0"/>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30" name="Rectangle 6"/>
          <p:cNvSpPr>
            <a:spLocks noChangeArrowheads="1"/>
          </p:cNvSpPr>
          <p:nvPr/>
        </p:nvSpPr>
        <p:spPr bwMode="auto">
          <a:xfrm>
            <a:off x="-26912" y="2318149"/>
            <a:ext cx="655338" cy="362117"/>
          </a:xfrm>
          <a:prstGeom prst="rect">
            <a:avLst/>
          </a:prstGeom>
          <a:solidFill>
            <a:srgbClr val="00B0F0"/>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31" name="Rectangle 7"/>
          <p:cNvSpPr>
            <a:spLocks noChangeArrowheads="1"/>
          </p:cNvSpPr>
          <p:nvPr/>
        </p:nvSpPr>
        <p:spPr bwMode="auto">
          <a:xfrm>
            <a:off x="-26912" y="2908784"/>
            <a:ext cx="655338" cy="363442"/>
          </a:xfrm>
          <a:prstGeom prst="rect">
            <a:avLst/>
          </a:prstGeom>
          <a:solidFill>
            <a:srgbClr val="66CCFF"/>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32" name="Rectangle 8"/>
          <p:cNvSpPr>
            <a:spLocks noChangeArrowheads="1"/>
          </p:cNvSpPr>
          <p:nvPr/>
        </p:nvSpPr>
        <p:spPr bwMode="auto">
          <a:xfrm>
            <a:off x="-26912" y="3500749"/>
            <a:ext cx="655338" cy="362117"/>
          </a:xfrm>
          <a:prstGeom prst="rect">
            <a:avLst/>
          </a:prstGeom>
          <a:solidFill>
            <a:srgbClr val="CCECFF"/>
          </a:solidFill>
          <a:ln>
            <a:noFill/>
          </a:ln>
        </p:spPr>
        <p:txBody>
          <a:bodyPr vert="horz" wrap="square" lIns="78172" tIns="39086" rIns="78172" bIns="39086" numCol="1" anchor="t" anchorCtr="0" compatLnSpc="1">
            <a:prstTxWarp prst="textNoShape">
              <a:avLst/>
            </a:prstTxWarp>
          </a:bodyPr>
          <a:lstStyle/>
          <a:p>
            <a:pPr defTabSz="725645"/>
            <a:endParaRPr lang="id-ID" sz="1429" kern="0" dirty="0">
              <a:solidFill>
                <a:sysClr val="windowText" lastClr="000000"/>
              </a:solidFill>
              <a:latin typeface="微软雅黑" pitchFamily="34" charset="-122"/>
            </a:endParaRPr>
          </a:p>
        </p:txBody>
      </p:sp>
      <p:sp>
        <p:nvSpPr>
          <p:cNvPr id="233" name="Freeform 13"/>
          <p:cNvSpPr>
            <a:spLocks/>
          </p:cNvSpPr>
          <p:nvPr/>
        </p:nvSpPr>
        <p:spPr bwMode="auto">
          <a:xfrm>
            <a:off x="1345930" y="1300399"/>
            <a:ext cx="2547458" cy="596895"/>
          </a:xfrm>
          <a:custGeom>
            <a:avLst/>
            <a:gdLst>
              <a:gd name="T0" fmla="*/ 0 w 2053"/>
              <a:gd name="T1" fmla="*/ 450 h 450"/>
              <a:gd name="T2" fmla="*/ 0 w 2053"/>
              <a:gd name="T3" fmla="*/ 0 h 450"/>
              <a:gd name="T4" fmla="*/ 1893 w 2053"/>
              <a:gd name="T5" fmla="*/ 0 h 450"/>
              <a:gd name="T6" fmla="*/ 2053 w 2053"/>
              <a:gd name="T7" fmla="*/ 225 h 450"/>
              <a:gd name="T8" fmla="*/ 1893 w 2053"/>
              <a:gd name="T9" fmla="*/ 450 h 450"/>
              <a:gd name="T10" fmla="*/ 0 w 2053"/>
              <a:gd name="T11" fmla="*/ 450 h 450"/>
            </a:gdLst>
            <a:ahLst/>
            <a:cxnLst>
              <a:cxn ang="0">
                <a:pos x="T0" y="T1"/>
              </a:cxn>
              <a:cxn ang="0">
                <a:pos x="T2" y="T3"/>
              </a:cxn>
              <a:cxn ang="0">
                <a:pos x="T4" y="T5"/>
              </a:cxn>
              <a:cxn ang="0">
                <a:pos x="T6" y="T7"/>
              </a:cxn>
              <a:cxn ang="0">
                <a:pos x="T8" y="T9"/>
              </a:cxn>
              <a:cxn ang="0">
                <a:pos x="T10" y="T11"/>
              </a:cxn>
            </a:cxnLst>
            <a:rect l="0" t="0" r="r" b="b"/>
            <a:pathLst>
              <a:path w="2053" h="450">
                <a:moveTo>
                  <a:pt x="0" y="450"/>
                </a:moveTo>
                <a:lnTo>
                  <a:pt x="0" y="0"/>
                </a:lnTo>
                <a:lnTo>
                  <a:pt x="1893" y="0"/>
                </a:lnTo>
                <a:lnTo>
                  <a:pt x="2053" y="225"/>
                </a:lnTo>
                <a:lnTo>
                  <a:pt x="1893" y="450"/>
                </a:lnTo>
                <a:lnTo>
                  <a:pt x="0" y="450"/>
                </a:lnTo>
                <a:close/>
              </a:path>
            </a:pathLst>
          </a:custGeom>
          <a:solidFill>
            <a:srgbClr val="0070C0"/>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34" name="Rectangle 63"/>
          <p:cNvSpPr/>
          <p:nvPr/>
        </p:nvSpPr>
        <p:spPr>
          <a:xfrm>
            <a:off x="1431491" y="1317500"/>
            <a:ext cx="952960" cy="555220"/>
          </a:xfrm>
          <a:prstGeom prst="rect">
            <a:avLst/>
          </a:prstGeom>
        </p:spPr>
        <p:txBody>
          <a:bodyPr wrap="none" lIns="78172" tIns="39086" rIns="78172" bIns="39086">
            <a:spAutoFit/>
          </a:bodyPr>
          <a:lstStyle/>
          <a:p>
            <a:pPr defTabSz="725645">
              <a:defRPr/>
            </a:pPr>
            <a:r>
              <a:rPr lang="zh-CN" altLang="en-US" sz="3095" b="1" kern="0" dirty="0">
                <a:solidFill>
                  <a:srgbClr val="FFFFFF"/>
                </a:solidFill>
                <a:latin typeface="微软雅黑" pitchFamily="34" charset="-122"/>
                <a:ea typeface="微软雅黑" pitchFamily="34" charset="-122"/>
              </a:rPr>
              <a:t>会议</a:t>
            </a:r>
            <a:endParaRPr lang="id-ID" sz="3095" b="1" kern="0" dirty="0">
              <a:solidFill>
                <a:srgbClr val="FFFFFF"/>
              </a:solidFill>
              <a:latin typeface="微软雅黑" pitchFamily="34" charset="-122"/>
            </a:endParaRPr>
          </a:p>
        </p:txBody>
      </p:sp>
      <p:sp>
        <p:nvSpPr>
          <p:cNvPr id="235" name="Rectangle 64"/>
          <p:cNvSpPr/>
          <p:nvPr/>
        </p:nvSpPr>
        <p:spPr>
          <a:xfrm>
            <a:off x="4686863" y="1284291"/>
            <a:ext cx="3793052" cy="628317"/>
          </a:xfrm>
          <a:prstGeom prst="rect">
            <a:avLst/>
          </a:prstGeom>
        </p:spPr>
        <p:txBody>
          <a:bodyPr wrap="square" lIns="78172" tIns="39086" rIns="78172" bIns="39086">
            <a:spAutoFit/>
          </a:bodyPr>
          <a:lstStyle/>
          <a:p>
            <a:pPr algn="just" defTabSz="725645">
              <a:defRPr/>
            </a:pPr>
            <a:r>
              <a:rPr lang="zh-CN" altLang="en-US" sz="1190" kern="0" dirty="0">
                <a:solidFill>
                  <a:schemeClr val="bg2"/>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190" kern="0" dirty="0">
                <a:solidFill>
                  <a:schemeClr val="bg2"/>
                </a:solidFill>
                <a:latin typeface="微软雅黑" pitchFamily="34" charset="-122"/>
                <a:ea typeface="微软雅黑" pitchFamily="34" charset="-122"/>
              </a:rPr>
              <a:t>200</a:t>
            </a:r>
            <a:r>
              <a:rPr lang="zh-CN" altLang="en-US" sz="1190" kern="0" dirty="0">
                <a:solidFill>
                  <a:schemeClr val="bg2"/>
                </a:solidFill>
                <a:latin typeface="微软雅黑" pitchFamily="34" charset="-122"/>
                <a:ea typeface="微软雅黑" pitchFamily="34" charset="-122"/>
              </a:rPr>
              <a:t>字以内</a:t>
            </a:r>
          </a:p>
        </p:txBody>
      </p:sp>
      <p:sp>
        <p:nvSpPr>
          <p:cNvPr id="236" name="Freeform 14"/>
          <p:cNvSpPr>
            <a:spLocks/>
          </p:cNvSpPr>
          <p:nvPr/>
        </p:nvSpPr>
        <p:spPr bwMode="auto">
          <a:xfrm>
            <a:off x="1345930" y="2125814"/>
            <a:ext cx="2547458" cy="704336"/>
          </a:xfrm>
          <a:custGeom>
            <a:avLst/>
            <a:gdLst>
              <a:gd name="T0" fmla="*/ 0 w 2053"/>
              <a:gd name="T1" fmla="*/ 0 h 531"/>
              <a:gd name="T2" fmla="*/ 0 w 2053"/>
              <a:gd name="T3" fmla="*/ 531 h 531"/>
              <a:gd name="T4" fmla="*/ 1893 w 2053"/>
              <a:gd name="T5" fmla="*/ 531 h 531"/>
              <a:gd name="T6" fmla="*/ 2053 w 2053"/>
              <a:gd name="T7" fmla="*/ 273 h 531"/>
              <a:gd name="T8" fmla="*/ 1893 w 2053"/>
              <a:gd name="T9" fmla="*/ 0 h 531"/>
              <a:gd name="T10" fmla="*/ 0 w 2053"/>
              <a:gd name="T11" fmla="*/ 0 h 531"/>
            </a:gdLst>
            <a:ahLst/>
            <a:cxnLst>
              <a:cxn ang="0">
                <a:pos x="T0" y="T1"/>
              </a:cxn>
              <a:cxn ang="0">
                <a:pos x="T2" y="T3"/>
              </a:cxn>
              <a:cxn ang="0">
                <a:pos x="T4" y="T5"/>
              </a:cxn>
              <a:cxn ang="0">
                <a:pos x="T6" y="T7"/>
              </a:cxn>
              <a:cxn ang="0">
                <a:pos x="T8" y="T9"/>
              </a:cxn>
              <a:cxn ang="0">
                <a:pos x="T10" y="T11"/>
              </a:cxn>
            </a:cxnLst>
            <a:rect l="0" t="0" r="r" b="b"/>
            <a:pathLst>
              <a:path w="2053" h="531">
                <a:moveTo>
                  <a:pt x="0" y="0"/>
                </a:moveTo>
                <a:lnTo>
                  <a:pt x="0" y="531"/>
                </a:lnTo>
                <a:lnTo>
                  <a:pt x="1893" y="531"/>
                </a:lnTo>
                <a:lnTo>
                  <a:pt x="2053" y="273"/>
                </a:lnTo>
                <a:lnTo>
                  <a:pt x="1893" y="0"/>
                </a:lnTo>
                <a:lnTo>
                  <a:pt x="0" y="0"/>
                </a:lnTo>
                <a:close/>
              </a:path>
            </a:pathLst>
          </a:custGeom>
          <a:solidFill>
            <a:srgbClr val="00B0F0"/>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37" name="Rectangle 67"/>
          <p:cNvSpPr/>
          <p:nvPr/>
        </p:nvSpPr>
        <p:spPr>
          <a:xfrm>
            <a:off x="1431491" y="2193297"/>
            <a:ext cx="952960" cy="555220"/>
          </a:xfrm>
          <a:prstGeom prst="rect">
            <a:avLst/>
          </a:prstGeom>
        </p:spPr>
        <p:txBody>
          <a:bodyPr wrap="none" lIns="78172" tIns="39086" rIns="78172" bIns="39086">
            <a:spAutoFit/>
          </a:bodyPr>
          <a:lstStyle/>
          <a:p>
            <a:pPr defTabSz="725645">
              <a:defRPr/>
            </a:pPr>
            <a:r>
              <a:rPr lang="zh-CN" altLang="en-US" sz="3095" b="1" kern="0" dirty="0">
                <a:solidFill>
                  <a:srgbClr val="FFFFFF"/>
                </a:solidFill>
                <a:latin typeface="微软雅黑" pitchFamily="34" charset="-122"/>
                <a:ea typeface="微软雅黑" pitchFamily="34" charset="-122"/>
              </a:rPr>
              <a:t>执行</a:t>
            </a:r>
            <a:endParaRPr lang="id-ID" sz="3095" b="1" kern="0" dirty="0">
              <a:solidFill>
                <a:srgbClr val="FFFFFF"/>
              </a:solidFill>
              <a:latin typeface="微软雅黑" pitchFamily="34" charset="-122"/>
            </a:endParaRPr>
          </a:p>
        </p:txBody>
      </p:sp>
      <p:sp>
        <p:nvSpPr>
          <p:cNvPr id="238" name="Rectangle 68"/>
          <p:cNvSpPr/>
          <p:nvPr/>
        </p:nvSpPr>
        <p:spPr>
          <a:xfrm>
            <a:off x="4686863" y="2134618"/>
            <a:ext cx="3793052" cy="628317"/>
          </a:xfrm>
          <a:prstGeom prst="rect">
            <a:avLst/>
          </a:prstGeom>
        </p:spPr>
        <p:txBody>
          <a:bodyPr wrap="square" lIns="78172" tIns="39086" rIns="78172" bIns="39086">
            <a:spAutoFit/>
          </a:bodyPr>
          <a:lstStyle/>
          <a:p>
            <a:pPr algn="just" defTabSz="725645">
              <a:defRPr/>
            </a:pPr>
            <a:r>
              <a:rPr lang="zh-CN" altLang="en-US" sz="1190" kern="0" dirty="0">
                <a:solidFill>
                  <a:schemeClr val="bg2"/>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190" kern="0" dirty="0">
                <a:solidFill>
                  <a:schemeClr val="bg2"/>
                </a:solidFill>
                <a:latin typeface="微软雅黑" pitchFamily="34" charset="-122"/>
                <a:ea typeface="微软雅黑" pitchFamily="34" charset="-122"/>
              </a:rPr>
              <a:t>200</a:t>
            </a:r>
            <a:r>
              <a:rPr lang="zh-CN" altLang="en-US" sz="1190" kern="0" dirty="0">
                <a:solidFill>
                  <a:schemeClr val="bg2"/>
                </a:solidFill>
                <a:latin typeface="微软雅黑" pitchFamily="34" charset="-122"/>
                <a:ea typeface="微软雅黑" pitchFamily="34" charset="-122"/>
              </a:rPr>
              <a:t>字以内</a:t>
            </a:r>
          </a:p>
        </p:txBody>
      </p:sp>
      <p:sp>
        <p:nvSpPr>
          <p:cNvPr id="239" name="Freeform 16"/>
          <p:cNvSpPr>
            <a:spLocks/>
          </p:cNvSpPr>
          <p:nvPr/>
        </p:nvSpPr>
        <p:spPr bwMode="auto">
          <a:xfrm>
            <a:off x="1345930" y="3058670"/>
            <a:ext cx="2547458" cy="639341"/>
          </a:xfrm>
          <a:custGeom>
            <a:avLst/>
            <a:gdLst>
              <a:gd name="T0" fmla="*/ 0 w 2053"/>
              <a:gd name="T1" fmla="*/ 482 h 482"/>
              <a:gd name="T2" fmla="*/ 0 w 2053"/>
              <a:gd name="T3" fmla="*/ 0 h 482"/>
              <a:gd name="T4" fmla="*/ 1893 w 2053"/>
              <a:gd name="T5" fmla="*/ 0 h 482"/>
              <a:gd name="T6" fmla="*/ 2053 w 2053"/>
              <a:gd name="T7" fmla="*/ 241 h 482"/>
              <a:gd name="T8" fmla="*/ 1893 w 2053"/>
              <a:gd name="T9" fmla="*/ 482 h 482"/>
              <a:gd name="T10" fmla="*/ 0 w 2053"/>
              <a:gd name="T11" fmla="*/ 482 h 482"/>
            </a:gdLst>
            <a:ahLst/>
            <a:cxnLst>
              <a:cxn ang="0">
                <a:pos x="T0" y="T1"/>
              </a:cxn>
              <a:cxn ang="0">
                <a:pos x="T2" y="T3"/>
              </a:cxn>
              <a:cxn ang="0">
                <a:pos x="T4" y="T5"/>
              </a:cxn>
              <a:cxn ang="0">
                <a:pos x="T6" y="T7"/>
              </a:cxn>
              <a:cxn ang="0">
                <a:pos x="T8" y="T9"/>
              </a:cxn>
              <a:cxn ang="0">
                <a:pos x="T10" y="T11"/>
              </a:cxn>
            </a:cxnLst>
            <a:rect l="0" t="0" r="r" b="b"/>
            <a:pathLst>
              <a:path w="2053" h="482">
                <a:moveTo>
                  <a:pt x="0" y="482"/>
                </a:moveTo>
                <a:lnTo>
                  <a:pt x="0" y="0"/>
                </a:lnTo>
                <a:lnTo>
                  <a:pt x="1893" y="0"/>
                </a:lnTo>
                <a:lnTo>
                  <a:pt x="2053" y="241"/>
                </a:lnTo>
                <a:lnTo>
                  <a:pt x="1893" y="482"/>
                </a:lnTo>
                <a:lnTo>
                  <a:pt x="0" y="482"/>
                </a:lnTo>
                <a:close/>
              </a:path>
            </a:pathLst>
          </a:custGeom>
          <a:solidFill>
            <a:srgbClr val="66CCFF"/>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40" name="Rectangle 71"/>
          <p:cNvSpPr/>
          <p:nvPr/>
        </p:nvSpPr>
        <p:spPr>
          <a:xfrm>
            <a:off x="1431491" y="3096996"/>
            <a:ext cx="952960" cy="555220"/>
          </a:xfrm>
          <a:prstGeom prst="rect">
            <a:avLst/>
          </a:prstGeom>
        </p:spPr>
        <p:txBody>
          <a:bodyPr wrap="none" lIns="78172" tIns="39086" rIns="78172" bIns="39086">
            <a:spAutoFit/>
          </a:bodyPr>
          <a:lstStyle/>
          <a:p>
            <a:pPr defTabSz="725645">
              <a:defRPr/>
            </a:pPr>
            <a:r>
              <a:rPr lang="zh-CN" altLang="en-US" sz="3095" b="1" kern="0" dirty="0">
                <a:solidFill>
                  <a:srgbClr val="FFFFFF"/>
                </a:solidFill>
                <a:latin typeface="微软雅黑" pitchFamily="34" charset="-122"/>
                <a:ea typeface="微软雅黑" pitchFamily="34" charset="-122"/>
              </a:rPr>
              <a:t>创意</a:t>
            </a:r>
            <a:endParaRPr lang="id-ID" sz="3095" b="1" kern="0" dirty="0">
              <a:solidFill>
                <a:srgbClr val="FFFFFF"/>
              </a:solidFill>
              <a:latin typeface="微软雅黑" pitchFamily="34" charset="-122"/>
            </a:endParaRPr>
          </a:p>
        </p:txBody>
      </p:sp>
      <p:sp>
        <p:nvSpPr>
          <p:cNvPr id="241" name="Rectangle 72"/>
          <p:cNvSpPr/>
          <p:nvPr/>
        </p:nvSpPr>
        <p:spPr>
          <a:xfrm>
            <a:off x="4686863" y="3057992"/>
            <a:ext cx="3793052" cy="628317"/>
          </a:xfrm>
          <a:prstGeom prst="rect">
            <a:avLst/>
          </a:prstGeom>
        </p:spPr>
        <p:txBody>
          <a:bodyPr wrap="square" lIns="78172" tIns="39086" rIns="78172" bIns="39086">
            <a:spAutoFit/>
          </a:bodyPr>
          <a:lstStyle/>
          <a:p>
            <a:pPr algn="just" defTabSz="725645">
              <a:defRPr/>
            </a:pPr>
            <a:r>
              <a:rPr lang="zh-CN" altLang="en-US" sz="1190" kern="0" dirty="0">
                <a:solidFill>
                  <a:schemeClr val="bg2"/>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190" kern="0" dirty="0">
                <a:solidFill>
                  <a:schemeClr val="bg2"/>
                </a:solidFill>
                <a:latin typeface="微软雅黑" pitchFamily="34" charset="-122"/>
                <a:ea typeface="微软雅黑" pitchFamily="34" charset="-122"/>
              </a:rPr>
              <a:t>200</a:t>
            </a:r>
            <a:r>
              <a:rPr lang="zh-CN" altLang="en-US" sz="1190" kern="0" dirty="0">
                <a:solidFill>
                  <a:schemeClr val="bg2"/>
                </a:solidFill>
                <a:latin typeface="微软雅黑" pitchFamily="34" charset="-122"/>
                <a:ea typeface="微软雅黑" pitchFamily="34" charset="-122"/>
              </a:rPr>
              <a:t>字以内</a:t>
            </a:r>
          </a:p>
        </p:txBody>
      </p:sp>
      <p:sp>
        <p:nvSpPr>
          <p:cNvPr id="242" name="Freeform 18"/>
          <p:cNvSpPr>
            <a:spLocks/>
          </p:cNvSpPr>
          <p:nvPr/>
        </p:nvSpPr>
        <p:spPr bwMode="auto">
          <a:xfrm>
            <a:off x="1345930" y="3926535"/>
            <a:ext cx="2547458" cy="575672"/>
          </a:xfrm>
          <a:custGeom>
            <a:avLst/>
            <a:gdLst>
              <a:gd name="T0" fmla="*/ 0 w 2053"/>
              <a:gd name="T1" fmla="*/ 0 h 434"/>
              <a:gd name="T2" fmla="*/ 0 w 2053"/>
              <a:gd name="T3" fmla="*/ 434 h 434"/>
              <a:gd name="T4" fmla="*/ 1893 w 2053"/>
              <a:gd name="T5" fmla="*/ 434 h 434"/>
              <a:gd name="T6" fmla="*/ 2053 w 2053"/>
              <a:gd name="T7" fmla="*/ 225 h 434"/>
              <a:gd name="T8" fmla="*/ 1893 w 2053"/>
              <a:gd name="T9" fmla="*/ 0 h 434"/>
              <a:gd name="T10" fmla="*/ 0 w 2053"/>
              <a:gd name="T11" fmla="*/ 0 h 434"/>
            </a:gdLst>
            <a:ahLst/>
            <a:cxnLst>
              <a:cxn ang="0">
                <a:pos x="T0" y="T1"/>
              </a:cxn>
              <a:cxn ang="0">
                <a:pos x="T2" y="T3"/>
              </a:cxn>
              <a:cxn ang="0">
                <a:pos x="T4" y="T5"/>
              </a:cxn>
              <a:cxn ang="0">
                <a:pos x="T6" y="T7"/>
              </a:cxn>
              <a:cxn ang="0">
                <a:pos x="T8" y="T9"/>
              </a:cxn>
              <a:cxn ang="0">
                <a:pos x="T10" y="T11"/>
              </a:cxn>
            </a:cxnLst>
            <a:rect l="0" t="0" r="r" b="b"/>
            <a:pathLst>
              <a:path w="2053" h="434">
                <a:moveTo>
                  <a:pt x="0" y="0"/>
                </a:moveTo>
                <a:lnTo>
                  <a:pt x="0" y="434"/>
                </a:lnTo>
                <a:lnTo>
                  <a:pt x="1893" y="434"/>
                </a:lnTo>
                <a:lnTo>
                  <a:pt x="2053" y="225"/>
                </a:lnTo>
                <a:lnTo>
                  <a:pt x="1893" y="0"/>
                </a:lnTo>
                <a:lnTo>
                  <a:pt x="0" y="0"/>
                </a:lnTo>
                <a:close/>
              </a:path>
            </a:pathLst>
          </a:custGeom>
          <a:solidFill>
            <a:srgbClr val="CCECFF"/>
          </a:solidFill>
          <a:ln>
            <a:noFill/>
          </a:ln>
        </p:spPr>
        <p:txBody>
          <a:bodyPr vert="horz" wrap="square" lIns="78172" tIns="39086" rIns="78172" bIns="39086" numCol="1" anchor="t" anchorCtr="0" compatLnSpc="1">
            <a:prstTxWarp prst="textNoShape">
              <a:avLst/>
            </a:prstTxWarp>
          </a:bodyPr>
          <a:lstStyle/>
          <a:p>
            <a:pPr defTabSz="725645"/>
            <a:endParaRPr lang="id-ID" sz="1429" kern="0" dirty="0">
              <a:solidFill>
                <a:sysClr val="windowText" lastClr="000000"/>
              </a:solidFill>
              <a:latin typeface="微软雅黑" pitchFamily="34" charset="-122"/>
            </a:endParaRPr>
          </a:p>
        </p:txBody>
      </p:sp>
      <p:sp>
        <p:nvSpPr>
          <p:cNvPr id="243" name="Rectangle 75"/>
          <p:cNvSpPr/>
          <p:nvPr/>
        </p:nvSpPr>
        <p:spPr>
          <a:xfrm>
            <a:off x="1431491" y="3942328"/>
            <a:ext cx="952960" cy="555220"/>
          </a:xfrm>
          <a:prstGeom prst="rect">
            <a:avLst/>
          </a:prstGeom>
        </p:spPr>
        <p:txBody>
          <a:bodyPr wrap="none" lIns="78172" tIns="39086" rIns="78172" bIns="39086">
            <a:spAutoFit/>
          </a:bodyPr>
          <a:lstStyle/>
          <a:p>
            <a:pPr defTabSz="725645">
              <a:defRPr/>
            </a:pPr>
            <a:r>
              <a:rPr lang="zh-CN" altLang="en-US" sz="3095" b="1" kern="0" dirty="0">
                <a:solidFill>
                  <a:srgbClr val="FFFFFF"/>
                </a:solidFill>
                <a:latin typeface="微软雅黑" pitchFamily="34" charset="-122"/>
                <a:ea typeface="微软雅黑" pitchFamily="34" charset="-122"/>
              </a:rPr>
              <a:t>上线</a:t>
            </a:r>
            <a:endParaRPr lang="id-ID" sz="3095" b="1" kern="0" dirty="0">
              <a:solidFill>
                <a:srgbClr val="FFFFFF"/>
              </a:solidFill>
              <a:latin typeface="微软雅黑" pitchFamily="34" charset="-122"/>
            </a:endParaRPr>
          </a:p>
        </p:txBody>
      </p:sp>
      <p:sp>
        <p:nvSpPr>
          <p:cNvPr id="244" name="Rectangle 76"/>
          <p:cNvSpPr/>
          <p:nvPr/>
        </p:nvSpPr>
        <p:spPr>
          <a:xfrm>
            <a:off x="4686863" y="3918230"/>
            <a:ext cx="3793052" cy="628317"/>
          </a:xfrm>
          <a:prstGeom prst="rect">
            <a:avLst/>
          </a:prstGeom>
        </p:spPr>
        <p:txBody>
          <a:bodyPr wrap="square" lIns="78172" tIns="39086" rIns="78172" bIns="39086">
            <a:spAutoFit/>
          </a:bodyPr>
          <a:lstStyle/>
          <a:p>
            <a:pPr algn="just" defTabSz="725645">
              <a:defRPr/>
            </a:pPr>
            <a:r>
              <a:rPr lang="zh-CN" altLang="en-US" sz="1190" kern="0" dirty="0">
                <a:solidFill>
                  <a:schemeClr val="bg2"/>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190" kern="0" dirty="0">
                <a:solidFill>
                  <a:schemeClr val="bg2"/>
                </a:solidFill>
                <a:latin typeface="微软雅黑" pitchFamily="34" charset="-122"/>
                <a:ea typeface="微软雅黑" pitchFamily="34" charset="-122"/>
              </a:rPr>
              <a:t>200</a:t>
            </a:r>
            <a:r>
              <a:rPr lang="zh-CN" altLang="en-US" sz="1190" kern="0" dirty="0">
                <a:solidFill>
                  <a:schemeClr val="bg2"/>
                </a:solidFill>
                <a:latin typeface="微软雅黑" pitchFamily="34" charset="-122"/>
                <a:ea typeface="微软雅黑" pitchFamily="34" charset="-122"/>
              </a:rPr>
              <a:t>字以内</a:t>
            </a:r>
          </a:p>
        </p:txBody>
      </p:sp>
      <p:sp>
        <p:nvSpPr>
          <p:cNvPr id="245" name="Freeform 26"/>
          <p:cNvSpPr>
            <a:spLocks noEditPoints="1"/>
          </p:cNvSpPr>
          <p:nvPr/>
        </p:nvSpPr>
        <p:spPr bwMode="auto">
          <a:xfrm rot="2700000">
            <a:off x="4178092" y="1413604"/>
            <a:ext cx="218315" cy="387696"/>
          </a:xfrm>
          <a:custGeom>
            <a:avLst/>
            <a:gdLst>
              <a:gd name="T0" fmla="*/ 482 w 579"/>
              <a:gd name="T1" fmla="*/ 367 h 1073"/>
              <a:gd name="T2" fmla="*/ 482 w 579"/>
              <a:gd name="T3" fmla="*/ 148 h 1073"/>
              <a:gd name="T4" fmla="*/ 525 w 579"/>
              <a:gd name="T5" fmla="*/ 79 h 1073"/>
              <a:gd name="T6" fmla="*/ 447 w 579"/>
              <a:gd name="T7" fmla="*/ 0 h 1073"/>
              <a:gd name="T8" fmla="*/ 132 w 579"/>
              <a:gd name="T9" fmla="*/ 0 h 1073"/>
              <a:gd name="T10" fmla="*/ 54 w 579"/>
              <a:gd name="T11" fmla="*/ 79 h 1073"/>
              <a:gd name="T12" fmla="*/ 96 w 579"/>
              <a:gd name="T13" fmla="*/ 148 h 1073"/>
              <a:gd name="T14" fmla="*/ 96 w 579"/>
              <a:gd name="T15" fmla="*/ 367 h 1073"/>
              <a:gd name="T16" fmla="*/ 0 w 579"/>
              <a:gd name="T17" fmla="*/ 583 h 1073"/>
              <a:gd name="T18" fmla="*/ 0 w 579"/>
              <a:gd name="T19" fmla="*/ 612 h 1073"/>
              <a:gd name="T20" fmla="*/ 224 w 579"/>
              <a:gd name="T21" fmla="*/ 612 h 1073"/>
              <a:gd name="T22" fmla="*/ 224 w 579"/>
              <a:gd name="T23" fmla="*/ 923 h 1073"/>
              <a:gd name="T24" fmla="*/ 289 w 579"/>
              <a:gd name="T25" fmla="*/ 1073 h 1073"/>
              <a:gd name="T26" fmla="*/ 355 w 579"/>
              <a:gd name="T27" fmla="*/ 923 h 1073"/>
              <a:gd name="T28" fmla="*/ 355 w 579"/>
              <a:gd name="T29" fmla="*/ 612 h 1073"/>
              <a:gd name="T30" fmla="*/ 579 w 579"/>
              <a:gd name="T31" fmla="*/ 612 h 1073"/>
              <a:gd name="T32" fmla="*/ 579 w 579"/>
              <a:gd name="T33" fmla="*/ 583 h 1073"/>
              <a:gd name="T34" fmla="*/ 482 w 579"/>
              <a:gd name="T35" fmla="*/ 367 h 1073"/>
              <a:gd name="T36" fmla="*/ 132 w 579"/>
              <a:gd name="T37" fmla="*/ 58 h 1073"/>
              <a:gd name="T38" fmla="*/ 447 w 579"/>
              <a:gd name="T39" fmla="*/ 58 h 1073"/>
              <a:gd name="T40" fmla="*/ 467 w 579"/>
              <a:gd name="T41" fmla="*/ 79 h 1073"/>
              <a:gd name="T42" fmla="*/ 449 w 579"/>
              <a:gd name="T43" fmla="*/ 99 h 1073"/>
              <a:gd name="T44" fmla="*/ 436 w 579"/>
              <a:gd name="T45" fmla="*/ 101 h 1073"/>
              <a:gd name="T46" fmla="*/ 143 w 579"/>
              <a:gd name="T47" fmla="*/ 101 h 1073"/>
              <a:gd name="T48" fmla="*/ 129 w 579"/>
              <a:gd name="T49" fmla="*/ 99 h 1073"/>
              <a:gd name="T50" fmla="*/ 111 w 579"/>
              <a:gd name="T51" fmla="*/ 79 h 1073"/>
              <a:gd name="T52" fmla="*/ 132 w 579"/>
              <a:gd name="T53" fmla="*/ 58 h 1073"/>
              <a:gd name="T54" fmla="*/ 424 w 579"/>
              <a:gd name="T55" fmla="*/ 370 h 1073"/>
              <a:gd name="T56" fmla="*/ 154 w 579"/>
              <a:gd name="T57" fmla="*/ 370 h 1073"/>
              <a:gd name="T58" fmla="*/ 154 w 579"/>
              <a:gd name="T59" fmla="*/ 130 h 1073"/>
              <a:gd name="T60" fmla="*/ 424 w 579"/>
              <a:gd name="T61" fmla="*/ 130 h 1073"/>
              <a:gd name="T62" fmla="*/ 424 w 579"/>
              <a:gd name="T63" fmla="*/ 370 h 1073"/>
              <a:gd name="T64" fmla="*/ 297 w 579"/>
              <a:gd name="T65" fmla="*/ 911 h 1073"/>
              <a:gd name="T66" fmla="*/ 289 w 579"/>
              <a:gd name="T67" fmla="*/ 928 h 1073"/>
              <a:gd name="T68" fmla="*/ 282 w 579"/>
              <a:gd name="T69" fmla="*/ 911 h 1073"/>
              <a:gd name="T70" fmla="*/ 282 w 579"/>
              <a:gd name="T71" fmla="*/ 612 h 1073"/>
              <a:gd name="T72" fmla="*/ 297 w 579"/>
              <a:gd name="T73" fmla="*/ 612 h 1073"/>
              <a:gd name="T74" fmla="*/ 297 w 579"/>
              <a:gd name="T75" fmla="*/ 911 h 1073"/>
              <a:gd name="T76" fmla="*/ 355 w 579"/>
              <a:gd name="T77" fmla="*/ 554 h 1073"/>
              <a:gd name="T78" fmla="*/ 224 w 579"/>
              <a:gd name="T79" fmla="*/ 554 h 1073"/>
              <a:gd name="T80" fmla="*/ 59 w 579"/>
              <a:gd name="T81" fmla="*/ 554 h 1073"/>
              <a:gd name="T82" fmla="*/ 144 w 579"/>
              <a:gd name="T83" fmla="*/ 403 h 1073"/>
              <a:gd name="T84" fmla="*/ 149 w 579"/>
              <a:gd name="T85" fmla="*/ 399 h 1073"/>
              <a:gd name="T86" fmla="*/ 430 w 579"/>
              <a:gd name="T87" fmla="*/ 399 h 1073"/>
              <a:gd name="T88" fmla="*/ 435 w 579"/>
              <a:gd name="T89" fmla="*/ 403 h 1073"/>
              <a:gd name="T90" fmla="*/ 519 w 579"/>
              <a:gd name="T91" fmla="*/ 554 h 1073"/>
              <a:gd name="T92" fmla="*/ 355 w 579"/>
              <a:gd name="T93" fmla="*/ 554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79" h="1073">
                <a:moveTo>
                  <a:pt x="482" y="367"/>
                </a:moveTo>
                <a:cubicBezTo>
                  <a:pt x="482" y="148"/>
                  <a:pt x="482" y="148"/>
                  <a:pt x="482" y="148"/>
                </a:cubicBezTo>
                <a:cubicBezTo>
                  <a:pt x="508" y="135"/>
                  <a:pt x="525" y="109"/>
                  <a:pt x="525" y="79"/>
                </a:cubicBezTo>
                <a:cubicBezTo>
                  <a:pt x="525" y="35"/>
                  <a:pt x="490" y="0"/>
                  <a:pt x="447" y="0"/>
                </a:cubicBezTo>
                <a:cubicBezTo>
                  <a:pt x="132" y="0"/>
                  <a:pt x="132" y="0"/>
                  <a:pt x="132" y="0"/>
                </a:cubicBezTo>
                <a:cubicBezTo>
                  <a:pt x="89" y="0"/>
                  <a:pt x="54" y="35"/>
                  <a:pt x="54" y="79"/>
                </a:cubicBezTo>
                <a:cubicBezTo>
                  <a:pt x="54" y="109"/>
                  <a:pt x="71" y="135"/>
                  <a:pt x="96" y="148"/>
                </a:cubicBezTo>
                <a:cubicBezTo>
                  <a:pt x="96" y="367"/>
                  <a:pt x="96" y="367"/>
                  <a:pt x="96" y="367"/>
                </a:cubicBezTo>
                <a:cubicBezTo>
                  <a:pt x="35" y="422"/>
                  <a:pt x="0" y="500"/>
                  <a:pt x="0" y="583"/>
                </a:cubicBezTo>
                <a:cubicBezTo>
                  <a:pt x="0" y="612"/>
                  <a:pt x="0" y="612"/>
                  <a:pt x="0" y="612"/>
                </a:cubicBezTo>
                <a:cubicBezTo>
                  <a:pt x="224" y="612"/>
                  <a:pt x="224" y="612"/>
                  <a:pt x="224" y="612"/>
                </a:cubicBezTo>
                <a:cubicBezTo>
                  <a:pt x="224" y="923"/>
                  <a:pt x="224" y="923"/>
                  <a:pt x="224" y="923"/>
                </a:cubicBezTo>
                <a:cubicBezTo>
                  <a:pt x="289" y="1073"/>
                  <a:pt x="289" y="1073"/>
                  <a:pt x="289" y="1073"/>
                </a:cubicBezTo>
                <a:cubicBezTo>
                  <a:pt x="355" y="923"/>
                  <a:pt x="355" y="923"/>
                  <a:pt x="355" y="923"/>
                </a:cubicBezTo>
                <a:cubicBezTo>
                  <a:pt x="355" y="612"/>
                  <a:pt x="355" y="612"/>
                  <a:pt x="355" y="612"/>
                </a:cubicBezTo>
                <a:cubicBezTo>
                  <a:pt x="579" y="612"/>
                  <a:pt x="579" y="612"/>
                  <a:pt x="579" y="612"/>
                </a:cubicBezTo>
                <a:cubicBezTo>
                  <a:pt x="579" y="583"/>
                  <a:pt x="579" y="583"/>
                  <a:pt x="579" y="583"/>
                </a:cubicBezTo>
                <a:cubicBezTo>
                  <a:pt x="579" y="500"/>
                  <a:pt x="544" y="422"/>
                  <a:pt x="482" y="367"/>
                </a:cubicBezTo>
                <a:close/>
                <a:moveTo>
                  <a:pt x="132" y="58"/>
                </a:moveTo>
                <a:cubicBezTo>
                  <a:pt x="447" y="58"/>
                  <a:pt x="447" y="58"/>
                  <a:pt x="447" y="58"/>
                </a:cubicBezTo>
                <a:cubicBezTo>
                  <a:pt x="458" y="58"/>
                  <a:pt x="467" y="67"/>
                  <a:pt x="467" y="79"/>
                </a:cubicBezTo>
                <a:cubicBezTo>
                  <a:pt x="467" y="89"/>
                  <a:pt x="459" y="97"/>
                  <a:pt x="449" y="99"/>
                </a:cubicBezTo>
                <a:cubicBezTo>
                  <a:pt x="436" y="101"/>
                  <a:pt x="436" y="101"/>
                  <a:pt x="436" y="101"/>
                </a:cubicBezTo>
                <a:cubicBezTo>
                  <a:pt x="143" y="101"/>
                  <a:pt x="143" y="101"/>
                  <a:pt x="143" y="101"/>
                </a:cubicBezTo>
                <a:cubicBezTo>
                  <a:pt x="129" y="99"/>
                  <a:pt x="129" y="99"/>
                  <a:pt x="129" y="99"/>
                </a:cubicBezTo>
                <a:cubicBezTo>
                  <a:pt x="119" y="97"/>
                  <a:pt x="111" y="89"/>
                  <a:pt x="111" y="79"/>
                </a:cubicBezTo>
                <a:cubicBezTo>
                  <a:pt x="111" y="67"/>
                  <a:pt x="121" y="58"/>
                  <a:pt x="132" y="58"/>
                </a:cubicBezTo>
                <a:close/>
                <a:moveTo>
                  <a:pt x="424" y="370"/>
                </a:moveTo>
                <a:cubicBezTo>
                  <a:pt x="154" y="370"/>
                  <a:pt x="154" y="370"/>
                  <a:pt x="154" y="370"/>
                </a:cubicBezTo>
                <a:cubicBezTo>
                  <a:pt x="154" y="130"/>
                  <a:pt x="154" y="130"/>
                  <a:pt x="154" y="130"/>
                </a:cubicBezTo>
                <a:cubicBezTo>
                  <a:pt x="424" y="130"/>
                  <a:pt x="424" y="130"/>
                  <a:pt x="424" y="130"/>
                </a:cubicBezTo>
                <a:lnTo>
                  <a:pt x="424" y="370"/>
                </a:lnTo>
                <a:close/>
                <a:moveTo>
                  <a:pt x="297" y="911"/>
                </a:moveTo>
                <a:cubicBezTo>
                  <a:pt x="289" y="928"/>
                  <a:pt x="289" y="928"/>
                  <a:pt x="289" y="928"/>
                </a:cubicBezTo>
                <a:cubicBezTo>
                  <a:pt x="282" y="911"/>
                  <a:pt x="282" y="911"/>
                  <a:pt x="282" y="911"/>
                </a:cubicBezTo>
                <a:cubicBezTo>
                  <a:pt x="282" y="612"/>
                  <a:pt x="282" y="612"/>
                  <a:pt x="282" y="612"/>
                </a:cubicBezTo>
                <a:cubicBezTo>
                  <a:pt x="297" y="612"/>
                  <a:pt x="297" y="612"/>
                  <a:pt x="297" y="612"/>
                </a:cubicBezTo>
                <a:lnTo>
                  <a:pt x="297" y="911"/>
                </a:lnTo>
                <a:close/>
                <a:moveTo>
                  <a:pt x="355" y="554"/>
                </a:moveTo>
                <a:cubicBezTo>
                  <a:pt x="224" y="554"/>
                  <a:pt x="224" y="554"/>
                  <a:pt x="224" y="554"/>
                </a:cubicBezTo>
                <a:cubicBezTo>
                  <a:pt x="59" y="554"/>
                  <a:pt x="59" y="554"/>
                  <a:pt x="59" y="554"/>
                </a:cubicBezTo>
                <a:cubicBezTo>
                  <a:pt x="67" y="495"/>
                  <a:pt x="97" y="441"/>
                  <a:pt x="144" y="403"/>
                </a:cubicBezTo>
                <a:cubicBezTo>
                  <a:pt x="149" y="399"/>
                  <a:pt x="149" y="399"/>
                  <a:pt x="149" y="399"/>
                </a:cubicBezTo>
                <a:cubicBezTo>
                  <a:pt x="430" y="399"/>
                  <a:pt x="430" y="399"/>
                  <a:pt x="430" y="399"/>
                </a:cubicBezTo>
                <a:cubicBezTo>
                  <a:pt x="435" y="403"/>
                  <a:pt x="435" y="403"/>
                  <a:pt x="435" y="403"/>
                </a:cubicBezTo>
                <a:cubicBezTo>
                  <a:pt x="482" y="441"/>
                  <a:pt x="512" y="495"/>
                  <a:pt x="519" y="554"/>
                </a:cubicBezTo>
                <a:lnTo>
                  <a:pt x="355" y="554"/>
                </a:lnTo>
                <a:close/>
              </a:path>
            </a:pathLst>
          </a:custGeom>
          <a:solidFill>
            <a:srgbClr val="0A0A0A"/>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grpSp>
        <p:nvGrpSpPr>
          <p:cNvPr id="246" name="Group 97"/>
          <p:cNvGrpSpPr/>
          <p:nvPr/>
        </p:nvGrpSpPr>
        <p:grpSpPr>
          <a:xfrm>
            <a:off x="4126132" y="3222153"/>
            <a:ext cx="322233" cy="318004"/>
            <a:chOff x="6719888" y="887413"/>
            <a:chExt cx="492125" cy="468312"/>
          </a:xfrm>
          <a:solidFill>
            <a:srgbClr val="0A0A0A"/>
          </a:solidFill>
        </p:grpSpPr>
        <p:sp>
          <p:nvSpPr>
            <p:cNvPr id="247" name="Freeform 13"/>
            <p:cNvSpPr>
              <a:spLocks noEditPoints="1"/>
            </p:cNvSpPr>
            <p:nvPr/>
          </p:nvSpPr>
          <p:spPr bwMode="auto">
            <a:xfrm>
              <a:off x="6719888" y="887413"/>
              <a:ext cx="492125" cy="468312"/>
            </a:xfrm>
            <a:custGeom>
              <a:avLst/>
              <a:gdLst>
                <a:gd name="T0" fmla="*/ 117 w 128"/>
                <a:gd name="T1" fmla="*/ 0 h 122"/>
                <a:gd name="T2" fmla="*/ 11 w 128"/>
                <a:gd name="T3" fmla="*/ 0 h 122"/>
                <a:gd name="T4" fmla="*/ 0 w 128"/>
                <a:gd name="T5" fmla="*/ 11 h 122"/>
                <a:gd name="T6" fmla="*/ 0 w 128"/>
                <a:gd name="T7" fmla="*/ 93 h 122"/>
                <a:gd name="T8" fmla="*/ 11 w 128"/>
                <a:gd name="T9" fmla="*/ 104 h 122"/>
                <a:gd name="T10" fmla="*/ 43 w 128"/>
                <a:gd name="T11" fmla="*/ 104 h 122"/>
                <a:gd name="T12" fmla="*/ 38 w 128"/>
                <a:gd name="T13" fmla="*/ 110 h 122"/>
                <a:gd name="T14" fmla="*/ 35 w 128"/>
                <a:gd name="T15" fmla="*/ 113 h 122"/>
                <a:gd name="T16" fmla="*/ 34 w 128"/>
                <a:gd name="T17" fmla="*/ 118 h 122"/>
                <a:gd name="T18" fmla="*/ 42 w 128"/>
                <a:gd name="T19" fmla="*/ 122 h 122"/>
                <a:gd name="T20" fmla="*/ 86 w 128"/>
                <a:gd name="T21" fmla="*/ 122 h 122"/>
                <a:gd name="T22" fmla="*/ 94 w 128"/>
                <a:gd name="T23" fmla="*/ 118 h 122"/>
                <a:gd name="T24" fmla="*/ 94 w 128"/>
                <a:gd name="T25" fmla="*/ 113 h 122"/>
                <a:gd name="T26" fmla="*/ 91 w 128"/>
                <a:gd name="T27" fmla="*/ 110 h 122"/>
                <a:gd name="T28" fmla="*/ 85 w 128"/>
                <a:gd name="T29" fmla="*/ 104 h 122"/>
                <a:gd name="T30" fmla="*/ 117 w 128"/>
                <a:gd name="T31" fmla="*/ 104 h 122"/>
                <a:gd name="T32" fmla="*/ 128 w 128"/>
                <a:gd name="T33" fmla="*/ 93 h 122"/>
                <a:gd name="T34" fmla="*/ 128 w 128"/>
                <a:gd name="T35" fmla="*/ 11 h 122"/>
                <a:gd name="T36" fmla="*/ 117 w 128"/>
                <a:gd name="T37" fmla="*/ 0 h 122"/>
                <a:gd name="T38" fmla="*/ 88 w 128"/>
                <a:gd name="T39" fmla="*/ 113 h 122"/>
                <a:gd name="T40" fmla="*/ 90 w 128"/>
                <a:gd name="T41" fmla="*/ 116 h 122"/>
                <a:gd name="T42" fmla="*/ 90 w 128"/>
                <a:gd name="T43" fmla="*/ 116 h 122"/>
                <a:gd name="T44" fmla="*/ 86 w 128"/>
                <a:gd name="T45" fmla="*/ 118 h 122"/>
                <a:gd name="T46" fmla="*/ 42 w 128"/>
                <a:gd name="T47" fmla="*/ 118 h 122"/>
                <a:gd name="T48" fmla="*/ 38 w 128"/>
                <a:gd name="T49" fmla="*/ 116 h 122"/>
                <a:gd name="T50" fmla="*/ 38 w 128"/>
                <a:gd name="T51" fmla="*/ 116 h 122"/>
                <a:gd name="T52" fmla="*/ 38 w 128"/>
                <a:gd name="T53" fmla="*/ 116 h 122"/>
                <a:gd name="T54" fmla="*/ 40 w 128"/>
                <a:gd name="T55" fmla="*/ 113 h 122"/>
                <a:gd name="T56" fmla="*/ 48 w 128"/>
                <a:gd name="T57" fmla="*/ 104 h 122"/>
                <a:gd name="T58" fmla="*/ 80 w 128"/>
                <a:gd name="T59" fmla="*/ 104 h 122"/>
                <a:gd name="T60" fmla="*/ 88 w 128"/>
                <a:gd name="T61" fmla="*/ 113 h 122"/>
                <a:gd name="T62" fmla="*/ 120 w 128"/>
                <a:gd name="T63" fmla="*/ 93 h 122"/>
                <a:gd name="T64" fmla="*/ 117 w 128"/>
                <a:gd name="T65" fmla="*/ 96 h 122"/>
                <a:gd name="T66" fmla="*/ 11 w 128"/>
                <a:gd name="T67" fmla="*/ 96 h 122"/>
                <a:gd name="T68" fmla="*/ 8 w 128"/>
                <a:gd name="T69" fmla="*/ 93 h 122"/>
                <a:gd name="T70" fmla="*/ 8 w 128"/>
                <a:gd name="T71" fmla="*/ 11 h 122"/>
                <a:gd name="T72" fmla="*/ 11 w 128"/>
                <a:gd name="T73" fmla="*/ 8 h 122"/>
                <a:gd name="T74" fmla="*/ 117 w 128"/>
                <a:gd name="T75" fmla="*/ 8 h 122"/>
                <a:gd name="T76" fmla="*/ 120 w 128"/>
                <a:gd name="T77" fmla="*/ 11 h 122"/>
                <a:gd name="T78" fmla="*/ 120 w 128"/>
                <a:gd name="T79" fmla="*/ 9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2">
                  <a:moveTo>
                    <a:pt x="117" y="0"/>
                  </a:moveTo>
                  <a:cubicBezTo>
                    <a:pt x="11" y="0"/>
                    <a:pt x="11" y="0"/>
                    <a:pt x="11" y="0"/>
                  </a:cubicBezTo>
                  <a:cubicBezTo>
                    <a:pt x="5" y="0"/>
                    <a:pt x="0" y="5"/>
                    <a:pt x="0" y="11"/>
                  </a:cubicBezTo>
                  <a:cubicBezTo>
                    <a:pt x="0" y="93"/>
                    <a:pt x="0" y="93"/>
                    <a:pt x="0" y="93"/>
                  </a:cubicBezTo>
                  <a:cubicBezTo>
                    <a:pt x="0" y="99"/>
                    <a:pt x="5" y="104"/>
                    <a:pt x="11" y="104"/>
                  </a:cubicBezTo>
                  <a:cubicBezTo>
                    <a:pt x="43" y="104"/>
                    <a:pt x="43" y="104"/>
                    <a:pt x="43" y="104"/>
                  </a:cubicBezTo>
                  <a:cubicBezTo>
                    <a:pt x="42" y="106"/>
                    <a:pt x="39" y="109"/>
                    <a:pt x="38" y="110"/>
                  </a:cubicBezTo>
                  <a:cubicBezTo>
                    <a:pt x="36" y="111"/>
                    <a:pt x="35" y="112"/>
                    <a:pt x="35" y="113"/>
                  </a:cubicBezTo>
                  <a:cubicBezTo>
                    <a:pt x="34" y="114"/>
                    <a:pt x="33" y="116"/>
                    <a:pt x="34" y="118"/>
                  </a:cubicBezTo>
                  <a:cubicBezTo>
                    <a:pt x="35" y="120"/>
                    <a:pt x="37" y="122"/>
                    <a:pt x="42" y="122"/>
                  </a:cubicBezTo>
                  <a:cubicBezTo>
                    <a:pt x="86" y="122"/>
                    <a:pt x="86" y="122"/>
                    <a:pt x="86" y="122"/>
                  </a:cubicBezTo>
                  <a:cubicBezTo>
                    <a:pt x="91" y="122"/>
                    <a:pt x="93" y="120"/>
                    <a:pt x="94" y="118"/>
                  </a:cubicBezTo>
                  <a:cubicBezTo>
                    <a:pt x="95" y="116"/>
                    <a:pt x="95" y="114"/>
                    <a:pt x="94" y="113"/>
                  </a:cubicBezTo>
                  <a:cubicBezTo>
                    <a:pt x="93" y="112"/>
                    <a:pt x="92" y="111"/>
                    <a:pt x="91" y="110"/>
                  </a:cubicBezTo>
                  <a:cubicBezTo>
                    <a:pt x="89" y="109"/>
                    <a:pt x="87" y="106"/>
                    <a:pt x="85" y="104"/>
                  </a:cubicBezTo>
                  <a:cubicBezTo>
                    <a:pt x="117" y="104"/>
                    <a:pt x="117" y="104"/>
                    <a:pt x="117" y="104"/>
                  </a:cubicBezTo>
                  <a:cubicBezTo>
                    <a:pt x="123" y="104"/>
                    <a:pt x="128" y="99"/>
                    <a:pt x="128" y="93"/>
                  </a:cubicBezTo>
                  <a:cubicBezTo>
                    <a:pt x="128" y="11"/>
                    <a:pt x="128" y="11"/>
                    <a:pt x="128" y="11"/>
                  </a:cubicBezTo>
                  <a:cubicBezTo>
                    <a:pt x="128" y="5"/>
                    <a:pt x="123" y="0"/>
                    <a:pt x="117" y="0"/>
                  </a:cubicBezTo>
                  <a:close/>
                  <a:moveTo>
                    <a:pt x="88" y="113"/>
                  </a:moveTo>
                  <a:cubicBezTo>
                    <a:pt x="89" y="114"/>
                    <a:pt x="90" y="115"/>
                    <a:pt x="90" y="116"/>
                  </a:cubicBezTo>
                  <a:cubicBezTo>
                    <a:pt x="90" y="116"/>
                    <a:pt x="91" y="116"/>
                    <a:pt x="90" y="116"/>
                  </a:cubicBezTo>
                  <a:cubicBezTo>
                    <a:pt x="90" y="117"/>
                    <a:pt x="88" y="118"/>
                    <a:pt x="86" y="118"/>
                  </a:cubicBezTo>
                  <a:cubicBezTo>
                    <a:pt x="42" y="118"/>
                    <a:pt x="42" y="118"/>
                    <a:pt x="42" y="118"/>
                  </a:cubicBezTo>
                  <a:cubicBezTo>
                    <a:pt x="40" y="118"/>
                    <a:pt x="38" y="117"/>
                    <a:pt x="38" y="116"/>
                  </a:cubicBezTo>
                  <a:cubicBezTo>
                    <a:pt x="38" y="116"/>
                    <a:pt x="38" y="116"/>
                    <a:pt x="38" y="116"/>
                  </a:cubicBezTo>
                  <a:cubicBezTo>
                    <a:pt x="38" y="116"/>
                    <a:pt x="38" y="116"/>
                    <a:pt x="38" y="116"/>
                  </a:cubicBezTo>
                  <a:cubicBezTo>
                    <a:pt x="38" y="115"/>
                    <a:pt x="39" y="114"/>
                    <a:pt x="40" y="113"/>
                  </a:cubicBezTo>
                  <a:cubicBezTo>
                    <a:pt x="44" y="109"/>
                    <a:pt x="47" y="106"/>
                    <a:pt x="48" y="104"/>
                  </a:cubicBezTo>
                  <a:cubicBezTo>
                    <a:pt x="80" y="104"/>
                    <a:pt x="80" y="104"/>
                    <a:pt x="80" y="104"/>
                  </a:cubicBezTo>
                  <a:cubicBezTo>
                    <a:pt x="82" y="106"/>
                    <a:pt x="84" y="109"/>
                    <a:pt x="88" y="113"/>
                  </a:cubicBezTo>
                  <a:close/>
                  <a:moveTo>
                    <a:pt x="120" y="93"/>
                  </a:moveTo>
                  <a:cubicBezTo>
                    <a:pt x="120" y="95"/>
                    <a:pt x="119" y="96"/>
                    <a:pt x="117" y="96"/>
                  </a:cubicBezTo>
                  <a:cubicBezTo>
                    <a:pt x="11" y="96"/>
                    <a:pt x="11" y="96"/>
                    <a:pt x="11" y="96"/>
                  </a:cubicBezTo>
                  <a:cubicBezTo>
                    <a:pt x="9" y="96"/>
                    <a:pt x="8" y="95"/>
                    <a:pt x="8" y="93"/>
                  </a:cubicBezTo>
                  <a:cubicBezTo>
                    <a:pt x="8" y="11"/>
                    <a:pt x="8" y="11"/>
                    <a:pt x="8" y="11"/>
                  </a:cubicBezTo>
                  <a:cubicBezTo>
                    <a:pt x="8" y="9"/>
                    <a:pt x="9" y="8"/>
                    <a:pt x="11" y="8"/>
                  </a:cubicBezTo>
                  <a:cubicBezTo>
                    <a:pt x="117" y="8"/>
                    <a:pt x="117" y="8"/>
                    <a:pt x="117" y="8"/>
                  </a:cubicBezTo>
                  <a:cubicBezTo>
                    <a:pt x="119" y="8"/>
                    <a:pt x="120" y="9"/>
                    <a:pt x="120" y="11"/>
                  </a:cubicBezTo>
                  <a:lnTo>
                    <a:pt x="120" y="9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48" name="Freeform 14"/>
            <p:cNvSpPr>
              <a:spLocks noEditPoints="1"/>
            </p:cNvSpPr>
            <p:nvPr/>
          </p:nvSpPr>
          <p:spPr bwMode="auto">
            <a:xfrm>
              <a:off x="6781801" y="947738"/>
              <a:ext cx="368300" cy="247650"/>
            </a:xfrm>
            <a:custGeom>
              <a:avLst/>
              <a:gdLst>
                <a:gd name="T0" fmla="*/ 89 w 96"/>
                <a:gd name="T1" fmla="*/ 0 h 64"/>
                <a:gd name="T2" fmla="*/ 7 w 96"/>
                <a:gd name="T3" fmla="*/ 0 h 64"/>
                <a:gd name="T4" fmla="*/ 0 w 96"/>
                <a:gd name="T5" fmla="*/ 7 h 64"/>
                <a:gd name="T6" fmla="*/ 0 w 96"/>
                <a:gd name="T7" fmla="*/ 57 h 64"/>
                <a:gd name="T8" fmla="*/ 7 w 96"/>
                <a:gd name="T9" fmla="*/ 64 h 64"/>
                <a:gd name="T10" fmla="*/ 89 w 96"/>
                <a:gd name="T11" fmla="*/ 64 h 64"/>
                <a:gd name="T12" fmla="*/ 96 w 96"/>
                <a:gd name="T13" fmla="*/ 57 h 64"/>
                <a:gd name="T14" fmla="*/ 96 w 96"/>
                <a:gd name="T15" fmla="*/ 7 h 64"/>
                <a:gd name="T16" fmla="*/ 89 w 96"/>
                <a:gd name="T17" fmla="*/ 0 h 64"/>
                <a:gd name="T18" fmla="*/ 92 w 96"/>
                <a:gd name="T19" fmla="*/ 57 h 64"/>
                <a:gd name="T20" fmla="*/ 89 w 96"/>
                <a:gd name="T21" fmla="*/ 60 h 64"/>
                <a:gd name="T22" fmla="*/ 7 w 96"/>
                <a:gd name="T23" fmla="*/ 60 h 64"/>
                <a:gd name="T24" fmla="*/ 4 w 96"/>
                <a:gd name="T25" fmla="*/ 57 h 64"/>
                <a:gd name="T26" fmla="*/ 4 w 96"/>
                <a:gd name="T27" fmla="*/ 7 h 64"/>
                <a:gd name="T28" fmla="*/ 7 w 96"/>
                <a:gd name="T29" fmla="*/ 4 h 64"/>
                <a:gd name="T30" fmla="*/ 89 w 96"/>
                <a:gd name="T31" fmla="*/ 4 h 64"/>
                <a:gd name="T32" fmla="*/ 92 w 96"/>
                <a:gd name="T33" fmla="*/ 7 h 64"/>
                <a:gd name="T34" fmla="*/ 92 w 96"/>
                <a:gd name="T35"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64">
                  <a:moveTo>
                    <a:pt x="89" y="0"/>
                  </a:moveTo>
                  <a:cubicBezTo>
                    <a:pt x="7" y="0"/>
                    <a:pt x="7" y="0"/>
                    <a:pt x="7" y="0"/>
                  </a:cubicBezTo>
                  <a:cubicBezTo>
                    <a:pt x="3" y="0"/>
                    <a:pt x="0" y="3"/>
                    <a:pt x="0" y="7"/>
                  </a:cubicBezTo>
                  <a:cubicBezTo>
                    <a:pt x="0" y="57"/>
                    <a:pt x="0" y="57"/>
                    <a:pt x="0" y="57"/>
                  </a:cubicBezTo>
                  <a:cubicBezTo>
                    <a:pt x="0" y="61"/>
                    <a:pt x="3" y="64"/>
                    <a:pt x="7" y="64"/>
                  </a:cubicBezTo>
                  <a:cubicBezTo>
                    <a:pt x="89" y="64"/>
                    <a:pt x="89" y="64"/>
                    <a:pt x="89" y="64"/>
                  </a:cubicBezTo>
                  <a:cubicBezTo>
                    <a:pt x="93" y="64"/>
                    <a:pt x="96" y="61"/>
                    <a:pt x="96" y="57"/>
                  </a:cubicBezTo>
                  <a:cubicBezTo>
                    <a:pt x="96" y="7"/>
                    <a:pt x="96" y="7"/>
                    <a:pt x="96" y="7"/>
                  </a:cubicBezTo>
                  <a:cubicBezTo>
                    <a:pt x="96" y="3"/>
                    <a:pt x="93" y="0"/>
                    <a:pt x="89" y="0"/>
                  </a:cubicBezTo>
                  <a:close/>
                  <a:moveTo>
                    <a:pt x="92" y="57"/>
                  </a:moveTo>
                  <a:cubicBezTo>
                    <a:pt x="92" y="59"/>
                    <a:pt x="91" y="60"/>
                    <a:pt x="89" y="60"/>
                  </a:cubicBezTo>
                  <a:cubicBezTo>
                    <a:pt x="7" y="60"/>
                    <a:pt x="7" y="60"/>
                    <a:pt x="7" y="60"/>
                  </a:cubicBezTo>
                  <a:cubicBezTo>
                    <a:pt x="5" y="60"/>
                    <a:pt x="4" y="59"/>
                    <a:pt x="4" y="57"/>
                  </a:cubicBezTo>
                  <a:cubicBezTo>
                    <a:pt x="4" y="7"/>
                    <a:pt x="4" y="7"/>
                    <a:pt x="4" y="7"/>
                  </a:cubicBezTo>
                  <a:cubicBezTo>
                    <a:pt x="4" y="5"/>
                    <a:pt x="5" y="4"/>
                    <a:pt x="7" y="4"/>
                  </a:cubicBezTo>
                  <a:cubicBezTo>
                    <a:pt x="89" y="4"/>
                    <a:pt x="89" y="4"/>
                    <a:pt x="89" y="4"/>
                  </a:cubicBezTo>
                  <a:cubicBezTo>
                    <a:pt x="91" y="4"/>
                    <a:pt x="92" y="5"/>
                    <a:pt x="92" y="7"/>
                  </a:cubicBezTo>
                  <a:lnTo>
                    <a:pt x="92"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49" name="Freeform 15"/>
            <p:cNvSpPr>
              <a:spLocks noEditPoints="1"/>
            </p:cNvSpPr>
            <p:nvPr/>
          </p:nvSpPr>
          <p:spPr bwMode="auto">
            <a:xfrm>
              <a:off x="6943726" y="1201738"/>
              <a:ext cx="46038" cy="47625"/>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50" name="Freeform 16"/>
            <p:cNvSpPr>
              <a:spLocks/>
            </p:cNvSpPr>
            <p:nvPr/>
          </p:nvSpPr>
          <p:spPr bwMode="auto">
            <a:xfrm>
              <a:off x="6881813" y="1044575"/>
              <a:ext cx="61913" cy="65087"/>
            </a:xfrm>
            <a:custGeom>
              <a:avLst/>
              <a:gdLst>
                <a:gd name="T0" fmla="*/ 0 w 39"/>
                <a:gd name="T1" fmla="*/ 24 h 41"/>
                <a:gd name="T2" fmla="*/ 39 w 39"/>
                <a:gd name="T3" fmla="*/ 41 h 41"/>
                <a:gd name="T4" fmla="*/ 39 w 39"/>
                <a:gd name="T5" fmla="*/ 32 h 41"/>
                <a:gd name="T6" fmla="*/ 12 w 39"/>
                <a:gd name="T7" fmla="*/ 19 h 41"/>
                <a:gd name="T8" fmla="*/ 39 w 39"/>
                <a:gd name="T9" fmla="*/ 10 h 41"/>
                <a:gd name="T10" fmla="*/ 39 w 39"/>
                <a:gd name="T11" fmla="*/ 0 h 41"/>
                <a:gd name="T12" fmla="*/ 0 w 39"/>
                <a:gd name="T13" fmla="*/ 17 h 41"/>
                <a:gd name="T14" fmla="*/ 0 w 39"/>
                <a:gd name="T15" fmla="*/ 24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1">
                  <a:moveTo>
                    <a:pt x="0" y="24"/>
                  </a:moveTo>
                  <a:lnTo>
                    <a:pt x="39" y="41"/>
                  </a:lnTo>
                  <a:lnTo>
                    <a:pt x="39" y="32"/>
                  </a:lnTo>
                  <a:lnTo>
                    <a:pt x="12" y="19"/>
                  </a:lnTo>
                  <a:lnTo>
                    <a:pt x="39" y="10"/>
                  </a:lnTo>
                  <a:lnTo>
                    <a:pt x="39" y="0"/>
                  </a:lnTo>
                  <a:lnTo>
                    <a:pt x="0" y="17"/>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51" name="Freeform 17"/>
            <p:cNvSpPr>
              <a:spLocks/>
            </p:cNvSpPr>
            <p:nvPr/>
          </p:nvSpPr>
          <p:spPr bwMode="auto">
            <a:xfrm>
              <a:off x="6950076" y="1033463"/>
              <a:ext cx="31750" cy="87312"/>
            </a:xfrm>
            <a:custGeom>
              <a:avLst/>
              <a:gdLst>
                <a:gd name="T0" fmla="*/ 7 w 8"/>
                <a:gd name="T1" fmla="*/ 0 h 23"/>
                <a:gd name="T2" fmla="*/ 5 w 8"/>
                <a:gd name="T3" fmla="*/ 0 h 23"/>
                <a:gd name="T4" fmla="*/ 5 w 8"/>
                <a:gd name="T5" fmla="*/ 2 h 23"/>
                <a:gd name="T6" fmla="*/ 0 w 8"/>
                <a:gd name="T7" fmla="*/ 20 h 23"/>
                <a:gd name="T8" fmla="*/ 0 w 8"/>
                <a:gd name="T9" fmla="*/ 22 h 23"/>
                <a:gd name="T10" fmla="*/ 2 w 8"/>
                <a:gd name="T11" fmla="*/ 23 h 23"/>
                <a:gd name="T12" fmla="*/ 3 w 8"/>
                <a:gd name="T13" fmla="*/ 23 h 23"/>
                <a:gd name="T14" fmla="*/ 3 w 8"/>
                <a:gd name="T15" fmla="*/ 22 h 23"/>
                <a:gd name="T16" fmla="*/ 4 w 8"/>
                <a:gd name="T17" fmla="*/ 21 h 23"/>
                <a:gd name="T18" fmla="*/ 8 w 8"/>
                <a:gd name="T19" fmla="*/ 3 h 23"/>
                <a:gd name="T20" fmla="*/ 8 w 8"/>
                <a:gd name="T21" fmla="*/ 1 h 23"/>
                <a:gd name="T22" fmla="*/ 8 w 8"/>
                <a:gd name="T23" fmla="*/ 0 h 23"/>
                <a:gd name="T24" fmla="*/ 7 w 8"/>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23">
                  <a:moveTo>
                    <a:pt x="7" y="0"/>
                  </a:moveTo>
                  <a:cubicBezTo>
                    <a:pt x="6" y="0"/>
                    <a:pt x="6" y="0"/>
                    <a:pt x="5" y="0"/>
                  </a:cubicBezTo>
                  <a:cubicBezTo>
                    <a:pt x="5" y="0"/>
                    <a:pt x="5" y="1"/>
                    <a:pt x="5" y="2"/>
                  </a:cubicBezTo>
                  <a:cubicBezTo>
                    <a:pt x="0" y="20"/>
                    <a:pt x="0" y="20"/>
                    <a:pt x="0" y="20"/>
                  </a:cubicBezTo>
                  <a:cubicBezTo>
                    <a:pt x="0" y="21"/>
                    <a:pt x="0" y="22"/>
                    <a:pt x="0" y="22"/>
                  </a:cubicBezTo>
                  <a:cubicBezTo>
                    <a:pt x="0" y="23"/>
                    <a:pt x="1" y="23"/>
                    <a:pt x="2" y="23"/>
                  </a:cubicBezTo>
                  <a:cubicBezTo>
                    <a:pt x="2" y="23"/>
                    <a:pt x="2" y="23"/>
                    <a:pt x="3" y="23"/>
                  </a:cubicBezTo>
                  <a:cubicBezTo>
                    <a:pt x="3" y="23"/>
                    <a:pt x="3" y="22"/>
                    <a:pt x="3" y="22"/>
                  </a:cubicBezTo>
                  <a:cubicBezTo>
                    <a:pt x="3" y="22"/>
                    <a:pt x="3" y="21"/>
                    <a:pt x="4" y="21"/>
                  </a:cubicBezTo>
                  <a:cubicBezTo>
                    <a:pt x="8" y="3"/>
                    <a:pt x="8" y="3"/>
                    <a:pt x="8" y="3"/>
                  </a:cubicBezTo>
                  <a:cubicBezTo>
                    <a:pt x="8" y="2"/>
                    <a:pt x="8" y="1"/>
                    <a:pt x="8" y="1"/>
                  </a:cubicBezTo>
                  <a:cubicBezTo>
                    <a:pt x="8" y="0"/>
                    <a:pt x="8" y="0"/>
                    <a:pt x="8" y="0"/>
                  </a:cubicBezTo>
                  <a:cubicBezTo>
                    <a:pt x="8" y="0"/>
                    <a:pt x="7"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52" name="Freeform 18"/>
            <p:cNvSpPr>
              <a:spLocks/>
            </p:cNvSpPr>
            <p:nvPr/>
          </p:nvSpPr>
          <p:spPr bwMode="auto">
            <a:xfrm>
              <a:off x="6989763" y="1044575"/>
              <a:ext cx="60325" cy="65087"/>
            </a:xfrm>
            <a:custGeom>
              <a:avLst/>
              <a:gdLst>
                <a:gd name="T0" fmla="*/ 0 w 38"/>
                <a:gd name="T1" fmla="*/ 10 h 41"/>
                <a:gd name="T2" fmla="*/ 26 w 38"/>
                <a:gd name="T3" fmla="*/ 19 h 41"/>
                <a:gd name="T4" fmla="*/ 0 w 38"/>
                <a:gd name="T5" fmla="*/ 32 h 41"/>
                <a:gd name="T6" fmla="*/ 0 w 38"/>
                <a:gd name="T7" fmla="*/ 41 h 41"/>
                <a:gd name="T8" fmla="*/ 38 w 38"/>
                <a:gd name="T9" fmla="*/ 24 h 41"/>
                <a:gd name="T10" fmla="*/ 38 w 38"/>
                <a:gd name="T11" fmla="*/ 17 h 41"/>
                <a:gd name="T12" fmla="*/ 0 w 38"/>
                <a:gd name="T13" fmla="*/ 0 h 41"/>
                <a:gd name="T14" fmla="*/ 0 w 38"/>
                <a:gd name="T15" fmla="*/ 1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1">
                  <a:moveTo>
                    <a:pt x="0" y="10"/>
                  </a:moveTo>
                  <a:lnTo>
                    <a:pt x="26" y="19"/>
                  </a:lnTo>
                  <a:lnTo>
                    <a:pt x="0" y="32"/>
                  </a:lnTo>
                  <a:lnTo>
                    <a:pt x="0" y="41"/>
                  </a:lnTo>
                  <a:lnTo>
                    <a:pt x="38" y="24"/>
                  </a:lnTo>
                  <a:lnTo>
                    <a:pt x="38" y="17"/>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grpSp>
      <p:sp>
        <p:nvSpPr>
          <p:cNvPr id="253" name="Freeform 22"/>
          <p:cNvSpPr>
            <a:spLocks noEditPoints="1"/>
          </p:cNvSpPr>
          <p:nvPr/>
        </p:nvSpPr>
        <p:spPr bwMode="auto">
          <a:xfrm>
            <a:off x="4123819" y="2287252"/>
            <a:ext cx="326861" cy="341051"/>
          </a:xfrm>
          <a:custGeom>
            <a:avLst/>
            <a:gdLst>
              <a:gd name="T0" fmla="*/ 326 w 326"/>
              <a:gd name="T1" fmla="*/ 108 h 328"/>
              <a:gd name="T2" fmla="*/ 219 w 326"/>
              <a:gd name="T3" fmla="*/ 0 h 328"/>
              <a:gd name="T4" fmla="*/ 31 w 326"/>
              <a:gd name="T5" fmla="*/ 188 h 328"/>
              <a:gd name="T6" fmla="*/ 0 w 326"/>
              <a:gd name="T7" fmla="*/ 328 h 328"/>
              <a:gd name="T8" fmla="*/ 139 w 326"/>
              <a:gd name="T9" fmla="*/ 295 h 328"/>
              <a:gd name="T10" fmla="*/ 326 w 326"/>
              <a:gd name="T11" fmla="*/ 108 h 328"/>
              <a:gd name="T12" fmla="*/ 129 w 326"/>
              <a:gd name="T13" fmla="*/ 275 h 328"/>
              <a:gd name="T14" fmla="*/ 112 w 326"/>
              <a:gd name="T15" fmla="*/ 258 h 328"/>
              <a:gd name="T16" fmla="*/ 280 w 326"/>
              <a:gd name="T17" fmla="*/ 91 h 328"/>
              <a:gd name="T18" fmla="*/ 297 w 326"/>
              <a:gd name="T19" fmla="*/ 108 h 328"/>
              <a:gd name="T20" fmla="*/ 129 w 326"/>
              <a:gd name="T21" fmla="*/ 275 h 328"/>
              <a:gd name="T22" fmla="*/ 67 w 326"/>
              <a:gd name="T23" fmla="*/ 290 h 328"/>
              <a:gd name="T24" fmla="*/ 37 w 326"/>
              <a:gd name="T25" fmla="*/ 260 h 328"/>
              <a:gd name="T26" fmla="*/ 48 w 326"/>
              <a:gd name="T27" fmla="*/ 208 h 328"/>
              <a:gd name="T28" fmla="*/ 66 w 326"/>
              <a:gd name="T29" fmla="*/ 226 h 328"/>
              <a:gd name="T30" fmla="*/ 66 w 326"/>
              <a:gd name="T31" fmla="*/ 226 h 328"/>
              <a:gd name="T32" fmla="*/ 105 w 326"/>
              <a:gd name="T33" fmla="*/ 265 h 328"/>
              <a:gd name="T34" fmla="*/ 105 w 326"/>
              <a:gd name="T35" fmla="*/ 265 h 328"/>
              <a:gd name="T36" fmla="*/ 119 w 326"/>
              <a:gd name="T37" fmla="*/ 278 h 328"/>
              <a:gd name="T38" fmla="*/ 67 w 326"/>
              <a:gd name="T39" fmla="*/ 290 h 328"/>
              <a:gd name="T40" fmla="*/ 272 w 326"/>
              <a:gd name="T41" fmla="*/ 83 h 328"/>
              <a:gd name="T42" fmla="*/ 105 w 326"/>
              <a:gd name="T43" fmla="*/ 250 h 328"/>
              <a:gd name="T44" fmla="*/ 80 w 326"/>
              <a:gd name="T45" fmla="*/ 226 h 328"/>
              <a:gd name="T46" fmla="*/ 248 w 326"/>
              <a:gd name="T47" fmla="*/ 59 h 328"/>
              <a:gd name="T48" fmla="*/ 272 w 326"/>
              <a:gd name="T49" fmla="*/ 83 h 328"/>
              <a:gd name="T50" fmla="*/ 219 w 326"/>
              <a:gd name="T51" fmla="*/ 30 h 328"/>
              <a:gd name="T52" fmla="*/ 240 w 326"/>
              <a:gd name="T53" fmla="*/ 51 h 328"/>
              <a:gd name="T54" fmla="*/ 73 w 326"/>
              <a:gd name="T55" fmla="*/ 218 h 328"/>
              <a:gd name="T56" fmla="*/ 52 w 326"/>
              <a:gd name="T57" fmla="*/ 197 h 328"/>
              <a:gd name="T58" fmla="*/ 219 w 326"/>
              <a:gd name="T59" fmla="*/ 3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6" h="328">
                <a:moveTo>
                  <a:pt x="326" y="108"/>
                </a:moveTo>
                <a:lnTo>
                  <a:pt x="219" y="0"/>
                </a:lnTo>
                <a:lnTo>
                  <a:pt x="31" y="188"/>
                </a:lnTo>
                <a:lnTo>
                  <a:pt x="0" y="328"/>
                </a:lnTo>
                <a:lnTo>
                  <a:pt x="139" y="295"/>
                </a:lnTo>
                <a:lnTo>
                  <a:pt x="326" y="108"/>
                </a:lnTo>
                <a:close/>
                <a:moveTo>
                  <a:pt x="129" y="275"/>
                </a:moveTo>
                <a:lnTo>
                  <a:pt x="112" y="258"/>
                </a:lnTo>
                <a:lnTo>
                  <a:pt x="280" y="91"/>
                </a:lnTo>
                <a:lnTo>
                  <a:pt x="297" y="108"/>
                </a:lnTo>
                <a:lnTo>
                  <a:pt x="129" y="275"/>
                </a:lnTo>
                <a:close/>
                <a:moveTo>
                  <a:pt x="67" y="290"/>
                </a:moveTo>
                <a:lnTo>
                  <a:pt x="37" y="260"/>
                </a:lnTo>
                <a:lnTo>
                  <a:pt x="48" y="208"/>
                </a:lnTo>
                <a:lnTo>
                  <a:pt x="66" y="226"/>
                </a:lnTo>
                <a:lnTo>
                  <a:pt x="66" y="226"/>
                </a:lnTo>
                <a:lnTo>
                  <a:pt x="105" y="265"/>
                </a:lnTo>
                <a:lnTo>
                  <a:pt x="105" y="265"/>
                </a:lnTo>
                <a:lnTo>
                  <a:pt x="119" y="278"/>
                </a:lnTo>
                <a:lnTo>
                  <a:pt x="67" y="290"/>
                </a:lnTo>
                <a:close/>
                <a:moveTo>
                  <a:pt x="272" y="83"/>
                </a:moveTo>
                <a:lnTo>
                  <a:pt x="105" y="250"/>
                </a:lnTo>
                <a:lnTo>
                  <a:pt x="80" y="226"/>
                </a:lnTo>
                <a:lnTo>
                  <a:pt x="248" y="59"/>
                </a:lnTo>
                <a:lnTo>
                  <a:pt x="272" y="83"/>
                </a:lnTo>
                <a:close/>
                <a:moveTo>
                  <a:pt x="219" y="30"/>
                </a:moveTo>
                <a:lnTo>
                  <a:pt x="240" y="51"/>
                </a:lnTo>
                <a:lnTo>
                  <a:pt x="73" y="218"/>
                </a:lnTo>
                <a:lnTo>
                  <a:pt x="52" y="197"/>
                </a:lnTo>
                <a:lnTo>
                  <a:pt x="219" y="30"/>
                </a:lnTo>
                <a:close/>
              </a:path>
            </a:pathLst>
          </a:custGeom>
          <a:solidFill>
            <a:srgbClr val="0A0A0A"/>
          </a:solidFill>
          <a:ln>
            <a:noFill/>
          </a:ln>
        </p:spPr>
        <p:txBody>
          <a:bodyPr vert="horz" wrap="square" lIns="78172" tIns="39086" rIns="78172" bIns="39086"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grpSp>
        <p:nvGrpSpPr>
          <p:cNvPr id="254" name="Group 105"/>
          <p:cNvGrpSpPr/>
          <p:nvPr/>
        </p:nvGrpSpPr>
        <p:grpSpPr>
          <a:xfrm rot="2700000">
            <a:off x="4176012" y="4054463"/>
            <a:ext cx="222479" cy="373853"/>
            <a:chOff x="4732338" y="4783138"/>
            <a:chExt cx="703263" cy="1225550"/>
          </a:xfrm>
          <a:solidFill>
            <a:srgbClr val="0A0A0A"/>
          </a:solidFill>
        </p:grpSpPr>
        <p:sp>
          <p:nvSpPr>
            <p:cNvPr id="255" name="Freeform 30"/>
            <p:cNvSpPr>
              <a:spLocks noEditPoints="1"/>
            </p:cNvSpPr>
            <p:nvPr/>
          </p:nvSpPr>
          <p:spPr bwMode="auto">
            <a:xfrm>
              <a:off x="4732338" y="4783138"/>
              <a:ext cx="703263" cy="1173163"/>
            </a:xfrm>
            <a:custGeom>
              <a:avLst/>
              <a:gdLst>
                <a:gd name="T0" fmla="*/ 50 w 184"/>
                <a:gd name="T1" fmla="*/ 310 h 310"/>
                <a:gd name="T2" fmla="*/ 32 w 184"/>
                <a:gd name="T3" fmla="*/ 282 h 310"/>
                <a:gd name="T4" fmla="*/ 10 w 184"/>
                <a:gd name="T5" fmla="*/ 199 h 310"/>
                <a:gd name="T6" fmla="*/ 39 w 184"/>
                <a:gd name="T7" fmla="*/ 171 h 310"/>
                <a:gd name="T8" fmla="*/ 30 w 184"/>
                <a:gd name="T9" fmla="*/ 116 h 310"/>
                <a:gd name="T10" fmla="*/ 36 w 184"/>
                <a:gd name="T11" fmla="*/ 73 h 310"/>
                <a:gd name="T12" fmla="*/ 36 w 184"/>
                <a:gd name="T13" fmla="*/ 72 h 310"/>
                <a:gd name="T14" fmla="*/ 92 w 184"/>
                <a:gd name="T15" fmla="*/ 0 h 310"/>
                <a:gd name="T16" fmla="*/ 148 w 184"/>
                <a:gd name="T17" fmla="*/ 72 h 310"/>
                <a:gd name="T18" fmla="*/ 148 w 184"/>
                <a:gd name="T19" fmla="*/ 73 h 310"/>
                <a:gd name="T20" fmla="*/ 155 w 184"/>
                <a:gd name="T21" fmla="*/ 116 h 310"/>
                <a:gd name="T22" fmla="*/ 145 w 184"/>
                <a:gd name="T23" fmla="*/ 171 h 310"/>
                <a:gd name="T24" fmla="*/ 174 w 184"/>
                <a:gd name="T25" fmla="*/ 199 h 310"/>
                <a:gd name="T26" fmla="*/ 153 w 184"/>
                <a:gd name="T27" fmla="*/ 282 h 310"/>
                <a:gd name="T28" fmla="*/ 134 w 184"/>
                <a:gd name="T29" fmla="*/ 310 h 310"/>
                <a:gd name="T30" fmla="*/ 134 w 184"/>
                <a:gd name="T31" fmla="*/ 276 h 310"/>
                <a:gd name="T32" fmla="*/ 118 w 184"/>
                <a:gd name="T33" fmla="*/ 239 h 310"/>
                <a:gd name="T34" fmla="*/ 118 w 184"/>
                <a:gd name="T35" fmla="*/ 240 h 310"/>
                <a:gd name="T36" fmla="*/ 115 w 184"/>
                <a:gd name="T37" fmla="*/ 246 h 310"/>
                <a:gd name="T38" fmla="*/ 108 w 184"/>
                <a:gd name="T39" fmla="*/ 245 h 310"/>
                <a:gd name="T40" fmla="*/ 76 w 184"/>
                <a:gd name="T41" fmla="*/ 245 h 310"/>
                <a:gd name="T42" fmla="*/ 69 w 184"/>
                <a:gd name="T43" fmla="*/ 246 h 310"/>
                <a:gd name="T44" fmla="*/ 66 w 184"/>
                <a:gd name="T45" fmla="*/ 240 h 310"/>
                <a:gd name="T46" fmla="*/ 66 w 184"/>
                <a:gd name="T47" fmla="*/ 239 h 310"/>
                <a:gd name="T48" fmla="*/ 50 w 184"/>
                <a:gd name="T49" fmla="*/ 276 h 310"/>
                <a:gd name="T50" fmla="*/ 50 w 184"/>
                <a:gd name="T51" fmla="*/ 310 h 310"/>
                <a:gd name="T52" fmla="*/ 55 w 184"/>
                <a:gd name="T53" fmla="*/ 79 h 310"/>
                <a:gd name="T54" fmla="*/ 50 w 184"/>
                <a:gd name="T55" fmla="*/ 116 h 310"/>
                <a:gd name="T56" fmla="*/ 61 w 184"/>
                <a:gd name="T57" fmla="*/ 174 h 310"/>
                <a:gd name="T58" fmla="*/ 64 w 184"/>
                <a:gd name="T59" fmla="*/ 184 h 310"/>
                <a:gd name="T60" fmla="*/ 54 w 184"/>
                <a:gd name="T61" fmla="*/ 187 h 310"/>
                <a:gd name="T62" fmla="*/ 29 w 184"/>
                <a:gd name="T63" fmla="*/ 205 h 310"/>
                <a:gd name="T64" fmla="*/ 36 w 184"/>
                <a:gd name="T65" fmla="*/ 247 h 310"/>
                <a:gd name="T66" fmla="*/ 65 w 184"/>
                <a:gd name="T67" fmla="*/ 215 h 310"/>
                <a:gd name="T68" fmla="*/ 74 w 184"/>
                <a:gd name="T69" fmla="*/ 209 h 310"/>
                <a:gd name="T70" fmla="*/ 79 w 184"/>
                <a:gd name="T71" fmla="*/ 219 h 310"/>
                <a:gd name="T72" fmla="*/ 82 w 184"/>
                <a:gd name="T73" fmla="*/ 225 h 310"/>
                <a:gd name="T74" fmla="*/ 103 w 184"/>
                <a:gd name="T75" fmla="*/ 225 h 310"/>
                <a:gd name="T76" fmla="*/ 105 w 184"/>
                <a:gd name="T77" fmla="*/ 219 h 310"/>
                <a:gd name="T78" fmla="*/ 110 w 184"/>
                <a:gd name="T79" fmla="*/ 209 h 310"/>
                <a:gd name="T80" fmla="*/ 120 w 184"/>
                <a:gd name="T81" fmla="*/ 215 h 310"/>
                <a:gd name="T82" fmla="*/ 148 w 184"/>
                <a:gd name="T83" fmla="*/ 247 h 310"/>
                <a:gd name="T84" fmla="*/ 155 w 184"/>
                <a:gd name="T85" fmla="*/ 205 h 310"/>
                <a:gd name="T86" fmla="*/ 130 w 184"/>
                <a:gd name="T87" fmla="*/ 187 h 310"/>
                <a:gd name="T88" fmla="*/ 120 w 184"/>
                <a:gd name="T89" fmla="*/ 184 h 310"/>
                <a:gd name="T90" fmla="*/ 123 w 184"/>
                <a:gd name="T91" fmla="*/ 174 h 310"/>
                <a:gd name="T92" fmla="*/ 135 w 184"/>
                <a:gd name="T93" fmla="*/ 116 h 310"/>
                <a:gd name="T94" fmla="*/ 129 w 184"/>
                <a:gd name="T95" fmla="*/ 79 h 310"/>
                <a:gd name="T96" fmla="*/ 92 w 184"/>
                <a:gd name="T97" fmla="*/ 21 h 310"/>
                <a:gd name="T98" fmla="*/ 55 w 184"/>
                <a:gd name="T99" fmla="*/ 79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10">
                  <a:moveTo>
                    <a:pt x="50" y="310"/>
                  </a:moveTo>
                  <a:cubicBezTo>
                    <a:pt x="32" y="282"/>
                    <a:pt x="32" y="282"/>
                    <a:pt x="32" y="282"/>
                  </a:cubicBezTo>
                  <a:cubicBezTo>
                    <a:pt x="28" y="276"/>
                    <a:pt x="0" y="230"/>
                    <a:pt x="10" y="199"/>
                  </a:cubicBezTo>
                  <a:cubicBezTo>
                    <a:pt x="14" y="187"/>
                    <a:pt x="24" y="178"/>
                    <a:pt x="39" y="171"/>
                  </a:cubicBezTo>
                  <a:cubicBezTo>
                    <a:pt x="33" y="151"/>
                    <a:pt x="30" y="132"/>
                    <a:pt x="30" y="116"/>
                  </a:cubicBezTo>
                  <a:cubicBezTo>
                    <a:pt x="30" y="102"/>
                    <a:pt x="32" y="87"/>
                    <a:pt x="36" y="73"/>
                  </a:cubicBezTo>
                  <a:cubicBezTo>
                    <a:pt x="36" y="72"/>
                    <a:pt x="36" y="72"/>
                    <a:pt x="36" y="72"/>
                  </a:cubicBezTo>
                  <a:cubicBezTo>
                    <a:pt x="50" y="35"/>
                    <a:pt x="77" y="0"/>
                    <a:pt x="92" y="0"/>
                  </a:cubicBezTo>
                  <a:cubicBezTo>
                    <a:pt x="107" y="0"/>
                    <a:pt x="134" y="35"/>
                    <a:pt x="148" y="72"/>
                  </a:cubicBezTo>
                  <a:cubicBezTo>
                    <a:pt x="148" y="73"/>
                    <a:pt x="148" y="73"/>
                    <a:pt x="148" y="73"/>
                  </a:cubicBezTo>
                  <a:cubicBezTo>
                    <a:pt x="152" y="87"/>
                    <a:pt x="155" y="102"/>
                    <a:pt x="155" y="116"/>
                  </a:cubicBezTo>
                  <a:cubicBezTo>
                    <a:pt x="155" y="132"/>
                    <a:pt x="152" y="151"/>
                    <a:pt x="145" y="171"/>
                  </a:cubicBezTo>
                  <a:cubicBezTo>
                    <a:pt x="160" y="178"/>
                    <a:pt x="170" y="187"/>
                    <a:pt x="174" y="199"/>
                  </a:cubicBezTo>
                  <a:cubicBezTo>
                    <a:pt x="184" y="230"/>
                    <a:pt x="156" y="276"/>
                    <a:pt x="153" y="282"/>
                  </a:cubicBezTo>
                  <a:cubicBezTo>
                    <a:pt x="134" y="310"/>
                    <a:pt x="134" y="310"/>
                    <a:pt x="134" y="310"/>
                  </a:cubicBezTo>
                  <a:cubicBezTo>
                    <a:pt x="134" y="276"/>
                    <a:pt x="134" y="276"/>
                    <a:pt x="134" y="276"/>
                  </a:cubicBezTo>
                  <a:cubicBezTo>
                    <a:pt x="134" y="262"/>
                    <a:pt x="128" y="248"/>
                    <a:pt x="118" y="239"/>
                  </a:cubicBezTo>
                  <a:cubicBezTo>
                    <a:pt x="118" y="239"/>
                    <a:pt x="118" y="239"/>
                    <a:pt x="118" y="240"/>
                  </a:cubicBezTo>
                  <a:cubicBezTo>
                    <a:pt x="115" y="246"/>
                    <a:pt x="115" y="246"/>
                    <a:pt x="115" y="246"/>
                  </a:cubicBezTo>
                  <a:cubicBezTo>
                    <a:pt x="108" y="245"/>
                    <a:pt x="108" y="245"/>
                    <a:pt x="108" y="245"/>
                  </a:cubicBezTo>
                  <a:cubicBezTo>
                    <a:pt x="98" y="245"/>
                    <a:pt x="87" y="245"/>
                    <a:pt x="76" y="245"/>
                  </a:cubicBezTo>
                  <a:cubicBezTo>
                    <a:pt x="69" y="246"/>
                    <a:pt x="69" y="246"/>
                    <a:pt x="69" y="246"/>
                  </a:cubicBezTo>
                  <a:cubicBezTo>
                    <a:pt x="66" y="240"/>
                    <a:pt x="66" y="240"/>
                    <a:pt x="66" y="240"/>
                  </a:cubicBezTo>
                  <a:cubicBezTo>
                    <a:pt x="66" y="239"/>
                    <a:pt x="66" y="239"/>
                    <a:pt x="66" y="239"/>
                  </a:cubicBezTo>
                  <a:cubicBezTo>
                    <a:pt x="56" y="249"/>
                    <a:pt x="50" y="262"/>
                    <a:pt x="50" y="276"/>
                  </a:cubicBezTo>
                  <a:lnTo>
                    <a:pt x="50" y="310"/>
                  </a:lnTo>
                  <a:close/>
                  <a:moveTo>
                    <a:pt x="55" y="79"/>
                  </a:moveTo>
                  <a:cubicBezTo>
                    <a:pt x="52" y="91"/>
                    <a:pt x="50" y="104"/>
                    <a:pt x="50" y="116"/>
                  </a:cubicBezTo>
                  <a:cubicBezTo>
                    <a:pt x="50" y="132"/>
                    <a:pt x="53" y="152"/>
                    <a:pt x="61" y="174"/>
                  </a:cubicBezTo>
                  <a:cubicBezTo>
                    <a:pt x="64" y="184"/>
                    <a:pt x="64" y="184"/>
                    <a:pt x="64" y="184"/>
                  </a:cubicBezTo>
                  <a:cubicBezTo>
                    <a:pt x="54" y="187"/>
                    <a:pt x="54" y="187"/>
                    <a:pt x="54" y="187"/>
                  </a:cubicBezTo>
                  <a:cubicBezTo>
                    <a:pt x="45" y="190"/>
                    <a:pt x="33" y="196"/>
                    <a:pt x="29" y="205"/>
                  </a:cubicBezTo>
                  <a:cubicBezTo>
                    <a:pt x="26" y="216"/>
                    <a:pt x="30" y="233"/>
                    <a:pt x="36" y="247"/>
                  </a:cubicBezTo>
                  <a:cubicBezTo>
                    <a:pt x="42" y="234"/>
                    <a:pt x="52" y="223"/>
                    <a:pt x="65" y="215"/>
                  </a:cubicBezTo>
                  <a:cubicBezTo>
                    <a:pt x="74" y="209"/>
                    <a:pt x="74" y="209"/>
                    <a:pt x="74" y="209"/>
                  </a:cubicBezTo>
                  <a:cubicBezTo>
                    <a:pt x="79" y="219"/>
                    <a:pt x="79" y="219"/>
                    <a:pt x="79" y="219"/>
                  </a:cubicBezTo>
                  <a:cubicBezTo>
                    <a:pt x="80" y="221"/>
                    <a:pt x="81" y="223"/>
                    <a:pt x="82" y="225"/>
                  </a:cubicBezTo>
                  <a:cubicBezTo>
                    <a:pt x="89" y="225"/>
                    <a:pt x="96" y="225"/>
                    <a:pt x="103" y="225"/>
                  </a:cubicBezTo>
                  <a:cubicBezTo>
                    <a:pt x="104" y="223"/>
                    <a:pt x="105" y="221"/>
                    <a:pt x="105" y="219"/>
                  </a:cubicBezTo>
                  <a:cubicBezTo>
                    <a:pt x="110" y="209"/>
                    <a:pt x="110" y="209"/>
                    <a:pt x="110" y="209"/>
                  </a:cubicBezTo>
                  <a:cubicBezTo>
                    <a:pt x="120" y="215"/>
                    <a:pt x="120" y="215"/>
                    <a:pt x="120" y="215"/>
                  </a:cubicBezTo>
                  <a:cubicBezTo>
                    <a:pt x="133" y="223"/>
                    <a:pt x="142" y="234"/>
                    <a:pt x="148" y="247"/>
                  </a:cubicBezTo>
                  <a:cubicBezTo>
                    <a:pt x="154" y="233"/>
                    <a:pt x="159" y="216"/>
                    <a:pt x="155" y="205"/>
                  </a:cubicBezTo>
                  <a:cubicBezTo>
                    <a:pt x="152" y="196"/>
                    <a:pt x="140" y="190"/>
                    <a:pt x="130" y="187"/>
                  </a:cubicBezTo>
                  <a:cubicBezTo>
                    <a:pt x="120" y="184"/>
                    <a:pt x="120" y="184"/>
                    <a:pt x="120" y="184"/>
                  </a:cubicBezTo>
                  <a:cubicBezTo>
                    <a:pt x="123" y="174"/>
                    <a:pt x="123" y="174"/>
                    <a:pt x="123" y="174"/>
                  </a:cubicBezTo>
                  <a:cubicBezTo>
                    <a:pt x="131" y="152"/>
                    <a:pt x="135" y="132"/>
                    <a:pt x="135" y="116"/>
                  </a:cubicBezTo>
                  <a:cubicBezTo>
                    <a:pt x="135" y="104"/>
                    <a:pt x="133" y="91"/>
                    <a:pt x="129" y="79"/>
                  </a:cubicBezTo>
                  <a:cubicBezTo>
                    <a:pt x="117" y="47"/>
                    <a:pt x="99" y="26"/>
                    <a:pt x="92" y="21"/>
                  </a:cubicBezTo>
                  <a:cubicBezTo>
                    <a:pt x="85" y="26"/>
                    <a:pt x="67" y="47"/>
                    <a:pt x="55"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56" name="Freeform 31"/>
            <p:cNvSpPr>
              <a:spLocks noEditPoints="1"/>
            </p:cNvSpPr>
            <p:nvPr/>
          </p:nvSpPr>
          <p:spPr bwMode="auto">
            <a:xfrm>
              <a:off x="4960938" y="5127626"/>
              <a:ext cx="244475" cy="241300"/>
            </a:xfrm>
            <a:custGeom>
              <a:avLst/>
              <a:gdLst>
                <a:gd name="T0" fmla="*/ 32 w 64"/>
                <a:gd name="T1" fmla="*/ 64 h 64"/>
                <a:gd name="T2" fmla="*/ 0 w 64"/>
                <a:gd name="T3" fmla="*/ 32 h 64"/>
                <a:gd name="T4" fmla="*/ 32 w 64"/>
                <a:gd name="T5" fmla="*/ 0 h 64"/>
                <a:gd name="T6" fmla="*/ 64 w 64"/>
                <a:gd name="T7" fmla="*/ 32 h 64"/>
                <a:gd name="T8" fmla="*/ 32 w 64"/>
                <a:gd name="T9" fmla="*/ 64 h 64"/>
                <a:gd name="T10" fmla="*/ 32 w 64"/>
                <a:gd name="T11" fmla="*/ 12 h 64"/>
                <a:gd name="T12" fmla="*/ 12 w 64"/>
                <a:gd name="T13" fmla="*/ 32 h 64"/>
                <a:gd name="T14" fmla="*/ 32 w 64"/>
                <a:gd name="T15" fmla="*/ 52 h 64"/>
                <a:gd name="T16" fmla="*/ 52 w 64"/>
                <a:gd name="T17" fmla="*/ 32 h 64"/>
                <a:gd name="T18" fmla="*/ 32 w 64"/>
                <a:gd name="T19"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64"/>
                  </a:moveTo>
                  <a:cubicBezTo>
                    <a:pt x="14" y="64"/>
                    <a:pt x="0" y="50"/>
                    <a:pt x="0" y="32"/>
                  </a:cubicBezTo>
                  <a:cubicBezTo>
                    <a:pt x="0" y="14"/>
                    <a:pt x="14" y="0"/>
                    <a:pt x="32" y="0"/>
                  </a:cubicBezTo>
                  <a:cubicBezTo>
                    <a:pt x="50" y="0"/>
                    <a:pt x="64" y="14"/>
                    <a:pt x="64" y="32"/>
                  </a:cubicBezTo>
                  <a:cubicBezTo>
                    <a:pt x="64" y="50"/>
                    <a:pt x="50" y="64"/>
                    <a:pt x="32" y="64"/>
                  </a:cubicBezTo>
                  <a:close/>
                  <a:moveTo>
                    <a:pt x="32" y="12"/>
                  </a:moveTo>
                  <a:cubicBezTo>
                    <a:pt x="21" y="12"/>
                    <a:pt x="12" y="21"/>
                    <a:pt x="12" y="32"/>
                  </a:cubicBezTo>
                  <a:cubicBezTo>
                    <a:pt x="12" y="43"/>
                    <a:pt x="21" y="52"/>
                    <a:pt x="32" y="52"/>
                  </a:cubicBezTo>
                  <a:cubicBezTo>
                    <a:pt x="43" y="52"/>
                    <a:pt x="52" y="43"/>
                    <a:pt x="52" y="32"/>
                  </a:cubicBezTo>
                  <a:cubicBezTo>
                    <a:pt x="52" y="21"/>
                    <a:pt x="43" y="12"/>
                    <a:pt x="3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sp>
          <p:nvSpPr>
            <p:cNvPr id="257" name="Freeform 32"/>
            <p:cNvSpPr>
              <a:spLocks noEditPoints="1"/>
            </p:cNvSpPr>
            <p:nvPr/>
          </p:nvSpPr>
          <p:spPr bwMode="auto">
            <a:xfrm>
              <a:off x="4973638" y="5649913"/>
              <a:ext cx="225425" cy="358775"/>
            </a:xfrm>
            <a:custGeom>
              <a:avLst/>
              <a:gdLst>
                <a:gd name="T0" fmla="*/ 29 w 59"/>
                <a:gd name="T1" fmla="*/ 95 h 95"/>
                <a:gd name="T2" fmla="*/ 24 w 59"/>
                <a:gd name="T3" fmla="*/ 85 h 95"/>
                <a:gd name="T4" fmla="*/ 0 w 59"/>
                <a:gd name="T5" fmla="*/ 26 h 95"/>
                <a:gd name="T6" fmla="*/ 29 w 59"/>
                <a:gd name="T7" fmla="*/ 0 h 95"/>
                <a:gd name="T8" fmla="*/ 59 w 59"/>
                <a:gd name="T9" fmla="*/ 26 h 95"/>
                <a:gd name="T10" fmla="*/ 34 w 59"/>
                <a:gd name="T11" fmla="*/ 85 h 95"/>
                <a:gd name="T12" fmla="*/ 29 w 59"/>
                <a:gd name="T13" fmla="*/ 95 h 95"/>
                <a:gd name="T14" fmla="*/ 29 w 59"/>
                <a:gd name="T15" fmla="*/ 12 h 95"/>
                <a:gd name="T16" fmla="*/ 12 w 59"/>
                <a:gd name="T17" fmla="*/ 26 h 95"/>
                <a:gd name="T18" fmla="*/ 29 w 59"/>
                <a:gd name="T19" fmla="*/ 69 h 95"/>
                <a:gd name="T20" fmla="*/ 47 w 59"/>
                <a:gd name="T21" fmla="*/ 26 h 95"/>
                <a:gd name="T22" fmla="*/ 29 w 59"/>
                <a:gd name="T23"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5">
                  <a:moveTo>
                    <a:pt x="29" y="95"/>
                  </a:moveTo>
                  <a:cubicBezTo>
                    <a:pt x="24" y="85"/>
                    <a:pt x="24" y="85"/>
                    <a:pt x="24" y="85"/>
                  </a:cubicBezTo>
                  <a:cubicBezTo>
                    <a:pt x="20" y="77"/>
                    <a:pt x="0" y="38"/>
                    <a:pt x="0" y="26"/>
                  </a:cubicBezTo>
                  <a:cubicBezTo>
                    <a:pt x="0" y="12"/>
                    <a:pt x="13" y="0"/>
                    <a:pt x="29" y="0"/>
                  </a:cubicBezTo>
                  <a:cubicBezTo>
                    <a:pt x="45" y="0"/>
                    <a:pt x="59" y="12"/>
                    <a:pt x="59" y="26"/>
                  </a:cubicBezTo>
                  <a:cubicBezTo>
                    <a:pt x="59" y="38"/>
                    <a:pt x="39" y="77"/>
                    <a:pt x="34" y="85"/>
                  </a:cubicBezTo>
                  <a:lnTo>
                    <a:pt x="29" y="95"/>
                  </a:lnTo>
                  <a:close/>
                  <a:moveTo>
                    <a:pt x="29" y="12"/>
                  </a:moveTo>
                  <a:cubicBezTo>
                    <a:pt x="19" y="12"/>
                    <a:pt x="12" y="18"/>
                    <a:pt x="12" y="26"/>
                  </a:cubicBezTo>
                  <a:cubicBezTo>
                    <a:pt x="12" y="31"/>
                    <a:pt x="20" y="50"/>
                    <a:pt x="29" y="69"/>
                  </a:cubicBezTo>
                  <a:cubicBezTo>
                    <a:pt x="38" y="50"/>
                    <a:pt x="47" y="31"/>
                    <a:pt x="47" y="26"/>
                  </a:cubicBezTo>
                  <a:cubicBezTo>
                    <a:pt x="47" y="18"/>
                    <a:pt x="39" y="12"/>
                    <a:pt x="2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2568" tIns="36284" rIns="72568" bIns="36284" numCol="1" anchor="t" anchorCtr="0" compatLnSpc="1">
              <a:prstTxWarp prst="textNoShape">
                <a:avLst/>
              </a:prstTxWarp>
            </a:bodyPr>
            <a:lstStyle/>
            <a:p>
              <a:pPr defTabSz="725645">
                <a:defRPr/>
              </a:pPr>
              <a:endParaRPr lang="id-ID" sz="1429" kern="0" dirty="0">
                <a:solidFill>
                  <a:sysClr val="windowText" lastClr="000000"/>
                </a:solidFill>
                <a:latin typeface="微软雅黑" pitchFamily="34" charset="-122"/>
              </a:endParaRPr>
            </a:p>
          </p:txBody>
        </p:sp>
      </p:grpSp>
      <p:sp>
        <p:nvSpPr>
          <p:cNvPr id="258" name="Rectangle 109"/>
          <p:cNvSpPr/>
          <p:nvPr/>
        </p:nvSpPr>
        <p:spPr>
          <a:xfrm>
            <a:off x="79490" y="1682579"/>
            <a:ext cx="484883" cy="396395"/>
          </a:xfrm>
          <a:prstGeom prst="rect">
            <a:avLst/>
          </a:prstGeom>
        </p:spPr>
        <p:txBody>
          <a:bodyPr wrap="none" lIns="78172" tIns="39086" rIns="78172" bIns="39086">
            <a:spAutoFit/>
          </a:bodyPr>
          <a:lstStyle/>
          <a:p>
            <a:pPr defTabSz="725645">
              <a:defRPr/>
            </a:pPr>
            <a:r>
              <a:rPr lang="id-ID" sz="2063" b="1" kern="0" dirty="0">
                <a:solidFill>
                  <a:srgbClr val="FFFFFF"/>
                </a:solidFill>
                <a:latin typeface="微软雅黑" pitchFamily="34" charset="-122"/>
              </a:rPr>
              <a:t>01</a:t>
            </a:r>
          </a:p>
        </p:txBody>
      </p:sp>
      <p:sp>
        <p:nvSpPr>
          <p:cNvPr id="259" name="Rectangle 110"/>
          <p:cNvSpPr/>
          <p:nvPr/>
        </p:nvSpPr>
        <p:spPr>
          <a:xfrm>
            <a:off x="69346" y="2274088"/>
            <a:ext cx="484883" cy="396395"/>
          </a:xfrm>
          <a:prstGeom prst="rect">
            <a:avLst/>
          </a:prstGeom>
        </p:spPr>
        <p:txBody>
          <a:bodyPr wrap="none" lIns="78172" tIns="39086" rIns="78172" bIns="39086">
            <a:spAutoFit/>
          </a:bodyPr>
          <a:lstStyle/>
          <a:p>
            <a:pPr defTabSz="725645">
              <a:defRPr/>
            </a:pPr>
            <a:r>
              <a:rPr lang="id-ID" sz="2063" b="1" kern="0" dirty="0">
                <a:solidFill>
                  <a:srgbClr val="FFFFFF"/>
                </a:solidFill>
                <a:latin typeface="微软雅黑" pitchFamily="34" charset="-122"/>
              </a:rPr>
              <a:t>02</a:t>
            </a:r>
          </a:p>
        </p:txBody>
      </p:sp>
      <p:sp>
        <p:nvSpPr>
          <p:cNvPr id="260" name="Rectangle 111"/>
          <p:cNvSpPr/>
          <p:nvPr/>
        </p:nvSpPr>
        <p:spPr>
          <a:xfrm>
            <a:off x="70697" y="2873379"/>
            <a:ext cx="484883" cy="396395"/>
          </a:xfrm>
          <a:prstGeom prst="rect">
            <a:avLst/>
          </a:prstGeom>
        </p:spPr>
        <p:txBody>
          <a:bodyPr wrap="none" lIns="78172" tIns="39086" rIns="78172" bIns="39086">
            <a:spAutoFit/>
          </a:bodyPr>
          <a:lstStyle/>
          <a:p>
            <a:pPr defTabSz="725645">
              <a:defRPr/>
            </a:pPr>
            <a:r>
              <a:rPr lang="id-ID" sz="2063" b="1" kern="0" dirty="0">
                <a:solidFill>
                  <a:srgbClr val="FFFFFF"/>
                </a:solidFill>
                <a:latin typeface="微软雅黑" pitchFamily="34" charset="-122"/>
              </a:rPr>
              <a:t>03</a:t>
            </a:r>
          </a:p>
        </p:txBody>
      </p:sp>
      <p:sp>
        <p:nvSpPr>
          <p:cNvPr id="261" name="Rectangle 112"/>
          <p:cNvSpPr/>
          <p:nvPr/>
        </p:nvSpPr>
        <p:spPr>
          <a:xfrm>
            <a:off x="70021" y="3464888"/>
            <a:ext cx="484883" cy="396395"/>
          </a:xfrm>
          <a:prstGeom prst="rect">
            <a:avLst/>
          </a:prstGeom>
        </p:spPr>
        <p:txBody>
          <a:bodyPr wrap="none" lIns="78172" tIns="39086" rIns="78172" bIns="39086">
            <a:spAutoFit/>
          </a:bodyPr>
          <a:lstStyle/>
          <a:p>
            <a:pPr defTabSz="725645">
              <a:defRPr/>
            </a:pPr>
            <a:r>
              <a:rPr lang="id-ID" sz="2063" b="1" kern="0" dirty="0">
                <a:solidFill>
                  <a:srgbClr val="FFFFFF"/>
                </a:solidFill>
                <a:latin typeface="微软雅黑" pitchFamily="34" charset="-122"/>
              </a:rPr>
              <a:t>04</a:t>
            </a:r>
          </a:p>
        </p:txBody>
      </p:sp>
      <p:cxnSp>
        <p:nvCxnSpPr>
          <p:cNvPr id="262" name="Straight Connector 114"/>
          <p:cNvCxnSpPr/>
          <p:nvPr/>
        </p:nvCxnSpPr>
        <p:spPr>
          <a:xfrm>
            <a:off x="4663604" y="1276980"/>
            <a:ext cx="561" cy="660944"/>
          </a:xfrm>
          <a:prstGeom prst="line">
            <a:avLst/>
          </a:prstGeom>
          <a:noFill/>
          <a:ln w="19050" cap="flat" cmpd="sng" algn="ctr">
            <a:solidFill>
              <a:schemeClr val="accent1"/>
            </a:solidFill>
            <a:prstDash val="solid"/>
            <a:miter lim="800000"/>
          </a:ln>
          <a:effectLst/>
        </p:spPr>
      </p:cxnSp>
      <p:cxnSp>
        <p:nvCxnSpPr>
          <p:cNvPr id="263" name="Straight Connector 115"/>
          <p:cNvCxnSpPr/>
          <p:nvPr/>
        </p:nvCxnSpPr>
        <p:spPr>
          <a:xfrm>
            <a:off x="4663604" y="2127307"/>
            <a:ext cx="561" cy="660944"/>
          </a:xfrm>
          <a:prstGeom prst="line">
            <a:avLst/>
          </a:prstGeom>
          <a:noFill/>
          <a:ln w="19050" cap="flat" cmpd="sng" algn="ctr">
            <a:solidFill>
              <a:schemeClr val="accent1"/>
            </a:solidFill>
            <a:prstDash val="solid"/>
            <a:miter lim="800000"/>
          </a:ln>
          <a:effectLst/>
        </p:spPr>
      </p:cxnSp>
      <p:cxnSp>
        <p:nvCxnSpPr>
          <p:cNvPr id="264" name="Straight Connector 116"/>
          <p:cNvCxnSpPr/>
          <p:nvPr/>
        </p:nvCxnSpPr>
        <p:spPr>
          <a:xfrm>
            <a:off x="4663604" y="3050681"/>
            <a:ext cx="561" cy="660944"/>
          </a:xfrm>
          <a:prstGeom prst="line">
            <a:avLst/>
          </a:prstGeom>
          <a:noFill/>
          <a:ln w="19050" cap="flat" cmpd="sng" algn="ctr">
            <a:solidFill>
              <a:schemeClr val="accent1"/>
            </a:solidFill>
            <a:prstDash val="solid"/>
            <a:miter lim="800000"/>
          </a:ln>
          <a:effectLst/>
        </p:spPr>
      </p:cxnSp>
      <p:cxnSp>
        <p:nvCxnSpPr>
          <p:cNvPr id="265" name="Straight Connector 117"/>
          <p:cNvCxnSpPr/>
          <p:nvPr/>
        </p:nvCxnSpPr>
        <p:spPr>
          <a:xfrm>
            <a:off x="4663604" y="3910918"/>
            <a:ext cx="561" cy="660944"/>
          </a:xfrm>
          <a:prstGeom prst="line">
            <a:avLst/>
          </a:prstGeom>
          <a:noFill/>
          <a:ln w="19050" cap="flat" cmpd="sng" algn="ctr">
            <a:solidFill>
              <a:schemeClr val="accent1"/>
            </a:solidFill>
            <a:prstDash val="solid"/>
            <a:miter lim="800000"/>
          </a:ln>
          <a:effectLst/>
        </p:spPr>
      </p:cxnSp>
    </p:spTree>
    <p:extLst>
      <p:ext uri="{BB962C8B-B14F-4D97-AF65-F5344CB8AC3E}">
        <p14:creationId xmlns:p14="http://schemas.microsoft.com/office/powerpoint/2010/main" val="1764561023"/>
      </p:ext>
    </p:extLst>
  </p:cSld>
  <p:clrMapOvr>
    <a:masterClrMapping/>
  </p:clrMapOvr>
  <p:transition spd="slow" advTm="2189">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9"/>
                                        </p:tgtEl>
                                        <p:attrNameLst>
                                          <p:attrName>style.visibility</p:attrName>
                                        </p:attrNameLst>
                                      </p:cBhvr>
                                      <p:to>
                                        <p:strVal val="visible"/>
                                      </p:to>
                                    </p:set>
                                    <p:animEffect transition="in" filter="wipe(left)">
                                      <p:cBhvr>
                                        <p:cTn id="7" dur="300"/>
                                        <p:tgtEl>
                                          <p:spTgt spid="22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0"/>
                                        </p:tgtEl>
                                        <p:attrNameLst>
                                          <p:attrName>style.visibility</p:attrName>
                                        </p:attrNameLst>
                                      </p:cBhvr>
                                      <p:to>
                                        <p:strVal val="visible"/>
                                      </p:to>
                                    </p:set>
                                    <p:animEffect transition="in" filter="wipe(left)">
                                      <p:cBhvr>
                                        <p:cTn id="10" dur="300"/>
                                        <p:tgtEl>
                                          <p:spTgt spid="230"/>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31"/>
                                        </p:tgtEl>
                                        <p:attrNameLst>
                                          <p:attrName>style.visibility</p:attrName>
                                        </p:attrNameLst>
                                      </p:cBhvr>
                                      <p:to>
                                        <p:strVal val="visible"/>
                                      </p:to>
                                    </p:set>
                                    <p:animEffect transition="in" filter="wipe(left)">
                                      <p:cBhvr>
                                        <p:cTn id="13" dur="300"/>
                                        <p:tgtEl>
                                          <p:spTgt spid="23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32"/>
                                        </p:tgtEl>
                                        <p:attrNameLst>
                                          <p:attrName>style.visibility</p:attrName>
                                        </p:attrNameLst>
                                      </p:cBhvr>
                                      <p:to>
                                        <p:strVal val="visible"/>
                                      </p:to>
                                    </p:set>
                                    <p:animEffect transition="in" filter="wipe(left)">
                                      <p:cBhvr>
                                        <p:cTn id="16" dur="300"/>
                                        <p:tgtEl>
                                          <p:spTgt spid="23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58"/>
                                        </p:tgtEl>
                                        <p:attrNameLst>
                                          <p:attrName>style.visibility</p:attrName>
                                        </p:attrNameLst>
                                      </p:cBhvr>
                                      <p:to>
                                        <p:strVal val="visible"/>
                                      </p:to>
                                    </p:set>
                                    <p:animEffect transition="in" filter="fade">
                                      <p:cBhvr>
                                        <p:cTn id="19" dur="300"/>
                                        <p:tgtEl>
                                          <p:spTgt spid="2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9"/>
                                        </p:tgtEl>
                                        <p:attrNameLst>
                                          <p:attrName>style.visibility</p:attrName>
                                        </p:attrNameLst>
                                      </p:cBhvr>
                                      <p:to>
                                        <p:strVal val="visible"/>
                                      </p:to>
                                    </p:set>
                                    <p:animEffect transition="in" filter="fade">
                                      <p:cBhvr>
                                        <p:cTn id="22" dur="300"/>
                                        <p:tgtEl>
                                          <p:spTgt spid="25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0"/>
                                        </p:tgtEl>
                                        <p:attrNameLst>
                                          <p:attrName>style.visibility</p:attrName>
                                        </p:attrNameLst>
                                      </p:cBhvr>
                                      <p:to>
                                        <p:strVal val="visible"/>
                                      </p:to>
                                    </p:set>
                                    <p:animEffect transition="in" filter="fade">
                                      <p:cBhvr>
                                        <p:cTn id="25" dur="300"/>
                                        <p:tgtEl>
                                          <p:spTgt spid="26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61"/>
                                        </p:tgtEl>
                                        <p:attrNameLst>
                                          <p:attrName>style.visibility</p:attrName>
                                        </p:attrNameLst>
                                      </p:cBhvr>
                                      <p:to>
                                        <p:strVal val="visible"/>
                                      </p:to>
                                    </p:set>
                                    <p:animEffect transition="in" filter="fade">
                                      <p:cBhvr>
                                        <p:cTn id="28" dur="300"/>
                                        <p:tgtEl>
                                          <p:spTgt spid="261"/>
                                        </p:tgtEl>
                                      </p:cBhvr>
                                    </p:animEffect>
                                  </p:childTnLst>
                                </p:cTn>
                              </p:par>
                            </p:childTnLst>
                          </p:cTn>
                        </p:par>
                        <p:par>
                          <p:cTn id="29" fill="hold">
                            <p:stCondLst>
                              <p:cond delay="300"/>
                            </p:stCondLst>
                            <p:childTnLst>
                              <p:par>
                                <p:cTn id="30" presetID="22" presetClass="entr" presetSubtype="8" fill="hold" grpId="0" nodeType="afterEffect">
                                  <p:stCondLst>
                                    <p:cond delay="0"/>
                                  </p:stCondLst>
                                  <p:childTnLst>
                                    <p:set>
                                      <p:cBhvr>
                                        <p:cTn id="31" dur="1" fill="hold">
                                          <p:stCondLst>
                                            <p:cond delay="0"/>
                                          </p:stCondLst>
                                        </p:cTn>
                                        <p:tgtEl>
                                          <p:spTgt spid="224"/>
                                        </p:tgtEl>
                                        <p:attrNameLst>
                                          <p:attrName>style.visibility</p:attrName>
                                        </p:attrNameLst>
                                      </p:cBhvr>
                                      <p:to>
                                        <p:strVal val="visible"/>
                                      </p:to>
                                    </p:set>
                                    <p:animEffect transition="in" filter="wipe(left)">
                                      <p:cBhvr>
                                        <p:cTn id="32" dur="300"/>
                                        <p:tgtEl>
                                          <p:spTgt spid="224"/>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25"/>
                                        </p:tgtEl>
                                        <p:attrNameLst>
                                          <p:attrName>style.visibility</p:attrName>
                                        </p:attrNameLst>
                                      </p:cBhvr>
                                      <p:to>
                                        <p:strVal val="visible"/>
                                      </p:to>
                                    </p:set>
                                    <p:animEffect transition="in" filter="wipe(left)">
                                      <p:cBhvr>
                                        <p:cTn id="35" dur="300"/>
                                        <p:tgtEl>
                                          <p:spTgt spid="22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26"/>
                                        </p:tgtEl>
                                        <p:attrNameLst>
                                          <p:attrName>style.visibility</p:attrName>
                                        </p:attrNameLst>
                                      </p:cBhvr>
                                      <p:to>
                                        <p:strVal val="visible"/>
                                      </p:to>
                                    </p:set>
                                    <p:animEffect transition="in" filter="wipe(left)">
                                      <p:cBhvr>
                                        <p:cTn id="38" dur="300"/>
                                        <p:tgtEl>
                                          <p:spTgt spid="22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7"/>
                                        </p:tgtEl>
                                        <p:attrNameLst>
                                          <p:attrName>style.visibility</p:attrName>
                                        </p:attrNameLst>
                                      </p:cBhvr>
                                      <p:to>
                                        <p:strVal val="visible"/>
                                      </p:to>
                                    </p:set>
                                    <p:animEffect transition="in" filter="wipe(left)">
                                      <p:cBhvr>
                                        <p:cTn id="41" dur="300"/>
                                        <p:tgtEl>
                                          <p:spTgt spid="227"/>
                                        </p:tgtEl>
                                      </p:cBhvr>
                                    </p:animEffect>
                                  </p:childTnLst>
                                </p:cTn>
                              </p:par>
                            </p:childTnLst>
                          </p:cTn>
                        </p:par>
                        <p:par>
                          <p:cTn id="42" fill="hold">
                            <p:stCondLst>
                              <p:cond delay="600"/>
                            </p:stCondLst>
                            <p:childTnLst>
                              <p:par>
                                <p:cTn id="43" presetID="22" presetClass="entr" presetSubtype="8" fill="hold" grpId="0" nodeType="afterEffect">
                                  <p:stCondLst>
                                    <p:cond delay="0"/>
                                  </p:stCondLst>
                                  <p:childTnLst>
                                    <p:set>
                                      <p:cBhvr>
                                        <p:cTn id="44" dur="1" fill="hold">
                                          <p:stCondLst>
                                            <p:cond delay="0"/>
                                          </p:stCondLst>
                                        </p:cTn>
                                        <p:tgtEl>
                                          <p:spTgt spid="233"/>
                                        </p:tgtEl>
                                        <p:attrNameLst>
                                          <p:attrName>style.visibility</p:attrName>
                                        </p:attrNameLst>
                                      </p:cBhvr>
                                      <p:to>
                                        <p:strVal val="visible"/>
                                      </p:to>
                                    </p:set>
                                    <p:animEffect transition="in" filter="wipe(left)">
                                      <p:cBhvr>
                                        <p:cTn id="45" dur="300"/>
                                        <p:tgtEl>
                                          <p:spTgt spid="233"/>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36"/>
                                        </p:tgtEl>
                                        <p:attrNameLst>
                                          <p:attrName>style.visibility</p:attrName>
                                        </p:attrNameLst>
                                      </p:cBhvr>
                                      <p:to>
                                        <p:strVal val="visible"/>
                                      </p:to>
                                    </p:set>
                                    <p:animEffect transition="in" filter="wipe(left)">
                                      <p:cBhvr>
                                        <p:cTn id="48" dur="300"/>
                                        <p:tgtEl>
                                          <p:spTgt spid="236"/>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39"/>
                                        </p:tgtEl>
                                        <p:attrNameLst>
                                          <p:attrName>style.visibility</p:attrName>
                                        </p:attrNameLst>
                                      </p:cBhvr>
                                      <p:to>
                                        <p:strVal val="visible"/>
                                      </p:to>
                                    </p:set>
                                    <p:animEffect transition="in" filter="wipe(left)">
                                      <p:cBhvr>
                                        <p:cTn id="51" dur="300"/>
                                        <p:tgtEl>
                                          <p:spTgt spid="239"/>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42"/>
                                        </p:tgtEl>
                                        <p:attrNameLst>
                                          <p:attrName>style.visibility</p:attrName>
                                        </p:attrNameLst>
                                      </p:cBhvr>
                                      <p:to>
                                        <p:strVal val="visible"/>
                                      </p:to>
                                    </p:set>
                                    <p:animEffect transition="in" filter="wipe(left)">
                                      <p:cBhvr>
                                        <p:cTn id="54" dur="300"/>
                                        <p:tgtEl>
                                          <p:spTgt spid="24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34"/>
                                        </p:tgtEl>
                                        <p:attrNameLst>
                                          <p:attrName>style.visibility</p:attrName>
                                        </p:attrNameLst>
                                      </p:cBhvr>
                                      <p:to>
                                        <p:strVal val="visible"/>
                                      </p:to>
                                    </p:set>
                                    <p:animEffect transition="in" filter="fade">
                                      <p:cBhvr>
                                        <p:cTn id="57" dur="300"/>
                                        <p:tgtEl>
                                          <p:spTgt spid="23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37"/>
                                        </p:tgtEl>
                                        <p:attrNameLst>
                                          <p:attrName>style.visibility</p:attrName>
                                        </p:attrNameLst>
                                      </p:cBhvr>
                                      <p:to>
                                        <p:strVal val="visible"/>
                                      </p:to>
                                    </p:set>
                                    <p:animEffect transition="in" filter="fade">
                                      <p:cBhvr>
                                        <p:cTn id="60" dur="300"/>
                                        <p:tgtEl>
                                          <p:spTgt spid="23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40"/>
                                        </p:tgtEl>
                                        <p:attrNameLst>
                                          <p:attrName>style.visibility</p:attrName>
                                        </p:attrNameLst>
                                      </p:cBhvr>
                                      <p:to>
                                        <p:strVal val="visible"/>
                                      </p:to>
                                    </p:set>
                                    <p:animEffect transition="in" filter="fade">
                                      <p:cBhvr>
                                        <p:cTn id="63" dur="300"/>
                                        <p:tgtEl>
                                          <p:spTgt spid="24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43"/>
                                        </p:tgtEl>
                                        <p:attrNameLst>
                                          <p:attrName>style.visibility</p:attrName>
                                        </p:attrNameLst>
                                      </p:cBhvr>
                                      <p:to>
                                        <p:strVal val="visible"/>
                                      </p:to>
                                    </p:set>
                                    <p:animEffect transition="in" filter="fade">
                                      <p:cBhvr>
                                        <p:cTn id="66" dur="300"/>
                                        <p:tgtEl>
                                          <p:spTgt spid="243"/>
                                        </p:tgtEl>
                                      </p:cBhvr>
                                    </p:animEffect>
                                  </p:childTnLst>
                                </p:cTn>
                              </p:par>
                            </p:childTnLst>
                          </p:cTn>
                        </p:par>
                        <p:par>
                          <p:cTn id="67" fill="hold">
                            <p:stCondLst>
                              <p:cond delay="900"/>
                            </p:stCondLst>
                            <p:childTnLst>
                              <p:par>
                                <p:cTn id="68" presetID="10" presetClass="entr" presetSubtype="0" fill="hold" grpId="0" nodeType="afterEffect">
                                  <p:stCondLst>
                                    <p:cond delay="0"/>
                                  </p:stCondLst>
                                  <p:childTnLst>
                                    <p:set>
                                      <p:cBhvr>
                                        <p:cTn id="69" dur="1" fill="hold">
                                          <p:stCondLst>
                                            <p:cond delay="0"/>
                                          </p:stCondLst>
                                        </p:cTn>
                                        <p:tgtEl>
                                          <p:spTgt spid="245"/>
                                        </p:tgtEl>
                                        <p:attrNameLst>
                                          <p:attrName>style.visibility</p:attrName>
                                        </p:attrNameLst>
                                      </p:cBhvr>
                                      <p:to>
                                        <p:strVal val="visible"/>
                                      </p:to>
                                    </p:set>
                                    <p:animEffect transition="in" filter="fade">
                                      <p:cBhvr>
                                        <p:cTn id="70" dur="300"/>
                                        <p:tgtEl>
                                          <p:spTgt spid="245"/>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53"/>
                                        </p:tgtEl>
                                        <p:attrNameLst>
                                          <p:attrName>style.visibility</p:attrName>
                                        </p:attrNameLst>
                                      </p:cBhvr>
                                      <p:to>
                                        <p:strVal val="visible"/>
                                      </p:to>
                                    </p:set>
                                    <p:animEffect transition="in" filter="fade">
                                      <p:cBhvr>
                                        <p:cTn id="73" dur="300"/>
                                        <p:tgtEl>
                                          <p:spTgt spid="253"/>
                                        </p:tgtEl>
                                      </p:cBhvr>
                                    </p:animEffect>
                                  </p:childTnLst>
                                </p:cTn>
                              </p:par>
                              <p:par>
                                <p:cTn id="74" presetID="10" presetClass="entr" presetSubtype="0" fill="hold" nodeType="withEffect">
                                  <p:stCondLst>
                                    <p:cond delay="0"/>
                                  </p:stCondLst>
                                  <p:childTnLst>
                                    <p:set>
                                      <p:cBhvr>
                                        <p:cTn id="75" dur="1" fill="hold">
                                          <p:stCondLst>
                                            <p:cond delay="0"/>
                                          </p:stCondLst>
                                        </p:cTn>
                                        <p:tgtEl>
                                          <p:spTgt spid="246"/>
                                        </p:tgtEl>
                                        <p:attrNameLst>
                                          <p:attrName>style.visibility</p:attrName>
                                        </p:attrNameLst>
                                      </p:cBhvr>
                                      <p:to>
                                        <p:strVal val="visible"/>
                                      </p:to>
                                    </p:set>
                                    <p:animEffect transition="in" filter="fade">
                                      <p:cBhvr>
                                        <p:cTn id="76" dur="300"/>
                                        <p:tgtEl>
                                          <p:spTgt spid="246"/>
                                        </p:tgtEl>
                                      </p:cBhvr>
                                    </p:animEffect>
                                  </p:childTnLst>
                                </p:cTn>
                              </p:par>
                              <p:par>
                                <p:cTn id="77" presetID="10" presetClass="entr" presetSubtype="0" fill="hold" nodeType="withEffect">
                                  <p:stCondLst>
                                    <p:cond delay="0"/>
                                  </p:stCondLst>
                                  <p:childTnLst>
                                    <p:set>
                                      <p:cBhvr>
                                        <p:cTn id="78" dur="1" fill="hold">
                                          <p:stCondLst>
                                            <p:cond delay="0"/>
                                          </p:stCondLst>
                                        </p:cTn>
                                        <p:tgtEl>
                                          <p:spTgt spid="254"/>
                                        </p:tgtEl>
                                        <p:attrNameLst>
                                          <p:attrName>style.visibility</p:attrName>
                                        </p:attrNameLst>
                                      </p:cBhvr>
                                      <p:to>
                                        <p:strVal val="visible"/>
                                      </p:to>
                                    </p:set>
                                    <p:animEffect transition="in" filter="fade">
                                      <p:cBhvr>
                                        <p:cTn id="79" dur="300"/>
                                        <p:tgtEl>
                                          <p:spTgt spid="254"/>
                                        </p:tgtEl>
                                      </p:cBhvr>
                                    </p:animEffect>
                                  </p:childTnLst>
                                </p:cTn>
                              </p:par>
                              <p:par>
                                <p:cTn id="80" presetID="16" presetClass="entr" presetSubtype="42" fill="hold" nodeType="withEffect">
                                  <p:stCondLst>
                                    <p:cond delay="0"/>
                                  </p:stCondLst>
                                  <p:childTnLst>
                                    <p:set>
                                      <p:cBhvr>
                                        <p:cTn id="81" dur="1" fill="hold">
                                          <p:stCondLst>
                                            <p:cond delay="0"/>
                                          </p:stCondLst>
                                        </p:cTn>
                                        <p:tgtEl>
                                          <p:spTgt spid="262"/>
                                        </p:tgtEl>
                                        <p:attrNameLst>
                                          <p:attrName>style.visibility</p:attrName>
                                        </p:attrNameLst>
                                      </p:cBhvr>
                                      <p:to>
                                        <p:strVal val="visible"/>
                                      </p:to>
                                    </p:set>
                                    <p:animEffect transition="in" filter="barn(outHorizontal)">
                                      <p:cBhvr>
                                        <p:cTn id="82" dur="300"/>
                                        <p:tgtEl>
                                          <p:spTgt spid="262"/>
                                        </p:tgtEl>
                                      </p:cBhvr>
                                    </p:animEffect>
                                  </p:childTnLst>
                                </p:cTn>
                              </p:par>
                              <p:par>
                                <p:cTn id="83" presetID="16" presetClass="entr" presetSubtype="42" fill="hold" nodeType="withEffect">
                                  <p:stCondLst>
                                    <p:cond delay="0"/>
                                  </p:stCondLst>
                                  <p:childTnLst>
                                    <p:set>
                                      <p:cBhvr>
                                        <p:cTn id="84" dur="1" fill="hold">
                                          <p:stCondLst>
                                            <p:cond delay="0"/>
                                          </p:stCondLst>
                                        </p:cTn>
                                        <p:tgtEl>
                                          <p:spTgt spid="263"/>
                                        </p:tgtEl>
                                        <p:attrNameLst>
                                          <p:attrName>style.visibility</p:attrName>
                                        </p:attrNameLst>
                                      </p:cBhvr>
                                      <p:to>
                                        <p:strVal val="visible"/>
                                      </p:to>
                                    </p:set>
                                    <p:animEffect transition="in" filter="barn(outHorizontal)">
                                      <p:cBhvr>
                                        <p:cTn id="85" dur="300"/>
                                        <p:tgtEl>
                                          <p:spTgt spid="263"/>
                                        </p:tgtEl>
                                      </p:cBhvr>
                                    </p:animEffect>
                                  </p:childTnLst>
                                </p:cTn>
                              </p:par>
                              <p:par>
                                <p:cTn id="86" presetID="16" presetClass="entr" presetSubtype="42" fill="hold" nodeType="withEffect">
                                  <p:stCondLst>
                                    <p:cond delay="0"/>
                                  </p:stCondLst>
                                  <p:childTnLst>
                                    <p:set>
                                      <p:cBhvr>
                                        <p:cTn id="87" dur="1" fill="hold">
                                          <p:stCondLst>
                                            <p:cond delay="0"/>
                                          </p:stCondLst>
                                        </p:cTn>
                                        <p:tgtEl>
                                          <p:spTgt spid="264"/>
                                        </p:tgtEl>
                                        <p:attrNameLst>
                                          <p:attrName>style.visibility</p:attrName>
                                        </p:attrNameLst>
                                      </p:cBhvr>
                                      <p:to>
                                        <p:strVal val="visible"/>
                                      </p:to>
                                    </p:set>
                                    <p:animEffect transition="in" filter="barn(outHorizontal)">
                                      <p:cBhvr>
                                        <p:cTn id="88" dur="300"/>
                                        <p:tgtEl>
                                          <p:spTgt spid="264"/>
                                        </p:tgtEl>
                                      </p:cBhvr>
                                    </p:animEffect>
                                  </p:childTnLst>
                                </p:cTn>
                              </p:par>
                              <p:par>
                                <p:cTn id="89" presetID="16" presetClass="entr" presetSubtype="42" fill="hold" nodeType="withEffect">
                                  <p:stCondLst>
                                    <p:cond delay="0"/>
                                  </p:stCondLst>
                                  <p:childTnLst>
                                    <p:set>
                                      <p:cBhvr>
                                        <p:cTn id="90" dur="1" fill="hold">
                                          <p:stCondLst>
                                            <p:cond delay="0"/>
                                          </p:stCondLst>
                                        </p:cTn>
                                        <p:tgtEl>
                                          <p:spTgt spid="265"/>
                                        </p:tgtEl>
                                        <p:attrNameLst>
                                          <p:attrName>style.visibility</p:attrName>
                                        </p:attrNameLst>
                                      </p:cBhvr>
                                      <p:to>
                                        <p:strVal val="visible"/>
                                      </p:to>
                                    </p:set>
                                    <p:animEffect transition="in" filter="barn(outHorizontal)">
                                      <p:cBhvr>
                                        <p:cTn id="91" dur="300"/>
                                        <p:tgtEl>
                                          <p:spTgt spid="26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35"/>
                                        </p:tgtEl>
                                        <p:attrNameLst>
                                          <p:attrName>style.visibility</p:attrName>
                                        </p:attrNameLst>
                                      </p:cBhvr>
                                      <p:to>
                                        <p:strVal val="visible"/>
                                      </p:to>
                                    </p:set>
                                    <p:animEffect transition="in" filter="fade">
                                      <p:cBhvr>
                                        <p:cTn id="94" dur="300"/>
                                        <p:tgtEl>
                                          <p:spTgt spid="23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38"/>
                                        </p:tgtEl>
                                        <p:attrNameLst>
                                          <p:attrName>style.visibility</p:attrName>
                                        </p:attrNameLst>
                                      </p:cBhvr>
                                      <p:to>
                                        <p:strVal val="visible"/>
                                      </p:to>
                                    </p:set>
                                    <p:animEffect transition="in" filter="fade">
                                      <p:cBhvr>
                                        <p:cTn id="97" dur="300"/>
                                        <p:tgtEl>
                                          <p:spTgt spid="23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41"/>
                                        </p:tgtEl>
                                        <p:attrNameLst>
                                          <p:attrName>style.visibility</p:attrName>
                                        </p:attrNameLst>
                                      </p:cBhvr>
                                      <p:to>
                                        <p:strVal val="visible"/>
                                      </p:to>
                                    </p:set>
                                    <p:animEffect transition="in" filter="fade">
                                      <p:cBhvr>
                                        <p:cTn id="100" dur="300"/>
                                        <p:tgtEl>
                                          <p:spTgt spid="241"/>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44"/>
                                        </p:tgtEl>
                                        <p:attrNameLst>
                                          <p:attrName>style.visibility</p:attrName>
                                        </p:attrNameLst>
                                      </p:cBhvr>
                                      <p:to>
                                        <p:strVal val="visible"/>
                                      </p:to>
                                    </p:set>
                                    <p:animEffect transition="in" filter="fade">
                                      <p:cBhvr>
                                        <p:cTn id="103" dur="3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animBg="1"/>
      <p:bldP spid="225" grpId="0" animBg="1"/>
      <p:bldP spid="226" grpId="0" animBg="1"/>
      <p:bldP spid="227" grpId="0" animBg="1"/>
      <p:bldP spid="229" grpId="0" animBg="1"/>
      <p:bldP spid="230" grpId="0" animBg="1"/>
      <p:bldP spid="231" grpId="0" animBg="1"/>
      <p:bldP spid="232" grpId="0" animBg="1"/>
      <p:bldP spid="233" grpId="0" animBg="1"/>
      <p:bldP spid="234" grpId="0"/>
      <p:bldP spid="235" grpId="0"/>
      <p:bldP spid="236" grpId="0" animBg="1"/>
      <p:bldP spid="237" grpId="0"/>
      <p:bldP spid="238" grpId="0"/>
      <p:bldP spid="239" grpId="0" animBg="1"/>
      <p:bldP spid="240" grpId="0"/>
      <p:bldP spid="241" grpId="0"/>
      <p:bldP spid="242" grpId="0" animBg="1"/>
      <p:bldP spid="243" grpId="0"/>
      <p:bldP spid="244" grpId="0"/>
      <p:bldP spid="245" grpId="0" animBg="1"/>
      <p:bldP spid="253" grpId="0" animBg="1"/>
      <p:bldP spid="258" grpId="0"/>
      <p:bldP spid="259" grpId="0"/>
      <p:bldP spid="260" grpId="0"/>
      <p:bldP spid="2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9822" y="1606831"/>
            <a:ext cx="1912739" cy="230832"/>
          </a:xfrm>
          <a:prstGeom prst="rect">
            <a:avLst/>
          </a:prstGeom>
          <a:noFill/>
        </p:spPr>
        <p:txBody>
          <a:bodyPr wrap="square" lIns="0" tIns="0" rIns="0" bIns="0" rtlCol="0">
            <a:spAutoFit/>
          </a:bodyPr>
          <a:lstStyle/>
          <a:p>
            <a:pPr algn="r"/>
            <a:r>
              <a:rPr lang="en-US" altLang="zh-CN" sz="1500" b="1" dirty="0">
                <a:solidFill>
                  <a:schemeClr val="tx1">
                    <a:lumMod val="75000"/>
                    <a:lumOff val="25000"/>
                  </a:schemeClr>
                </a:solidFill>
                <a:latin typeface="微软雅黑" pitchFamily="34" charset="-122"/>
                <a:ea typeface="微软雅黑" pitchFamily="34" charset="-122"/>
              </a:rPr>
              <a:t>2015</a:t>
            </a:r>
            <a:r>
              <a:rPr lang="zh-CN" altLang="en-US" sz="1500" b="1" dirty="0">
                <a:solidFill>
                  <a:schemeClr val="tx1">
                    <a:lumMod val="75000"/>
                    <a:lumOff val="25000"/>
                  </a:schemeClr>
                </a:solidFill>
                <a:latin typeface="微软雅黑" pitchFamily="34" charset="-122"/>
                <a:ea typeface="微软雅黑" pitchFamily="34" charset="-122"/>
              </a:rPr>
              <a:t>年基本情况</a:t>
            </a:r>
          </a:p>
        </p:txBody>
      </p:sp>
      <p:sp>
        <p:nvSpPr>
          <p:cNvPr id="3" name="TextBox 2"/>
          <p:cNvSpPr txBox="1"/>
          <p:nvPr/>
        </p:nvSpPr>
        <p:spPr>
          <a:xfrm>
            <a:off x="5385149" y="1606831"/>
            <a:ext cx="1807630" cy="230832"/>
          </a:xfrm>
          <a:prstGeom prst="rect">
            <a:avLst/>
          </a:prstGeom>
          <a:noFill/>
        </p:spPr>
        <p:txBody>
          <a:bodyPr wrap="square" lIns="0" tIns="0" rIns="0" bIns="0" rtlCol="0">
            <a:spAutoFit/>
          </a:bodyPr>
          <a:lstStyle/>
          <a:p>
            <a:r>
              <a:rPr lang="en-US" altLang="zh-CN" sz="1500" b="1" dirty="0">
                <a:solidFill>
                  <a:schemeClr val="tx1">
                    <a:lumMod val="75000"/>
                    <a:lumOff val="25000"/>
                  </a:schemeClr>
                </a:solidFill>
                <a:latin typeface="微软雅黑" pitchFamily="34" charset="-122"/>
                <a:ea typeface="微软雅黑" pitchFamily="34" charset="-122"/>
              </a:rPr>
              <a:t>2016</a:t>
            </a:r>
            <a:r>
              <a:rPr lang="zh-CN" altLang="en-US" sz="1500" b="1" dirty="0">
                <a:solidFill>
                  <a:schemeClr val="tx1">
                    <a:lumMod val="75000"/>
                    <a:lumOff val="25000"/>
                  </a:schemeClr>
                </a:solidFill>
                <a:latin typeface="微软雅黑" pitchFamily="34" charset="-122"/>
                <a:ea typeface="微软雅黑" pitchFamily="34" charset="-122"/>
              </a:rPr>
              <a:t>年基本情况</a:t>
            </a:r>
          </a:p>
        </p:txBody>
      </p:sp>
      <p:cxnSp>
        <p:nvCxnSpPr>
          <p:cNvPr id="4" name="直接连接符 3"/>
          <p:cNvCxnSpPr/>
          <p:nvPr/>
        </p:nvCxnSpPr>
        <p:spPr>
          <a:xfrm>
            <a:off x="4572533" y="1385665"/>
            <a:ext cx="0" cy="319515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4160638" y="2714906"/>
            <a:ext cx="861517" cy="821818"/>
            <a:chOff x="4159963" y="2872170"/>
            <a:chExt cx="861830" cy="821818"/>
          </a:xfrm>
        </p:grpSpPr>
        <p:sp>
          <p:nvSpPr>
            <p:cNvPr id="6" name="椭圆 5"/>
            <p:cNvSpPr/>
            <p:nvPr/>
          </p:nvSpPr>
          <p:spPr>
            <a:xfrm>
              <a:off x="4159963" y="2872170"/>
              <a:ext cx="821817" cy="82181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latin typeface="微软雅黑" panose="020B0503020204020204" pitchFamily="34" charset="-122"/>
                <a:ea typeface="微软雅黑" panose="020B0503020204020204" pitchFamily="34" charset="-122"/>
              </a:endParaRPr>
            </a:p>
          </p:txBody>
        </p:sp>
        <p:sp>
          <p:nvSpPr>
            <p:cNvPr id="7" name="TextBox 6"/>
            <p:cNvSpPr txBox="1"/>
            <p:nvPr/>
          </p:nvSpPr>
          <p:spPr>
            <a:xfrm>
              <a:off x="4193381" y="2965880"/>
              <a:ext cx="828412" cy="715452"/>
            </a:xfrm>
            <a:prstGeom prst="rect">
              <a:avLst/>
            </a:prstGeom>
            <a:noFill/>
          </p:spPr>
          <p:txBody>
            <a:bodyPr wrap="none" rtlCol="0">
              <a:spAutoFit/>
            </a:bodyPr>
            <a:lstStyle/>
            <a:p>
              <a:r>
                <a:rPr lang="en-US" altLang="zh-CN" sz="4049" dirty="0">
                  <a:solidFill>
                    <a:schemeClr val="bg1"/>
                  </a:solidFill>
                  <a:latin typeface="微软雅黑" panose="020B0503020204020204" pitchFamily="34" charset="-122"/>
                  <a:ea typeface="微软雅黑" panose="020B0503020204020204" pitchFamily="34" charset="-122"/>
                </a:rPr>
                <a:t>VS</a:t>
              </a:r>
              <a:endParaRPr lang="zh-CN" altLang="en-US" sz="4049" dirty="0">
                <a:solidFill>
                  <a:schemeClr val="bg1"/>
                </a:solidFill>
                <a:latin typeface="微软雅黑" panose="020B0503020204020204" pitchFamily="34" charset="-122"/>
                <a:ea typeface="微软雅黑" panose="020B0503020204020204" pitchFamily="34" charset="-122"/>
              </a:endParaRPr>
            </a:p>
          </p:txBody>
        </p:sp>
      </p:grpSp>
      <p:sp>
        <p:nvSpPr>
          <p:cNvPr id="8" name="TextBox 7"/>
          <p:cNvSpPr txBox="1"/>
          <p:nvPr/>
        </p:nvSpPr>
        <p:spPr>
          <a:xfrm>
            <a:off x="983319" y="1939645"/>
            <a:ext cx="2778779" cy="666849"/>
          </a:xfrm>
          <a:prstGeom prst="rect">
            <a:avLst/>
          </a:prstGeom>
          <a:noFill/>
        </p:spPr>
        <p:txBody>
          <a:bodyPr wrap="square" lIns="0" tIns="0" rIns="0" bIns="0" rtlCol="0">
            <a:spAutoFit/>
          </a:bodyPr>
          <a:lstStyle/>
          <a:p>
            <a:pPr algn="just">
              <a:lnSpc>
                <a:spcPts val="13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简单的介绍本年的工作基本情况，表明几个比较的基本方面，结合下面的图形做出直观的对比。简单的介绍本年的工作基本情况，表明几个比较的基本方面。</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5410786" y="1939645"/>
            <a:ext cx="2778779" cy="666849"/>
          </a:xfrm>
          <a:prstGeom prst="rect">
            <a:avLst/>
          </a:prstGeom>
          <a:noFill/>
        </p:spPr>
        <p:txBody>
          <a:bodyPr wrap="square" lIns="0" tIns="0" rIns="0" bIns="0" rtlCol="0">
            <a:spAutoFit/>
          </a:bodyPr>
          <a:lstStyle/>
          <a:p>
            <a:pPr algn="just">
              <a:lnSpc>
                <a:spcPts val="13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简单的介绍本年的工作基本情况，表明几个比较的基本方面，结合下面的图形做出直观的对比。简单的介绍本年的工作基本情况，表明几个比较的基本方面。</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355948" y="2747338"/>
            <a:ext cx="2416613" cy="243215"/>
            <a:chOff x="1331640" y="2904599"/>
            <a:chExt cx="2417487" cy="243215"/>
          </a:xfrm>
        </p:grpSpPr>
        <p:sp>
          <p:nvSpPr>
            <p:cNvPr id="11" name="Rectangle 53"/>
            <p:cNvSpPr>
              <a:spLocks noChangeArrowheads="1"/>
            </p:cNvSpPr>
            <p:nvPr/>
          </p:nvSpPr>
          <p:spPr bwMode="gray">
            <a:xfrm>
              <a:off x="1331640" y="2904599"/>
              <a:ext cx="2417487" cy="243215"/>
            </a:xfrm>
            <a:prstGeom prst="rect">
              <a:avLst/>
            </a:prstGeom>
            <a:solidFill>
              <a:schemeClr val="accent1"/>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12" name="TextBox 11"/>
            <p:cNvSpPr txBox="1"/>
            <p:nvPr/>
          </p:nvSpPr>
          <p:spPr>
            <a:xfrm>
              <a:off x="1733034" y="2965453"/>
              <a:ext cx="1938854"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计划完成：三千万元</a:t>
              </a:r>
              <a:endParaRPr lang="en-US" altLang="zh-CN" sz="1050" dirty="0">
                <a:latin typeface="微软雅黑" pitchFamily="34" charset="-122"/>
                <a:ea typeface="微软雅黑" pitchFamily="34" charset="-122"/>
              </a:endParaRPr>
            </a:p>
          </p:txBody>
        </p:sp>
      </p:grpSp>
      <p:grpSp>
        <p:nvGrpSpPr>
          <p:cNvPr id="13" name="组合 12"/>
          <p:cNvGrpSpPr/>
          <p:nvPr/>
        </p:nvGrpSpPr>
        <p:grpSpPr>
          <a:xfrm>
            <a:off x="1571894" y="3053293"/>
            <a:ext cx="2200667" cy="243215"/>
            <a:chOff x="1547664" y="3210555"/>
            <a:chExt cx="2201463" cy="243215"/>
          </a:xfrm>
          <a:solidFill>
            <a:schemeClr val="tx1">
              <a:lumMod val="50000"/>
              <a:lumOff val="50000"/>
            </a:schemeClr>
          </a:solidFill>
        </p:grpSpPr>
        <p:sp>
          <p:nvSpPr>
            <p:cNvPr id="14" name="Rectangle 53"/>
            <p:cNvSpPr>
              <a:spLocks noChangeArrowheads="1"/>
            </p:cNvSpPr>
            <p:nvPr/>
          </p:nvSpPr>
          <p:spPr bwMode="gray">
            <a:xfrm>
              <a:off x="1547664" y="3210555"/>
              <a:ext cx="2201463"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15" name="TextBox 14"/>
            <p:cNvSpPr txBox="1"/>
            <p:nvPr/>
          </p:nvSpPr>
          <p:spPr>
            <a:xfrm>
              <a:off x="1660422" y="3263874"/>
              <a:ext cx="2011466"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实际完成数：</a:t>
              </a:r>
              <a:r>
                <a:rPr lang="en-US" altLang="zh-CN" sz="1050" dirty="0">
                  <a:latin typeface="微软雅黑" pitchFamily="34" charset="-122"/>
                  <a:ea typeface="微软雅黑" pitchFamily="34" charset="-122"/>
                </a:rPr>
                <a:t>28</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019</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800</a:t>
              </a:r>
            </a:p>
          </p:txBody>
        </p:sp>
      </p:grpSp>
      <p:grpSp>
        <p:nvGrpSpPr>
          <p:cNvPr id="16" name="组合 15"/>
          <p:cNvGrpSpPr/>
          <p:nvPr/>
        </p:nvGrpSpPr>
        <p:grpSpPr>
          <a:xfrm>
            <a:off x="2413705" y="3359250"/>
            <a:ext cx="1358855" cy="243215"/>
            <a:chOff x="2389781" y="3516511"/>
            <a:chExt cx="1359346" cy="243215"/>
          </a:xfrm>
          <a:solidFill>
            <a:schemeClr val="tx1">
              <a:lumMod val="50000"/>
              <a:lumOff val="50000"/>
            </a:schemeClr>
          </a:solidFill>
        </p:grpSpPr>
        <p:sp>
          <p:nvSpPr>
            <p:cNvPr id="17" name="Rectangle 53"/>
            <p:cNvSpPr>
              <a:spLocks noChangeArrowheads="1"/>
            </p:cNvSpPr>
            <p:nvPr/>
          </p:nvSpPr>
          <p:spPr bwMode="gray">
            <a:xfrm>
              <a:off x="2389781" y="3516511"/>
              <a:ext cx="1359346" cy="243215"/>
            </a:xfrm>
            <a:prstGeom prst="rect">
              <a:avLst/>
            </a:prstGeom>
            <a:solidFill>
              <a:schemeClr val="accent3"/>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18" name="TextBox 17"/>
            <p:cNvSpPr txBox="1"/>
            <p:nvPr/>
          </p:nvSpPr>
          <p:spPr>
            <a:xfrm>
              <a:off x="2673350" y="3576915"/>
              <a:ext cx="998538"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完成：</a:t>
              </a:r>
              <a:r>
                <a:rPr lang="en-US" altLang="zh-CN" sz="1050" dirty="0">
                  <a:latin typeface="微软雅黑" pitchFamily="34" charset="-122"/>
                  <a:ea typeface="微软雅黑" pitchFamily="34" charset="-122"/>
                </a:rPr>
                <a:t>93.33%</a:t>
              </a:r>
            </a:p>
          </p:txBody>
        </p:sp>
      </p:grpSp>
      <p:grpSp>
        <p:nvGrpSpPr>
          <p:cNvPr id="19" name="组合 18"/>
          <p:cNvGrpSpPr/>
          <p:nvPr/>
        </p:nvGrpSpPr>
        <p:grpSpPr>
          <a:xfrm>
            <a:off x="1859822" y="3665205"/>
            <a:ext cx="1912739" cy="243215"/>
            <a:chOff x="1835696" y="3822467"/>
            <a:chExt cx="1913431" cy="243215"/>
          </a:xfrm>
          <a:solidFill>
            <a:schemeClr val="tx1">
              <a:lumMod val="50000"/>
              <a:lumOff val="50000"/>
            </a:schemeClr>
          </a:solidFill>
        </p:grpSpPr>
        <p:sp>
          <p:nvSpPr>
            <p:cNvPr id="20" name="Rectangle 53"/>
            <p:cNvSpPr>
              <a:spLocks noChangeArrowheads="1"/>
            </p:cNvSpPr>
            <p:nvPr/>
          </p:nvSpPr>
          <p:spPr bwMode="gray">
            <a:xfrm>
              <a:off x="1835696" y="3822467"/>
              <a:ext cx="1913431"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21" name="TextBox 20"/>
            <p:cNvSpPr txBox="1"/>
            <p:nvPr/>
          </p:nvSpPr>
          <p:spPr>
            <a:xfrm>
              <a:off x="1906390" y="3875782"/>
              <a:ext cx="1765497"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回款数：</a:t>
              </a:r>
              <a:r>
                <a:rPr lang="en-US" altLang="zh-CN" sz="1050" dirty="0">
                  <a:latin typeface="微软雅黑" pitchFamily="34" charset="-122"/>
                  <a:ea typeface="微软雅黑" pitchFamily="34" charset="-122"/>
                </a:rPr>
                <a:t>20</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745</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100</a:t>
              </a:r>
            </a:p>
          </p:txBody>
        </p:sp>
      </p:grpSp>
      <p:grpSp>
        <p:nvGrpSpPr>
          <p:cNvPr id="22" name="组合 21"/>
          <p:cNvGrpSpPr/>
          <p:nvPr/>
        </p:nvGrpSpPr>
        <p:grpSpPr>
          <a:xfrm>
            <a:off x="2582913" y="3971161"/>
            <a:ext cx="1189647" cy="243215"/>
            <a:chOff x="2559049" y="4128423"/>
            <a:chExt cx="1190077" cy="243215"/>
          </a:xfrm>
          <a:solidFill>
            <a:schemeClr val="tx1">
              <a:lumMod val="50000"/>
              <a:lumOff val="50000"/>
            </a:schemeClr>
          </a:solidFill>
        </p:grpSpPr>
        <p:sp>
          <p:nvSpPr>
            <p:cNvPr id="23" name="Rectangle 53"/>
            <p:cNvSpPr>
              <a:spLocks noChangeArrowheads="1"/>
            </p:cNvSpPr>
            <p:nvPr/>
          </p:nvSpPr>
          <p:spPr bwMode="gray">
            <a:xfrm>
              <a:off x="2559049" y="4128423"/>
              <a:ext cx="1190077" cy="243215"/>
            </a:xfrm>
            <a:prstGeom prst="rect">
              <a:avLst/>
            </a:prstGeom>
            <a:solidFill>
              <a:schemeClr val="accent5"/>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24" name="TextBox 23"/>
            <p:cNvSpPr txBox="1"/>
            <p:nvPr/>
          </p:nvSpPr>
          <p:spPr>
            <a:xfrm>
              <a:off x="3030834" y="4181742"/>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grpSp>
        <p:nvGrpSpPr>
          <p:cNvPr id="25" name="组合 24"/>
          <p:cNvGrpSpPr/>
          <p:nvPr/>
        </p:nvGrpSpPr>
        <p:grpSpPr>
          <a:xfrm>
            <a:off x="5392852" y="2747338"/>
            <a:ext cx="2415499" cy="243215"/>
            <a:chOff x="5392615" y="2904600"/>
            <a:chExt cx="2416373" cy="243215"/>
          </a:xfrm>
        </p:grpSpPr>
        <p:sp>
          <p:nvSpPr>
            <p:cNvPr id="26" name="Rectangle 53"/>
            <p:cNvSpPr>
              <a:spLocks noChangeArrowheads="1"/>
            </p:cNvSpPr>
            <p:nvPr/>
          </p:nvSpPr>
          <p:spPr bwMode="gray">
            <a:xfrm>
              <a:off x="5392615" y="2904600"/>
              <a:ext cx="2416373" cy="243215"/>
            </a:xfrm>
            <a:prstGeom prst="rect">
              <a:avLst/>
            </a:prstGeom>
            <a:solidFill>
              <a:schemeClr val="accent1"/>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27" name="TextBox 26"/>
            <p:cNvSpPr txBox="1"/>
            <p:nvPr/>
          </p:nvSpPr>
          <p:spPr>
            <a:xfrm>
              <a:off x="5480028" y="2957918"/>
              <a:ext cx="2079296"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计划完成：四千万元</a:t>
              </a:r>
              <a:endParaRPr lang="en-US" altLang="zh-CN" sz="1050" dirty="0">
                <a:latin typeface="微软雅黑" pitchFamily="34" charset="-122"/>
                <a:ea typeface="微软雅黑" pitchFamily="34" charset="-122"/>
              </a:endParaRPr>
            </a:p>
          </p:txBody>
        </p:sp>
      </p:grpSp>
      <p:grpSp>
        <p:nvGrpSpPr>
          <p:cNvPr id="28" name="组合 27"/>
          <p:cNvGrpSpPr/>
          <p:nvPr/>
        </p:nvGrpSpPr>
        <p:grpSpPr>
          <a:xfrm>
            <a:off x="5392852" y="3053293"/>
            <a:ext cx="2778779" cy="243215"/>
            <a:chOff x="5392616" y="3210554"/>
            <a:chExt cx="2779784" cy="243215"/>
          </a:xfrm>
          <a:solidFill>
            <a:schemeClr val="tx1">
              <a:lumMod val="50000"/>
              <a:lumOff val="50000"/>
            </a:schemeClr>
          </a:solidFill>
        </p:grpSpPr>
        <p:sp>
          <p:nvSpPr>
            <p:cNvPr id="29" name="Rectangle 53"/>
            <p:cNvSpPr>
              <a:spLocks noChangeArrowheads="1"/>
            </p:cNvSpPr>
            <p:nvPr/>
          </p:nvSpPr>
          <p:spPr bwMode="gray">
            <a:xfrm>
              <a:off x="5392616" y="3210554"/>
              <a:ext cx="2779784"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0" name="TextBox 29"/>
            <p:cNvSpPr txBox="1"/>
            <p:nvPr/>
          </p:nvSpPr>
          <p:spPr>
            <a:xfrm>
              <a:off x="5480028" y="3271409"/>
              <a:ext cx="2554143"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实际完成数：</a:t>
              </a:r>
              <a:r>
                <a:rPr lang="en-US" altLang="zh-CN" sz="1050" dirty="0">
                  <a:latin typeface="微软雅黑" pitchFamily="34" charset="-122"/>
                  <a:ea typeface="微软雅黑" pitchFamily="34" charset="-122"/>
                </a:rPr>
                <a:t>42</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810</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800</a:t>
              </a:r>
            </a:p>
          </p:txBody>
        </p:sp>
      </p:grpSp>
      <p:grpSp>
        <p:nvGrpSpPr>
          <p:cNvPr id="31" name="组合 30"/>
          <p:cNvGrpSpPr/>
          <p:nvPr/>
        </p:nvGrpSpPr>
        <p:grpSpPr>
          <a:xfrm>
            <a:off x="5406296" y="3359250"/>
            <a:ext cx="1794187" cy="243215"/>
            <a:chOff x="5406064" y="3516511"/>
            <a:chExt cx="1794836" cy="243215"/>
          </a:xfrm>
          <a:solidFill>
            <a:schemeClr val="tx1">
              <a:lumMod val="50000"/>
              <a:lumOff val="50000"/>
            </a:schemeClr>
          </a:solidFill>
        </p:grpSpPr>
        <p:sp>
          <p:nvSpPr>
            <p:cNvPr id="32" name="Rectangle 53"/>
            <p:cNvSpPr>
              <a:spLocks noChangeArrowheads="1"/>
            </p:cNvSpPr>
            <p:nvPr/>
          </p:nvSpPr>
          <p:spPr bwMode="gray">
            <a:xfrm>
              <a:off x="5406064" y="3516511"/>
              <a:ext cx="1794836" cy="243215"/>
            </a:xfrm>
            <a:prstGeom prst="rect">
              <a:avLst/>
            </a:prstGeom>
            <a:solidFill>
              <a:schemeClr val="accent3"/>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3" name="TextBox 32"/>
            <p:cNvSpPr txBox="1"/>
            <p:nvPr/>
          </p:nvSpPr>
          <p:spPr>
            <a:xfrm>
              <a:off x="5480028" y="3584449"/>
              <a:ext cx="998538" cy="166712"/>
            </a:xfrm>
            <a:prstGeom prst="rect">
              <a:avLst/>
            </a:prstGeom>
            <a:noFill/>
            <a:ln>
              <a:noFill/>
            </a:ln>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完成：</a:t>
              </a:r>
              <a:r>
                <a:rPr lang="en-US" altLang="zh-CN" sz="1050" dirty="0">
                  <a:latin typeface="微软雅黑" pitchFamily="34" charset="-122"/>
                  <a:ea typeface="微软雅黑" pitchFamily="34" charset="-122"/>
                </a:rPr>
                <a:t>107%</a:t>
              </a:r>
            </a:p>
          </p:txBody>
        </p:sp>
      </p:grpSp>
      <p:grpSp>
        <p:nvGrpSpPr>
          <p:cNvPr id="34" name="组合 33"/>
          <p:cNvGrpSpPr/>
          <p:nvPr/>
        </p:nvGrpSpPr>
        <p:grpSpPr>
          <a:xfrm>
            <a:off x="5392853" y="3665205"/>
            <a:ext cx="2274905" cy="243215"/>
            <a:chOff x="5392616" y="3822467"/>
            <a:chExt cx="2275728" cy="243215"/>
          </a:xfrm>
          <a:solidFill>
            <a:schemeClr val="tx1">
              <a:lumMod val="50000"/>
              <a:lumOff val="50000"/>
            </a:schemeClr>
          </a:solidFill>
        </p:grpSpPr>
        <p:sp>
          <p:nvSpPr>
            <p:cNvPr id="35" name="Rectangle 53"/>
            <p:cNvSpPr>
              <a:spLocks noChangeArrowheads="1"/>
            </p:cNvSpPr>
            <p:nvPr/>
          </p:nvSpPr>
          <p:spPr bwMode="gray">
            <a:xfrm>
              <a:off x="5392616" y="3822467"/>
              <a:ext cx="2275728"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6" name="TextBox 35"/>
            <p:cNvSpPr txBox="1"/>
            <p:nvPr/>
          </p:nvSpPr>
          <p:spPr>
            <a:xfrm>
              <a:off x="5480028" y="3883321"/>
              <a:ext cx="2018998"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回款数：</a:t>
              </a:r>
              <a:r>
                <a:rPr lang="en-US" altLang="zh-CN" sz="1050" dirty="0">
                  <a:latin typeface="微软雅黑" pitchFamily="34" charset="-122"/>
                  <a:ea typeface="微软雅黑" pitchFamily="34" charset="-122"/>
                </a:rPr>
                <a:t>39</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865</a:t>
              </a:r>
              <a:r>
                <a:rPr lang="zh-CN" altLang="en-US" sz="1050" dirty="0">
                  <a:latin typeface="微软雅黑" pitchFamily="34" charset="-122"/>
                  <a:ea typeface="微软雅黑" pitchFamily="34" charset="-122"/>
                </a:rPr>
                <a:t>，</a:t>
              </a:r>
              <a:r>
                <a:rPr lang="en-US" altLang="zh-CN" sz="1050" dirty="0">
                  <a:latin typeface="微软雅黑" pitchFamily="34" charset="-122"/>
                  <a:ea typeface="微软雅黑" pitchFamily="34" charset="-122"/>
                </a:rPr>
                <a:t>800</a:t>
              </a:r>
            </a:p>
          </p:txBody>
        </p:sp>
      </p:grpSp>
      <p:grpSp>
        <p:nvGrpSpPr>
          <p:cNvPr id="37" name="组合 36"/>
          <p:cNvGrpSpPr/>
          <p:nvPr/>
        </p:nvGrpSpPr>
        <p:grpSpPr>
          <a:xfrm>
            <a:off x="5392853" y="3971161"/>
            <a:ext cx="1189647" cy="243215"/>
            <a:chOff x="5392616" y="4128423"/>
            <a:chExt cx="1190077" cy="243215"/>
          </a:xfrm>
          <a:solidFill>
            <a:schemeClr val="tx1">
              <a:lumMod val="50000"/>
              <a:lumOff val="50000"/>
            </a:schemeClr>
          </a:solidFill>
        </p:grpSpPr>
        <p:sp>
          <p:nvSpPr>
            <p:cNvPr id="38" name="Rectangle 53"/>
            <p:cNvSpPr>
              <a:spLocks noChangeArrowheads="1"/>
            </p:cNvSpPr>
            <p:nvPr/>
          </p:nvSpPr>
          <p:spPr bwMode="gray">
            <a:xfrm>
              <a:off x="5392616" y="4128423"/>
              <a:ext cx="1190077" cy="243215"/>
            </a:xfrm>
            <a:prstGeom prst="rect">
              <a:avLst/>
            </a:prstGeom>
            <a:solidFill>
              <a:schemeClr val="accent5"/>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39" name="TextBox 38"/>
            <p:cNvSpPr txBox="1"/>
            <p:nvPr/>
          </p:nvSpPr>
          <p:spPr>
            <a:xfrm>
              <a:off x="5480028" y="4181742"/>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grpSp>
        <p:nvGrpSpPr>
          <p:cNvPr id="40" name="组合 39"/>
          <p:cNvGrpSpPr/>
          <p:nvPr/>
        </p:nvGrpSpPr>
        <p:grpSpPr>
          <a:xfrm>
            <a:off x="2582913" y="4269801"/>
            <a:ext cx="1189647" cy="243215"/>
            <a:chOff x="2559049" y="4427062"/>
            <a:chExt cx="1190077" cy="243215"/>
          </a:xfrm>
          <a:solidFill>
            <a:schemeClr val="tx1">
              <a:lumMod val="50000"/>
              <a:lumOff val="50000"/>
            </a:schemeClr>
          </a:solidFill>
        </p:grpSpPr>
        <p:sp>
          <p:nvSpPr>
            <p:cNvPr id="41" name="Rectangle 53"/>
            <p:cNvSpPr>
              <a:spLocks noChangeArrowheads="1"/>
            </p:cNvSpPr>
            <p:nvPr/>
          </p:nvSpPr>
          <p:spPr bwMode="gray">
            <a:xfrm>
              <a:off x="2559049" y="4427062"/>
              <a:ext cx="1190077"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42" name="TextBox 41"/>
            <p:cNvSpPr txBox="1"/>
            <p:nvPr/>
          </p:nvSpPr>
          <p:spPr>
            <a:xfrm>
              <a:off x="3030834" y="4480381"/>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grpSp>
        <p:nvGrpSpPr>
          <p:cNvPr id="43" name="组合 42"/>
          <p:cNvGrpSpPr/>
          <p:nvPr/>
        </p:nvGrpSpPr>
        <p:grpSpPr>
          <a:xfrm>
            <a:off x="5392853" y="4269801"/>
            <a:ext cx="1189647" cy="243215"/>
            <a:chOff x="5392616" y="4427062"/>
            <a:chExt cx="1190077" cy="243215"/>
          </a:xfrm>
          <a:solidFill>
            <a:schemeClr val="tx1">
              <a:lumMod val="50000"/>
              <a:lumOff val="50000"/>
            </a:schemeClr>
          </a:solidFill>
        </p:grpSpPr>
        <p:sp>
          <p:nvSpPr>
            <p:cNvPr id="44" name="Rectangle 53"/>
            <p:cNvSpPr>
              <a:spLocks noChangeArrowheads="1"/>
            </p:cNvSpPr>
            <p:nvPr/>
          </p:nvSpPr>
          <p:spPr bwMode="gray">
            <a:xfrm>
              <a:off x="5392616" y="4427062"/>
              <a:ext cx="1190077" cy="243215"/>
            </a:xfrm>
            <a:prstGeom prst="rect">
              <a:avLst/>
            </a:prstGeom>
            <a:solidFill>
              <a:schemeClr val="tx2"/>
            </a:solidFill>
            <a:ln>
              <a:noFill/>
            </a:ln>
            <a:extLst/>
          </p:spPr>
          <p:txBody>
            <a:bodyPr wrap="none" anchor="ctr"/>
            <a:lstStyle/>
            <a:p>
              <a:pPr algn="r"/>
              <a:endParaRPr lang="zh-CN" altLang="en-US" sz="2699">
                <a:latin typeface="微软雅黑" panose="020B0503020204020204" pitchFamily="34" charset="-122"/>
                <a:ea typeface="微软雅黑" panose="020B0503020204020204" pitchFamily="34" charset="-122"/>
              </a:endParaRPr>
            </a:p>
          </p:txBody>
        </p:sp>
        <p:sp>
          <p:nvSpPr>
            <p:cNvPr id="45" name="TextBox 44"/>
            <p:cNvSpPr txBox="1"/>
            <p:nvPr/>
          </p:nvSpPr>
          <p:spPr>
            <a:xfrm>
              <a:off x="5480028" y="4480381"/>
              <a:ext cx="641055" cy="166712"/>
            </a:xfrm>
            <a:prstGeom prst="rect">
              <a:avLst/>
            </a:prstGeom>
            <a:noFill/>
          </p:spPr>
          <p:txBody>
            <a:bodyPr wrap="square" lIns="0" tIns="0" rIns="0" bIns="0" rtlCol="0">
              <a:spAutoFit/>
            </a:bodyPr>
            <a:lstStyle>
              <a:defPPr>
                <a:defRPr lang="zh-CN"/>
              </a:defPPr>
              <a:lvl1pPr algn="r">
                <a:lnSpc>
                  <a:spcPts val="1300"/>
                </a:lnSpc>
                <a:defRPr sz="900">
                  <a:solidFill>
                    <a:schemeClr val="bg1"/>
                  </a:solidFill>
                  <a:latin typeface="方正兰亭纤黑简体" pitchFamily="65" charset="-122"/>
                  <a:ea typeface="方正兰亭纤黑简体" pitchFamily="65" charset="-122"/>
                </a:defRPr>
              </a:lvl1pPr>
            </a:lstStyle>
            <a:p>
              <a:pPr algn="l"/>
              <a:r>
                <a:rPr lang="zh-CN" altLang="en-US" sz="1050" dirty="0">
                  <a:latin typeface="微软雅黑" pitchFamily="34" charset="-122"/>
                  <a:ea typeface="微软雅黑" pitchFamily="34" charset="-122"/>
                </a:rPr>
                <a:t>其他数据</a:t>
              </a:r>
              <a:endParaRPr lang="en-US" altLang="zh-CN" sz="1050" dirty="0">
                <a:latin typeface="微软雅黑" pitchFamily="34" charset="-122"/>
                <a:ea typeface="微软雅黑" pitchFamily="34" charset="-122"/>
              </a:endParaRPr>
            </a:p>
          </p:txBody>
        </p:sp>
      </p:grpSp>
      <p:sp>
        <p:nvSpPr>
          <p:cNvPr id="46" name="TextBox 45"/>
          <p:cNvSpPr txBox="1"/>
          <p:nvPr/>
        </p:nvSpPr>
        <p:spPr>
          <a:xfrm>
            <a:off x="3204876" y="951945"/>
            <a:ext cx="2735315" cy="507679"/>
          </a:xfrm>
          <a:prstGeom prst="rect">
            <a:avLst/>
          </a:prstGeom>
          <a:noFill/>
        </p:spPr>
        <p:txBody>
          <a:bodyPr wrap="square" lIns="91417" tIns="45708" rIns="91417" bIns="45708" rtlCol="0">
            <a:spAutoFit/>
          </a:bodyPr>
          <a:lstStyle/>
          <a:p>
            <a:pPr algn="ctr"/>
            <a:r>
              <a:rPr lang="zh-CN" altLang="en-US" sz="2699" b="1" dirty="0">
                <a:solidFill>
                  <a:schemeClr val="tx1">
                    <a:lumMod val="75000"/>
                    <a:lumOff val="25000"/>
                  </a:schemeClr>
                </a:solidFill>
                <a:latin typeface="微软雅黑" panose="020B0503020204020204" pitchFamily="34" charset="-122"/>
                <a:ea typeface="微软雅黑" panose="020B0503020204020204" pitchFamily="34" charset="-122"/>
              </a:rPr>
              <a:t>与上一年的比较</a:t>
            </a:r>
          </a:p>
        </p:txBody>
      </p:sp>
    </p:spTree>
    <p:extLst>
      <p:ext uri="{BB962C8B-B14F-4D97-AF65-F5344CB8AC3E}">
        <p14:creationId xmlns:p14="http://schemas.microsoft.com/office/powerpoint/2010/main" val="40634077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46"/>
                                        </p:tgtEl>
                                        <p:attrNameLst>
                                          <p:attrName>style.visibility</p:attrName>
                                        </p:attrNameLst>
                                      </p:cBhvr>
                                      <p:to>
                                        <p:strVal val="visible"/>
                                      </p:to>
                                    </p:set>
                                    <p:set>
                                      <p:cBhvr>
                                        <p:cTn id="7" dur="68" fill="hold">
                                          <p:stCondLst>
                                            <p:cond delay="0"/>
                                          </p:stCondLst>
                                        </p:cTn>
                                        <p:tgtEl>
                                          <p:spTgt spid="46"/>
                                        </p:tgtEl>
                                        <p:attrNameLst>
                                          <p:attrName>style.rotation</p:attrName>
                                        </p:attrNameLst>
                                      </p:cBhvr>
                                      <p:to>
                                        <p:strVal val="-45.0"/>
                                      </p:to>
                                    </p:set>
                                    <p:anim calcmode="lin" valueType="num">
                                      <p:cBhvr>
                                        <p:cTn id="8" dur="68" fill="hold">
                                          <p:stCondLst>
                                            <p:cond delay="68"/>
                                          </p:stCondLst>
                                        </p:cTn>
                                        <p:tgtEl>
                                          <p:spTgt spid="46"/>
                                        </p:tgtEl>
                                        <p:attrNameLst>
                                          <p:attrName>style.rotation</p:attrName>
                                        </p:attrNameLst>
                                      </p:cBhvr>
                                      <p:tavLst>
                                        <p:tav tm="0">
                                          <p:val>
                                            <p:fltVal val="-45"/>
                                          </p:val>
                                        </p:tav>
                                        <p:tav tm="69900">
                                          <p:val>
                                            <p:fltVal val="45"/>
                                          </p:val>
                                        </p:tav>
                                        <p:tav tm="100000">
                                          <p:val>
                                            <p:fltVal val="0"/>
                                          </p:val>
                                        </p:tav>
                                      </p:tavLst>
                                    </p:anim>
                                    <p:anim calcmode="lin" valueType="num">
                                      <p:cBhvr>
                                        <p:cTn id="9" dur="68" fill="hold">
                                          <p:stCondLst>
                                            <p:cond delay="0"/>
                                          </p:stCondLst>
                                        </p:cTn>
                                        <p:tgtEl>
                                          <p:spTgt spid="46"/>
                                        </p:tgtEl>
                                        <p:attrNameLst>
                                          <p:attrName>ppt_y</p:attrName>
                                        </p:attrNameLst>
                                      </p:cBhvr>
                                      <p:tavLst>
                                        <p:tav tm="0">
                                          <p:val>
                                            <p:strVal val="#ppt_y-1"/>
                                          </p:val>
                                        </p:tav>
                                        <p:tav tm="100000">
                                          <p:val>
                                            <p:strVal val="#ppt_y-(0.354*#ppt_w-0.172*#ppt_h)"/>
                                          </p:val>
                                        </p:tav>
                                      </p:tavLst>
                                    </p:anim>
                                    <p:anim calcmode="lin" valueType="num">
                                      <p:cBhvr>
                                        <p:cTn id="10" dur="23" decel="50000" autoRev="1" fill="hold">
                                          <p:stCondLst>
                                            <p:cond delay="68"/>
                                          </p:stCondLst>
                                        </p:cTn>
                                        <p:tgtEl>
                                          <p:spTgt spid="46"/>
                                        </p:tgtEl>
                                        <p:attrNameLst>
                                          <p:attrName>ppt_y</p:attrName>
                                        </p:attrNameLst>
                                      </p:cBhvr>
                                      <p:tavLst>
                                        <p:tav tm="0">
                                          <p:val>
                                            <p:strVal val="#ppt_y-(0.354*#ppt_w-0.172*#ppt_h)"/>
                                          </p:val>
                                        </p:tav>
                                        <p:tav tm="100000">
                                          <p:val>
                                            <p:strVal val="#ppt_y-(0.354*#ppt_w-0.172*#ppt_h)-#ppt_h/2"/>
                                          </p:val>
                                        </p:tav>
                                      </p:tavLst>
                                    </p:anim>
                                    <p:anim calcmode="lin" valueType="num">
                                      <p:cBhvr>
                                        <p:cTn id="11" dur="20" fill="hold">
                                          <p:stCondLst>
                                            <p:cond delay="130"/>
                                          </p:stCondLst>
                                        </p:cTn>
                                        <p:tgtEl>
                                          <p:spTgt spid="4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600"/>
                            </p:stCondLst>
                            <p:childTnLst>
                              <p:par>
                                <p:cTn id="13" presetID="16" presetClass="entr" presetSubtype="2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Horizontal)">
                                      <p:cBhvr>
                                        <p:cTn id="15" dur="500"/>
                                        <p:tgtEl>
                                          <p:spTgt spid="4"/>
                                        </p:tgtEl>
                                      </p:cBhvr>
                                    </p:animEffect>
                                  </p:childTnLst>
                                </p:cTn>
                              </p:par>
                              <p:par>
                                <p:cTn id="16" presetID="5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2" presetClass="entr" presetSubtype="8" fill="hold" grpId="0" nodeType="withEffect">
                                  <p:stCondLst>
                                    <p:cond delay="25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25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0-#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75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1+#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100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0-#ppt_w/2"/>
                                          </p:val>
                                        </p:tav>
                                        <p:tav tm="100000">
                                          <p:val>
                                            <p:strVal val="#ppt_x"/>
                                          </p:val>
                                        </p:tav>
                                      </p:tavLst>
                                    </p:anim>
                                    <p:anim calcmode="lin" valueType="num">
                                      <p:cBhvr additive="base">
                                        <p:cTn id="48" dur="5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100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1+#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125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0-#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125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fill="hold"/>
                                        <p:tgtEl>
                                          <p:spTgt spid="31"/>
                                        </p:tgtEl>
                                        <p:attrNameLst>
                                          <p:attrName>ppt_x</p:attrName>
                                        </p:attrNameLst>
                                      </p:cBhvr>
                                      <p:tavLst>
                                        <p:tav tm="0">
                                          <p:val>
                                            <p:strVal val="1+#ppt_w/2"/>
                                          </p:val>
                                        </p:tav>
                                        <p:tav tm="100000">
                                          <p:val>
                                            <p:strVal val="#ppt_x"/>
                                          </p:val>
                                        </p:tav>
                                      </p:tavLst>
                                    </p:anim>
                                    <p:anim calcmode="lin" valueType="num">
                                      <p:cBhvr additive="base">
                                        <p:cTn id="60" dur="500" fill="hold"/>
                                        <p:tgtEl>
                                          <p:spTgt spid="3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150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150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1+#ppt_w/2"/>
                                          </p:val>
                                        </p:tav>
                                        <p:tav tm="100000">
                                          <p:val>
                                            <p:strVal val="#ppt_x"/>
                                          </p:val>
                                        </p:tav>
                                      </p:tavLst>
                                    </p:anim>
                                    <p:anim calcmode="lin" valueType="num">
                                      <p:cBhvr additive="base">
                                        <p:cTn id="68" dur="500" fill="hold"/>
                                        <p:tgtEl>
                                          <p:spTgt spid="34"/>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175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0-#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175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500" fill="hold"/>
                                        <p:tgtEl>
                                          <p:spTgt spid="37"/>
                                        </p:tgtEl>
                                        <p:attrNameLst>
                                          <p:attrName>ppt_x</p:attrName>
                                        </p:attrNameLst>
                                      </p:cBhvr>
                                      <p:tavLst>
                                        <p:tav tm="0">
                                          <p:val>
                                            <p:strVal val="1+#ppt_w/2"/>
                                          </p:val>
                                        </p:tav>
                                        <p:tav tm="100000">
                                          <p:val>
                                            <p:strVal val="#ppt_x"/>
                                          </p:val>
                                        </p:tav>
                                      </p:tavLst>
                                    </p:anim>
                                    <p:anim calcmode="lin" valueType="num">
                                      <p:cBhvr additive="base">
                                        <p:cTn id="76" dur="500" fill="hold"/>
                                        <p:tgtEl>
                                          <p:spTgt spid="37"/>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200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500" fill="hold"/>
                                        <p:tgtEl>
                                          <p:spTgt spid="40"/>
                                        </p:tgtEl>
                                        <p:attrNameLst>
                                          <p:attrName>ppt_x</p:attrName>
                                        </p:attrNameLst>
                                      </p:cBhvr>
                                      <p:tavLst>
                                        <p:tav tm="0">
                                          <p:val>
                                            <p:strVal val="0-#ppt_w/2"/>
                                          </p:val>
                                        </p:tav>
                                        <p:tav tm="100000">
                                          <p:val>
                                            <p:strVal val="#ppt_x"/>
                                          </p:val>
                                        </p:tav>
                                      </p:tavLst>
                                    </p:anim>
                                    <p:anim calcmode="lin" valueType="num">
                                      <p:cBhvr additive="base">
                                        <p:cTn id="80" dur="500" fill="hold"/>
                                        <p:tgtEl>
                                          <p:spTgt spid="40"/>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000"/>
                                  </p:stCondLst>
                                  <p:childTnLst>
                                    <p:set>
                                      <p:cBhvr>
                                        <p:cTn id="82" dur="1" fill="hold">
                                          <p:stCondLst>
                                            <p:cond delay="0"/>
                                          </p:stCondLst>
                                        </p:cTn>
                                        <p:tgtEl>
                                          <p:spTgt spid="43"/>
                                        </p:tgtEl>
                                        <p:attrNameLst>
                                          <p:attrName>style.visibility</p:attrName>
                                        </p:attrNameLst>
                                      </p:cBhvr>
                                      <p:to>
                                        <p:strVal val="visible"/>
                                      </p:to>
                                    </p:set>
                                    <p:anim calcmode="lin" valueType="num">
                                      <p:cBhvr additive="base">
                                        <p:cTn id="83" dur="500" fill="hold"/>
                                        <p:tgtEl>
                                          <p:spTgt spid="43"/>
                                        </p:tgtEl>
                                        <p:attrNameLst>
                                          <p:attrName>ppt_x</p:attrName>
                                        </p:attrNameLst>
                                      </p:cBhvr>
                                      <p:tavLst>
                                        <p:tav tm="0">
                                          <p:val>
                                            <p:strVal val="1+#ppt_w/2"/>
                                          </p:val>
                                        </p:tav>
                                        <p:tav tm="100000">
                                          <p:val>
                                            <p:strVal val="#ppt_x"/>
                                          </p:val>
                                        </p:tav>
                                      </p:tavLst>
                                    </p:anim>
                                    <p:anim calcmode="lin" valueType="num">
                                      <p:cBhvr additive="base">
                                        <p:cTn id="8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9"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1743076" y="2309687"/>
            <a:ext cx="1159453" cy="1159453"/>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b="1" dirty="0">
                <a:latin typeface="Arial" panose="020B0604020202020204" pitchFamily="34" charset="0"/>
                <a:ea typeface="微软雅黑" panose="020B0503020204020204" pitchFamily="34" charset="-122"/>
              </a:rPr>
              <a:t>添加</a:t>
            </a:r>
            <a:endParaRPr lang="en-US" altLang="zh-CN" b="1" dirty="0">
              <a:latin typeface="Arial" panose="020B0604020202020204" pitchFamily="34" charset="0"/>
              <a:ea typeface="微软雅黑" panose="020B0503020204020204" pitchFamily="34" charset="-122"/>
            </a:endParaRPr>
          </a:p>
          <a:p>
            <a:pPr algn="ctr"/>
            <a:r>
              <a:rPr lang="zh-CN" altLang="en-US" b="1" dirty="0">
                <a:latin typeface="Arial" panose="020B0604020202020204" pitchFamily="34" charset="0"/>
                <a:ea typeface="微软雅黑" panose="020B0503020204020204" pitchFamily="34" charset="-122"/>
              </a:rPr>
              <a:t>标题</a:t>
            </a:r>
          </a:p>
        </p:txBody>
      </p:sp>
      <p:grpSp>
        <p:nvGrpSpPr>
          <p:cNvPr id="7" name="组合 6"/>
          <p:cNvGrpSpPr/>
          <p:nvPr/>
        </p:nvGrpSpPr>
        <p:grpSpPr>
          <a:xfrm>
            <a:off x="687223" y="1253834"/>
            <a:ext cx="3271157" cy="3271157"/>
            <a:chOff x="3526104" y="876860"/>
            <a:chExt cx="5124410" cy="5124410"/>
          </a:xfrm>
        </p:grpSpPr>
        <p:sp>
          <p:nvSpPr>
            <p:cNvPr id="8" name="空心弧 7"/>
            <p:cNvSpPr/>
            <p:nvPr/>
          </p:nvSpPr>
          <p:spPr>
            <a:xfrm>
              <a:off x="4116050" y="1466806"/>
              <a:ext cx="3944518" cy="3944518"/>
            </a:xfrm>
            <a:prstGeom prst="blockArc">
              <a:avLst>
                <a:gd name="adj1" fmla="val 10800000"/>
                <a:gd name="adj2" fmla="val 162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空心弧 8"/>
            <p:cNvSpPr/>
            <p:nvPr/>
          </p:nvSpPr>
          <p:spPr>
            <a:xfrm>
              <a:off x="4116050" y="1466806"/>
              <a:ext cx="3944518" cy="3944518"/>
            </a:xfrm>
            <a:prstGeom prst="blockArc">
              <a:avLst>
                <a:gd name="adj1" fmla="val 5400000"/>
                <a:gd name="adj2" fmla="val 108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0" name="空心弧 9"/>
            <p:cNvSpPr/>
            <p:nvPr/>
          </p:nvSpPr>
          <p:spPr>
            <a:xfrm>
              <a:off x="4116050" y="1466806"/>
              <a:ext cx="3944518" cy="3944518"/>
            </a:xfrm>
            <a:prstGeom prst="blockArc">
              <a:avLst>
                <a:gd name="adj1" fmla="val 0"/>
                <a:gd name="adj2" fmla="val 54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1" name="空心弧 10"/>
            <p:cNvSpPr/>
            <p:nvPr/>
          </p:nvSpPr>
          <p:spPr>
            <a:xfrm>
              <a:off x="4116050" y="1466806"/>
              <a:ext cx="3944518" cy="3944518"/>
            </a:xfrm>
            <a:prstGeom prst="blockArc">
              <a:avLst>
                <a:gd name="adj1" fmla="val 16200000"/>
                <a:gd name="adj2" fmla="val 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nvGrpSpPr>
            <p:cNvPr id="12" name="组合 11"/>
            <p:cNvGrpSpPr/>
            <p:nvPr/>
          </p:nvGrpSpPr>
          <p:grpSpPr>
            <a:xfrm>
              <a:off x="5452593" y="4729836"/>
              <a:ext cx="1271434" cy="1271434"/>
              <a:chOff x="5147792" y="4934845"/>
              <a:chExt cx="1007417" cy="1007417"/>
            </a:xfrm>
          </p:grpSpPr>
          <p:sp>
            <p:nvSpPr>
              <p:cNvPr id="37" name="任意多边形 36"/>
              <p:cNvSpPr/>
              <p:nvPr/>
            </p:nvSpPr>
            <p:spPr>
              <a:xfrm>
                <a:off x="5147792" y="4934845"/>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38" name="Group 4"/>
              <p:cNvGrpSpPr>
                <a:grpSpLocks noChangeAspect="1"/>
              </p:cNvGrpSpPr>
              <p:nvPr/>
            </p:nvGrpSpPr>
            <p:grpSpPr bwMode="auto">
              <a:xfrm>
                <a:off x="5418313" y="5176357"/>
                <a:ext cx="466374" cy="524392"/>
                <a:chOff x="3313" y="3205"/>
                <a:chExt cx="418" cy="470"/>
              </a:xfrm>
              <a:solidFill>
                <a:schemeClr val="bg1"/>
              </a:solidFill>
            </p:grpSpPr>
            <p:sp>
              <p:nvSpPr>
                <p:cNvPr id="39" name="Freeform 5"/>
                <p:cNvSpPr>
                  <a:spLocks/>
                </p:cNvSpPr>
                <p:nvPr/>
              </p:nvSpPr>
              <p:spPr bwMode="auto">
                <a:xfrm>
                  <a:off x="3392" y="3507"/>
                  <a:ext cx="206" cy="12"/>
                </a:xfrm>
                <a:custGeom>
                  <a:avLst/>
                  <a:gdLst>
                    <a:gd name="T0" fmla="*/ 84 w 86"/>
                    <a:gd name="T1" fmla="*/ 0 h 5"/>
                    <a:gd name="T2" fmla="*/ 3 w 86"/>
                    <a:gd name="T3" fmla="*/ 0 h 5"/>
                    <a:gd name="T4" fmla="*/ 0 w 86"/>
                    <a:gd name="T5" fmla="*/ 3 h 5"/>
                    <a:gd name="T6" fmla="*/ 3 w 86"/>
                    <a:gd name="T7" fmla="*/ 5 h 5"/>
                    <a:gd name="T8" fmla="*/ 84 w 86"/>
                    <a:gd name="T9" fmla="*/ 5 h 5"/>
                    <a:gd name="T10" fmla="*/ 86 w 86"/>
                    <a:gd name="T11" fmla="*/ 3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
                <p:cNvSpPr>
                  <a:spLocks/>
                </p:cNvSpPr>
                <p:nvPr/>
              </p:nvSpPr>
              <p:spPr bwMode="auto">
                <a:xfrm>
                  <a:off x="3392" y="3442"/>
                  <a:ext cx="206" cy="12"/>
                </a:xfrm>
                <a:custGeom>
                  <a:avLst/>
                  <a:gdLst>
                    <a:gd name="T0" fmla="*/ 84 w 86"/>
                    <a:gd name="T1" fmla="*/ 0 h 5"/>
                    <a:gd name="T2" fmla="*/ 3 w 86"/>
                    <a:gd name="T3" fmla="*/ 0 h 5"/>
                    <a:gd name="T4" fmla="*/ 0 w 86"/>
                    <a:gd name="T5" fmla="*/ 2 h 5"/>
                    <a:gd name="T6" fmla="*/ 3 w 86"/>
                    <a:gd name="T7" fmla="*/ 5 h 5"/>
                    <a:gd name="T8" fmla="*/ 84 w 86"/>
                    <a:gd name="T9" fmla="*/ 5 h 5"/>
                    <a:gd name="T10" fmla="*/ 86 w 86"/>
                    <a:gd name="T11" fmla="*/ 2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
                <p:cNvSpPr>
                  <a:spLocks/>
                </p:cNvSpPr>
                <p:nvPr/>
              </p:nvSpPr>
              <p:spPr bwMode="auto">
                <a:xfrm>
                  <a:off x="3392" y="3375"/>
                  <a:ext cx="206" cy="14"/>
                </a:xfrm>
                <a:custGeom>
                  <a:avLst/>
                  <a:gdLst>
                    <a:gd name="T0" fmla="*/ 84 w 86"/>
                    <a:gd name="T1" fmla="*/ 0 h 6"/>
                    <a:gd name="T2" fmla="*/ 3 w 86"/>
                    <a:gd name="T3" fmla="*/ 0 h 6"/>
                    <a:gd name="T4" fmla="*/ 0 w 86"/>
                    <a:gd name="T5" fmla="*/ 3 h 6"/>
                    <a:gd name="T6" fmla="*/ 3 w 86"/>
                    <a:gd name="T7" fmla="*/ 6 h 6"/>
                    <a:gd name="T8" fmla="*/ 84 w 86"/>
                    <a:gd name="T9" fmla="*/ 6 h 6"/>
                    <a:gd name="T10" fmla="*/ 86 w 86"/>
                    <a:gd name="T11" fmla="*/ 3 h 6"/>
                    <a:gd name="T12" fmla="*/ 84 w 8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p:cNvSpPr>
                  <a:spLocks noEditPoints="1"/>
                </p:cNvSpPr>
                <p:nvPr/>
              </p:nvSpPr>
              <p:spPr bwMode="auto">
                <a:xfrm>
                  <a:off x="3313" y="3205"/>
                  <a:ext cx="418" cy="470"/>
                </a:xfrm>
                <a:custGeom>
                  <a:avLst/>
                  <a:gdLst>
                    <a:gd name="T0" fmla="*/ 174 w 174"/>
                    <a:gd name="T1" fmla="*/ 25 h 196"/>
                    <a:gd name="T2" fmla="*/ 149 w 174"/>
                    <a:gd name="T3" fmla="*/ 0 h 196"/>
                    <a:gd name="T4" fmla="*/ 25 w 174"/>
                    <a:gd name="T5" fmla="*/ 0 h 196"/>
                    <a:gd name="T6" fmla="*/ 25 w 174"/>
                    <a:gd name="T7" fmla="*/ 0 h 196"/>
                    <a:gd name="T8" fmla="*/ 25 w 174"/>
                    <a:gd name="T9" fmla="*/ 0 h 196"/>
                    <a:gd name="T10" fmla="*/ 0 w 174"/>
                    <a:gd name="T11" fmla="*/ 25 h 196"/>
                    <a:gd name="T12" fmla="*/ 0 w 174"/>
                    <a:gd name="T13" fmla="*/ 169 h 196"/>
                    <a:gd name="T14" fmla="*/ 2 w 174"/>
                    <a:gd name="T15" fmla="*/ 174 h 196"/>
                    <a:gd name="T16" fmla="*/ 22 w 174"/>
                    <a:gd name="T17" fmla="*/ 193 h 196"/>
                    <a:gd name="T18" fmla="*/ 31 w 174"/>
                    <a:gd name="T19" fmla="*/ 193 h 196"/>
                    <a:gd name="T20" fmla="*/ 52 w 174"/>
                    <a:gd name="T21" fmla="*/ 173 h 196"/>
                    <a:gd name="T22" fmla="*/ 73 w 174"/>
                    <a:gd name="T23" fmla="*/ 194 h 196"/>
                    <a:gd name="T24" fmla="*/ 82 w 174"/>
                    <a:gd name="T25" fmla="*/ 194 h 196"/>
                    <a:gd name="T26" fmla="*/ 104 w 174"/>
                    <a:gd name="T27" fmla="*/ 173 h 196"/>
                    <a:gd name="T28" fmla="*/ 125 w 174"/>
                    <a:gd name="T29" fmla="*/ 194 h 196"/>
                    <a:gd name="T30" fmla="*/ 130 w 174"/>
                    <a:gd name="T31" fmla="*/ 196 h 196"/>
                    <a:gd name="T32" fmla="*/ 134 w 174"/>
                    <a:gd name="T33" fmla="*/ 194 h 196"/>
                    <a:gd name="T34" fmla="*/ 153 w 174"/>
                    <a:gd name="T35" fmla="*/ 175 h 196"/>
                    <a:gd name="T36" fmla="*/ 155 w 174"/>
                    <a:gd name="T37" fmla="*/ 170 h 196"/>
                    <a:gd name="T38" fmla="*/ 155 w 174"/>
                    <a:gd name="T39" fmla="*/ 49 h 196"/>
                    <a:gd name="T40" fmla="*/ 174 w 174"/>
                    <a:gd name="T41" fmla="*/ 25 h 196"/>
                    <a:gd name="T42" fmla="*/ 130 w 174"/>
                    <a:gd name="T43" fmla="*/ 180 h 196"/>
                    <a:gd name="T44" fmla="*/ 108 w 174"/>
                    <a:gd name="T45" fmla="*/ 159 h 196"/>
                    <a:gd name="T46" fmla="*/ 99 w 174"/>
                    <a:gd name="T47" fmla="*/ 159 h 196"/>
                    <a:gd name="T48" fmla="*/ 78 w 174"/>
                    <a:gd name="T49" fmla="*/ 180 h 196"/>
                    <a:gd name="T50" fmla="*/ 57 w 174"/>
                    <a:gd name="T51" fmla="*/ 159 h 196"/>
                    <a:gd name="T52" fmla="*/ 47 w 174"/>
                    <a:gd name="T53" fmla="*/ 159 h 196"/>
                    <a:gd name="T54" fmla="*/ 27 w 174"/>
                    <a:gd name="T55" fmla="*/ 179 h 196"/>
                    <a:gd name="T56" fmla="*/ 13 w 174"/>
                    <a:gd name="T57" fmla="*/ 166 h 196"/>
                    <a:gd name="T58" fmla="*/ 13 w 174"/>
                    <a:gd name="T59" fmla="*/ 25 h 196"/>
                    <a:gd name="T60" fmla="*/ 25 w 174"/>
                    <a:gd name="T61" fmla="*/ 14 h 196"/>
                    <a:gd name="T62" fmla="*/ 25 w 174"/>
                    <a:gd name="T63" fmla="*/ 14 h 196"/>
                    <a:gd name="T64" fmla="*/ 25 w 174"/>
                    <a:gd name="T65" fmla="*/ 14 h 196"/>
                    <a:gd name="T66" fmla="*/ 25 w 174"/>
                    <a:gd name="T67" fmla="*/ 14 h 196"/>
                    <a:gd name="T68" fmla="*/ 37 w 174"/>
                    <a:gd name="T69" fmla="*/ 25 h 196"/>
                    <a:gd name="T70" fmla="*/ 25 w 174"/>
                    <a:gd name="T71" fmla="*/ 36 h 196"/>
                    <a:gd name="T72" fmla="*/ 18 w 174"/>
                    <a:gd name="T73" fmla="*/ 43 h 196"/>
                    <a:gd name="T74" fmla="*/ 25 w 174"/>
                    <a:gd name="T75" fmla="*/ 50 h 196"/>
                    <a:gd name="T76" fmla="*/ 142 w 174"/>
                    <a:gd name="T77" fmla="*/ 50 h 196"/>
                    <a:gd name="T78" fmla="*/ 142 w 174"/>
                    <a:gd name="T79" fmla="*/ 168 h 196"/>
                    <a:gd name="T80" fmla="*/ 130 w 174"/>
                    <a:gd name="T81" fmla="*/ 180 h 196"/>
                    <a:gd name="T82" fmla="*/ 149 w 174"/>
                    <a:gd name="T83" fmla="*/ 36 h 196"/>
                    <a:gd name="T84" fmla="*/ 47 w 174"/>
                    <a:gd name="T85" fmla="*/ 36 h 196"/>
                    <a:gd name="T86" fmla="*/ 50 w 174"/>
                    <a:gd name="T87" fmla="*/ 25 h 196"/>
                    <a:gd name="T88" fmla="*/ 47 w 174"/>
                    <a:gd name="T89" fmla="*/ 14 h 196"/>
                    <a:gd name="T90" fmla="*/ 149 w 174"/>
                    <a:gd name="T91" fmla="*/ 14 h 196"/>
                    <a:gd name="T92" fmla="*/ 161 w 174"/>
                    <a:gd name="T93" fmla="*/ 25 h 196"/>
                    <a:gd name="T94" fmla="*/ 149 w 174"/>
                    <a:gd name="T95" fmla="*/ 3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3" name="组合 12"/>
            <p:cNvGrpSpPr/>
            <p:nvPr/>
          </p:nvGrpSpPr>
          <p:grpSpPr>
            <a:xfrm>
              <a:off x="3526104" y="2803349"/>
              <a:ext cx="1271434" cy="1271434"/>
              <a:chOff x="3621344" y="3408398"/>
              <a:chExt cx="1007417" cy="1007417"/>
            </a:xfrm>
          </p:grpSpPr>
          <p:sp>
            <p:nvSpPr>
              <p:cNvPr id="30" name="任意多边形 29"/>
              <p:cNvSpPr/>
              <p:nvPr/>
            </p:nvSpPr>
            <p:spPr>
              <a:xfrm>
                <a:off x="3621344" y="3408398"/>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31" name="Group 11"/>
              <p:cNvGrpSpPr>
                <a:grpSpLocks noChangeAspect="1"/>
              </p:cNvGrpSpPr>
              <p:nvPr/>
            </p:nvGrpSpPr>
            <p:grpSpPr bwMode="auto">
              <a:xfrm>
                <a:off x="3916411" y="3654075"/>
                <a:ext cx="417282" cy="524392"/>
                <a:chOff x="2398" y="2256"/>
                <a:chExt cx="374" cy="470"/>
              </a:xfrm>
              <a:solidFill>
                <a:schemeClr val="bg1"/>
              </a:solidFill>
            </p:grpSpPr>
            <p:sp>
              <p:nvSpPr>
                <p:cNvPr id="32" name="Freeform 12"/>
                <p:cNvSpPr>
                  <a:spLocks/>
                </p:cNvSpPr>
                <p:nvPr/>
              </p:nvSpPr>
              <p:spPr bwMode="auto">
                <a:xfrm>
                  <a:off x="2478" y="2558"/>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3"/>
                <p:cNvSpPr>
                  <a:spLocks/>
                </p:cNvSpPr>
                <p:nvPr/>
              </p:nvSpPr>
              <p:spPr bwMode="auto">
                <a:xfrm>
                  <a:off x="2478" y="2505"/>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4"/>
                <p:cNvSpPr>
                  <a:spLocks/>
                </p:cNvSpPr>
                <p:nvPr/>
              </p:nvSpPr>
              <p:spPr bwMode="auto">
                <a:xfrm>
                  <a:off x="2478" y="2452"/>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5"/>
                <p:cNvSpPr>
                  <a:spLocks/>
                </p:cNvSpPr>
                <p:nvPr/>
              </p:nvSpPr>
              <p:spPr bwMode="auto">
                <a:xfrm>
                  <a:off x="2478" y="2402"/>
                  <a:ext cx="101" cy="12"/>
                </a:xfrm>
                <a:custGeom>
                  <a:avLst/>
                  <a:gdLst>
                    <a:gd name="T0" fmla="*/ 2 w 42"/>
                    <a:gd name="T1" fmla="*/ 5 h 5"/>
                    <a:gd name="T2" fmla="*/ 39 w 42"/>
                    <a:gd name="T3" fmla="*/ 5 h 5"/>
                    <a:gd name="T4" fmla="*/ 42 w 42"/>
                    <a:gd name="T5" fmla="*/ 2 h 5"/>
                    <a:gd name="T6" fmla="*/ 39 w 42"/>
                    <a:gd name="T7" fmla="*/ 0 h 5"/>
                    <a:gd name="T8" fmla="*/ 2 w 42"/>
                    <a:gd name="T9" fmla="*/ 0 h 5"/>
                    <a:gd name="T10" fmla="*/ 0 w 42"/>
                    <a:gd name="T11" fmla="*/ 2 h 5"/>
                    <a:gd name="T12" fmla="*/ 2 w 4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42" h="5">
                      <a:moveTo>
                        <a:pt x="2" y="5"/>
                      </a:moveTo>
                      <a:cubicBezTo>
                        <a:pt x="39" y="5"/>
                        <a:pt x="39" y="5"/>
                        <a:pt x="39" y="5"/>
                      </a:cubicBezTo>
                      <a:cubicBezTo>
                        <a:pt x="41" y="5"/>
                        <a:pt x="42" y="4"/>
                        <a:pt x="42" y="2"/>
                      </a:cubicBezTo>
                      <a:cubicBezTo>
                        <a:pt x="42" y="1"/>
                        <a:pt x="41" y="0"/>
                        <a:pt x="39" y="0"/>
                      </a:cubicBezTo>
                      <a:cubicBezTo>
                        <a:pt x="2" y="0"/>
                        <a:pt x="2" y="0"/>
                        <a:pt x="2" y="0"/>
                      </a:cubicBezTo>
                      <a:cubicBezTo>
                        <a:pt x="1" y="0"/>
                        <a:pt x="0" y="1"/>
                        <a:pt x="0" y="2"/>
                      </a:cubicBezTo>
                      <a:cubicBezTo>
                        <a:pt x="0" y="4"/>
                        <a:pt x="1" y="5"/>
                        <a:pt x="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6"/>
                <p:cNvSpPr>
                  <a:spLocks noEditPoints="1"/>
                </p:cNvSpPr>
                <p:nvPr/>
              </p:nvSpPr>
              <p:spPr bwMode="auto">
                <a:xfrm>
                  <a:off x="2398" y="2256"/>
                  <a:ext cx="374" cy="470"/>
                </a:xfrm>
                <a:custGeom>
                  <a:avLst/>
                  <a:gdLst>
                    <a:gd name="T0" fmla="*/ 153 w 155"/>
                    <a:gd name="T1" fmla="*/ 31 h 196"/>
                    <a:gd name="T2" fmla="*/ 125 w 155"/>
                    <a:gd name="T3" fmla="*/ 2 h 196"/>
                    <a:gd name="T4" fmla="*/ 120 w 155"/>
                    <a:gd name="T5" fmla="*/ 0 h 196"/>
                    <a:gd name="T6" fmla="*/ 6 w 155"/>
                    <a:gd name="T7" fmla="*/ 0 h 196"/>
                    <a:gd name="T8" fmla="*/ 0 w 155"/>
                    <a:gd name="T9" fmla="*/ 7 h 196"/>
                    <a:gd name="T10" fmla="*/ 0 w 155"/>
                    <a:gd name="T11" fmla="*/ 169 h 196"/>
                    <a:gd name="T12" fmla="*/ 2 w 155"/>
                    <a:gd name="T13" fmla="*/ 174 h 196"/>
                    <a:gd name="T14" fmla="*/ 22 w 155"/>
                    <a:gd name="T15" fmla="*/ 193 h 196"/>
                    <a:gd name="T16" fmla="*/ 31 w 155"/>
                    <a:gd name="T17" fmla="*/ 193 h 196"/>
                    <a:gd name="T18" fmla="*/ 52 w 155"/>
                    <a:gd name="T19" fmla="*/ 173 h 196"/>
                    <a:gd name="T20" fmla="*/ 73 w 155"/>
                    <a:gd name="T21" fmla="*/ 194 h 196"/>
                    <a:gd name="T22" fmla="*/ 82 w 155"/>
                    <a:gd name="T23" fmla="*/ 194 h 196"/>
                    <a:gd name="T24" fmla="*/ 103 w 155"/>
                    <a:gd name="T25" fmla="*/ 173 h 196"/>
                    <a:gd name="T26" fmla="*/ 125 w 155"/>
                    <a:gd name="T27" fmla="*/ 194 h 196"/>
                    <a:gd name="T28" fmla="*/ 129 w 155"/>
                    <a:gd name="T29" fmla="*/ 196 h 196"/>
                    <a:gd name="T30" fmla="*/ 134 w 155"/>
                    <a:gd name="T31" fmla="*/ 194 h 196"/>
                    <a:gd name="T32" fmla="*/ 153 w 155"/>
                    <a:gd name="T33" fmla="*/ 175 h 196"/>
                    <a:gd name="T34" fmla="*/ 155 w 155"/>
                    <a:gd name="T35" fmla="*/ 170 h 196"/>
                    <a:gd name="T36" fmla="*/ 155 w 155"/>
                    <a:gd name="T37" fmla="*/ 35 h 196"/>
                    <a:gd name="T38" fmla="*/ 153 w 155"/>
                    <a:gd name="T39" fmla="*/ 31 h 196"/>
                    <a:gd name="T40" fmla="*/ 129 w 155"/>
                    <a:gd name="T41" fmla="*/ 180 h 196"/>
                    <a:gd name="T42" fmla="*/ 108 w 155"/>
                    <a:gd name="T43" fmla="*/ 159 h 196"/>
                    <a:gd name="T44" fmla="*/ 99 w 155"/>
                    <a:gd name="T45" fmla="*/ 159 h 196"/>
                    <a:gd name="T46" fmla="*/ 77 w 155"/>
                    <a:gd name="T47" fmla="*/ 180 h 196"/>
                    <a:gd name="T48" fmla="*/ 56 w 155"/>
                    <a:gd name="T49" fmla="*/ 159 h 196"/>
                    <a:gd name="T50" fmla="*/ 52 w 155"/>
                    <a:gd name="T51" fmla="*/ 157 h 196"/>
                    <a:gd name="T52" fmla="*/ 47 w 155"/>
                    <a:gd name="T53" fmla="*/ 159 h 196"/>
                    <a:gd name="T54" fmla="*/ 26 w 155"/>
                    <a:gd name="T55" fmla="*/ 179 h 196"/>
                    <a:gd name="T56" fmla="*/ 13 w 155"/>
                    <a:gd name="T57" fmla="*/ 166 h 196"/>
                    <a:gd name="T58" fmla="*/ 13 w 155"/>
                    <a:gd name="T59" fmla="*/ 14 h 196"/>
                    <a:gd name="T60" fmla="*/ 116 w 155"/>
                    <a:gd name="T61" fmla="*/ 14 h 196"/>
                    <a:gd name="T62" fmla="*/ 116 w 155"/>
                    <a:gd name="T63" fmla="*/ 35 h 196"/>
                    <a:gd name="T64" fmla="*/ 120 w 155"/>
                    <a:gd name="T65" fmla="*/ 39 h 196"/>
                    <a:gd name="T66" fmla="*/ 142 w 155"/>
                    <a:gd name="T67" fmla="*/ 39 h 196"/>
                    <a:gd name="T68" fmla="*/ 142 w 155"/>
                    <a:gd name="T69" fmla="*/ 168 h 196"/>
                    <a:gd name="T70" fmla="*/ 129 w 155"/>
                    <a:gd name="T71"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5" h="196">
                      <a:moveTo>
                        <a:pt x="153" y="31"/>
                      </a:moveTo>
                      <a:cubicBezTo>
                        <a:pt x="125" y="2"/>
                        <a:pt x="125" y="2"/>
                        <a:pt x="125" y="2"/>
                      </a:cubicBezTo>
                      <a:cubicBezTo>
                        <a:pt x="123" y="1"/>
                        <a:pt x="122" y="0"/>
                        <a:pt x="120" y="0"/>
                      </a:cubicBezTo>
                      <a:cubicBezTo>
                        <a:pt x="6" y="0"/>
                        <a:pt x="6" y="0"/>
                        <a:pt x="6" y="0"/>
                      </a:cubicBezTo>
                      <a:cubicBezTo>
                        <a:pt x="3" y="0"/>
                        <a:pt x="0" y="3"/>
                        <a:pt x="0" y="7"/>
                      </a:cubicBezTo>
                      <a:cubicBezTo>
                        <a:pt x="0" y="169"/>
                        <a:pt x="0" y="169"/>
                        <a:pt x="0" y="169"/>
                      </a:cubicBezTo>
                      <a:cubicBezTo>
                        <a:pt x="0" y="171"/>
                        <a:pt x="0" y="172"/>
                        <a:pt x="2" y="174"/>
                      </a:cubicBezTo>
                      <a:cubicBezTo>
                        <a:pt x="22" y="193"/>
                        <a:pt x="22" y="193"/>
                        <a:pt x="22" y="193"/>
                      </a:cubicBezTo>
                      <a:cubicBezTo>
                        <a:pt x="24" y="196"/>
                        <a:pt x="28" y="196"/>
                        <a:pt x="31" y="193"/>
                      </a:cubicBezTo>
                      <a:cubicBezTo>
                        <a:pt x="52" y="173"/>
                        <a:pt x="52" y="173"/>
                        <a:pt x="52" y="173"/>
                      </a:cubicBezTo>
                      <a:cubicBezTo>
                        <a:pt x="73" y="194"/>
                        <a:pt x="73" y="194"/>
                        <a:pt x="73" y="194"/>
                      </a:cubicBezTo>
                      <a:cubicBezTo>
                        <a:pt x="75" y="196"/>
                        <a:pt x="80" y="196"/>
                        <a:pt x="82" y="194"/>
                      </a:cubicBezTo>
                      <a:cubicBezTo>
                        <a:pt x="103" y="173"/>
                        <a:pt x="103" y="173"/>
                        <a:pt x="103" y="173"/>
                      </a:cubicBezTo>
                      <a:cubicBezTo>
                        <a:pt x="125" y="194"/>
                        <a:pt x="125" y="194"/>
                        <a:pt x="125" y="194"/>
                      </a:cubicBezTo>
                      <a:cubicBezTo>
                        <a:pt x="126" y="195"/>
                        <a:pt x="128" y="196"/>
                        <a:pt x="129" y="196"/>
                      </a:cubicBezTo>
                      <a:cubicBezTo>
                        <a:pt x="131" y="196"/>
                        <a:pt x="133" y="195"/>
                        <a:pt x="134" y="194"/>
                      </a:cubicBezTo>
                      <a:cubicBezTo>
                        <a:pt x="153" y="175"/>
                        <a:pt x="153" y="175"/>
                        <a:pt x="153" y="175"/>
                      </a:cubicBezTo>
                      <a:cubicBezTo>
                        <a:pt x="154" y="174"/>
                        <a:pt x="155" y="172"/>
                        <a:pt x="155" y="170"/>
                      </a:cubicBezTo>
                      <a:cubicBezTo>
                        <a:pt x="155" y="35"/>
                        <a:pt x="155" y="35"/>
                        <a:pt x="155" y="35"/>
                      </a:cubicBezTo>
                      <a:cubicBezTo>
                        <a:pt x="155" y="34"/>
                        <a:pt x="155" y="32"/>
                        <a:pt x="153" y="31"/>
                      </a:cubicBezTo>
                      <a:close/>
                      <a:moveTo>
                        <a:pt x="129" y="180"/>
                      </a:moveTo>
                      <a:cubicBezTo>
                        <a:pt x="108" y="159"/>
                        <a:pt x="108" y="159"/>
                        <a:pt x="108" y="159"/>
                      </a:cubicBezTo>
                      <a:cubicBezTo>
                        <a:pt x="105" y="157"/>
                        <a:pt x="101" y="157"/>
                        <a:pt x="99" y="159"/>
                      </a:cubicBezTo>
                      <a:cubicBezTo>
                        <a:pt x="77" y="180"/>
                        <a:pt x="77" y="180"/>
                        <a:pt x="77" y="180"/>
                      </a:cubicBezTo>
                      <a:cubicBezTo>
                        <a:pt x="56" y="159"/>
                        <a:pt x="56" y="159"/>
                        <a:pt x="56" y="159"/>
                      </a:cubicBezTo>
                      <a:cubicBezTo>
                        <a:pt x="55" y="158"/>
                        <a:pt x="53" y="157"/>
                        <a:pt x="52" y="157"/>
                      </a:cubicBezTo>
                      <a:cubicBezTo>
                        <a:pt x="50" y="157"/>
                        <a:pt x="48" y="158"/>
                        <a:pt x="47" y="159"/>
                      </a:cubicBezTo>
                      <a:cubicBezTo>
                        <a:pt x="26" y="179"/>
                        <a:pt x="26" y="179"/>
                        <a:pt x="26" y="179"/>
                      </a:cubicBezTo>
                      <a:cubicBezTo>
                        <a:pt x="13" y="166"/>
                        <a:pt x="13" y="166"/>
                        <a:pt x="13" y="166"/>
                      </a:cubicBez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68"/>
                        <a:pt x="142" y="168"/>
                        <a:pt x="142" y="168"/>
                      </a:cubicBezTo>
                      <a:lnTo>
                        <a:pt x="129"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4" name="组合 13"/>
            <p:cNvGrpSpPr/>
            <p:nvPr/>
          </p:nvGrpSpPr>
          <p:grpSpPr>
            <a:xfrm>
              <a:off x="5452593" y="876860"/>
              <a:ext cx="1271434" cy="1271434"/>
              <a:chOff x="5147792" y="1881950"/>
              <a:chExt cx="1007417" cy="1007417"/>
            </a:xfrm>
          </p:grpSpPr>
          <p:sp>
            <p:nvSpPr>
              <p:cNvPr id="22" name="任意多边形 21"/>
              <p:cNvSpPr/>
              <p:nvPr/>
            </p:nvSpPr>
            <p:spPr>
              <a:xfrm>
                <a:off x="5147792" y="1881950"/>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23" name="Group 19"/>
              <p:cNvGrpSpPr>
                <a:grpSpLocks noChangeAspect="1"/>
              </p:cNvGrpSpPr>
              <p:nvPr/>
            </p:nvGrpSpPr>
            <p:grpSpPr bwMode="auto">
              <a:xfrm>
                <a:off x="5388004" y="2104695"/>
                <a:ext cx="532201" cy="524391"/>
                <a:chOff x="3869" y="1065"/>
                <a:chExt cx="477" cy="470"/>
              </a:xfrm>
              <a:solidFill>
                <a:schemeClr val="bg1"/>
              </a:solidFill>
            </p:grpSpPr>
            <p:sp>
              <p:nvSpPr>
                <p:cNvPr id="24" name="Freeform 20"/>
                <p:cNvSpPr>
                  <a:spLocks/>
                </p:cNvSpPr>
                <p:nvPr/>
              </p:nvSpPr>
              <p:spPr bwMode="auto">
                <a:xfrm>
                  <a:off x="3936" y="1411"/>
                  <a:ext cx="211" cy="14"/>
                </a:xfrm>
                <a:custGeom>
                  <a:avLst/>
                  <a:gdLst>
                    <a:gd name="T0" fmla="*/ 86 w 88"/>
                    <a:gd name="T1" fmla="*/ 0 h 6"/>
                    <a:gd name="T2" fmla="*/ 3 w 88"/>
                    <a:gd name="T3" fmla="*/ 0 h 6"/>
                    <a:gd name="T4" fmla="*/ 0 w 88"/>
                    <a:gd name="T5" fmla="*/ 3 h 6"/>
                    <a:gd name="T6" fmla="*/ 3 w 88"/>
                    <a:gd name="T7" fmla="*/ 6 h 6"/>
                    <a:gd name="T8" fmla="*/ 86 w 88"/>
                    <a:gd name="T9" fmla="*/ 6 h 6"/>
                    <a:gd name="T10" fmla="*/ 88 w 88"/>
                    <a:gd name="T11" fmla="*/ 3 h 6"/>
                    <a:gd name="T12" fmla="*/ 86 w 8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8" h="6">
                      <a:moveTo>
                        <a:pt x="86" y="0"/>
                      </a:moveTo>
                      <a:cubicBezTo>
                        <a:pt x="3" y="0"/>
                        <a:pt x="3" y="0"/>
                        <a:pt x="3" y="0"/>
                      </a:cubicBezTo>
                      <a:cubicBezTo>
                        <a:pt x="1" y="0"/>
                        <a:pt x="0" y="2"/>
                        <a:pt x="0" y="3"/>
                      </a:cubicBezTo>
                      <a:cubicBezTo>
                        <a:pt x="0" y="5"/>
                        <a:pt x="1" y="6"/>
                        <a:pt x="3" y="6"/>
                      </a:cubicBezTo>
                      <a:cubicBezTo>
                        <a:pt x="86" y="6"/>
                        <a:pt x="86" y="6"/>
                        <a:pt x="86" y="6"/>
                      </a:cubicBezTo>
                      <a:cubicBezTo>
                        <a:pt x="87" y="6"/>
                        <a:pt x="88" y="5"/>
                        <a:pt x="88" y="3"/>
                      </a:cubicBezTo>
                      <a:cubicBezTo>
                        <a:pt x="88" y="2"/>
                        <a:pt x="87" y="0"/>
                        <a:pt x="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3936" y="1358"/>
                  <a:ext cx="211" cy="12"/>
                </a:xfrm>
                <a:custGeom>
                  <a:avLst/>
                  <a:gdLst>
                    <a:gd name="T0" fmla="*/ 86 w 88"/>
                    <a:gd name="T1" fmla="*/ 0 h 5"/>
                    <a:gd name="T2" fmla="*/ 3 w 88"/>
                    <a:gd name="T3" fmla="*/ 0 h 5"/>
                    <a:gd name="T4" fmla="*/ 0 w 88"/>
                    <a:gd name="T5" fmla="*/ 3 h 5"/>
                    <a:gd name="T6" fmla="*/ 3 w 88"/>
                    <a:gd name="T7" fmla="*/ 5 h 5"/>
                    <a:gd name="T8" fmla="*/ 86 w 88"/>
                    <a:gd name="T9" fmla="*/ 5 h 5"/>
                    <a:gd name="T10" fmla="*/ 88 w 88"/>
                    <a:gd name="T11" fmla="*/ 3 h 5"/>
                    <a:gd name="T12" fmla="*/ 86 w 8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8" h="5">
                      <a:moveTo>
                        <a:pt x="86" y="0"/>
                      </a:moveTo>
                      <a:cubicBezTo>
                        <a:pt x="3" y="0"/>
                        <a:pt x="3" y="0"/>
                        <a:pt x="3" y="0"/>
                      </a:cubicBezTo>
                      <a:cubicBezTo>
                        <a:pt x="1" y="0"/>
                        <a:pt x="0" y="1"/>
                        <a:pt x="0" y="3"/>
                      </a:cubicBezTo>
                      <a:cubicBezTo>
                        <a:pt x="0" y="4"/>
                        <a:pt x="1" y="5"/>
                        <a:pt x="3" y="5"/>
                      </a:cubicBezTo>
                      <a:cubicBezTo>
                        <a:pt x="86" y="5"/>
                        <a:pt x="86" y="5"/>
                        <a:pt x="86" y="5"/>
                      </a:cubicBezTo>
                      <a:cubicBezTo>
                        <a:pt x="87" y="5"/>
                        <a:pt x="88" y="4"/>
                        <a:pt x="88" y="3"/>
                      </a:cubicBezTo>
                      <a:cubicBezTo>
                        <a:pt x="88" y="1"/>
                        <a:pt x="87" y="0"/>
                        <a:pt x="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
                <p:cNvSpPr>
                  <a:spLocks/>
                </p:cNvSpPr>
                <p:nvPr/>
              </p:nvSpPr>
              <p:spPr bwMode="auto">
                <a:xfrm>
                  <a:off x="3936" y="1303"/>
                  <a:ext cx="211" cy="14"/>
                </a:xfrm>
                <a:custGeom>
                  <a:avLst/>
                  <a:gdLst>
                    <a:gd name="T0" fmla="*/ 86 w 88"/>
                    <a:gd name="T1" fmla="*/ 0 h 6"/>
                    <a:gd name="T2" fmla="*/ 3 w 88"/>
                    <a:gd name="T3" fmla="*/ 0 h 6"/>
                    <a:gd name="T4" fmla="*/ 0 w 88"/>
                    <a:gd name="T5" fmla="*/ 3 h 6"/>
                    <a:gd name="T6" fmla="*/ 3 w 88"/>
                    <a:gd name="T7" fmla="*/ 6 h 6"/>
                    <a:gd name="T8" fmla="*/ 86 w 88"/>
                    <a:gd name="T9" fmla="*/ 6 h 6"/>
                    <a:gd name="T10" fmla="*/ 88 w 88"/>
                    <a:gd name="T11" fmla="*/ 3 h 6"/>
                    <a:gd name="T12" fmla="*/ 86 w 8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8" h="6">
                      <a:moveTo>
                        <a:pt x="86" y="0"/>
                      </a:moveTo>
                      <a:cubicBezTo>
                        <a:pt x="3" y="0"/>
                        <a:pt x="3" y="0"/>
                        <a:pt x="3" y="0"/>
                      </a:cubicBezTo>
                      <a:cubicBezTo>
                        <a:pt x="1" y="0"/>
                        <a:pt x="0" y="1"/>
                        <a:pt x="0" y="3"/>
                      </a:cubicBezTo>
                      <a:cubicBezTo>
                        <a:pt x="0" y="4"/>
                        <a:pt x="1" y="6"/>
                        <a:pt x="3" y="6"/>
                      </a:cubicBezTo>
                      <a:cubicBezTo>
                        <a:pt x="86" y="6"/>
                        <a:pt x="86" y="6"/>
                        <a:pt x="86" y="6"/>
                      </a:cubicBezTo>
                      <a:cubicBezTo>
                        <a:pt x="87" y="6"/>
                        <a:pt x="88" y="4"/>
                        <a:pt x="88" y="3"/>
                      </a:cubicBezTo>
                      <a:cubicBezTo>
                        <a:pt x="88" y="1"/>
                        <a:pt x="87" y="0"/>
                        <a:pt x="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3"/>
                <p:cNvSpPr>
                  <a:spLocks/>
                </p:cNvSpPr>
                <p:nvPr/>
              </p:nvSpPr>
              <p:spPr bwMode="auto">
                <a:xfrm>
                  <a:off x="3936" y="1250"/>
                  <a:ext cx="103" cy="14"/>
                </a:xfrm>
                <a:custGeom>
                  <a:avLst/>
                  <a:gdLst>
                    <a:gd name="T0" fmla="*/ 3 w 43"/>
                    <a:gd name="T1" fmla="*/ 6 h 6"/>
                    <a:gd name="T2" fmla="*/ 41 w 43"/>
                    <a:gd name="T3" fmla="*/ 6 h 6"/>
                    <a:gd name="T4" fmla="*/ 43 w 43"/>
                    <a:gd name="T5" fmla="*/ 3 h 6"/>
                    <a:gd name="T6" fmla="*/ 41 w 43"/>
                    <a:gd name="T7" fmla="*/ 0 h 6"/>
                    <a:gd name="T8" fmla="*/ 3 w 43"/>
                    <a:gd name="T9" fmla="*/ 0 h 6"/>
                    <a:gd name="T10" fmla="*/ 0 w 43"/>
                    <a:gd name="T11" fmla="*/ 3 h 6"/>
                    <a:gd name="T12" fmla="*/ 3 w 43"/>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43" h="6">
                      <a:moveTo>
                        <a:pt x="3" y="6"/>
                      </a:moveTo>
                      <a:cubicBezTo>
                        <a:pt x="41" y="6"/>
                        <a:pt x="41" y="6"/>
                        <a:pt x="41" y="6"/>
                      </a:cubicBezTo>
                      <a:cubicBezTo>
                        <a:pt x="42" y="6"/>
                        <a:pt x="43" y="4"/>
                        <a:pt x="43" y="3"/>
                      </a:cubicBezTo>
                      <a:cubicBezTo>
                        <a:pt x="43" y="1"/>
                        <a:pt x="42" y="0"/>
                        <a:pt x="41" y="0"/>
                      </a:cubicBezTo>
                      <a:cubicBezTo>
                        <a:pt x="3" y="0"/>
                        <a:pt x="3" y="0"/>
                        <a:pt x="3" y="0"/>
                      </a:cubicBezTo>
                      <a:cubicBezTo>
                        <a:pt x="1" y="0"/>
                        <a:pt x="0" y="1"/>
                        <a:pt x="0" y="3"/>
                      </a:cubicBezTo>
                      <a:cubicBezTo>
                        <a:pt x="0" y="4"/>
                        <a:pt x="1" y="6"/>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4"/>
                <p:cNvSpPr>
                  <a:spLocks noEditPoints="1"/>
                </p:cNvSpPr>
                <p:nvPr/>
              </p:nvSpPr>
              <p:spPr bwMode="auto">
                <a:xfrm>
                  <a:off x="3869" y="1065"/>
                  <a:ext cx="345" cy="470"/>
                </a:xfrm>
                <a:custGeom>
                  <a:avLst/>
                  <a:gdLst>
                    <a:gd name="T0" fmla="*/ 116 w 144"/>
                    <a:gd name="T1" fmla="*/ 2 h 196"/>
                    <a:gd name="T2" fmla="*/ 111 w 144"/>
                    <a:gd name="T3" fmla="*/ 0 h 196"/>
                    <a:gd name="T4" fmla="*/ 7 w 144"/>
                    <a:gd name="T5" fmla="*/ 0 h 196"/>
                    <a:gd name="T6" fmla="*/ 0 w 144"/>
                    <a:gd name="T7" fmla="*/ 7 h 196"/>
                    <a:gd name="T8" fmla="*/ 0 w 144"/>
                    <a:gd name="T9" fmla="*/ 189 h 196"/>
                    <a:gd name="T10" fmla="*/ 7 w 144"/>
                    <a:gd name="T11" fmla="*/ 196 h 196"/>
                    <a:gd name="T12" fmla="*/ 138 w 144"/>
                    <a:gd name="T13" fmla="*/ 196 h 196"/>
                    <a:gd name="T14" fmla="*/ 144 w 144"/>
                    <a:gd name="T15" fmla="*/ 189 h 196"/>
                    <a:gd name="T16" fmla="*/ 144 w 144"/>
                    <a:gd name="T17" fmla="*/ 33 h 196"/>
                    <a:gd name="T18" fmla="*/ 142 w 144"/>
                    <a:gd name="T19" fmla="*/ 28 h 196"/>
                    <a:gd name="T20" fmla="*/ 116 w 144"/>
                    <a:gd name="T21" fmla="*/ 2 h 196"/>
                    <a:gd name="T22" fmla="*/ 13 w 144"/>
                    <a:gd name="T23" fmla="*/ 182 h 196"/>
                    <a:gd name="T24" fmla="*/ 13 w 144"/>
                    <a:gd name="T25" fmla="*/ 13 h 196"/>
                    <a:gd name="T26" fmla="*/ 104 w 144"/>
                    <a:gd name="T27" fmla="*/ 13 h 196"/>
                    <a:gd name="T28" fmla="*/ 104 w 144"/>
                    <a:gd name="T29" fmla="*/ 36 h 196"/>
                    <a:gd name="T30" fmla="*/ 108 w 144"/>
                    <a:gd name="T31" fmla="*/ 40 h 196"/>
                    <a:gd name="T32" fmla="*/ 131 w 144"/>
                    <a:gd name="T33" fmla="*/ 40 h 196"/>
                    <a:gd name="T34" fmla="*/ 131 w 144"/>
                    <a:gd name="T35" fmla="*/ 182 h 196"/>
                    <a:gd name="T36" fmla="*/ 13 w 144"/>
                    <a:gd name="T37" fmla="*/ 18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96">
                      <a:moveTo>
                        <a:pt x="116" y="2"/>
                      </a:moveTo>
                      <a:cubicBezTo>
                        <a:pt x="115" y="1"/>
                        <a:pt x="113" y="0"/>
                        <a:pt x="111" y="0"/>
                      </a:cubicBezTo>
                      <a:cubicBezTo>
                        <a:pt x="7" y="0"/>
                        <a:pt x="7" y="0"/>
                        <a:pt x="7" y="0"/>
                      </a:cubicBezTo>
                      <a:cubicBezTo>
                        <a:pt x="3" y="0"/>
                        <a:pt x="0" y="3"/>
                        <a:pt x="0" y="7"/>
                      </a:cubicBezTo>
                      <a:cubicBezTo>
                        <a:pt x="0" y="189"/>
                        <a:pt x="0" y="189"/>
                        <a:pt x="0" y="189"/>
                      </a:cubicBezTo>
                      <a:cubicBezTo>
                        <a:pt x="0" y="193"/>
                        <a:pt x="3" y="196"/>
                        <a:pt x="7" y="196"/>
                      </a:cubicBezTo>
                      <a:cubicBezTo>
                        <a:pt x="138" y="196"/>
                        <a:pt x="138" y="196"/>
                        <a:pt x="138" y="196"/>
                      </a:cubicBezTo>
                      <a:cubicBezTo>
                        <a:pt x="141" y="196"/>
                        <a:pt x="144" y="193"/>
                        <a:pt x="144" y="189"/>
                      </a:cubicBezTo>
                      <a:cubicBezTo>
                        <a:pt x="144" y="33"/>
                        <a:pt x="144" y="33"/>
                        <a:pt x="144" y="33"/>
                      </a:cubicBezTo>
                      <a:cubicBezTo>
                        <a:pt x="144" y="31"/>
                        <a:pt x="144" y="29"/>
                        <a:pt x="142" y="28"/>
                      </a:cubicBezTo>
                      <a:lnTo>
                        <a:pt x="116" y="2"/>
                      </a:lnTo>
                      <a:close/>
                      <a:moveTo>
                        <a:pt x="13" y="182"/>
                      </a:moveTo>
                      <a:cubicBezTo>
                        <a:pt x="13" y="13"/>
                        <a:pt x="13" y="13"/>
                        <a:pt x="13" y="13"/>
                      </a:cubicBezTo>
                      <a:cubicBezTo>
                        <a:pt x="104" y="13"/>
                        <a:pt x="104" y="13"/>
                        <a:pt x="104" y="13"/>
                      </a:cubicBezTo>
                      <a:cubicBezTo>
                        <a:pt x="104" y="36"/>
                        <a:pt x="104" y="36"/>
                        <a:pt x="104" y="36"/>
                      </a:cubicBezTo>
                      <a:cubicBezTo>
                        <a:pt x="104" y="38"/>
                        <a:pt x="106" y="40"/>
                        <a:pt x="108" y="40"/>
                      </a:cubicBezTo>
                      <a:cubicBezTo>
                        <a:pt x="131" y="40"/>
                        <a:pt x="131" y="40"/>
                        <a:pt x="131" y="40"/>
                      </a:cubicBezTo>
                      <a:cubicBezTo>
                        <a:pt x="131" y="182"/>
                        <a:pt x="131" y="182"/>
                        <a:pt x="131" y="182"/>
                      </a:cubicBezTo>
                      <a:lnTo>
                        <a:pt x="13"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5"/>
                <p:cNvSpPr>
                  <a:spLocks noEditPoints="1"/>
                </p:cNvSpPr>
                <p:nvPr/>
              </p:nvSpPr>
              <p:spPr bwMode="auto">
                <a:xfrm>
                  <a:off x="4252" y="1087"/>
                  <a:ext cx="94" cy="444"/>
                </a:xfrm>
                <a:custGeom>
                  <a:avLst/>
                  <a:gdLst>
                    <a:gd name="T0" fmla="*/ 35 w 39"/>
                    <a:gd name="T1" fmla="*/ 0 h 185"/>
                    <a:gd name="T2" fmla="*/ 4 w 39"/>
                    <a:gd name="T3" fmla="*/ 0 h 185"/>
                    <a:gd name="T4" fmla="*/ 0 w 39"/>
                    <a:gd name="T5" fmla="*/ 4 h 185"/>
                    <a:gd name="T6" fmla="*/ 0 w 39"/>
                    <a:gd name="T7" fmla="*/ 144 h 185"/>
                    <a:gd name="T8" fmla="*/ 0 w 39"/>
                    <a:gd name="T9" fmla="*/ 146 h 185"/>
                    <a:gd name="T10" fmla="*/ 16 w 39"/>
                    <a:gd name="T11" fmla="*/ 182 h 185"/>
                    <a:gd name="T12" fmla="*/ 20 w 39"/>
                    <a:gd name="T13" fmla="*/ 185 h 185"/>
                    <a:gd name="T14" fmla="*/ 23 w 39"/>
                    <a:gd name="T15" fmla="*/ 182 h 185"/>
                    <a:gd name="T16" fmla="*/ 39 w 39"/>
                    <a:gd name="T17" fmla="*/ 146 h 185"/>
                    <a:gd name="T18" fmla="*/ 39 w 39"/>
                    <a:gd name="T19" fmla="*/ 144 h 185"/>
                    <a:gd name="T20" fmla="*/ 39 w 39"/>
                    <a:gd name="T21" fmla="*/ 4 h 185"/>
                    <a:gd name="T22" fmla="*/ 35 w 39"/>
                    <a:gd name="T23" fmla="*/ 0 h 185"/>
                    <a:gd name="T24" fmla="*/ 31 w 39"/>
                    <a:gd name="T25" fmla="*/ 143 h 185"/>
                    <a:gd name="T26" fmla="*/ 25 w 39"/>
                    <a:gd name="T27" fmla="*/ 157 h 185"/>
                    <a:gd name="T28" fmla="*/ 14 w 39"/>
                    <a:gd name="T29" fmla="*/ 157 h 185"/>
                    <a:gd name="T30" fmla="*/ 8 w 39"/>
                    <a:gd name="T31" fmla="*/ 143 h 185"/>
                    <a:gd name="T32" fmla="*/ 8 w 39"/>
                    <a:gd name="T33" fmla="*/ 8 h 185"/>
                    <a:gd name="T34" fmla="*/ 18 w 39"/>
                    <a:gd name="T35" fmla="*/ 8 h 185"/>
                    <a:gd name="T36" fmla="*/ 18 w 39"/>
                    <a:gd name="T37" fmla="*/ 8 h 185"/>
                    <a:gd name="T38" fmla="*/ 18 w 39"/>
                    <a:gd name="T39" fmla="*/ 137 h 185"/>
                    <a:gd name="T40" fmla="*/ 21 w 39"/>
                    <a:gd name="T41" fmla="*/ 139 h 185"/>
                    <a:gd name="T42" fmla="*/ 24 w 39"/>
                    <a:gd name="T43" fmla="*/ 137 h 185"/>
                    <a:gd name="T44" fmla="*/ 24 w 39"/>
                    <a:gd name="T45" fmla="*/ 8 h 185"/>
                    <a:gd name="T46" fmla="*/ 24 w 39"/>
                    <a:gd name="T47" fmla="*/ 8 h 185"/>
                    <a:gd name="T48" fmla="*/ 31 w 39"/>
                    <a:gd name="T49" fmla="*/ 8 h 185"/>
                    <a:gd name="T50" fmla="*/ 31 w 39"/>
                    <a:gd name="T51" fmla="*/ 14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85">
                      <a:moveTo>
                        <a:pt x="35" y="0"/>
                      </a:moveTo>
                      <a:cubicBezTo>
                        <a:pt x="4" y="0"/>
                        <a:pt x="4" y="0"/>
                        <a:pt x="4" y="0"/>
                      </a:cubicBezTo>
                      <a:cubicBezTo>
                        <a:pt x="2" y="0"/>
                        <a:pt x="0" y="1"/>
                        <a:pt x="0" y="4"/>
                      </a:cubicBezTo>
                      <a:cubicBezTo>
                        <a:pt x="0" y="144"/>
                        <a:pt x="0" y="144"/>
                        <a:pt x="0" y="144"/>
                      </a:cubicBezTo>
                      <a:cubicBezTo>
                        <a:pt x="0" y="145"/>
                        <a:pt x="0" y="145"/>
                        <a:pt x="0" y="146"/>
                      </a:cubicBezTo>
                      <a:cubicBezTo>
                        <a:pt x="16" y="182"/>
                        <a:pt x="16" y="182"/>
                        <a:pt x="16" y="182"/>
                      </a:cubicBezTo>
                      <a:cubicBezTo>
                        <a:pt x="17" y="184"/>
                        <a:pt x="18" y="185"/>
                        <a:pt x="20" y="185"/>
                      </a:cubicBezTo>
                      <a:cubicBezTo>
                        <a:pt x="21" y="185"/>
                        <a:pt x="23" y="184"/>
                        <a:pt x="23" y="182"/>
                      </a:cubicBezTo>
                      <a:cubicBezTo>
                        <a:pt x="39" y="146"/>
                        <a:pt x="39" y="146"/>
                        <a:pt x="39" y="146"/>
                      </a:cubicBezTo>
                      <a:cubicBezTo>
                        <a:pt x="39" y="145"/>
                        <a:pt x="39" y="145"/>
                        <a:pt x="39" y="144"/>
                      </a:cubicBezTo>
                      <a:cubicBezTo>
                        <a:pt x="39" y="4"/>
                        <a:pt x="39" y="4"/>
                        <a:pt x="39" y="4"/>
                      </a:cubicBezTo>
                      <a:cubicBezTo>
                        <a:pt x="39" y="1"/>
                        <a:pt x="37" y="0"/>
                        <a:pt x="35" y="0"/>
                      </a:cubicBezTo>
                      <a:close/>
                      <a:moveTo>
                        <a:pt x="31" y="143"/>
                      </a:moveTo>
                      <a:cubicBezTo>
                        <a:pt x="25" y="157"/>
                        <a:pt x="25" y="157"/>
                        <a:pt x="25" y="157"/>
                      </a:cubicBezTo>
                      <a:cubicBezTo>
                        <a:pt x="14" y="157"/>
                        <a:pt x="14" y="157"/>
                        <a:pt x="14" y="157"/>
                      </a:cubicBezTo>
                      <a:cubicBezTo>
                        <a:pt x="8" y="143"/>
                        <a:pt x="8" y="143"/>
                        <a:pt x="8" y="143"/>
                      </a:cubicBezTo>
                      <a:cubicBezTo>
                        <a:pt x="8" y="8"/>
                        <a:pt x="8" y="8"/>
                        <a:pt x="8" y="8"/>
                      </a:cubicBezTo>
                      <a:cubicBezTo>
                        <a:pt x="18" y="8"/>
                        <a:pt x="18" y="8"/>
                        <a:pt x="18" y="8"/>
                      </a:cubicBezTo>
                      <a:cubicBezTo>
                        <a:pt x="18" y="8"/>
                        <a:pt x="18" y="8"/>
                        <a:pt x="18" y="8"/>
                      </a:cubicBezTo>
                      <a:cubicBezTo>
                        <a:pt x="18" y="137"/>
                        <a:pt x="18" y="137"/>
                        <a:pt x="18" y="137"/>
                      </a:cubicBezTo>
                      <a:cubicBezTo>
                        <a:pt x="18" y="138"/>
                        <a:pt x="19" y="139"/>
                        <a:pt x="21" y="139"/>
                      </a:cubicBezTo>
                      <a:cubicBezTo>
                        <a:pt x="22" y="139"/>
                        <a:pt x="24" y="138"/>
                        <a:pt x="24" y="137"/>
                      </a:cubicBezTo>
                      <a:cubicBezTo>
                        <a:pt x="24" y="8"/>
                        <a:pt x="24" y="8"/>
                        <a:pt x="24" y="8"/>
                      </a:cubicBezTo>
                      <a:cubicBezTo>
                        <a:pt x="24" y="8"/>
                        <a:pt x="24" y="8"/>
                        <a:pt x="24" y="8"/>
                      </a:cubicBezTo>
                      <a:cubicBezTo>
                        <a:pt x="31" y="8"/>
                        <a:pt x="31" y="8"/>
                        <a:pt x="31" y="8"/>
                      </a:cubicBezTo>
                      <a:lnTo>
                        <a:pt x="31" y="1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5" name="组合 14"/>
            <p:cNvGrpSpPr/>
            <p:nvPr/>
          </p:nvGrpSpPr>
          <p:grpSpPr>
            <a:xfrm>
              <a:off x="7379080" y="2803349"/>
              <a:ext cx="1271434" cy="1271434"/>
              <a:chOff x="6674239" y="3408398"/>
              <a:chExt cx="1007417" cy="1007417"/>
            </a:xfrm>
          </p:grpSpPr>
          <p:sp>
            <p:nvSpPr>
              <p:cNvPr id="16" name="任意多边形 15"/>
              <p:cNvSpPr/>
              <p:nvPr/>
            </p:nvSpPr>
            <p:spPr>
              <a:xfrm>
                <a:off x="6674239" y="3408398"/>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17" name="Group 28"/>
              <p:cNvGrpSpPr>
                <a:grpSpLocks noChangeAspect="1"/>
              </p:cNvGrpSpPr>
              <p:nvPr/>
            </p:nvGrpSpPr>
            <p:grpSpPr bwMode="auto">
              <a:xfrm>
                <a:off x="6969306" y="3649352"/>
                <a:ext cx="417282" cy="525508"/>
                <a:chOff x="4401" y="2266"/>
                <a:chExt cx="374" cy="471"/>
              </a:xfrm>
              <a:solidFill>
                <a:schemeClr val="bg1"/>
              </a:solidFill>
            </p:grpSpPr>
            <p:sp>
              <p:nvSpPr>
                <p:cNvPr id="18" name="Freeform 29"/>
                <p:cNvSpPr>
                  <a:spLocks/>
                </p:cNvSpPr>
                <p:nvPr/>
              </p:nvSpPr>
              <p:spPr bwMode="auto">
                <a:xfrm>
                  <a:off x="4538" y="2390"/>
                  <a:ext cx="85" cy="108"/>
                </a:xfrm>
                <a:custGeom>
                  <a:avLst/>
                  <a:gdLst>
                    <a:gd name="T0" fmla="*/ 0 w 35"/>
                    <a:gd name="T1" fmla="*/ 26 h 45"/>
                    <a:gd name="T2" fmla="*/ 3 w 35"/>
                    <a:gd name="T3" fmla="*/ 29 h 45"/>
                    <a:gd name="T4" fmla="*/ 3 w 35"/>
                    <a:gd name="T5" fmla="*/ 29 h 45"/>
                    <a:gd name="T6" fmla="*/ 17 w 35"/>
                    <a:gd name="T7" fmla="*/ 45 h 45"/>
                    <a:gd name="T8" fmla="*/ 32 w 35"/>
                    <a:gd name="T9" fmla="*/ 29 h 45"/>
                    <a:gd name="T10" fmla="*/ 32 w 35"/>
                    <a:gd name="T11" fmla="*/ 29 h 45"/>
                    <a:gd name="T12" fmla="*/ 35 w 35"/>
                    <a:gd name="T13" fmla="*/ 26 h 45"/>
                    <a:gd name="T14" fmla="*/ 33 w 35"/>
                    <a:gd name="T15" fmla="*/ 23 h 45"/>
                    <a:gd name="T16" fmla="*/ 34 w 35"/>
                    <a:gd name="T17" fmla="*/ 17 h 45"/>
                    <a:gd name="T18" fmla="*/ 17 w 35"/>
                    <a:gd name="T19" fmla="*/ 0 h 45"/>
                    <a:gd name="T20" fmla="*/ 1 w 35"/>
                    <a:gd name="T21" fmla="*/ 17 h 45"/>
                    <a:gd name="T22" fmla="*/ 2 w 35"/>
                    <a:gd name="T23" fmla="*/ 23 h 45"/>
                    <a:gd name="T24" fmla="*/ 0 w 35"/>
                    <a:gd name="T25"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45">
                      <a:moveTo>
                        <a:pt x="0" y="26"/>
                      </a:moveTo>
                      <a:cubicBezTo>
                        <a:pt x="0" y="28"/>
                        <a:pt x="1" y="29"/>
                        <a:pt x="3" y="29"/>
                      </a:cubicBezTo>
                      <a:cubicBezTo>
                        <a:pt x="3" y="29"/>
                        <a:pt x="3" y="29"/>
                        <a:pt x="3" y="29"/>
                      </a:cubicBezTo>
                      <a:cubicBezTo>
                        <a:pt x="3" y="37"/>
                        <a:pt x="10" y="45"/>
                        <a:pt x="17" y="45"/>
                      </a:cubicBezTo>
                      <a:cubicBezTo>
                        <a:pt x="25" y="45"/>
                        <a:pt x="31" y="37"/>
                        <a:pt x="32" y="29"/>
                      </a:cubicBezTo>
                      <a:cubicBezTo>
                        <a:pt x="32" y="29"/>
                        <a:pt x="32" y="29"/>
                        <a:pt x="32" y="29"/>
                      </a:cubicBezTo>
                      <a:cubicBezTo>
                        <a:pt x="33" y="29"/>
                        <a:pt x="35" y="28"/>
                        <a:pt x="35" y="26"/>
                      </a:cubicBezTo>
                      <a:cubicBezTo>
                        <a:pt x="35" y="25"/>
                        <a:pt x="34" y="24"/>
                        <a:pt x="33" y="23"/>
                      </a:cubicBezTo>
                      <a:cubicBezTo>
                        <a:pt x="34" y="21"/>
                        <a:pt x="34" y="19"/>
                        <a:pt x="34" y="17"/>
                      </a:cubicBezTo>
                      <a:cubicBezTo>
                        <a:pt x="34" y="8"/>
                        <a:pt x="26" y="0"/>
                        <a:pt x="17" y="0"/>
                      </a:cubicBezTo>
                      <a:cubicBezTo>
                        <a:pt x="8" y="0"/>
                        <a:pt x="1" y="8"/>
                        <a:pt x="1" y="17"/>
                      </a:cubicBezTo>
                      <a:cubicBezTo>
                        <a:pt x="1" y="19"/>
                        <a:pt x="1" y="21"/>
                        <a:pt x="2" y="23"/>
                      </a:cubicBezTo>
                      <a:cubicBezTo>
                        <a:pt x="1" y="24"/>
                        <a:pt x="0" y="25"/>
                        <a:pt x="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0"/>
                <p:cNvSpPr>
                  <a:spLocks/>
                </p:cNvSpPr>
                <p:nvPr/>
              </p:nvSpPr>
              <p:spPr bwMode="auto">
                <a:xfrm>
                  <a:off x="4490" y="2512"/>
                  <a:ext cx="178" cy="53"/>
                </a:xfrm>
                <a:custGeom>
                  <a:avLst/>
                  <a:gdLst>
                    <a:gd name="T0" fmla="*/ 2 w 74"/>
                    <a:gd name="T1" fmla="*/ 22 h 22"/>
                    <a:gd name="T2" fmla="*/ 73 w 74"/>
                    <a:gd name="T3" fmla="*/ 22 h 22"/>
                    <a:gd name="T4" fmla="*/ 74 w 74"/>
                    <a:gd name="T5" fmla="*/ 21 h 22"/>
                    <a:gd name="T6" fmla="*/ 74 w 74"/>
                    <a:gd name="T7" fmla="*/ 15 h 22"/>
                    <a:gd name="T8" fmla="*/ 74 w 74"/>
                    <a:gd name="T9" fmla="*/ 14 h 22"/>
                    <a:gd name="T10" fmla="*/ 50 w 74"/>
                    <a:gd name="T11" fmla="*/ 0 h 22"/>
                    <a:gd name="T12" fmla="*/ 49 w 74"/>
                    <a:gd name="T13" fmla="*/ 0 h 22"/>
                    <a:gd name="T14" fmla="*/ 48 w 74"/>
                    <a:gd name="T15" fmla="*/ 0 h 22"/>
                    <a:gd name="T16" fmla="*/ 47 w 74"/>
                    <a:gd name="T17" fmla="*/ 0 h 22"/>
                    <a:gd name="T18" fmla="*/ 37 w 74"/>
                    <a:gd name="T19" fmla="*/ 3 h 22"/>
                    <a:gd name="T20" fmla="*/ 27 w 74"/>
                    <a:gd name="T21" fmla="*/ 0 h 22"/>
                    <a:gd name="T22" fmla="*/ 26 w 74"/>
                    <a:gd name="T23" fmla="*/ 0 h 22"/>
                    <a:gd name="T24" fmla="*/ 26 w 74"/>
                    <a:gd name="T25" fmla="*/ 0 h 22"/>
                    <a:gd name="T26" fmla="*/ 25 w 74"/>
                    <a:gd name="T27" fmla="*/ 0 h 22"/>
                    <a:gd name="T28" fmla="*/ 1 w 74"/>
                    <a:gd name="T29" fmla="*/ 14 h 22"/>
                    <a:gd name="T30" fmla="*/ 0 w 74"/>
                    <a:gd name="T31" fmla="*/ 15 h 22"/>
                    <a:gd name="T32" fmla="*/ 0 w 74"/>
                    <a:gd name="T33" fmla="*/ 21 h 22"/>
                    <a:gd name="T34" fmla="*/ 2 w 74"/>
                    <a:gd name="T3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22">
                      <a:moveTo>
                        <a:pt x="2" y="22"/>
                      </a:moveTo>
                      <a:cubicBezTo>
                        <a:pt x="73" y="22"/>
                        <a:pt x="73" y="22"/>
                        <a:pt x="73" y="22"/>
                      </a:cubicBezTo>
                      <a:cubicBezTo>
                        <a:pt x="73" y="22"/>
                        <a:pt x="74" y="21"/>
                        <a:pt x="74" y="21"/>
                      </a:cubicBezTo>
                      <a:cubicBezTo>
                        <a:pt x="74" y="15"/>
                        <a:pt x="74" y="15"/>
                        <a:pt x="74" y="15"/>
                      </a:cubicBezTo>
                      <a:cubicBezTo>
                        <a:pt x="74" y="15"/>
                        <a:pt x="74" y="14"/>
                        <a:pt x="74" y="14"/>
                      </a:cubicBezTo>
                      <a:cubicBezTo>
                        <a:pt x="67" y="7"/>
                        <a:pt x="59" y="3"/>
                        <a:pt x="50" y="0"/>
                      </a:cubicBezTo>
                      <a:cubicBezTo>
                        <a:pt x="49" y="0"/>
                        <a:pt x="49" y="0"/>
                        <a:pt x="49" y="0"/>
                      </a:cubicBezTo>
                      <a:cubicBezTo>
                        <a:pt x="48" y="0"/>
                        <a:pt x="48" y="0"/>
                        <a:pt x="48" y="0"/>
                      </a:cubicBezTo>
                      <a:cubicBezTo>
                        <a:pt x="48" y="0"/>
                        <a:pt x="48" y="0"/>
                        <a:pt x="47" y="0"/>
                      </a:cubicBezTo>
                      <a:cubicBezTo>
                        <a:pt x="45" y="2"/>
                        <a:pt x="41" y="3"/>
                        <a:pt x="37" y="3"/>
                      </a:cubicBezTo>
                      <a:cubicBezTo>
                        <a:pt x="34" y="3"/>
                        <a:pt x="30" y="2"/>
                        <a:pt x="27" y="0"/>
                      </a:cubicBezTo>
                      <a:cubicBezTo>
                        <a:pt x="27" y="0"/>
                        <a:pt x="27" y="0"/>
                        <a:pt x="26" y="0"/>
                      </a:cubicBezTo>
                      <a:cubicBezTo>
                        <a:pt x="26" y="0"/>
                        <a:pt x="26" y="0"/>
                        <a:pt x="26" y="0"/>
                      </a:cubicBezTo>
                      <a:cubicBezTo>
                        <a:pt x="26" y="0"/>
                        <a:pt x="26" y="0"/>
                        <a:pt x="25" y="0"/>
                      </a:cubicBezTo>
                      <a:cubicBezTo>
                        <a:pt x="16" y="2"/>
                        <a:pt x="8" y="7"/>
                        <a:pt x="1" y="14"/>
                      </a:cubicBezTo>
                      <a:cubicBezTo>
                        <a:pt x="1" y="14"/>
                        <a:pt x="0" y="15"/>
                        <a:pt x="0" y="15"/>
                      </a:cubicBezTo>
                      <a:cubicBezTo>
                        <a:pt x="0" y="21"/>
                        <a:pt x="0" y="21"/>
                        <a:pt x="0" y="21"/>
                      </a:cubicBezTo>
                      <a:cubicBezTo>
                        <a:pt x="0" y="21"/>
                        <a:pt x="1" y="22"/>
                        <a:pt x="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1"/>
                <p:cNvSpPr>
                  <a:spLocks/>
                </p:cNvSpPr>
                <p:nvPr/>
              </p:nvSpPr>
              <p:spPr bwMode="auto">
                <a:xfrm>
                  <a:off x="4476" y="2613"/>
                  <a:ext cx="207" cy="12"/>
                </a:xfrm>
                <a:custGeom>
                  <a:avLst/>
                  <a:gdLst>
                    <a:gd name="T0" fmla="*/ 84 w 86"/>
                    <a:gd name="T1" fmla="*/ 0 h 5"/>
                    <a:gd name="T2" fmla="*/ 3 w 86"/>
                    <a:gd name="T3" fmla="*/ 0 h 5"/>
                    <a:gd name="T4" fmla="*/ 0 w 86"/>
                    <a:gd name="T5" fmla="*/ 2 h 5"/>
                    <a:gd name="T6" fmla="*/ 3 w 86"/>
                    <a:gd name="T7" fmla="*/ 5 h 5"/>
                    <a:gd name="T8" fmla="*/ 84 w 86"/>
                    <a:gd name="T9" fmla="*/ 5 h 5"/>
                    <a:gd name="T10" fmla="*/ 86 w 86"/>
                    <a:gd name="T11" fmla="*/ 2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2"/>
                <p:cNvSpPr>
                  <a:spLocks noEditPoints="1"/>
                </p:cNvSpPr>
                <p:nvPr/>
              </p:nvSpPr>
              <p:spPr bwMode="auto">
                <a:xfrm>
                  <a:off x="4401" y="2266"/>
                  <a:ext cx="374" cy="471"/>
                </a:xfrm>
                <a:custGeom>
                  <a:avLst/>
                  <a:gdLst>
                    <a:gd name="T0" fmla="*/ 153 w 155"/>
                    <a:gd name="T1" fmla="*/ 31 h 197"/>
                    <a:gd name="T2" fmla="*/ 124 w 155"/>
                    <a:gd name="T3" fmla="*/ 2 h 197"/>
                    <a:gd name="T4" fmla="*/ 120 w 155"/>
                    <a:gd name="T5" fmla="*/ 0 h 197"/>
                    <a:gd name="T6" fmla="*/ 6 w 155"/>
                    <a:gd name="T7" fmla="*/ 0 h 197"/>
                    <a:gd name="T8" fmla="*/ 0 w 155"/>
                    <a:gd name="T9" fmla="*/ 7 h 197"/>
                    <a:gd name="T10" fmla="*/ 0 w 155"/>
                    <a:gd name="T11" fmla="*/ 190 h 197"/>
                    <a:gd name="T12" fmla="*/ 6 w 155"/>
                    <a:gd name="T13" fmla="*/ 197 h 197"/>
                    <a:gd name="T14" fmla="*/ 148 w 155"/>
                    <a:gd name="T15" fmla="*/ 197 h 197"/>
                    <a:gd name="T16" fmla="*/ 155 w 155"/>
                    <a:gd name="T17" fmla="*/ 190 h 197"/>
                    <a:gd name="T18" fmla="*/ 155 w 155"/>
                    <a:gd name="T19" fmla="*/ 35 h 197"/>
                    <a:gd name="T20" fmla="*/ 153 w 155"/>
                    <a:gd name="T21" fmla="*/ 31 h 197"/>
                    <a:gd name="T22" fmla="*/ 13 w 155"/>
                    <a:gd name="T23" fmla="*/ 183 h 197"/>
                    <a:gd name="T24" fmla="*/ 13 w 155"/>
                    <a:gd name="T25" fmla="*/ 14 h 197"/>
                    <a:gd name="T26" fmla="*/ 116 w 155"/>
                    <a:gd name="T27" fmla="*/ 14 h 197"/>
                    <a:gd name="T28" fmla="*/ 116 w 155"/>
                    <a:gd name="T29" fmla="*/ 35 h 197"/>
                    <a:gd name="T30" fmla="*/ 120 w 155"/>
                    <a:gd name="T31" fmla="*/ 39 h 197"/>
                    <a:gd name="T32" fmla="*/ 142 w 155"/>
                    <a:gd name="T33" fmla="*/ 39 h 197"/>
                    <a:gd name="T34" fmla="*/ 142 w 155"/>
                    <a:gd name="T35" fmla="*/ 183 h 197"/>
                    <a:gd name="T36" fmla="*/ 13 w 155"/>
                    <a:gd name="T37" fmla="*/ 183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5" h="197">
                      <a:moveTo>
                        <a:pt x="153" y="31"/>
                      </a:moveTo>
                      <a:cubicBezTo>
                        <a:pt x="124" y="2"/>
                        <a:pt x="124" y="2"/>
                        <a:pt x="124" y="2"/>
                      </a:cubicBezTo>
                      <a:cubicBezTo>
                        <a:pt x="123" y="1"/>
                        <a:pt x="121" y="0"/>
                        <a:pt x="120" y="0"/>
                      </a:cubicBezTo>
                      <a:cubicBezTo>
                        <a:pt x="6" y="0"/>
                        <a:pt x="6" y="0"/>
                        <a:pt x="6" y="0"/>
                      </a:cubicBezTo>
                      <a:cubicBezTo>
                        <a:pt x="3" y="0"/>
                        <a:pt x="0" y="3"/>
                        <a:pt x="0" y="7"/>
                      </a:cubicBezTo>
                      <a:cubicBezTo>
                        <a:pt x="0" y="190"/>
                        <a:pt x="0" y="190"/>
                        <a:pt x="0" y="190"/>
                      </a:cubicBezTo>
                      <a:cubicBezTo>
                        <a:pt x="0" y="194"/>
                        <a:pt x="3" y="197"/>
                        <a:pt x="6" y="197"/>
                      </a:cubicBezTo>
                      <a:cubicBezTo>
                        <a:pt x="148" y="197"/>
                        <a:pt x="148" y="197"/>
                        <a:pt x="148" y="197"/>
                      </a:cubicBezTo>
                      <a:cubicBezTo>
                        <a:pt x="152" y="197"/>
                        <a:pt x="155" y="194"/>
                        <a:pt x="155" y="190"/>
                      </a:cubicBezTo>
                      <a:cubicBezTo>
                        <a:pt x="155" y="35"/>
                        <a:pt x="155" y="35"/>
                        <a:pt x="155" y="35"/>
                      </a:cubicBezTo>
                      <a:cubicBezTo>
                        <a:pt x="155" y="34"/>
                        <a:pt x="154" y="32"/>
                        <a:pt x="153" y="31"/>
                      </a:cubicBezTo>
                      <a:close/>
                      <a:moveTo>
                        <a:pt x="13" y="183"/>
                      </a:move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83"/>
                        <a:pt x="142" y="183"/>
                        <a:pt x="142" y="183"/>
                      </a:cubicBezTo>
                      <a:lnTo>
                        <a:pt x="13"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 name="组合 3"/>
          <p:cNvGrpSpPr/>
          <p:nvPr/>
        </p:nvGrpSpPr>
        <p:grpSpPr>
          <a:xfrm>
            <a:off x="4323745" y="1382343"/>
            <a:ext cx="4190162" cy="3037526"/>
            <a:chOff x="5818000" y="1843122"/>
            <a:chExt cx="5586883" cy="4050035"/>
          </a:xfrm>
        </p:grpSpPr>
        <p:sp>
          <p:nvSpPr>
            <p:cNvPr id="2" name="圆角矩形 1"/>
            <p:cNvSpPr/>
            <p:nvPr/>
          </p:nvSpPr>
          <p:spPr>
            <a:xfrm>
              <a:off x="5818000" y="1843122"/>
              <a:ext cx="5586883" cy="4050035"/>
            </a:xfrm>
            <a:prstGeom prst="roundRect">
              <a:avLst>
                <a:gd name="adj" fmla="val 5616"/>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31"/>
            <p:cNvSpPr txBox="1"/>
            <p:nvPr/>
          </p:nvSpPr>
          <p:spPr>
            <a:xfrm>
              <a:off x="6089669" y="2026983"/>
              <a:ext cx="5053952" cy="3619452"/>
            </a:xfrm>
            <a:prstGeom prst="rect">
              <a:avLst/>
            </a:prstGeom>
            <a:noFill/>
          </p:spPr>
          <p:txBody>
            <a:bodyPr wrap="square" rtlCol="0">
              <a:spAutoFit/>
            </a:bodyPr>
            <a:lstStyle/>
            <a:p>
              <a:pPr indent="342892">
                <a:lnSpc>
                  <a:spcPct val="200000"/>
                </a:lnSpc>
              </a:pPr>
              <a:r>
                <a:rPr lang="zh-CN" altLang="en-US" sz="1500" b="1" dirty="0">
                  <a:solidFill>
                    <a:schemeClr val="tx1">
                      <a:lumMod val="85000"/>
                      <a:lumOff val="15000"/>
                    </a:schemeClr>
                  </a:solidFill>
                  <a:latin typeface="微软雅黑" pitchFamily="34" charset="-122"/>
                  <a:ea typeface="微软雅黑" pitchFamily="34" charset="-122"/>
                </a:rPr>
                <a:t>添加标题内容</a:t>
              </a:r>
              <a:endParaRPr lang="en-US" altLang="zh-CN" sz="1500" b="1" dirty="0">
                <a:solidFill>
                  <a:schemeClr val="tx1">
                    <a:lumMod val="85000"/>
                    <a:lumOff val="15000"/>
                  </a:schemeClr>
                </a:solidFill>
                <a:latin typeface="微软雅黑" pitchFamily="34" charset="-122"/>
                <a:ea typeface="微软雅黑" pitchFamily="34" charset="-122"/>
              </a:endParaRPr>
            </a:p>
            <a:p>
              <a:pPr indent="342892">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indent="342892">
                <a:lnSpc>
                  <a:spcPct val="130000"/>
                </a:lnSpc>
              </a:pPr>
              <a:endParaRPr lang="en-US" altLang="zh-CN" sz="1200" dirty="0">
                <a:solidFill>
                  <a:schemeClr val="tx1">
                    <a:lumMod val="85000"/>
                    <a:lumOff val="15000"/>
                  </a:schemeClr>
                </a:solidFill>
                <a:latin typeface="微软雅黑" pitchFamily="34" charset="-122"/>
                <a:ea typeface="微软雅黑" pitchFamily="34" charset="-122"/>
              </a:endParaRPr>
            </a:p>
            <a:p>
              <a:pPr indent="342892">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158537613"/>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000"/>
                            </p:stCondLst>
                            <p:childTnLst>
                              <p:par>
                                <p:cTn id="18" presetID="14" presetClass="entr" presetSubtype="1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randombar(horizontal)">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63638"/>
            <a:ext cx="9165729"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2110814" y="1923678"/>
            <a:ext cx="1441001" cy="1441002"/>
            <a:chOff x="3720555" y="1275606"/>
            <a:chExt cx="1441001" cy="1441002"/>
          </a:xfrm>
        </p:grpSpPr>
        <p:sp>
          <p:nvSpPr>
            <p:cNvPr id="8" name="椭圆 7"/>
            <p:cNvSpPr/>
            <p:nvPr/>
          </p:nvSpPr>
          <p:spPr>
            <a:xfrm>
              <a:off x="3720555" y="1275606"/>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 name="KSO_Shape"/>
            <p:cNvSpPr>
              <a:spLocks/>
            </p:cNvSpPr>
            <p:nvPr/>
          </p:nvSpPr>
          <p:spPr bwMode="auto">
            <a:xfrm>
              <a:off x="4152603" y="1585350"/>
              <a:ext cx="608597" cy="770376"/>
            </a:xfrm>
            <a:custGeom>
              <a:avLst/>
              <a:gdLst>
                <a:gd name="T0" fmla="*/ 508479 w 1679575"/>
                <a:gd name="T1" fmla="*/ 933537 h 2125662"/>
                <a:gd name="T2" fmla="*/ 645344 w 1679575"/>
                <a:gd name="T3" fmla="*/ 1004349 h 2125662"/>
                <a:gd name="T4" fmla="*/ 637947 w 1679575"/>
                <a:gd name="T5" fmla="*/ 1045870 h 2125662"/>
                <a:gd name="T6" fmla="*/ 629410 w 1679575"/>
                <a:gd name="T7" fmla="*/ 1095637 h 2125662"/>
                <a:gd name="T8" fmla="*/ 645913 w 1679575"/>
                <a:gd name="T9" fmla="*/ 1148533 h 2125662"/>
                <a:gd name="T10" fmla="*/ 923628 w 1679575"/>
                <a:gd name="T11" fmla="*/ 1679766 h 2125662"/>
                <a:gd name="T12" fmla="*/ 886068 w 1679575"/>
                <a:gd name="T13" fmla="*/ 1137442 h 2125662"/>
                <a:gd name="T14" fmla="*/ 896597 w 1679575"/>
                <a:gd name="T15" fmla="*/ 1083408 h 2125662"/>
                <a:gd name="T16" fmla="*/ 885214 w 1679575"/>
                <a:gd name="T17" fmla="*/ 1039044 h 2125662"/>
                <a:gd name="T18" fmla="*/ 917083 w 1679575"/>
                <a:gd name="T19" fmla="*/ 999799 h 2125662"/>
                <a:gd name="T20" fmla="*/ 1048543 w 1679575"/>
                <a:gd name="T21" fmla="*/ 927280 h 2125662"/>
                <a:gd name="T22" fmla="*/ 1168905 w 1679575"/>
                <a:gd name="T23" fmla="*/ 933822 h 2125662"/>
                <a:gd name="T24" fmla="*/ 1257397 w 1679575"/>
                <a:gd name="T25" fmla="*/ 1021128 h 2125662"/>
                <a:gd name="T26" fmla="*/ 1333655 w 1679575"/>
                <a:gd name="T27" fmla="*/ 1118957 h 2125662"/>
                <a:gd name="T28" fmla="*/ 1397392 w 1679575"/>
                <a:gd name="T29" fmla="*/ 1227592 h 2125662"/>
                <a:gd name="T30" fmla="*/ 1446903 w 1679575"/>
                <a:gd name="T31" fmla="*/ 1349025 h 2125662"/>
                <a:gd name="T32" fmla="*/ 1482186 w 1679575"/>
                <a:gd name="T33" fmla="*/ 1483540 h 2125662"/>
                <a:gd name="T34" fmla="*/ 1501820 w 1679575"/>
                <a:gd name="T35" fmla="*/ 1632274 h 2125662"/>
                <a:gd name="T36" fmla="*/ 1439790 w 1679575"/>
                <a:gd name="T37" fmla="*/ 1742331 h 2125662"/>
                <a:gd name="T38" fmla="*/ 1242601 w 1679575"/>
                <a:gd name="T39" fmla="*/ 1826794 h 2125662"/>
                <a:gd name="T40" fmla="*/ 1035738 w 1679575"/>
                <a:gd name="T41" fmla="*/ 1881112 h 2125662"/>
                <a:gd name="T42" fmla="*/ 822331 w 1679575"/>
                <a:gd name="T43" fmla="*/ 1904432 h 2125662"/>
                <a:gd name="T44" fmla="*/ 596403 w 1679575"/>
                <a:gd name="T45" fmla="*/ 1894194 h 2125662"/>
                <a:gd name="T46" fmla="*/ 373036 w 1679575"/>
                <a:gd name="T47" fmla="*/ 1847838 h 2125662"/>
                <a:gd name="T48" fmla="*/ 159344 w 1679575"/>
                <a:gd name="T49" fmla="*/ 1766788 h 2125662"/>
                <a:gd name="T50" fmla="*/ 0 w 1679575"/>
                <a:gd name="T51" fmla="*/ 1676354 h 2125662"/>
                <a:gd name="T52" fmla="*/ 15365 w 1679575"/>
                <a:gd name="T53" fmla="*/ 1518519 h 2125662"/>
                <a:gd name="T54" fmla="*/ 47234 w 1679575"/>
                <a:gd name="T55" fmla="*/ 1376611 h 2125662"/>
                <a:gd name="T56" fmla="*/ 94468 w 1679575"/>
                <a:gd name="T57" fmla="*/ 1249206 h 2125662"/>
                <a:gd name="T58" fmla="*/ 155930 w 1679575"/>
                <a:gd name="T59" fmla="*/ 1135735 h 2125662"/>
                <a:gd name="T60" fmla="*/ 230765 w 1679575"/>
                <a:gd name="T61" fmla="*/ 1035348 h 2125662"/>
                <a:gd name="T62" fmla="*/ 317835 w 1679575"/>
                <a:gd name="T63" fmla="*/ 946334 h 2125662"/>
                <a:gd name="T64" fmla="*/ 427669 w 1679575"/>
                <a:gd name="T65" fmla="*/ 860449 h 2125662"/>
                <a:gd name="T66" fmla="*/ 831848 w 1679575"/>
                <a:gd name="T67" fmla="*/ 5125 h 2125662"/>
                <a:gd name="T68" fmla="*/ 927152 w 1679575"/>
                <a:gd name="T69" fmla="*/ 31035 h 2125662"/>
                <a:gd name="T70" fmla="*/ 1013353 w 1679575"/>
                <a:gd name="T71" fmla="*/ 76590 h 2125662"/>
                <a:gd name="T72" fmla="*/ 1087035 w 1679575"/>
                <a:gd name="T73" fmla="*/ 138945 h 2125662"/>
                <a:gd name="T74" fmla="*/ 1145356 w 1679575"/>
                <a:gd name="T75" fmla="*/ 215250 h 2125662"/>
                <a:gd name="T76" fmla="*/ 1186607 w 1679575"/>
                <a:gd name="T77" fmla="*/ 303514 h 2125662"/>
                <a:gd name="T78" fmla="*/ 1207944 w 1679575"/>
                <a:gd name="T79" fmla="*/ 401174 h 2125662"/>
                <a:gd name="T80" fmla="*/ 1205383 w 1679575"/>
                <a:gd name="T81" fmla="*/ 513924 h 2125662"/>
                <a:gd name="T82" fmla="*/ 1172382 w 1679575"/>
                <a:gd name="T83" fmla="*/ 626673 h 2125662"/>
                <a:gd name="T84" fmla="*/ 1112924 w 1679575"/>
                <a:gd name="T85" fmla="*/ 725187 h 2125662"/>
                <a:gd name="T86" fmla="*/ 1030706 w 1679575"/>
                <a:gd name="T87" fmla="*/ 804625 h 2125662"/>
                <a:gd name="T88" fmla="*/ 915204 w 1679575"/>
                <a:gd name="T89" fmla="*/ 867264 h 2125662"/>
                <a:gd name="T90" fmla="*/ 837253 w 1679575"/>
                <a:gd name="T91" fmla="*/ 887764 h 2125662"/>
                <a:gd name="T92" fmla="*/ 753044 w 1679575"/>
                <a:gd name="T93" fmla="*/ 893458 h 2125662"/>
                <a:gd name="T94" fmla="*/ 658879 w 1679575"/>
                <a:gd name="T95" fmla="*/ 881215 h 2125662"/>
                <a:gd name="T96" fmla="*/ 572394 w 1679575"/>
                <a:gd name="T97" fmla="*/ 850180 h 2125662"/>
                <a:gd name="T98" fmla="*/ 494728 w 1679575"/>
                <a:gd name="T99" fmla="*/ 802917 h 2125662"/>
                <a:gd name="T100" fmla="*/ 424459 w 1679575"/>
                <a:gd name="T101" fmla="*/ 736576 h 2125662"/>
                <a:gd name="T102" fmla="*/ 366992 w 1679575"/>
                <a:gd name="T103" fmla="*/ 651159 h 2125662"/>
                <a:gd name="T104" fmla="*/ 330578 w 1679575"/>
                <a:gd name="T105" fmla="*/ 553500 h 2125662"/>
                <a:gd name="T106" fmla="*/ 317206 w 1679575"/>
                <a:gd name="T107" fmla="*/ 446729 h 2125662"/>
                <a:gd name="T108" fmla="*/ 328586 w 1679575"/>
                <a:gd name="T109" fmla="*/ 345653 h 2125662"/>
                <a:gd name="T110" fmla="*/ 361587 w 1679575"/>
                <a:gd name="T111" fmla="*/ 253403 h 2125662"/>
                <a:gd name="T112" fmla="*/ 412795 w 1679575"/>
                <a:gd name="T113" fmla="*/ 171118 h 2125662"/>
                <a:gd name="T114" fmla="*/ 479934 w 1679575"/>
                <a:gd name="T115" fmla="*/ 101931 h 2125662"/>
                <a:gd name="T116" fmla="*/ 560729 w 1679575"/>
                <a:gd name="T117" fmla="*/ 48972 h 2125662"/>
                <a:gd name="T118" fmla="*/ 652620 w 1679575"/>
                <a:gd name="T119" fmla="*/ 13952 h 2125662"/>
                <a:gd name="T120" fmla="*/ 752191 w 1679575"/>
                <a:gd name="T121" fmla="*/ 0 h 21256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679575" h="2125662">
                  <a:moveTo>
                    <a:pt x="481421" y="957262"/>
                  </a:moveTo>
                  <a:lnTo>
                    <a:pt x="484914" y="961070"/>
                  </a:lnTo>
                  <a:lnTo>
                    <a:pt x="490948" y="968686"/>
                  </a:lnTo>
                  <a:lnTo>
                    <a:pt x="497299" y="975667"/>
                  </a:lnTo>
                  <a:lnTo>
                    <a:pt x="510319" y="990264"/>
                  </a:lnTo>
                  <a:lnTo>
                    <a:pt x="523657" y="1003909"/>
                  </a:lnTo>
                  <a:lnTo>
                    <a:pt x="537947" y="1017237"/>
                  </a:lnTo>
                  <a:lnTo>
                    <a:pt x="552237" y="1029613"/>
                  </a:lnTo>
                  <a:lnTo>
                    <a:pt x="567480" y="1041671"/>
                  </a:lnTo>
                  <a:lnTo>
                    <a:pt x="583040" y="1053095"/>
                  </a:lnTo>
                  <a:lnTo>
                    <a:pt x="598601" y="1063884"/>
                  </a:lnTo>
                  <a:lnTo>
                    <a:pt x="615114" y="1074039"/>
                  </a:lnTo>
                  <a:lnTo>
                    <a:pt x="631627" y="1083558"/>
                  </a:lnTo>
                  <a:lnTo>
                    <a:pt x="649093" y="1092126"/>
                  </a:lnTo>
                  <a:lnTo>
                    <a:pt x="666241" y="1100377"/>
                  </a:lnTo>
                  <a:lnTo>
                    <a:pt x="684025" y="1107993"/>
                  </a:lnTo>
                  <a:lnTo>
                    <a:pt x="701808" y="1114657"/>
                  </a:lnTo>
                  <a:lnTo>
                    <a:pt x="720226" y="1120686"/>
                  </a:lnTo>
                  <a:lnTo>
                    <a:pt x="738645" y="1125763"/>
                  </a:lnTo>
                  <a:lnTo>
                    <a:pt x="734517" y="1130840"/>
                  </a:lnTo>
                  <a:lnTo>
                    <a:pt x="730706" y="1135283"/>
                  </a:lnTo>
                  <a:lnTo>
                    <a:pt x="727213" y="1140043"/>
                  </a:lnTo>
                  <a:lnTo>
                    <a:pt x="723402" y="1145437"/>
                  </a:lnTo>
                  <a:lnTo>
                    <a:pt x="720544" y="1150515"/>
                  </a:lnTo>
                  <a:lnTo>
                    <a:pt x="717368" y="1155909"/>
                  </a:lnTo>
                  <a:lnTo>
                    <a:pt x="714510" y="1161304"/>
                  </a:lnTo>
                  <a:lnTo>
                    <a:pt x="711970" y="1167016"/>
                  </a:lnTo>
                  <a:lnTo>
                    <a:pt x="710064" y="1172410"/>
                  </a:lnTo>
                  <a:lnTo>
                    <a:pt x="708159" y="1178439"/>
                  </a:lnTo>
                  <a:lnTo>
                    <a:pt x="706254" y="1184151"/>
                  </a:lnTo>
                  <a:lnTo>
                    <a:pt x="704983" y="1190498"/>
                  </a:lnTo>
                  <a:lnTo>
                    <a:pt x="704031" y="1196210"/>
                  </a:lnTo>
                  <a:lnTo>
                    <a:pt x="702761" y="1202556"/>
                  </a:lnTo>
                  <a:lnTo>
                    <a:pt x="702443" y="1208903"/>
                  </a:lnTo>
                  <a:lnTo>
                    <a:pt x="702125" y="1215249"/>
                  </a:lnTo>
                  <a:lnTo>
                    <a:pt x="702443" y="1222548"/>
                  </a:lnTo>
                  <a:lnTo>
                    <a:pt x="703078" y="1229529"/>
                  </a:lnTo>
                  <a:lnTo>
                    <a:pt x="704348" y="1236510"/>
                  </a:lnTo>
                  <a:lnTo>
                    <a:pt x="705619" y="1243174"/>
                  </a:lnTo>
                  <a:lnTo>
                    <a:pt x="707206" y="1249838"/>
                  </a:lnTo>
                  <a:lnTo>
                    <a:pt x="709112" y="1256819"/>
                  </a:lnTo>
                  <a:lnTo>
                    <a:pt x="711652" y="1263166"/>
                  </a:lnTo>
                  <a:lnTo>
                    <a:pt x="714193" y="1269512"/>
                  </a:lnTo>
                  <a:lnTo>
                    <a:pt x="717686" y="1275542"/>
                  </a:lnTo>
                  <a:lnTo>
                    <a:pt x="720861" y="1281571"/>
                  </a:lnTo>
                  <a:lnTo>
                    <a:pt x="724355" y="1287283"/>
                  </a:lnTo>
                  <a:lnTo>
                    <a:pt x="728483" y="1292995"/>
                  </a:lnTo>
                  <a:lnTo>
                    <a:pt x="732611" y="1298389"/>
                  </a:lnTo>
                  <a:lnTo>
                    <a:pt x="737057" y="1303784"/>
                  </a:lnTo>
                  <a:lnTo>
                    <a:pt x="742138" y="1308861"/>
                  </a:lnTo>
                  <a:lnTo>
                    <a:pt x="746901" y="1313304"/>
                  </a:lnTo>
                  <a:lnTo>
                    <a:pt x="672275" y="1874339"/>
                  </a:lnTo>
                  <a:lnTo>
                    <a:pt x="854237" y="2050773"/>
                  </a:lnTo>
                  <a:lnTo>
                    <a:pt x="1030800" y="1874339"/>
                  </a:lnTo>
                  <a:lnTo>
                    <a:pt x="956173" y="1313304"/>
                  </a:lnTo>
                  <a:lnTo>
                    <a:pt x="961572" y="1308544"/>
                  </a:lnTo>
                  <a:lnTo>
                    <a:pt x="966018" y="1303466"/>
                  </a:lnTo>
                  <a:lnTo>
                    <a:pt x="970781" y="1298072"/>
                  </a:lnTo>
                  <a:lnTo>
                    <a:pt x="974910" y="1292995"/>
                  </a:lnTo>
                  <a:lnTo>
                    <a:pt x="978720" y="1286965"/>
                  </a:lnTo>
                  <a:lnTo>
                    <a:pt x="982531" y="1281571"/>
                  </a:lnTo>
                  <a:lnTo>
                    <a:pt x="986024" y="1275224"/>
                  </a:lnTo>
                  <a:lnTo>
                    <a:pt x="988882" y="1269195"/>
                  </a:lnTo>
                  <a:lnTo>
                    <a:pt x="991423" y="1262849"/>
                  </a:lnTo>
                  <a:lnTo>
                    <a:pt x="994281" y="1256502"/>
                  </a:lnTo>
                  <a:lnTo>
                    <a:pt x="996186" y="1249838"/>
                  </a:lnTo>
                  <a:lnTo>
                    <a:pt x="997774" y="1243174"/>
                  </a:lnTo>
                  <a:lnTo>
                    <a:pt x="999044" y="1236510"/>
                  </a:lnTo>
                  <a:lnTo>
                    <a:pt x="999997" y="1229212"/>
                  </a:lnTo>
                  <a:lnTo>
                    <a:pt x="1000632" y="1222548"/>
                  </a:lnTo>
                  <a:lnTo>
                    <a:pt x="1000632" y="1215249"/>
                  </a:lnTo>
                  <a:lnTo>
                    <a:pt x="1000632" y="1208903"/>
                  </a:lnTo>
                  <a:lnTo>
                    <a:pt x="1000314" y="1203191"/>
                  </a:lnTo>
                  <a:lnTo>
                    <a:pt x="999679" y="1197479"/>
                  </a:lnTo>
                  <a:lnTo>
                    <a:pt x="998727" y="1191767"/>
                  </a:lnTo>
                  <a:lnTo>
                    <a:pt x="997456" y="1186055"/>
                  </a:lnTo>
                  <a:lnTo>
                    <a:pt x="996186" y="1180661"/>
                  </a:lnTo>
                  <a:lnTo>
                    <a:pt x="994598" y="1175266"/>
                  </a:lnTo>
                  <a:lnTo>
                    <a:pt x="992375" y="1169872"/>
                  </a:lnTo>
                  <a:lnTo>
                    <a:pt x="990152" y="1164794"/>
                  </a:lnTo>
                  <a:lnTo>
                    <a:pt x="987929" y="1159400"/>
                  </a:lnTo>
                  <a:lnTo>
                    <a:pt x="985389" y="1154640"/>
                  </a:lnTo>
                  <a:lnTo>
                    <a:pt x="982849" y="1149563"/>
                  </a:lnTo>
                  <a:lnTo>
                    <a:pt x="979355" y="1144803"/>
                  </a:lnTo>
                  <a:lnTo>
                    <a:pt x="976497" y="1139725"/>
                  </a:lnTo>
                  <a:lnTo>
                    <a:pt x="973004" y="1135283"/>
                  </a:lnTo>
                  <a:lnTo>
                    <a:pt x="969829" y="1130840"/>
                  </a:lnTo>
                  <a:lnTo>
                    <a:pt x="987612" y="1126398"/>
                  </a:lnTo>
                  <a:lnTo>
                    <a:pt x="1005713" y="1121320"/>
                  </a:lnTo>
                  <a:lnTo>
                    <a:pt x="1023496" y="1115609"/>
                  </a:lnTo>
                  <a:lnTo>
                    <a:pt x="1041280" y="1109262"/>
                  </a:lnTo>
                  <a:lnTo>
                    <a:pt x="1058428" y="1101963"/>
                  </a:lnTo>
                  <a:lnTo>
                    <a:pt x="1075576" y="1094665"/>
                  </a:lnTo>
                  <a:lnTo>
                    <a:pt x="1092089" y="1086097"/>
                  </a:lnTo>
                  <a:lnTo>
                    <a:pt x="1108602" y="1076895"/>
                  </a:lnTo>
                  <a:lnTo>
                    <a:pt x="1124480" y="1067375"/>
                  </a:lnTo>
                  <a:lnTo>
                    <a:pt x="1140041" y="1056903"/>
                  </a:lnTo>
                  <a:lnTo>
                    <a:pt x="1155601" y="1046114"/>
                  </a:lnTo>
                  <a:lnTo>
                    <a:pt x="1170209" y="1034690"/>
                  </a:lnTo>
                  <a:lnTo>
                    <a:pt x="1184817" y="1022632"/>
                  </a:lnTo>
                  <a:lnTo>
                    <a:pt x="1198472" y="1009938"/>
                  </a:lnTo>
                  <a:lnTo>
                    <a:pt x="1211809" y="996928"/>
                  </a:lnTo>
                  <a:lnTo>
                    <a:pt x="1225147" y="983283"/>
                  </a:lnTo>
                  <a:lnTo>
                    <a:pt x="1228640" y="979792"/>
                  </a:lnTo>
                  <a:lnTo>
                    <a:pt x="1232451" y="982966"/>
                  </a:lnTo>
                  <a:lnTo>
                    <a:pt x="1257220" y="1002005"/>
                  </a:lnTo>
                  <a:lnTo>
                    <a:pt x="1281037" y="1021680"/>
                  </a:lnTo>
                  <a:lnTo>
                    <a:pt x="1304537" y="1041989"/>
                  </a:lnTo>
                  <a:lnTo>
                    <a:pt x="1316604" y="1052143"/>
                  </a:lnTo>
                  <a:lnTo>
                    <a:pt x="1327719" y="1062615"/>
                  </a:lnTo>
                  <a:lnTo>
                    <a:pt x="1338833" y="1073404"/>
                  </a:lnTo>
                  <a:lnTo>
                    <a:pt x="1349948" y="1084193"/>
                  </a:lnTo>
                  <a:lnTo>
                    <a:pt x="1361062" y="1094982"/>
                  </a:lnTo>
                  <a:lnTo>
                    <a:pt x="1371860" y="1105771"/>
                  </a:lnTo>
                  <a:lnTo>
                    <a:pt x="1382339" y="1116561"/>
                  </a:lnTo>
                  <a:lnTo>
                    <a:pt x="1392818" y="1127984"/>
                  </a:lnTo>
                  <a:lnTo>
                    <a:pt x="1403298" y="1139408"/>
                  </a:lnTo>
                  <a:lnTo>
                    <a:pt x="1413460" y="1150832"/>
                  </a:lnTo>
                  <a:lnTo>
                    <a:pt x="1423304" y="1162573"/>
                  </a:lnTo>
                  <a:lnTo>
                    <a:pt x="1433149" y="1174314"/>
                  </a:lnTo>
                  <a:lnTo>
                    <a:pt x="1442675" y="1186373"/>
                  </a:lnTo>
                  <a:lnTo>
                    <a:pt x="1452202" y="1198748"/>
                  </a:lnTo>
                  <a:lnTo>
                    <a:pt x="1461411" y="1210807"/>
                  </a:lnTo>
                  <a:lnTo>
                    <a:pt x="1470621" y="1223183"/>
                  </a:lnTo>
                  <a:lnTo>
                    <a:pt x="1479830" y="1235876"/>
                  </a:lnTo>
                  <a:lnTo>
                    <a:pt x="1488404" y="1248569"/>
                  </a:lnTo>
                  <a:lnTo>
                    <a:pt x="1496978" y="1261262"/>
                  </a:lnTo>
                  <a:lnTo>
                    <a:pt x="1505552" y="1274272"/>
                  </a:lnTo>
                  <a:lnTo>
                    <a:pt x="1513809" y="1287600"/>
                  </a:lnTo>
                  <a:lnTo>
                    <a:pt x="1521748" y="1300611"/>
                  </a:lnTo>
                  <a:lnTo>
                    <a:pt x="1529687" y="1314573"/>
                  </a:lnTo>
                  <a:lnTo>
                    <a:pt x="1537308" y="1328218"/>
                  </a:lnTo>
                  <a:lnTo>
                    <a:pt x="1544930" y="1341863"/>
                  </a:lnTo>
                  <a:lnTo>
                    <a:pt x="1552234" y="1355826"/>
                  </a:lnTo>
                  <a:lnTo>
                    <a:pt x="1559537" y="1369788"/>
                  </a:lnTo>
                  <a:lnTo>
                    <a:pt x="1566206" y="1384385"/>
                  </a:lnTo>
                  <a:lnTo>
                    <a:pt x="1573193" y="1398982"/>
                  </a:lnTo>
                  <a:lnTo>
                    <a:pt x="1579544" y="1413579"/>
                  </a:lnTo>
                  <a:lnTo>
                    <a:pt x="1586213" y="1428176"/>
                  </a:lnTo>
                  <a:lnTo>
                    <a:pt x="1592246" y="1443725"/>
                  </a:lnTo>
                  <a:lnTo>
                    <a:pt x="1598280" y="1458640"/>
                  </a:lnTo>
                  <a:lnTo>
                    <a:pt x="1603996" y="1473871"/>
                  </a:lnTo>
                  <a:lnTo>
                    <a:pt x="1609712" y="1489738"/>
                  </a:lnTo>
                  <a:lnTo>
                    <a:pt x="1614793" y="1505287"/>
                  </a:lnTo>
                  <a:lnTo>
                    <a:pt x="1620191" y="1521153"/>
                  </a:lnTo>
                  <a:lnTo>
                    <a:pt x="1624955" y="1537337"/>
                  </a:lnTo>
                  <a:lnTo>
                    <a:pt x="1630036" y="1553521"/>
                  </a:lnTo>
                  <a:lnTo>
                    <a:pt x="1634482" y="1570339"/>
                  </a:lnTo>
                  <a:lnTo>
                    <a:pt x="1638610" y="1586840"/>
                  </a:lnTo>
                  <a:lnTo>
                    <a:pt x="1643056" y="1603976"/>
                  </a:lnTo>
                  <a:lnTo>
                    <a:pt x="1646867" y="1620794"/>
                  </a:lnTo>
                  <a:lnTo>
                    <a:pt x="1650677" y="1637930"/>
                  </a:lnTo>
                  <a:lnTo>
                    <a:pt x="1654170" y="1655383"/>
                  </a:lnTo>
                  <a:lnTo>
                    <a:pt x="1657664" y="1673153"/>
                  </a:lnTo>
                  <a:lnTo>
                    <a:pt x="1660522" y="1690923"/>
                  </a:lnTo>
                  <a:lnTo>
                    <a:pt x="1663697" y="1709011"/>
                  </a:lnTo>
                  <a:lnTo>
                    <a:pt x="1666238" y="1727099"/>
                  </a:lnTo>
                  <a:lnTo>
                    <a:pt x="1668461" y="1745821"/>
                  </a:lnTo>
                  <a:lnTo>
                    <a:pt x="1670684" y="1764226"/>
                  </a:lnTo>
                  <a:lnTo>
                    <a:pt x="1672589" y="1783266"/>
                  </a:lnTo>
                  <a:lnTo>
                    <a:pt x="1674177" y="1802305"/>
                  </a:lnTo>
                  <a:lnTo>
                    <a:pt x="1676082" y="1821345"/>
                  </a:lnTo>
                  <a:lnTo>
                    <a:pt x="1677352" y="1841019"/>
                  </a:lnTo>
                  <a:lnTo>
                    <a:pt x="1678305" y="1860694"/>
                  </a:lnTo>
                  <a:lnTo>
                    <a:pt x="1679258" y="1880368"/>
                  </a:lnTo>
                  <a:lnTo>
                    <a:pt x="1679575" y="1900677"/>
                  </a:lnTo>
                  <a:lnTo>
                    <a:pt x="1679575" y="1903850"/>
                  </a:lnTo>
                  <a:lnTo>
                    <a:pt x="1677035" y="1905437"/>
                  </a:lnTo>
                  <a:lnTo>
                    <a:pt x="1653853" y="1918765"/>
                  </a:lnTo>
                  <a:lnTo>
                    <a:pt x="1630353" y="1931775"/>
                  </a:lnTo>
                  <a:lnTo>
                    <a:pt x="1606854" y="1944151"/>
                  </a:lnTo>
                  <a:lnTo>
                    <a:pt x="1583037" y="1956209"/>
                  </a:lnTo>
                  <a:lnTo>
                    <a:pt x="1558902" y="1967950"/>
                  </a:lnTo>
                  <a:lnTo>
                    <a:pt x="1534768" y="1979374"/>
                  </a:lnTo>
                  <a:lnTo>
                    <a:pt x="1510316" y="1990163"/>
                  </a:lnTo>
                  <a:lnTo>
                    <a:pt x="1485864" y="2000635"/>
                  </a:lnTo>
                  <a:lnTo>
                    <a:pt x="1461411" y="2010790"/>
                  </a:lnTo>
                  <a:lnTo>
                    <a:pt x="1436642" y="2020627"/>
                  </a:lnTo>
                  <a:lnTo>
                    <a:pt x="1411872" y="2029512"/>
                  </a:lnTo>
                  <a:lnTo>
                    <a:pt x="1386785" y="2038397"/>
                  </a:lnTo>
                  <a:lnTo>
                    <a:pt x="1361380" y="2046965"/>
                  </a:lnTo>
                  <a:lnTo>
                    <a:pt x="1335975" y="2054581"/>
                  </a:lnTo>
                  <a:lnTo>
                    <a:pt x="1310570" y="2062514"/>
                  </a:lnTo>
                  <a:lnTo>
                    <a:pt x="1285166" y="2069495"/>
                  </a:lnTo>
                  <a:lnTo>
                    <a:pt x="1259443" y="2076159"/>
                  </a:lnTo>
                  <a:lnTo>
                    <a:pt x="1233403" y="2082506"/>
                  </a:lnTo>
                  <a:lnTo>
                    <a:pt x="1207681" y="2088535"/>
                  </a:lnTo>
                  <a:lnTo>
                    <a:pt x="1181959" y="2093929"/>
                  </a:lnTo>
                  <a:lnTo>
                    <a:pt x="1155919" y="2099007"/>
                  </a:lnTo>
                  <a:lnTo>
                    <a:pt x="1129561" y="2103767"/>
                  </a:lnTo>
                  <a:lnTo>
                    <a:pt x="1103204" y="2107892"/>
                  </a:lnTo>
                  <a:lnTo>
                    <a:pt x="1077164" y="2111382"/>
                  </a:lnTo>
                  <a:lnTo>
                    <a:pt x="1050806" y="2114873"/>
                  </a:lnTo>
                  <a:lnTo>
                    <a:pt x="1024131" y="2117729"/>
                  </a:lnTo>
                  <a:lnTo>
                    <a:pt x="997774" y="2119950"/>
                  </a:lnTo>
                  <a:lnTo>
                    <a:pt x="971099" y="2121854"/>
                  </a:lnTo>
                  <a:lnTo>
                    <a:pt x="944424" y="2123441"/>
                  </a:lnTo>
                  <a:lnTo>
                    <a:pt x="917749" y="2125028"/>
                  </a:lnTo>
                  <a:lnTo>
                    <a:pt x="891074" y="2125662"/>
                  </a:lnTo>
                  <a:lnTo>
                    <a:pt x="864399" y="2125662"/>
                  </a:lnTo>
                  <a:lnTo>
                    <a:pt x="835818" y="2125662"/>
                  </a:lnTo>
                  <a:lnTo>
                    <a:pt x="807238" y="2124710"/>
                  </a:lnTo>
                  <a:lnTo>
                    <a:pt x="778657" y="2123124"/>
                  </a:lnTo>
                  <a:lnTo>
                    <a:pt x="750395" y="2121537"/>
                  </a:lnTo>
                  <a:lnTo>
                    <a:pt x="722132" y="2119316"/>
                  </a:lnTo>
                  <a:lnTo>
                    <a:pt x="693869" y="2116777"/>
                  </a:lnTo>
                  <a:lnTo>
                    <a:pt x="665606" y="2113604"/>
                  </a:lnTo>
                  <a:lnTo>
                    <a:pt x="637661" y="2109478"/>
                  </a:lnTo>
                  <a:lnTo>
                    <a:pt x="609398" y="2105353"/>
                  </a:lnTo>
                  <a:lnTo>
                    <a:pt x="581453" y="2100593"/>
                  </a:lnTo>
                  <a:lnTo>
                    <a:pt x="553825" y="2095199"/>
                  </a:lnTo>
                  <a:lnTo>
                    <a:pt x="525880" y="2089487"/>
                  </a:lnTo>
                  <a:lnTo>
                    <a:pt x="498252" y="2083458"/>
                  </a:lnTo>
                  <a:lnTo>
                    <a:pt x="470624" y="2076476"/>
                  </a:lnTo>
                  <a:lnTo>
                    <a:pt x="443314" y="2069495"/>
                  </a:lnTo>
                  <a:lnTo>
                    <a:pt x="416321" y="2061879"/>
                  </a:lnTo>
                  <a:lnTo>
                    <a:pt x="389011" y="2053629"/>
                  </a:lnTo>
                  <a:lnTo>
                    <a:pt x="362019" y="2045378"/>
                  </a:lnTo>
                  <a:lnTo>
                    <a:pt x="335343" y="2036176"/>
                  </a:lnTo>
                  <a:lnTo>
                    <a:pt x="308668" y="2026656"/>
                  </a:lnTo>
                  <a:lnTo>
                    <a:pt x="282311" y="2016502"/>
                  </a:lnTo>
                  <a:lnTo>
                    <a:pt x="255953" y="2006030"/>
                  </a:lnTo>
                  <a:lnTo>
                    <a:pt x="229913" y="1994923"/>
                  </a:lnTo>
                  <a:lnTo>
                    <a:pt x="203556" y="1983499"/>
                  </a:lnTo>
                  <a:lnTo>
                    <a:pt x="177833" y="1971441"/>
                  </a:lnTo>
                  <a:lnTo>
                    <a:pt x="152429" y="1959065"/>
                  </a:lnTo>
                  <a:lnTo>
                    <a:pt x="127024" y="1946372"/>
                  </a:lnTo>
                  <a:lnTo>
                    <a:pt x="101619" y="1933044"/>
                  </a:lnTo>
                  <a:lnTo>
                    <a:pt x="76532" y="1919399"/>
                  </a:lnTo>
                  <a:lnTo>
                    <a:pt x="51762" y="1905437"/>
                  </a:lnTo>
                  <a:lnTo>
                    <a:pt x="27310" y="1890523"/>
                  </a:lnTo>
                  <a:lnTo>
                    <a:pt x="2858" y="1875291"/>
                  </a:lnTo>
                  <a:lnTo>
                    <a:pt x="0" y="1888301"/>
                  </a:lnTo>
                  <a:lnTo>
                    <a:pt x="0" y="1870531"/>
                  </a:lnTo>
                  <a:lnTo>
                    <a:pt x="952" y="1850222"/>
                  </a:lnTo>
                  <a:lnTo>
                    <a:pt x="2223" y="1829913"/>
                  </a:lnTo>
                  <a:lnTo>
                    <a:pt x="3493" y="1809604"/>
                  </a:lnTo>
                  <a:lnTo>
                    <a:pt x="5398" y="1790247"/>
                  </a:lnTo>
                  <a:lnTo>
                    <a:pt x="6986" y="1770573"/>
                  </a:lnTo>
                  <a:lnTo>
                    <a:pt x="9209" y="1750898"/>
                  </a:lnTo>
                  <a:lnTo>
                    <a:pt x="11749" y="1732176"/>
                  </a:lnTo>
                  <a:lnTo>
                    <a:pt x="14290" y="1713136"/>
                  </a:lnTo>
                  <a:lnTo>
                    <a:pt x="17148" y="1694414"/>
                  </a:lnTo>
                  <a:lnTo>
                    <a:pt x="20006" y="1676009"/>
                  </a:lnTo>
                  <a:lnTo>
                    <a:pt x="23499" y="1657604"/>
                  </a:lnTo>
                  <a:lnTo>
                    <a:pt x="26992" y="1639834"/>
                  </a:lnTo>
                  <a:lnTo>
                    <a:pt x="30486" y="1621746"/>
                  </a:lnTo>
                  <a:lnTo>
                    <a:pt x="34931" y="1604293"/>
                  </a:lnTo>
                  <a:lnTo>
                    <a:pt x="38742" y="1586840"/>
                  </a:lnTo>
                  <a:lnTo>
                    <a:pt x="43188" y="1569704"/>
                  </a:lnTo>
                  <a:lnTo>
                    <a:pt x="47951" y="1552569"/>
                  </a:lnTo>
                  <a:lnTo>
                    <a:pt x="52715" y="1536068"/>
                  </a:lnTo>
                  <a:lnTo>
                    <a:pt x="57796" y="1519249"/>
                  </a:lnTo>
                  <a:lnTo>
                    <a:pt x="62877" y="1503066"/>
                  </a:lnTo>
                  <a:lnTo>
                    <a:pt x="68593" y="1486564"/>
                  </a:lnTo>
                  <a:lnTo>
                    <a:pt x="73991" y="1470698"/>
                  </a:lnTo>
                  <a:lnTo>
                    <a:pt x="80025" y="1455149"/>
                  </a:lnTo>
                  <a:lnTo>
                    <a:pt x="86059" y="1439283"/>
                  </a:lnTo>
                  <a:lnTo>
                    <a:pt x="92410" y="1424051"/>
                  </a:lnTo>
                  <a:lnTo>
                    <a:pt x="98761" y="1409137"/>
                  </a:lnTo>
                  <a:lnTo>
                    <a:pt x="105430" y="1393905"/>
                  </a:lnTo>
                  <a:lnTo>
                    <a:pt x="112098" y="1378990"/>
                  </a:lnTo>
                  <a:lnTo>
                    <a:pt x="119402" y="1364393"/>
                  </a:lnTo>
                  <a:lnTo>
                    <a:pt x="126706" y="1350114"/>
                  </a:lnTo>
                  <a:lnTo>
                    <a:pt x="134010" y="1335834"/>
                  </a:lnTo>
                  <a:lnTo>
                    <a:pt x="141632" y="1321871"/>
                  </a:lnTo>
                  <a:lnTo>
                    <a:pt x="149571" y="1307909"/>
                  </a:lnTo>
                  <a:lnTo>
                    <a:pt x="157510" y="1294264"/>
                  </a:lnTo>
                  <a:lnTo>
                    <a:pt x="165766" y="1280936"/>
                  </a:lnTo>
                  <a:lnTo>
                    <a:pt x="174023" y="1267291"/>
                  </a:lnTo>
                  <a:lnTo>
                    <a:pt x="182597" y="1253963"/>
                  </a:lnTo>
                  <a:lnTo>
                    <a:pt x="191171" y="1241270"/>
                  </a:lnTo>
                  <a:lnTo>
                    <a:pt x="200380" y="1228260"/>
                  </a:lnTo>
                  <a:lnTo>
                    <a:pt x="209589" y="1215884"/>
                  </a:lnTo>
                  <a:lnTo>
                    <a:pt x="218799" y="1203191"/>
                  </a:lnTo>
                  <a:lnTo>
                    <a:pt x="228008" y="1191133"/>
                  </a:lnTo>
                  <a:lnTo>
                    <a:pt x="237852" y="1178757"/>
                  </a:lnTo>
                  <a:lnTo>
                    <a:pt x="247697" y="1167016"/>
                  </a:lnTo>
                  <a:lnTo>
                    <a:pt x="257541" y="1155275"/>
                  </a:lnTo>
                  <a:lnTo>
                    <a:pt x="267703" y="1143533"/>
                  </a:lnTo>
                  <a:lnTo>
                    <a:pt x="278182" y="1132110"/>
                  </a:lnTo>
                  <a:lnTo>
                    <a:pt x="288662" y="1120686"/>
                  </a:lnTo>
                  <a:lnTo>
                    <a:pt x="298824" y="1109579"/>
                  </a:lnTo>
                  <a:lnTo>
                    <a:pt x="309938" y="1098473"/>
                  </a:lnTo>
                  <a:lnTo>
                    <a:pt x="320735" y="1087684"/>
                  </a:lnTo>
                  <a:lnTo>
                    <a:pt x="331850" y="1076895"/>
                  </a:lnTo>
                  <a:lnTo>
                    <a:pt x="343282" y="1066423"/>
                  </a:lnTo>
                  <a:lnTo>
                    <a:pt x="354715" y="1055951"/>
                  </a:lnTo>
                  <a:lnTo>
                    <a:pt x="366147" y="1045797"/>
                  </a:lnTo>
                  <a:lnTo>
                    <a:pt x="377897" y="1035642"/>
                  </a:lnTo>
                  <a:lnTo>
                    <a:pt x="389964" y="1025805"/>
                  </a:lnTo>
                  <a:lnTo>
                    <a:pt x="401714" y="1015968"/>
                  </a:lnTo>
                  <a:lnTo>
                    <a:pt x="414099" y="1006448"/>
                  </a:lnTo>
                  <a:lnTo>
                    <a:pt x="426801" y="996928"/>
                  </a:lnTo>
                  <a:lnTo>
                    <a:pt x="439186" y="987408"/>
                  </a:lnTo>
                  <a:lnTo>
                    <a:pt x="451571" y="977888"/>
                  </a:lnTo>
                  <a:lnTo>
                    <a:pt x="477293" y="960118"/>
                  </a:lnTo>
                  <a:lnTo>
                    <a:pt x="481421" y="957262"/>
                  </a:lnTo>
                  <a:close/>
                  <a:moveTo>
                    <a:pt x="839471" y="0"/>
                  </a:moveTo>
                  <a:lnTo>
                    <a:pt x="852171" y="0"/>
                  </a:lnTo>
                  <a:lnTo>
                    <a:pt x="865506" y="0"/>
                  </a:lnTo>
                  <a:lnTo>
                    <a:pt x="878206" y="636"/>
                  </a:lnTo>
                  <a:lnTo>
                    <a:pt x="890906" y="1271"/>
                  </a:lnTo>
                  <a:lnTo>
                    <a:pt x="903288" y="2542"/>
                  </a:lnTo>
                  <a:lnTo>
                    <a:pt x="915988" y="3813"/>
                  </a:lnTo>
                  <a:lnTo>
                    <a:pt x="928371" y="5719"/>
                  </a:lnTo>
                  <a:lnTo>
                    <a:pt x="940436" y="7943"/>
                  </a:lnTo>
                  <a:lnTo>
                    <a:pt x="952818" y="10167"/>
                  </a:lnTo>
                  <a:lnTo>
                    <a:pt x="964883" y="12708"/>
                  </a:lnTo>
                  <a:lnTo>
                    <a:pt x="976631" y="15568"/>
                  </a:lnTo>
                  <a:lnTo>
                    <a:pt x="988696" y="19062"/>
                  </a:lnTo>
                  <a:lnTo>
                    <a:pt x="1000443" y="22239"/>
                  </a:lnTo>
                  <a:lnTo>
                    <a:pt x="1011873" y="26052"/>
                  </a:lnTo>
                  <a:lnTo>
                    <a:pt x="1023621" y="30182"/>
                  </a:lnTo>
                  <a:lnTo>
                    <a:pt x="1034733" y="34630"/>
                  </a:lnTo>
                  <a:lnTo>
                    <a:pt x="1046163" y="39395"/>
                  </a:lnTo>
                  <a:lnTo>
                    <a:pt x="1057276" y="44161"/>
                  </a:lnTo>
                  <a:lnTo>
                    <a:pt x="1068388" y="48926"/>
                  </a:lnTo>
                  <a:lnTo>
                    <a:pt x="1079183" y="54645"/>
                  </a:lnTo>
                  <a:lnTo>
                    <a:pt x="1089661" y="60046"/>
                  </a:lnTo>
                  <a:lnTo>
                    <a:pt x="1100456" y="66082"/>
                  </a:lnTo>
                  <a:lnTo>
                    <a:pt x="1110616" y="72119"/>
                  </a:lnTo>
                  <a:lnTo>
                    <a:pt x="1120776" y="78790"/>
                  </a:lnTo>
                  <a:lnTo>
                    <a:pt x="1130936" y="85462"/>
                  </a:lnTo>
                  <a:lnTo>
                    <a:pt x="1140461" y="92134"/>
                  </a:lnTo>
                  <a:lnTo>
                    <a:pt x="1150303" y="99123"/>
                  </a:lnTo>
                  <a:lnTo>
                    <a:pt x="1159828" y="106430"/>
                  </a:lnTo>
                  <a:lnTo>
                    <a:pt x="1169353" y="114055"/>
                  </a:lnTo>
                  <a:lnTo>
                    <a:pt x="1178561" y="121680"/>
                  </a:lnTo>
                  <a:lnTo>
                    <a:pt x="1187133" y="129623"/>
                  </a:lnTo>
                  <a:lnTo>
                    <a:pt x="1196023" y="137883"/>
                  </a:lnTo>
                  <a:lnTo>
                    <a:pt x="1204596" y="146143"/>
                  </a:lnTo>
                  <a:lnTo>
                    <a:pt x="1213168" y="155039"/>
                  </a:lnTo>
                  <a:lnTo>
                    <a:pt x="1221106" y="163299"/>
                  </a:lnTo>
                  <a:lnTo>
                    <a:pt x="1229043" y="172513"/>
                  </a:lnTo>
                  <a:lnTo>
                    <a:pt x="1236981" y="181726"/>
                  </a:lnTo>
                  <a:lnTo>
                    <a:pt x="1244283" y="190939"/>
                  </a:lnTo>
                  <a:lnTo>
                    <a:pt x="1251586" y="200153"/>
                  </a:lnTo>
                  <a:lnTo>
                    <a:pt x="1258888" y="210001"/>
                  </a:lnTo>
                  <a:lnTo>
                    <a:pt x="1265556" y="219850"/>
                  </a:lnTo>
                  <a:lnTo>
                    <a:pt x="1272223" y="230017"/>
                  </a:lnTo>
                  <a:lnTo>
                    <a:pt x="1278256" y="240183"/>
                  </a:lnTo>
                  <a:lnTo>
                    <a:pt x="1284606" y="250667"/>
                  </a:lnTo>
                  <a:lnTo>
                    <a:pt x="1290321" y="261151"/>
                  </a:lnTo>
                  <a:lnTo>
                    <a:pt x="1296353" y="271953"/>
                  </a:lnTo>
                  <a:lnTo>
                    <a:pt x="1301433" y="282755"/>
                  </a:lnTo>
                  <a:lnTo>
                    <a:pt x="1306831" y="293239"/>
                  </a:lnTo>
                  <a:lnTo>
                    <a:pt x="1311593" y="304359"/>
                  </a:lnTo>
                  <a:lnTo>
                    <a:pt x="1316356" y="315796"/>
                  </a:lnTo>
                  <a:lnTo>
                    <a:pt x="1320483" y="327234"/>
                  </a:lnTo>
                  <a:lnTo>
                    <a:pt x="1324293" y="338671"/>
                  </a:lnTo>
                  <a:lnTo>
                    <a:pt x="1328421" y="350426"/>
                  </a:lnTo>
                  <a:lnTo>
                    <a:pt x="1331913" y="362181"/>
                  </a:lnTo>
                  <a:lnTo>
                    <a:pt x="1335088" y="373936"/>
                  </a:lnTo>
                  <a:lnTo>
                    <a:pt x="1337946" y="386009"/>
                  </a:lnTo>
                  <a:lnTo>
                    <a:pt x="1340803" y="398081"/>
                  </a:lnTo>
                  <a:lnTo>
                    <a:pt x="1343026" y="410472"/>
                  </a:lnTo>
                  <a:lnTo>
                    <a:pt x="1344931" y="422862"/>
                  </a:lnTo>
                  <a:lnTo>
                    <a:pt x="1346518" y="435252"/>
                  </a:lnTo>
                  <a:lnTo>
                    <a:pt x="1348106" y="447643"/>
                  </a:lnTo>
                  <a:lnTo>
                    <a:pt x="1349058" y="460033"/>
                  </a:lnTo>
                  <a:lnTo>
                    <a:pt x="1350011" y="472741"/>
                  </a:lnTo>
                  <a:lnTo>
                    <a:pt x="1350646" y="485449"/>
                  </a:lnTo>
                  <a:lnTo>
                    <a:pt x="1350963" y="498475"/>
                  </a:lnTo>
                  <a:lnTo>
                    <a:pt x="1350646" y="513407"/>
                  </a:lnTo>
                  <a:lnTo>
                    <a:pt x="1349693" y="528975"/>
                  </a:lnTo>
                  <a:lnTo>
                    <a:pt x="1348423" y="543907"/>
                  </a:lnTo>
                  <a:lnTo>
                    <a:pt x="1347153" y="558521"/>
                  </a:lnTo>
                  <a:lnTo>
                    <a:pt x="1345248" y="573453"/>
                  </a:lnTo>
                  <a:lnTo>
                    <a:pt x="1342708" y="588067"/>
                  </a:lnTo>
                  <a:lnTo>
                    <a:pt x="1339851" y="602682"/>
                  </a:lnTo>
                  <a:lnTo>
                    <a:pt x="1336358" y="616660"/>
                  </a:lnTo>
                  <a:lnTo>
                    <a:pt x="1332866" y="631275"/>
                  </a:lnTo>
                  <a:lnTo>
                    <a:pt x="1328738" y="645254"/>
                  </a:lnTo>
                  <a:lnTo>
                    <a:pt x="1324293" y="658915"/>
                  </a:lnTo>
                  <a:lnTo>
                    <a:pt x="1319531" y="672576"/>
                  </a:lnTo>
                  <a:lnTo>
                    <a:pt x="1314133" y="685920"/>
                  </a:lnTo>
                  <a:lnTo>
                    <a:pt x="1308418" y="699263"/>
                  </a:lnTo>
                  <a:lnTo>
                    <a:pt x="1302386" y="712607"/>
                  </a:lnTo>
                  <a:lnTo>
                    <a:pt x="1296353" y="725315"/>
                  </a:lnTo>
                  <a:lnTo>
                    <a:pt x="1289368" y="738023"/>
                  </a:lnTo>
                  <a:lnTo>
                    <a:pt x="1282383" y="750413"/>
                  </a:lnTo>
                  <a:lnTo>
                    <a:pt x="1275081" y="762486"/>
                  </a:lnTo>
                  <a:lnTo>
                    <a:pt x="1267143" y="774559"/>
                  </a:lnTo>
                  <a:lnTo>
                    <a:pt x="1259206" y="786313"/>
                  </a:lnTo>
                  <a:lnTo>
                    <a:pt x="1250633" y="797751"/>
                  </a:lnTo>
                  <a:lnTo>
                    <a:pt x="1242061" y="809188"/>
                  </a:lnTo>
                  <a:lnTo>
                    <a:pt x="1232853" y="819990"/>
                  </a:lnTo>
                  <a:lnTo>
                    <a:pt x="1223963" y="830792"/>
                  </a:lnTo>
                  <a:lnTo>
                    <a:pt x="1214121" y="841276"/>
                  </a:lnTo>
                  <a:lnTo>
                    <a:pt x="1204278" y="851442"/>
                  </a:lnTo>
                  <a:lnTo>
                    <a:pt x="1193801" y="860974"/>
                  </a:lnTo>
                  <a:lnTo>
                    <a:pt x="1183323" y="870822"/>
                  </a:lnTo>
                  <a:lnTo>
                    <a:pt x="1172528" y="880036"/>
                  </a:lnTo>
                  <a:lnTo>
                    <a:pt x="1161733" y="889249"/>
                  </a:lnTo>
                  <a:lnTo>
                    <a:pt x="1150303" y="897827"/>
                  </a:lnTo>
                  <a:lnTo>
                    <a:pt x="1134746" y="909264"/>
                  </a:lnTo>
                  <a:lnTo>
                    <a:pt x="1118236" y="920066"/>
                  </a:lnTo>
                  <a:lnTo>
                    <a:pt x="1101408" y="929915"/>
                  </a:lnTo>
                  <a:lnTo>
                    <a:pt x="1084581" y="939446"/>
                  </a:lnTo>
                  <a:lnTo>
                    <a:pt x="1066801" y="948342"/>
                  </a:lnTo>
                  <a:lnTo>
                    <a:pt x="1048703" y="956602"/>
                  </a:lnTo>
                  <a:lnTo>
                    <a:pt x="1040131" y="960414"/>
                  </a:lnTo>
                  <a:lnTo>
                    <a:pt x="1030606" y="963909"/>
                  </a:lnTo>
                  <a:lnTo>
                    <a:pt x="1021398" y="967722"/>
                  </a:lnTo>
                  <a:lnTo>
                    <a:pt x="1011873" y="970899"/>
                  </a:lnTo>
                  <a:lnTo>
                    <a:pt x="1002348" y="973758"/>
                  </a:lnTo>
                  <a:lnTo>
                    <a:pt x="993141" y="976617"/>
                  </a:lnTo>
                  <a:lnTo>
                    <a:pt x="983616" y="979794"/>
                  </a:lnTo>
                  <a:lnTo>
                    <a:pt x="973773" y="982018"/>
                  </a:lnTo>
                  <a:lnTo>
                    <a:pt x="963931" y="984560"/>
                  </a:lnTo>
                  <a:lnTo>
                    <a:pt x="954088" y="986466"/>
                  </a:lnTo>
                  <a:lnTo>
                    <a:pt x="944246" y="988372"/>
                  </a:lnTo>
                  <a:lnTo>
                    <a:pt x="934403" y="990596"/>
                  </a:lnTo>
                  <a:lnTo>
                    <a:pt x="924561" y="991867"/>
                  </a:lnTo>
                  <a:lnTo>
                    <a:pt x="914401" y="993455"/>
                  </a:lnTo>
                  <a:lnTo>
                    <a:pt x="904241" y="994409"/>
                  </a:lnTo>
                  <a:lnTo>
                    <a:pt x="893763" y="995362"/>
                  </a:lnTo>
                  <a:lnTo>
                    <a:pt x="883603" y="995997"/>
                  </a:lnTo>
                  <a:lnTo>
                    <a:pt x="873126" y="996632"/>
                  </a:lnTo>
                  <a:lnTo>
                    <a:pt x="862648" y="996950"/>
                  </a:lnTo>
                  <a:lnTo>
                    <a:pt x="852171" y="996950"/>
                  </a:lnTo>
                  <a:lnTo>
                    <a:pt x="840423" y="996950"/>
                  </a:lnTo>
                  <a:lnTo>
                    <a:pt x="828358" y="996315"/>
                  </a:lnTo>
                  <a:lnTo>
                    <a:pt x="816293" y="995679"/>
                  </a:lnTo>
                  <a:lnTo>
                    <a:pt x="804546" y="994726"/>
                  </a:lnTo>
                  <a:lnTo>
                    <a:pt x="792798" y="993455"/>
                  </a:lnTo>
                  <a:lnTo>
                    <a:pt x="781368" y="992185"/>
                  </a:lnTo>
                  <a:lnTo>
                    <a:pt x="769621" y="990278"/>
                  </a:lnTo>
                  <a:lnTo>
                    <a:pt x="758191" y="988054"/>
                  </a:lnTo>
                  <a:lnTo>
                    <a:pt x="746761" y="985831"/>
                  </a:lnTo>
                  <a:lnTo>
                    <a:pt x="735331" y="983289"/>
                  </a:lnTo>
                  <a:lnTo>
                    <a:pt x="724218" y="980430"/>
                  </a:lnTo>
                  <a:lnTo>
                    <a:pt x="713106" y="977253"/>
                  </a:lnTo>
                  <a:lnTo>
                    <a:pt x="702311" y="973758"/>
                  </a:lnTo>
                  <a:lnTo>
                    <a:pt x="691198" y="970263"/>
                  </a:lnTo>
                  <a:lnTo>
                    <a:pt x="680721" y="966768"/>
                  </a:lnTo>
                  <a:lnTo>
                    <a:pt x="670243" y="962321"/>
                  </a:lnTo>
                  <a:lnTo>
                    <a:pt x="659448" y="958190"/>
                  </a:lnTo>
                  <a:lnTo>
                    <a:pt x="648971" y="953425"/>
                  </a:lnTo>
                  <a:lnTo>
                    <a:pt x="638811" y="948659"/>
                  </a:lnTo>
                  <a:lnTo>
                    <a:pt x="628651" y="943894"/>
                  </a:lnTo>
                  <a:lnTo>
                    <a:pt x="618491" y="938493"/>
                  </a:lnTo>
                  <a:lnTo>
                    <a:pt x="608648" y="933410"/>
                  </a:lnTo>
                  <a:lnTo>
                    <a:pt x="599123" y="927373"/>
                  </a:lnTo>
                  <a:lnTo>
                    <a:pt x="589281" y="921655"/>
                  </a:lnTo>
                  <a:lnTo>
                    <a:pt x="579756" y="915618"/>
                  </a:lnTo>
                  <a:lnTo>
                    <a:pt x="570548" y="909264"/>
                  </a:lnTo>
                  <a:lnTo>
                    <a:pt x="561023" y="902910"/>
                  </a:lnTo>
                  <a:lnTo>
                    <a:pt x="552133" y="895921"/>
                  </a:lnTo>
                  <a:lnTo>
                    <a:pt x="543561" y="889249"/>
                  </a:lnTo>
                  <a:lnTo>
                    <a:pt x="534671" y="881942"/>
                  </a:lnTo>
                  <a:lnTo>
                    <a:pt x="526098" y="874952"/>
                  </a:lnTo>
                  <a:lnTo>
                    <a:pt x="517526" y="867328"/>
                  </a:lnTo>
                  <a:lnTo>
                    <a:pt x="508318" y="858750"/>
                  </a:lnTo>
                  <a:lnTo>
                    <a:pt x="499428" y="849854"/>
                  </a:lnTo>
                  <a:lnTo>
                    <a:pt x="490538" y="840958"/>
                  </a:lnTo>
                  <a:lnTo>
                    <a:pt x="481648" y="831427"/>
                  </a:lnTo>
                  <a:lnTo>
                    <a:pt x="473711" y="821896"/>
                  </a:lnTo>
                  <a:lnTo>
                    <a:pt x="465456" y="812047"/>
                  </a:lnTo>
                  <a:lnTo>
                    <a:pt x="457518" y="801881"/>
                  </a:lnTo>
                  <a:lnTo>
                    <a:pt x="449898" y="791714"/>
                  </a:lnTo>
                  <a:lnTo>
                    <a:pt x="442596" y="781548"/>
                  </a:lnTo>
                  <a:lnTo>
                    <a:pt x="435293" y="770746"/>
                  </a:lnTo>
                  <a:lnTo>
                    <a:pt x="428626" y="759944"/>
                  </a:lnTo>
                  <a:lnTo>
                    <a:pt x="421958" y="749142"/>
                  </a:lnTo>
                  <a:lnTo>
                    <a:pt x="415608" y="738023"/>
                  </a:lnTo>
                  <a:lnTo>
                    <a:pt x="409576" y="726585"/>
                  </a:lnTo>
                  <a:lnTo>
                    <a:pt x="403861" y="715148"/>
                  </a:lnTo>
                  <a:lnTo>
                    <a:pt x="398463" y="703393"/>
                  </a:lnTo>
                  <a:lnTo>
                    <a:pt x="393383" y="691638"/>
                  </a:lnTo>
                  <a:lnTo>
                    <a:pt x="388303" y="679566"/>
                  </a:lnTo>
                  <a:lnTo>
                    <a:pt x="383858" y="667493"/>
                  </a:lnTo>
                  <a:lnTo>
                    <a:pt x="379731" y="655420"/>
                  </a:lnTo>
                  <a:lnTo>
                    <a:pt x="375603" y="643030"/>
                  </a:lnTo>
                  <a:lnTo>
                    <a:pt x="372111" y="630322"/>
                  </a:lnTo>
                  <a:lnTo>
                    <a:pt x="368936" y="617614"/>
                  </a:lnTo>
                  <a:lnTo>
                    <a:pt x="365443" y="604588"/>
                  </a:lnTo>
                  <a:lnTo>
                    <a:pt x="362903" y="591880"/>
                  </a:lnTo>
                  <a:lnTo>
                    <a:pt x="360681" y="578854"/>
                  </a:lnTo>
                  <a:lnTo>
                    <a:pt x="358776" y="565828"/>
                  </a:lnTo>
                  <a:lnTo>
                    <a:pt x="357188" y="552485"/>
                  </a:lnTo>
                  <a:lnTo>
                    <a:pt x="355601" y="539141"/>
                  </a:lnTo>
                  <a:lnTo>
                    <a:pt x="354648" y="525480"/>
                  </a:lnTo>
                  <a:lnTo>
                    <a:pt x="354331" y="511819"/>
                  </a:lnTo>
                  <a:lnTo>
                    <a:pt x="354013" y="498475"/>
                  </a:lnTo>
                  <a:lnTo>
                    <a:pt x="354331" y="485449"/>
                  </a:lnTo>
                  <a:lnTo>
                    <a:pt x="354648" y="472741"/>
                  </a:lnTo>
                  <a:lnTo>
                    <a:pt x="355601" y="460033"/>
                  </a:lnTo>
                  <a:lnTo>
                    <a:pt x="356871" y="447643"/>
                  </a:lnTo>
                  <a:lnTo>
                    <a:pt x="358141" y="434935"/>
                  </a:lnTo>
                  <a:lnTo>
                    <a:pt x="360046" y="422544"/>
                  </a:lnTo>
                  <a:lnTo>
                    <a:pt x="361951" y="410472"/>
                  </a:lnTo>
                  <a:lnTo>
                    <a:pt x="364173" y="397763"/>
                  </a:lnTo>
                  <a:lnTo>
                    <a:pt x="366713" y="385691"/>
                  </a:lnTo>
                  <a:lnTo>
                    <a:pt x="369888" y="373936"/>
                  </a:lnTo>
                  <a:lnTo>
                    <a:pt x="373063" y="361863"/>
                  </a:lnTo>
                  <a:lnTo>
                    <a:pt x="376556" y="350108"/>
                  </a:lnTo>
                  <a:lnTo>
                    <a:pt x="380683" y="338671"/>
                  </a:lnTo>
                  <a:lnTo>
                    <a:pt x="384493" y="326916"/>
                  </a:lnTo>
                  <a:lnTo>
                    <a:pt x="388621" y="315796"/>
                  </a:lnTo>
                  <a:lnTo>
                    <a:pt x="393383" y="304359"/>
                  </a:lnTo>
                  <a:lnTo>
                    <a:pt x="398146" y="293239"/>
                  </a:lnTo>
                  <a:lnTo>
                    <a:pt x="403543" y="282755"/>
                  </a:lnTo>
                  <a:lnTo>
                    <a:pt x="408623" y="271636"/>
                  </a:lnTo>
                  <a:lnTo>
                    <a:pt x="414656" y="261151"/>
                  </a:lnTo>
                  <a:lnTo>
                    <a:pt x="420371" y="250667"/>
                  </a:lnTo>
                  <a:lnTo>
                    <a:pt x="426721" y="240183"/>
                  </a:lnTo>
                  <a:lnTo>
                    <a:pt x="432753" y="230017"/>
                  </a:lnTo>
                  <a:lnTo>
                    <a:pt x="439421" y="219850"/>
                  </a:lnTo>
                  <a:lnTo>
                    <a:pt x="446088" y="210001"/>
                  </a:lnTo>
                  <a:lnTo>
                    <a:pt x="453391" y="200153"/>
                  </a:lnTo>
                  <a:lnTo>
                    <a:pt x="460693" y="190939"/>
                  </a:lnTo>
                  <a:lnTo>
                    <a:pt x="467996" y="181408"/>
                  </a:lnTo>
                  <a:lnTo>
                    <a:pt x="475933" y="172195"/>
                  </a:lnTo>
                  <a:lnTo>
                    <a:pt x="483871" y="163299"/>
                  </a:lnTo>
                  <a:lnTo>
                    <a:pt x="491808" y="154403"/>
                  </a:lnTo>
                  <a:lnTo>
                    <a:pt x="500381" y="146143"/>
                  </a:lnTo>
                  <a:lnTo>
                    <a:pt x="508953" y="137565"/>
                  </a:lnTo>
                  <a:lnTo>
                    <a:pt x="517526" y="129305"/>
                  </a:lnTo>
                  <a:lnTo>
                    <a:pt x="526416" y="121680"/>
                  </a:lnTo>
                  <a:lnTo>
                    <a:pt x="535623" y="113738"/>
                  </a:lnTo>
                  <a:lnTo>
                    <a:pt x="545148" y="106113"/>
                  </a:lnTo>
                  <a:lnTo>
                    <a:pt x="554673" y="99123"/>
                  </a:lnTo>
                  <a:lnTo>
                    <a:pt x="564516" y="92134"/>
                  </a:lnTo>
                  <a:lnTo>
                    <a:pt x="574041" y="85462"/>
                  </a:lnTo>
                  <a:lnTo>
                    <a:pt x="584201" y="78473"/>
                  </a:lnTo>
                  <a:lnTo>
                    <a:pt x="594361" y="72119"/>
                  </a:lnTo>
                  <a:lnTo>
                    <a:pt x="604838" y="66082"/>
                  </a:lnTo>
                  <a:lnTo>
                    <a:pt x="615316" y="60046"/>
                  </a:lnTo>
                  <a:lnTo>
                    <a:pt x="625793" y="54645"/>
                  </a:lnTo>
                  <a:lnTo>
                    <a:pt x="636906" y="48926"/>
                  </a:lnTo>
                  <a:lnTo>
                    <a:pt x="647701" y="44161"/>
                  </a:lnTo>
                  <a:lnTo>
                    <a:pt x="658813" y="39395"/>
                  </a:lnTo>
                  <a:lnTo>
                    <a:pt x="670243" y="34630"/>
                  </a:lnTo>
                  <a:lnTo>
                    <a:pt x="681356" y="30182"/>
                  </a:lnTo>
                  <a:lnTo>
                    <a:pt x="693103" y="26052"/>
                  </a:lnTo>
                  <a:lnTo>
                    <a:pt x="704533" y="22239"/>
                  </a:lnTo>
                  <a:lnTo>
                    <a:pt x="716281" y="19062"/>
                  </a:lnTo>
                  <a:lnTo>
                    <a:pt x="728346" y="15568"/>
                  </a:lnTo>
                  <a:lnTo>
                    <a:pt x="740093" y="12708"/>
                  </a:lnTo>
                  <a:lnTo>
                    <a:pt x="752158" y="10167"/>
                  </a:lnTo>
                  <a:lnTo>
                    <a:pt x="764541" y="7625"/>
                  </a:lnTo>
                  <a:lnTo>
                    <a:pt x="776606" y="5719"/>
                  </a:lnTo>
                  <a:lnTo>
                    <a:pt x="788988" y="3813"/>
                  </a:lnTo>
                  <a:lnTo>
                    <a:pt x="801688" y="2542"/>
                  </a:lnTo>
                  <a:lnTo>
                    <a:pt x="814071" y="1271"/>
                  </a:lnTo>
                  <a:lnTo>
                    <a:pt x="826771" y="636"/>
                  </a:lnTo>
                  <a:lnTo>
                    <a:pt x="839471" y="0"/>
                  </a:lnTo>
                  <a:close/>
                </a:path>
              </a:pathLst>
            </a:custGeom>
            <a:solidFill>
              <a:srgbClr val="007DC5"/>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微软雅黑" pitchFamily="34" charset="-122"/>
                <a:ea typeface="微软雅黑" pitchFamily="34" charset="-122"/>
              </a:endParaRPr>
            </a:p>
          </p:txBody>
        </p:sp>
      </p:gr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smtClean="0">
                <a:solidFill>
                  <a:schemeClr val="bg1"/>
                </a:solidFill>
                <a:latin typeface="微软雅黑" pitchFamily="34" charset="-122"/>
                <a:ea typeface="微软雅黑" pitchFamily="34" charset="-122"/>
                <a:sym typeface="Arial" pitchFamily="34" charset="0"/>
              </a:rPr>
              <a:t>成功项目展示</a:t>
            </a: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4056203599"/>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par>
                                <p:cTn id="8" presetID="53" presetClass="entr" presetSubtype="528" fill="hold" nodeType="withEffect">
                                  <p:stCondLst>
                                    <p:cond delay="200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fltVal val="0.5"/>
                                          </p:val>
                                        </p:tav>
                                        <p:tav tm="100000">
                                          <p:val>
                                            <p:strVal val="#ppt_x"/>
                                          </p:val>
                                        </p:tav>
                                      </p:tavLst>
                                    </p:anim>
                                    <p:anim calcmode="lin" valueType="num">
                                      <p:cBhvr>
                                        <p:cTn id="14" dur="1000" fill="hold"/>
                                        <p:tgtEl>
                                          <p:spTgt spid="7"/>
                                        </p:tgtEl>
                                        <p:attrNameLst>
                                          <p:attrName>ppt_y</p:attrName>
                                        </p:attrNameLst>
                                      </p:cBhvr>
                                      <p:tavLst>
                                        <p:tav tm="0">
                                          <p:val>
                                            <p:fltVal val="0.5"/>
                                          </p:val>
                                        </p:tav>
                                        <p:tav tm="100000">
                                          <p:val>
                                            <p:strVal val="#ppt_y"/>
                                          </p:val>
                                        </p:tav>
                                      </p:tavLst>
                                    </p:anim>
                                  </p:childTnLst>
                                </p:cTn>
                              </p:par>
                            </p:childTnLst>
                          </p:cTn>
                        </p:par>
                        <p:par>
                          <p:cTn id="15" fill="hold">
                            <p:stCondLst>
                              <p:cond delay="3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p:cTn id="18"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0">
                                            <p:txEl>
                                              <p:pRg st="0" end="0"/>
                                            </p:txEl>
                                          </p:spTgt>
                                        </p:tgtEl>
                                      </p:cBhvr>
                                    </p:animEffect>
                                  </p:childTnLst>
                                </p:cTn>
                              </p:par>
                            </p:childTnLst>
                          </p:cTn>
                        </p:par>
                        <p:par>
                          <p:cTn id="23" fill="hold">
                            <p:stCondLst>
                              <p:cond delay="45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5000"/>
                            </p:stCondLst>
                            <p:childTnLst>
                              <p:par>
                                <p:cTn id="30" presetID="53" presetClass="entr" presetSubtype="16" fill="hold" nodeType="after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 calcmode="lin" valueType="num">
                                      <p:cBhvr>
                                        <p:cTn id="32"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3"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4"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3038" y="3954021"/>
            <a:ext cx="2304256" cy="561946"/>
          </a:xfrm>
          <a:prstGeom prst="ellipse">
            <a:avLst/>
          </a:prstGeom>
          <a:gradFill flip="none" rotWithShape="1">
            <a:gsLst>
              <a:gs pos="0">
                <a:schemeClr val="tx1">
                  <a:alpha val="38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 name="组合 14"/>
          <p:cNvGrpSpPr/>
          <p:nvPr/>
        </p:nvGrpSpPr>
        <p:grpSpPr>
          <a:xfrm>
            <a:off x="4097231" y="2117967"/>
            <a:ext cx="1562289" cy="1069108"/>
            <a:chOff x="4097229" y="1904756"/>
            <a:chExt cx="1562289" cy="1069108"/>
          </a:xfrm>
        </p:grpSpPr>
        <p:sp>
          <p:nvSpPr>
            <p:cNvPr id="16" name="矩形 5"/>
            <p:cNvSpPr/>
            <p:nvPr/>
          </p:nvSpPr>
          <p:spPr>
            <a:xfrm>
              <a:off x="4097229" y="1945520"/>
              <a:ext cx="1562289" cy="1028344"/>
            </a:xfrm>
            <a:custGeom>
              <a:avLst/>
              <a:gdLst>
                <a:gd name="connsiteX0" fmla="*/ 0 w 1440160"/>
                <a:gd name="connsiteY0" fmla="*/ 0 h 492857"/>
                <a:gd name="connsiteX1" fmla="*/ 1440160 w 1440160"/>
                <a:gd name="connsiteY1" fmla="*/ 0 h 492857"/>
                <a:gd name="connsiteX2" fmla="*/ 1440160 w 1440160"/>
                <a:gd name="connsiteY2" fmla="*/ 492857 h 492857"/>
                <a:gd name="connsiteX3" fmla="*/ 0 w 1440160"/>
                <a:gd name="connsiteY3" fmla="*/ 492857 h 492857"/>
                <a:gd name="connsiteX4" fmla="*/ 0 w 1440160"/>
                <a:gd name="connsiteY4" fmla="*/ 0 h 492857"/>
                <a:gd name="connsiteX0" fmla="*/ 306888 w 1440160"/>
                <a:gd name="connsiteY0" fmla="*/ 0 h 852980"/>
                <a:gd name="connsiteX1" fmla="*/ 1440160 w 1440160"/>
                <a:gd name="connsiteY1" fmla="*/ 360123 h 852980"/>
                <a:gd name="connsiteX2" fmla="*/ 1440160 w 1440160"/>
                <a:gd name="connsiteY2" fmla="*/ 852980 h 852980"/>
                <a:gd name="connsiteX3" fmla="*/ 0 w 1440160"/>
                <a:gd name="connsiteY3" fmla="*/ 852980 h 852980"/>
                <a:gd name="connsiteX4" fmla="*/ 306888 w 1440160"/>
                <a:gd name="connsiteY4" fmla="*/ 0 h 852980"/>
                <a:gd name="connsiteX0" fmla="*/ 93946 w 1227218"/>
                <a:gd name="connsiteY0" fmla="*/ 0 h 852980"/>
                <a:gd name="connsiteX1" fmla="*/ 1227218 w 1227218"/>
                <a:gd name="connsiteY1" fmla="*/ 360123 h 852980"/>
                <a:gd name="connsiteX2" fmla="*/ 1227218 w 1227218"/>
                <a:gd name="connsiteY2" fmla="*/ 852980 h 852980"/>
                <a:gd name="connsiteX3" fmla="*/ 0 w 1227218"/>
                <a:gd name="connsiteY3" fmla="*/ 289309 h 852980"/>
                <a:gd name="connsiteX4" fmla="*/ 93946 w 1227218"/>
                <a:gd name="connsiteY4" fmla="*/ 0 h 852980"/>
                <a:gd name="connsiteX0" fmla="*/ 93946 w 1405714"/>
                <a:gd name="connsiteY0" fmla="*/ 0 h 1028344"/>
                <a:gd name="connsiteX1" fmla="*/ 1227218 w 1405714"/>
                <a:gd name="connsiteY1" fmla="*/ 360123 h 1028344"/>
                <a:gd name="connsiteX2" fmla="*/ 1405714 w 1405714"/>
                <a:gd name="connsiteY2" fmla="*/ 1028344 h 1028344"/>
                <a:gd name="connsiteX3" fmla="*/ 0 w 1405714"/>
                <a:gd name="connsiteY3" fmla="*/ 289309 h 1028344"/>
                <a:gd name="connsiteX4" fmla="*/ 93946 w 1405714"/>
                <a:gd name="connsiteY4" fmla="*/ 0 h 1028344"/>
                <a:gd name="connsiteX0" fmla="*/ 93946 w 1543500"/>
                <a:gd name="connsiteY0" fmla="*/ 0 h 1028344"/>
                <a:gd name="connsiteX1" fmla="*/ 1543500 w 1543500"/>
                <a:gd name="connsiteY1" fmla="*/ 767219 h 1028344"/>
                <a:gd name="connsiteX2" fmla="*/ 1405714 w 1543500"/>
                <a:gd name="connsiteY2" fmla="*/ 1028344 h 1028344"/>
                <a:gd name="connsiteX3" fmla="*/ 0 w 1543500"/>
                <a:gd name="connsiteY3" fmla="*/ 289309 h 1028344"/>
                <a:gd name="connsiteX4" fmla="*/ 93946 w 1543500"/>
                <a:gd name="connsiteY4" fmla="*/ 0 h 1028344"/>
                <a:gd name="connsiteX0" fmla="*/ 93946 w 1543500"/>
                <a:gd name="connsiteY0" fmla="*/ 0 h 1028344"/>
                <a:gd name="connsiteX1" fmla="*/ 1543500 w 1543500"/>
                <a:gd name="connsiteY1" fmla="*/ 767219 h 1028344"/>
                <a:gd name="connsiteX2" fmla="*/ 1405714 w 1543500"/>
                <a:gd name="connsiteY2" fmla="*/ 1028344 h 1028344"/>
                <a:gd name="connsiteX3" fmla="*/ 0 w 1543500"/>
                <a:gd name="connsiteY3" fmla="*/ 289309 h 1028344"/>
                <a:gd name="connsiteX4" fmla="*/ 93946 w 1543500"/>
                <a:gd name="connsiteY4" fmla="*/ 0 h 1028344"/>
                <a:gd name="connsiteX0" fmla="*/ 93946 w 1543500"/>
                <a:gd name="connsiteY0" fmla="*/ 0 h 1028344"/>
                <a:gd name="connsiteX1" fmla="*/ 1543500 w 1543500"/>
                <a:gd name="connsiteY1" fmla="*/ 767219 h 1028344"/>
                <a:gd name="connsiteX2" fmla="*/ 1405714 w 1543500"/>
                <a:gd name="connsiteY2" fmla="*/ 1028344 h 1028344"/>
                <a:gd name="connsiteX3" fmla="*/ 0 w 1543500"/>
                <a:gd name="connsiteY3" fmla="*/ 289309 h 1028344"/>
                <a:gd name="connsiteX4" fmla="*/ 93946 w 1543500"/>
                <a:gd name="connsiteY4" fmla="*/ 0 h 1028344"/>
                <a:gd name="connsiteX0" fmla="*/ 93946 w 1543500"/>
                <a:gd name="connsiteY0" fmla="*/ 0 h 1028344"/>
                <a:gd name="connsiteX1" fmla="*/ 1543500 w 1543500"/>
                <a:gd name="connsiteY1" fmla="*/ 767219 h 1028344"/>
                <a:gd name="connsiteX2" fmla="*/ 1405714 w 1543500"/>
                <a:gd name="connsiteY2" fmla="*/ 1028344 h 1028344"/>
                <a:gd name="connsiteX3" fmla="*/ 0 w 1543500"/>
                <a:gd name="connsiteY3" fmla="*/ 289309 h 1028344"/>
                <a:gd name="connsiteX4" fmla="*/ 93946 w 1543500"/>
                <a:gd name="connsiteY4" fmla="*/ 0 h 1028344"/>
                <a:gd name="connsiteX0" fmla="*/ 93946 w 1543500"/>
                <a:gd name="connsiteY0" fmla="*/ 0 h 1028344"/>
                <a:gd name="connsiteX1" fmla="*/ 1321330 w 1543500"/>
                <a:gd name="connsiteY1" fmla="*/ 645560 h 1028344"/>
                <a:gd name="connsiteX2" fmla="*/ 1543500 w 1543500"/>
                <a:gd name="connsiteY2" fmla="*/ 767219 h 1028344"/>
                <a:gd name="connsiteX3" fmla="*/ 1405714 w 1543500"/>
                <a:gd name="connsiteY3" fmla="*/ 1028344 h 1028344"/>
                <a:gd name="connsiteX4" fmla="*/ 0 w 1543500"/>
                <a:gd name="connsiteY4" fmla="*/ 289309 h 1028344"/>
                <a:gd name="connsiteX5" fmla="*/ 93946 w 1543500"/>
                <a:gd name="connsiteY5" fmla="*/ 0 h 1028344"/>
                <a:gd name="connsiteX0" fmla="*/ 93946 w 1543500"/>
                <a:gd name="connsiteY0" fmla="*/ 0 h 1028344"/>
                <a:gd name="connsiteX1" fmla="*/ 1299409 w 1543500"/>
                <a:gd name="connsiteY1" fmla="*/ 717584 h 1028344"/>
                <a:gd name="connsiteX2" fmla="*/ 1543500 w 1543500"/>
                <a:gd name="connsiteY2" fmla="*/ 767219 h 1028344"/>
                <a:gd name="connsiteX3" fmla="*/ 1405714 w 1543500"/>
                <a:gd name="connsiteY3" fmla="*/ 1028344 h 1028344"/>
                <a:gd name="connsiteX4" fmla="*/ 0 w 1543500"/>
                <a:gd name="connsiteY4" fmla="*/ 289309 h 1028344"/>
                <a:gd name="connsiteX5" fmla="*/ 93946 w 1543500"/>
                <a:gd name="connsiteY5" fmla="*/ 0 h 1028344"/>
                <a:gd name="connsiteX0" fmla="*/ 122129 w 1571683"/>
                <a:gd name="connsiteY0" fmla="*/ 0 h 1028344"/>
                <a:gd name="connsiteX1" fmla="*/ 1327592 w 1571683"/>
                <a:gd name="connsiteY1" fmla="*/ 717584 h 1028344"/>
                <a:gd name="connsiteX2" fmla="*/ 1571683 w 1571683"/>
                <a:gd name="connsiteY2" fmla="*/ 767219 h 1028344"/>
                <a:gd name="connsiteX3" fmla="*/ 1433897 w 1571683"/>
                <a:gd name="connsiteY3" fmla="*/ 1028344 h 1028344"/>
                <a:gd name="connsiteX4" fmla="*/ 0 w 1571683"/>
                <a:gd name="connsiteY4" fmla="*/ 279915 h 1028344"/>
                <a:gd name="connsiteX5" fmla="*/ 122129 w 1571683"/>
                <a:gd name="connsiteY5" fmla="*/ 0 h 1028344"/>
                <a:gd name="connsiteX0" fmla="*/ 112735 w 1562289"/>
                <a:gd name="connsiteY0" fmla="*/ 0 h 1028344"/>
                <a:gd name="connsiteX1" fmla="*/ 1318198 w 1562289"/>
                <a:gd name="connsiteY1" fmla="*/ 717584 h 1028344"/>
                <a:gd name="connsiteX2" fmla="*/ 1562289 w 1562289"/>
                <a:gd name="connsiteY2" fmla="*/ 767219 h 1028344"/>
                <a:gd name="connsiteX3" fmla="*/ 1424503 w 1562289"/>
                <a:gd name="connsiteY3" fmla="*/ 1028344 h 1028344"/>
                <a:gd name="connsiteX4" fmla="*/ 0 w 1562289"/>
                <a:gd name="connsiteY4" fmla="*/ 264257 h 1028344"/>
                <a:gd name="connsiteX5" fmla="*/ 112735 w 1562289"/>
                <a:gd name="connsiteY5" fmla="*/ 0 h 1028344"/>
                <a:gd name="connsiteX0" fmla="*/ 112735 w 1562289"/>
                <a:gd name="connsiteY0" fmla="*/ 0 h 1028344"/>
                <a:gd name="connsiteX1" fmla="*/ 582295 w 1562289"/>
                <a:gd name="connsiteY1" fmla="*/ 279173 h 1028344"/>
                <a:gd name="connsiteX2" fmla="*/ 1318198 w 1562289"/>
                <a:gd name="connsiteY2" fmla="*/ 717584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582295 w 1562289"/>
                <a:gd name="connsiteY1" fmla="*/ 279173 h 1028344"/>
                <a:gd name="connsiteX2" fmla="*/ 1318198 w 1562289"/>
                <a:gd name="connsiteY2" fmla="*/ 717584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318198 w 1562289"/>
                <a:gd name="connsiteY2" fmla="*/ 717584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0 w 1562289"/>
                <a:gd name="connsiteY5" fmla="*/ 264257 h 1028344"/>
                <a:gd name="connsiteX6" fmla="*/ 112735 w 1562289"/>
                <a:gd name="connsiteY6"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722421 w 1562289"/>
                <a:gd name="connsiteY5" fmla="*/ 607180 h 1028344"/>
                <a:gd name="connsiteX6" fmla="*/ 0 w 1562289"/>
                <a:gd name="connsiteY6" fmla="*/ 264257 h 1028344"/>
                <a:gd name="connsiteX7" fmla="*/ 112735 w 1562289"/>
                <a:gd name="connsiteY7"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722421 w 1562289"/>
                <a:gd name="connsiteY5" fmla="*/ 607180 h 1028344"/>
                <a:gd name="connsiteX6" fmla="*/ 0 w 1562289"/>
                <a:gd name="connsiteY6" fmla="*/ 264257 h 1028344"/>
                <a:gd name="connsiteX7" fmla="*/ 112735 w 1562289"/>
                <a:gd name="connsiteY7"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722421 w 1562289"/>
                <a:gd name="connsiteY5" fmla="*/ 607180 h 1028344"/>
                <a:gd name="connsiteX6" fmla="*/ 0 w 1562289"/>
                <a:gd name="connsiteY6" fmla="*/ 264257 h 1028344"/>
                <a:gd name="connsiteX7" fmla="*/ 112735 w 1562289"/>
                <a:gd name="connsiteY7" fmla="*/ 0 h 1028344"/>
                <a:gd name="connsiteX0" fmla="*/ 112735 w 1562289"/>
                <a:gd name="connsiteY0" fmla="*/ 0 h 1028344"/>
                <a:gd name="connsiteX1" fmla="*/ 469560 w 1562289"/>
                <a:gd name="connsiteY1" fmla="*/ 232201 h 1028344"/>
                <a:gd name="connsiteX2" fmla="*/ 1230516 w 1562289"/>
                <a:gd name="connsiteY2" fmla="*/ 661217 h 1028344"/>
                <a:gd name="connsiteX3" fmla="*/ 1562289 w 1562289"/>
                <a:gd name="connsiteY3" fmla="*/ 767219 h 1028344"/>
                <a:gd name="connsiteX4" fmla="*/ 1424503 w 1562289"/>
                <a:gd name="connsiteY4" fmla="*/ 1028344 h 1028344"/>
                <a:gd name="connsiteX5" fmla="*/ 722421 w 1562289"/>
                <a:gd name="connsiteY5" fmla="*/ 607180 h 1028344"/>
                <a:gd name="connsiteX6" fmla="*/ 0 w 1562289"/>
                <a:gd name="connsiteY6" fmla="*/ 264257 h 1028344"/>
                <a:gd name="connsiteX7" fmla="*/ 112735 w 1562289"/>
                <a:gd name="connsiteY7" fmla="*/ 0 h 1028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62289" h="1028344">
                  <a:moveTo>
                    <a:pt x="112735" y="0"/>
                  </a:moveTo>
                  <a:cubicBezTo>
                    <a:pt x="216020" y="187003"/>
                    <a:pt x="272330" y="198642"/>
                    <a:pt x="469560" y="232201"/>
                  </a:cubicBezTo>
                  <a:cubicBezTo>
                    <a:pt x="986259" y="300050"/>
                    <a:pt x="1089598" y="493160"/>
                    <a:pt x="1230516" y="661217"/>
                  </a:cubicBezTo>
                  <a:cubicBezTo>
                    <a:pt x="1344239" y="746655"/>
                    <a:pt x="1464224" y="763200"/>
                    <a:pt x="1562289" y="767219"/>
                  </a:cubicBezTo>
                  <a:lnTo>
                    <a:pt x="1424503" y="1028344"/>
                  </a:lnTo>
                  <a:cubicBezTo>
                    <a:pt x="1271825" y="1022308"/>
                    <a:pt x="950313" y="791678"/>
                    <a:pt x="722421" y="607180"/>
                  </a:cubicBezTo>
                  <a:cubicBezTo>
                    <a:pt x="304029" y="508407"/>
                    <a:pt x="88914" y="386091"/>
                    <a:pt x="0" y="264257"/>
                  </a:cubicBezTo>
                  <a:lnTo>
                    <a:pt x="112735" y="0"/>
                  </a:lnTo>
                  <a:close/>
                </a:path>
              </a:pathLst>
            </a:custGeom>
            <a:gradFill>
              <a:gsLst>
                <a:gs pos="20000">
                  <a:schemeClr val="accent4"/>
                </a:gs>
                <a:gs pos="52000">
                  <a:schemeClr val="accent3">
                    <a:lumMod val="75000"/>
                  </a:schemeClr>
                </a:gs>
              </a:gsLst>
              <a:lin ang="17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矩形 4"/>
            <p:cNvSpPr/>
            <p:nvPr/>
          </p:nvSpPr>
          <p:spPr>
            <a:xfrm>
              <a:off x="4209882" y="1904756"/>
              <a:ext cx="1446390" cy="807579"/>
            </a:xfrm>
            <a:custGeom>
              <a:avLst/>
              <a:gdLst>
                <a:gd name="connsiteX0" fmla="*/ 0 w 1584176"/>
                <a:gd name="connsiteY0" fmla="*/ 0 h 423268"/>
                <a:gd name="connsiteX1" fmla="*/ 1584176 w 1584176"/>
                <a:gd name="connsiteY1" fmla="*/ 0 h 423268"/>
                <a:gd name="connsiteX2" fmla="*/ 1584176 w 1584176"/>
                <a:gd name="connsiteY2" fmla="*/ 423268 h 423268"/>
                <a:gd name="connsiteX3" fmla="*/ 0 w 1584176"/>
                <a:gd name="connsiteY3" fmla="*/ 423268 h 423268"/>
                <a:gd name="connsiteX4" fmla="*/ 0 w 1584176"/>
                <a:gd name="connsiteY4" fmla="*/ 0 h 423268"/>
                <a:gd name="connsiteX0" fmla="*/ 0 w 1634280"/>
                <a:gd name="connsiteY0" fmla="*/ 72024 h 423268"/>
                <a:gd name="connsiteX1" fmla="*/ 1634280 w 1634280"/>
                <a:gd name="connsiteY1" fmla="*/ 0 h 423268"/>
                <a:gd name="connsiteX2" fmla="*/ 1634280 w 1634280"/>
                <a:gd name="connsiteY2" fmla="*/ 423268 h 423268"/>
                <a:gd name="connsiteX3" fmla="*/ 50104 w 1634280"/>
                <a:gd name="connsiteY3" fmla="*/ 423268 h 423268"/>
                <a:gd name="connsiteX4" fmla="*/ 0 w 1634280"/>
                <a:gd name="connsiteY4" fmla="*/ 72024 h 423268"/>
                <a:gd name="connsiteX0" fmla="*/ 0 w 1634280"/>
                <a:gd name="connsiteY0" fmla="*/ 72024 h 423268"/>
                <a:gd name="connsiteX1" fmla="*/ 1634280 w 1634280"/>
                <a:gd name="connsiteY1" fmla="*/ 0 h 423268"/>
                <a:gd name="connsiteX2" fmla="*/ 1634280 w 1634280"/>
                <a:gd name="connsiteY2" fmla="*/ 423268 h 423268"/>
                <a:gd name="connsiteX3" fmla="*/ 291230 w 1634280"/>
                <a:gd name="connsiteY3" fmla="*/ 310534 h 423268"/>
                <a:gd name="connsiteX4" fmla="*/ 0 w 1634280"/>
                <a:gd name="connsiteY4" fmla="*/ 72024 h 423268"/>
                <a:gd name="connsiteX0" fmla="*/ 0 w 1634280"/>
                <a:gd name="connsiteY0" fmla="*/ 72024 h 773997"/>
                <a:gd name="connsiteX1" fmla="*/ 1634280 w 1634280"/>
                <a:gd name="connsiteY1" fmla="*/ 0 h 773997"/>
                <a:gd name="connsiteX2" fmla="*/ 1180212 w 1634280"/>
                <a:gd name="connsiteY2" fmla="*/ 773997 h 773997"/>
                <a:gd name="connsiteX3" fmla="*/ 291230 w 1634280"/>
                <a:gd name="connsiteY3" fmla="*/ 310534 h 773997"/>
                <a:gd name="connsiteX4" fmla="*/ 0 w 1634280"/>
                <a:gd name="connsiteY4" fmla="*/ 72024 h 773997"/>
                <a:gd name="connsiteX0" fmla="*/ 0 w 1443258"/>
                <a:gd name="connsiteY0" fmla="*/ 0 h 770351"/>
                <a:gd name="connsiteX1" fmla="*/ 1443258 w 1443258"/>
                <a:gd name="connsiteY1" fmla="*/ 770351 h 770351"/>
                <a:gd name="connsiteX2" fmla="*/ 1180212 w 1443258"/>
                <a:gd name="connsiteY2" fmla="*/ 701973 h 770351"/>
                <a:gd name="connsiteX3" fmla="*/ 291230 w 1443258"/>
                <a:gd name="connsiteY3" fmla="*/ 238510 h 770351"/>
                <a:gd name="connsiteX4" fmla="*/ 0 w 1443258"/>
                <a:gd name="connsiteY4" fmla="*/ 0 h 770351"/>
                <a:gd name="connsiteX0" fmla="*/ 0 w 1443258"/>
                <a:gd name="connsiteY0" fmla="*/ 10951 h 781302"/>
                <a:gd name="connsiteX1" fmla="*/ 1443258 w 1443258"/>
                <a:gd name="connsiteY1" fmla="*/ 781302 h 781302"/>
                <a:gd name="connsiteX2" fmla="*/ 1180212 w 1443258"/>
                <a:gd name="connsiteY2" fmla="*/ 712924 h 781302"/>
                <a:gd name="connsiteX3" fmla="*/ 291230 w 1443258"/>
                <a:gd name="connsiteY3" fmla="*/ 249461 h 781302"/>
                <a:gd name="connsiteX4" fmla="*/ 0 w 1443258"/>
                <a:gd name="connsiteY4" fmla="*/ 10951 h 781302"/>
                <a:gd name="connsiteX0" fmla="*/ 0 w 1443258"/>
                <a:gd name="connsiteY0" fmla="*/ 18660 h 789011"/>
                <a:gd name="connsiteX1" fmla="*/ 1443258 w 1443258"/>
                <a:gd name="connsiteY1" fmla="*/ 789011 h 789011"/>
                <a:gd name="connsiteX2" fmla="*/ 1180212 w 1443258"/>
                <a:gd name="connsiteY2" fmla="*/ 720633 h 789011"/>
                <a:gd name="connsiteX3" fmla="*/ 291230 w 1443258"/>
                <a:gd name="connsiteY3" fmla="*/ 257170 h 789011"/>
                <a:gd name="connsiteX4" fmla="*/ 0 w 1443258"/>
                <a:gd name="connsiteY4" fmla="*/ 18660 h 789011"/>
                <a:gd name="connsiteX0" fmla="*/ 0 w 1443258"/>
                <a:gd name="connsiteY0" fmla="*/ 33226 h 803577"/>
                <a:gd name="connsiteX1" fmla="*/ 1443258 w 1443258"/>
                <a:gd name="connsiteY1" fmla="*/ 803577 h 803577"/>
                <a:gd name="connsiteX2" fmla="*/ 1180212 w 1443258"/>
                <a:gd name="connsiteY2" fmla="*/ 735199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80212 w 1443258"/>
                <a:gd name="connsiteY2" fmla="*/ 735199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80212 w 1443258"/>
                <a:gd name="connsiteY2" fmla="*/ 735199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80212 w 1443258"/>
                <a:gd name="connsiteY2" fmla="*/ 735199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80212 w 1443258"/>
                <a:gd name="connsiteY2" fmla="*/ 735199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80212 w 1443258"/>
                <a:gd name="connsiteY2" fmla="*/ 735199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91230 w 1443258"/>
                <a:gd name="connsiteY3" fmla="*/ 271736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41126 w 1443258"/>
                <a:gd name="connsiteY3" fmla="*/ 259210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41126 w 1443258"/>
                <a:gd name="connsiteY3" fmla="*/ 259210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41126 w 1443258"/>
                <a:gd name="connsiteY3" fmla="*/ 259210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41126 w 1443258"/>
                <a:gd name="connsiteY3" fmla="*/ 259210 h 803577"/>
                <a:gd name="connsiteX4" fmla="*/ 0 w 1443258"/>
                <a:gd name="connsiteY4" fmla="*/ 33226 h 803577"/>
                <a:gd name="connsiteX0" fmla="*/ 0 w 1443258"/>
                <a:gd name="connsiteY0" fmla="*/ 33226 h 803577"/>
                <a:gd name="connsiteX1" fmla="*/ 1443258 w 1443258"/>
                <a:gd name="connsiteY1" fmla="*/ 803577 h 803577"/>
                <a:gd name="connsiteX2" fmla="*/ 1142634 w 1443258"/>
                <a:gd name="connsiteY2" fmla="*/ 725804 h 803577"/>
                <a:gd name="connsiteX3" fmla="*/ 241126 w 1443258"/>
                <a:gd name="connsiteY3" fmla="*/ 259210 h 803577"/>
                <a:gd name="connsiteX4" fmla="*/ 0 w 1443258"/>
                <a:gd name="connsiteY4" fmla="*/ 33226 h 803577"/>
                <a:gd name="connsiteX0" fmla="*/ 0 w 1443258"/>
                <a:gd name="connsiteY0" fmla="*/ 33226 h 804937"/>
                <a:gd name="connsiteX1" fmla="*/ 1443258 w 1443258"/>
                <a:gd name="connsiteY1" fmla="*/ 803577 h 804937"/>
                <a:gd name="connsiteX2" fmla="*/ 1142634 w 1443258"/>
                <a:gd name="connsiteY2" fmla="*/ 725804 h 804937"/>
                <a:gd name="connsiteX3" fmla="*/ 241126 w 1443258"/>
                <a:gd name="connsiteY3" fmla="*/ 259210 h 804937"/>
                <a:gd name="connsiteX4" fmla="*/ 0 w 1443258"/>
                <a:gd name="connsiteY4" fmla="*/ 33226 h 804937"/>
                <a:gd name="connsiteX0" fmla="*/ 0 w 1443258"/>
                <a:gd name="connsiteY0" fmla="*/ 33226 h 804937"/>
                <a:gd name="connsiteX1" fmla="*/ 1443258 w 1443258"/>
                <a:gd name="connsiteY1" fmla="*/ 803577 h 804937"/>
                <a:gd name="connsiteX2" fmla="*/ 1142634 w 1443258"/>
                <a:gd name="connsiteY2" fmla="*/ 725804 h 804937"/>
                <a:gd name="connsiteX3" fmla="*/ 241126 w 1443258"/>
                <a:gd name="connsiteY3" fmla="*/ 259210 h 804937"/>
                <a:gd name="connsiteX4" fmla="*/ 0 w 1443258"/>
                <a:gd name="connsiteY4" fmla="*/ 33226 h 804937"/>
                <a:gd name="connsiteX0" fmla="*/ 0 w 1443258"/>
                <a:gd name="connsiteY0" fmla="*/ 41673 h 813384"/>
                <a:gd name="connsiteX1" fmla="*/ 1443258 w 1443258"/>
                <a:gd name="connsiteY1" fmla="*/ 812024 h 813384"/>
                <a:gd name="connsiteX2" fmla="*/ 1142634 w 1443258"/>
                <a:gd name="connsiteY2" fmla="*/ 734251 h 813384"/>
                <a:gd name="connsiteX3" fmla="*/ 241126 w 1443258"/>
                <a:gd name="connsiteY3" fmla="*/ 267657 h 813384"/>
                <a:gd name="connsiteX4" fmla="*/ 0 w 1443258"/>
                <a:gd name="connsiteY4" fmla="*/ 41673 h 813384"/>
                <a:gd name="connsiteX0" fmla="*/ 0 w 1452652"/>
                <a:gd name="connsiteY0" fmla="*/ 41901 h 810481"/>
                <a:gd name="connsiteX1" fmla="*/ 1452652 w 1452652"/>
                <a:gd name="connsiteY1" fmla="*/ 809121 h 810481"/>
                <a:gd name="connsiteX2" fmla="*/ 1152028 w 1452652"/>
                <a:gd name="connsiteY2" fmla="*/ 731348 h 810481"/>
                <a:gd name="connsiteX3" fmla="*/ 250520 w 1452652"/>
                <a:gd name="connsiteY3" fmla="*/ 264754 h 810481"/>
                <a:gd name="connsiteX4" fmla="*/ 0 w 1452652"/>
                <a:gd name="connsiteY4" fmla="*/ 41901 h 810481"/>
                <a:gd name="connsiteX0" fmla="*/ 0 w 1452652"/>
                <a:gd name="connsiteY0" fmla="*/ 42598 h 801784"/>
                <a:gd name="connsiteX1" fmla="*/ 1452652 w 1452652"/>
                <a:gd name="connsiteY1" fmla="*/ 800424 h 801784"/>
                <a:gd name="connsiteX2" fmla="*/ 1152028 w 1452652"/>
                <a:gd name="connsiteY2" fmla="*/ 722651 h 801784"/>
                <a:gd name="connsiteX3" fmla="*/ 250520 w 1452652"/>
                <a:gd name="connsiteY3" fmla="*/ 256057 h 801784"/>
                <a:gd name="connsiteX4" fmla="*/ 0 w 1452652"/>
                <a:gd name="connsiteY4" fmla="*/ 42598 h 801784"/>
                <a:gd name="connsiteX0" fmla="*/ 0 w 1449521"/>
                <a:gd name="connsiteY0" fmla="*/ 42598 h 801784"/>
                <a:gd name="connsiteX1" fmla="*/ 1449521 w 1449521"/>
                <a:gd name="connsiteY1" fmla="*/ 800424 h 801784"/>
                <a:gd name="connsiteX2" fmla="*/ 1148897 w 1449521"/>
                <a:gd name="connsiteY2" fmla="*/ 722651 h 801784"/>
                <a:gd name="connsiteX3" fmla="*/ 247389 w 1449521"/>
                <a:gd name="connsiteY3" fmla="*/ 256057 h 801784"/>
                <a:gd name="connsiteX4" fmla="*/ 0 w 1449521"/>
                <a:gd name="connsiteY4" fmla="*/ 42598 h 801784"/>
                <a:gd name="connsiteX0" fmla="*/ 0 w 1446390"/>
                <a:gd name="connsiteY0" fmla="*/ 42130 h 807579"/>
                <a:gd name="connsiteX1" fmla="*/ 1446390 w 1446390"/>
                <a:gd name="connsiteY1" fmla="*/ 806219 h 807579"/>
                <a:gd name="connsiteX2" fmla="*/ 1145766 w 1446390"/>
                <a:gd name="connsiteY2" fmla="*/ 728446 h 807579"/>
                <a:gd name="connsiteX3" fmla="*/ 244258 w 1446390"/>
                <a:gd name="connsiteY3" fmla="*/ 261852 h 807579"/>
                <a:gd name="connsiteX4" fmla="*/ 0 w 1446390"/>
                <a:gd name="connsiteY4" fmla="*/ 42130 h 807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6390" h="807579">
                  <a:moveTo>
                    <a:pt x="0" y="42130"/>
                  </a:moveTo>
                  <a:cubicBezTo>
                    <a:pt x="637662" y="-130103"/>
                    <a:pt x="1256534" y="245679"/>
                    <a:pt x="1446390" y="806219"/>
                  </a:cubicBezTo>
                  <a:cubicBezTo>
                    <a:pt x="1336788" y="814741"/>
                    <a:pt x="1233448" y="782554"/>
                    <a:pt x="1145766" y="728446"/>
                  </a:cubicBezTo>
                  <a:cubicBezTo>
                    <a:pt x="1018539" y="642852"/>
                    <a:pt x="903840" y="322395"/>
                    <a:pt x="244258" y="261852"/>
                  </a:cubicBezTo>
                  <a:cubicBezTo>
                    <a:pt x="90812" y="238716"/>
                    <a:pt x="40710" y="146686"/>
                    <a:pt x="0" y="42130"/>
                  </a:cubicBezTo>
                  <a:close/>
                </a:path>
              </a:pathLst>
            </a:custGeom>
            <a:gradFill>
              <a:gsLst>
                <a:gs pos="22000">
                  <a:schemeClr val="accent4"/>
                </a:gs>
                <a:gs pos="88333">
                  <a:schemeClr val="accent3">
                    <a:lumMod val="75000"/>
                  </a:schemeClr>
                </a:gs>
                <a:gs pos="80000">
                  <a:schemeClr val="accent3">
                    <a:lumMod val="75000"/>
                  </a:schemeClr>
                </a:gs>
              </a:gsLst>
              <a:lin ang="18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8" name="组合 17"/>
          <p:cNvGrpSpPr/>
          <p:nvPr/>
        </p:nvGrpSpPr>
        <p:grpSpPr>
          <a:xfrm>
            <a:off x="4121735" y="2429464"/>
            <a:ext cx="1174986" cy="1164499"/>
            <a:chOff x="3128964" y="2287587"/>
            <a:chExt cx="1233385" cy="1222376"/>
          </a:xfrm>
        </p:grpSpPr>
        <p:sp>
          <p:nvSpPr>
            <p:cNvPr id="19" name="Oval 6"/>
            <p:cNvSpPr>
              <a:spLocks noChangeArrowheads="1"/>
            </p:cNvSpPr>
            <p:nvPr/>
          </p:nvSpPr>
          <p:spPr bwMode="auto">
            <a:xfrm>
              <a:off x="3128964" y="2287587"/>
              <a:ext cx="1220787" cy="1222375"/>
            </a:xfrm>
            <a:prstGeom prst="ellipse">
              <a:avLst/>
            </a:prstGeom>
            <a:gradFill flip="none" rotWithShape="1">
              <a:gsLst>
                <a:gs pos="100000">
                  <a:schemeClr val="accent5"/>
                </a:gs>
                <a:gs pos="11000">
                  <a:schemeClr val="accent6"/>
                </a:gs>
                <a:gs pos="0">
                  <a:schemeClr val="accent5"/>
                </a:gs>
              </a:gsLst>
              <a:path path="circle">
                <a:fillToRect t="100000" r="100000"/>
              </a:path>
              <a:tileRect l="-100000" b="-100000"/>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11"/>
            <p:cNvSpPr>
              <a:spLocks/>
            </p:cNvSpPr>
            <p:nvPr/>
          </p:nvSpPr>
          <p:spPr bwMode="auto">
            <a:xfrm>
              <a:off x="3154362" y="2339975"/>
              <a:ext cx="1169987" cy="1169988"/>
            </a:xfrm>
            <a:custGeom>
              <a:avLst/>
              <a:gdLst>
                <a:gd name="T0" fmla="*/ 312 w 312"/>
                <a:gd name="T1" fmla="*/ 157 h 312"/>
                <a:gd name="T2" fmla="*/ 155 w 312"/>
                <a:gd name="T3" fmla="*/ 311 h 312"/>
                <a:gd name="T4" fmla="*/ 1 w 312"/>
                <a:gd name="T5" fmla="*/ 155 h 312"/>
                <a:gd name="T6" fmla="*/ 157 w 312"/>
                <a:gd name="T7" fmla="*/ 0 h 312"/>
                <a:gd name="T8" fmla="*/ 312 w 312"/>
                <a:gd name="T9" fmla="*/ 157 h 312"/>
              </a:gdLst>
              <a:ahLst/>
              <a:cxnLst>
                <a:cxn ang="0">
                  <a:pos x="T0" y="T1"/>
                </a:cxn>
                <a:cxn ang="0">
                  <a:pos x="T2" y="T3"/>
                </a:cxn>
                <a:cxn ang="0">
                  <a:pos x="T4" y="T5"/>
                </a:cxn>
                <a:cxn ang="0">
                  <a:pos x="T6" y="T7"/>
                </a:cxn>
                <a:cxn ang="0">
                  <a:pos x="T8" y="T9"/>
                </a:cxn>
              </a:cxnLst>
              <a:rect l="0" t="0" r="r" b="b"/>
              <a:pathLst>
                <a:path w="312" h="312">
                  <a:moveTo>
                    <a:pt x="312" y="157"/>
                  </a:moveTo>
                  <a:cubicBezTo>
                    <a:pt x="311" y="242"/>
                    <a:pt x="241" y="312"/>
                    <a:pt x="155" y="311"/>
                  </a:cubicBezTo>
                  <a:cubicBezTo>
                    <a:pt x="69" y="311"/>
                    <a:pt x="0" y="241"/>
                    <a:pt x="1" y="155"/>
                  </a:cubicBezTo>
                  <a:cubicBezTo>
                    <a:pt x="1" y="69"/>
                    <a:pt x="71" y="0"/>
                    <a:pt x="157" y="0"/>
                  </a:cubicBezTo>
                  <a:cubicBezTo>
                    <a:pt x="243" y="1"/>
                    <a:pt x="312" y="71"/>
                    <a:pt x="312" y="157"/>
                  </a:cubicBezTo>
                  <a:close/>
                </a:path>
              </a:pathLst>
            </a:custGeom>
            <a:gradFill flip="none" rotWithShape="1">
              <a:gsLst>
                <a:gs pos="100000">
                  <a:schemeClr val="accent5"/>
                </a:gs>
                <a:gs pos="87000">
                  <a:schemeClr val="accent6"/>
                </a:gs>
              </a:gsLst>
              <a:lin ang="0" scaled="0"/>
              <a:tileRect/>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Oval 16"/>
            <p:cNvSpPr>
              <a:spLocks noChangeArrowheads="1"/>
            </p:cNvSpPr>
            <p:nvPr/>
          </p:nvSpPr>
          <p:spPr bwMode="auto">
            <a:xfrm>
              <a:off x="3180555" y="2366168"/>
              <a:ext cx="1117600" cy="1117600"/>
            </a:xfrm>
            <a:prstGeom prst="ellipse">
              <a:avLst/>
            </a:prstGeom>
            <a:gradFill flip="none" rotWithShape="1">
              <a:gsLst>
                <a:gs pos="50000">
                  <a:schemeClr val="accent6"/>
                </a:gs>
                <a:gs pos="100000">
                  <a:schemeClr val="accent5"/>
                </a:gs>
              </a:gsLst>
              <a:path path="shape">
                <a:fillToRect l="50000" t="50000" r="50000" b="50000"/>
              </a:path>
              <a:tileRect/>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Freeform 22"/>
            <p:cNvSpPr>
              <a:spLocks/>
            </p:cNvSpPr>
            <p:nvPr/>
          </p:nvSpPr>
          <p:spPr bwMode="auto">
            <a:xfrm>
              <a:off x="3175793" y="2366963"/>
              <a:ext cx="1122362" cy="896938"/>
            </a:xfrm>
            <a:custGeom>
              <a:avLst/>
              <a:gdLst>
                <a:gd name="T0" fmla="*/ 150 w 299"/>
                <a:gd name="T1" fmla="*/ 0 h 239"/>
                <a:gd name="T2" fmla="*/ 0 w 299"/>
                <a:gd name="T3" fmla="*/ 149 h 239"/>
                <a:gd name="T4" fmla="*/ 1 w 299"/>
                <a:gd name="T5" fmla="*/ 166 h 239"/>
                <a:gd name="T6" fmla="*/ 298 w 299"/>
                <a:gd name="T7" fmla="*/ 167 h 239"/>
                <a:gd name="T8" fmla="*/ 299 w 299"/>
                <a:gd name="T9" fmla="*/ 149 h 239"/>
                <a:gd name="T10" fmla="*/ 150 w 299"/>
                <a:gd name="T11" fmla="*/ 0 h 239"/>
              </a:gdLst>
              <a:ahLst/>
              <a:cxnLst>
                <a:cxn ang="0">
                  <a:pos x="T0" y="T1"/>
                </a:cxn>
                <a:cxn ang="0">
                  <a:pos x="T2" y="T3"/>
                </a:cxn>
                <a:cxn ang="0">
                  <a:pos x="T4" y="T5"/>
                </a:cxn>
                <a:cxn ang="0">
                  <a:pos x="T6" y="T7"/>
                </a:cxn>
                <a:cxn ang="0">
                  <a:pos x="T8" y="T9"/>
                </a:cxn>
                <a:cxn ang="0">
                  <a:pos x="T10" y="T11"/>
                </a:cxn>
              </a:cxnLst>
              <a:rect l="0" t="0" r="r" b="b"/>
              <a:pathLst>
                <a:path w="299" h="239">
                  <a:moveTo>
                    <a:pt x="150" y="0"/>
                  </a:moveTo>
                  <a:cubicBezTo>
                    <a:pt x="67" y="0"/>
                    <a:pt x="0" y="67"/>
                    <a:pt x="0" y="149"/>
                  </a:cubicBezTo>
                  <a:cubicBezTo>
                    <a:pt x="0" y="155"/>
                    <a:pt x="1" y="161"/>
                    <a:pt x="1" y="166"/>
                  </a:cubicBezTo>
                  <a:cubicBezTo>
                    <a:pt x="69" y="217"/>
                    <a:pt x="195" y="239"/>
                    <a:pt x="298" y="167"/>
                  </a:cubicBezTo>
                  <a:cubicBezTo>
                    <a:pt x="298" y="161"/>
                    <a:pt x="299" y="155"/>
                    <a:pt x="299" y="149"/>
                  </a:cubicBezTo>
                  <a:cubicBezTo>
                    <a:pt x="299" y="67"/>
                    <a:pt x="232" y="0"/>
                    <a:pt x="150" y="0"/>
                  </a:cubicBezTo>
                  <a:close/>
                </a:path>
              </a:pathLst>
            </a:custGeom>
            <a:gradFill flip="none" rotWithShape="1">
              <a:gsLst>
                <a:gs pos="0">
                  <a:schemeClr val="accent5"/>
                </a:gs>
                <a:gs pos="100000">
                  <a:schemeClr val="accent6"/>
                </a:gs>
              </a:gsLst>
              <a:lin ang="17400000" scaled="0"/>
              <a:tileRect/>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28"/>
            <p:cNvSpPr>
              <a:spLocks/>
            </p:cNvSpPr>
            <p:nvPr/>
          </p:nvSpPr>
          <p:spPr bwMode="auto">
            <a:xfrm>
              <a:off x="3192361" y="2366963"/>
              <a:ext cx="1169988" cy="736600"/>
            </a:xfrm>
            <a:custGeom>
              <a:avLst/>
              <a:gdLst>
                <a:gd name="T0" fmla="*/ 135 w 312"/>
                <a:gd name="T1" fmla="*/ 0 h 196"/>
                <a:gd name="T2" fmla="*/ 0 w 312"/>
                <a:gd name="T3" fmla="*/ 135 h 196"/>
                <a:gd name="T4" fmla="*/ 1 w 312"/>
                <a:gd name="T5" fmla="*/ 150 h 196"/>
                <a:gd name="T6" fmla="*/ 46 w 312"/>
                <a:gd name="T7" fmla="*/ 176 h 196"/>
                <a:gd name="T8" fmla="*/ 104 w 312"/>
                <a:gd name="T9" fmla="*/ 190 h 196"/>
                <a:gd name="T10" fmla="*/ 233 w 312"/>
                <a:gd name="T11" fmla="*/ 173 h 196"/>
                <a:gd name="T12" fmla="*/ 195 w 312"/>
                <a:gd name="T13" fmla="*/ 14 h 196"/>
                <a:gd name="T14" fmla="*/ 135 w 312"/>
                <a:gd name="T15" fmla="*/ 0 h 1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96">
                  <a:moveTo>
                    <a:pt x="135" y="0"/>
                  </a:moveTo>
                  <a:cubicBezTo>
                    <a:pt x="61" y="0"/>
                    <a:pt x="0" y="60"/>
                    <a:pt x="0" y="135"/>
                  </a:cubicBezTo>
                  <a:cubicBezTo>
                    <a:pt x="0" y="140"/>
                    <a:pt x="0" y="145"/>
                    <a:pt x="1" y="150"/>
                  </a:cubicBezTo>
                  <a:cubicBezTo>
                    <a:pt x="2" y="158"/>
                    <a:pt x="40" y="173"/>
                    <a:pt x="46" y="176"/>
                  </a:cubicBezTo>
                  <a:cubicBezTo>
                    <a:pt x="65" y="183"/>
                    <a:pt x="84" y="188"/>
                    <a:pt x="104" y="190"/>
                  </a:cubicBezTo>
                  <a:cubicBezTo>
                    <a:pt x="148" y="196"/>
                    <a:pt x="192" y="189"/>
                    <a:pt x="233" y="173"/>
                  </a:cubicBezTo>
                  <a:cubicBezTo>
                    <a:pt x="312" y="141"/>
                    <a:pt x="254" y="38"/>
                    <a:pt x="195" y="14"/>
                  </a:cubicBezTo>
                  <a:cubicBezTo>
                    <a:pt x="177" y="6"/>
                    <a:pt x="155" y="0"/>
                    <a:pt x="135" y="0"/>
                  </a:cubicBezTo>
                  <a:close/>
                </a:path>
              </a:pathLst>
            </a:custGeom>
            <a:gradFill flip="none" rotWithShape="1">
              <a:gsLst>
                <a:gs pos="0">
                  <a:schemeClr val="accent5"/>
                </a:gs>
                <a:gs pos="100000">
                  <a:schemeClr val="accent6"/>
                </a:gs>
                <a:gs pos="52000">
                  <a:schemeClr val="accent6"/>
                </a:gs>
              </a:gsLst>
              <a:path path="circle">
                <a:fillToRect t="100000" r="100000"/>
              </a:path>
              <a:tileRect l="-100000" b="-100000"/>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33"/>
            <p:cNvSpPr>
              <a:spLocks/>
            </p:cNvSpPr>
            <p:nvPr/>
          </p:nvSpPr>
          <p:spPr bwMode="auto">
            <a:xfrm>
              <a:off x="3261517" y="2324894"/>
              <a:ext cx="955675" cy="665162"/>
            </a:xfrm>
            <a:custGeom>
              <a:avLst/>
              <a:gdLst>
                <a:gd name="T0" fmla="*/ 0 w 255"/>
                <a:gd name="T1" fmla="*/ 124 h 177"/>
                <a:gd name="T2" fmla="*/ 11 w 255"/>
                <a:gd name="T3" fmla="*/ 96 h 177"/>
                <a:gd name="T4" fmla="*/ 27 w 255"/>
                <a:gd name="T5" fmla="*/ 70 h 177"/>
                <a:gd name="T6" fmla="*/ 196 w 255"/>
                <a:gd name="T7" fmla="*/ 39 h 177"/>
                <a:gd name="T8" fmla="*/ 251 w 255"/>
                <a:gd name="T9" fmla="*/ 136 h 177"/>
                <a:gd name="T10" fmla="*/ 203 w 255"/>
                <a:gd name="T11" fmla="*/ 172 h 177"/>
                <a:gd name="T12" fmla="*/ 134 w 255"/>
                <a:gd name="T13" fmla="*/ 115 h 177"/>
                <a:gd name="T14" fmla="*/ 44 w 255"/>
                <a:gd name="T15" fmla="*/ 92 h 177"/>
                <a:gd name="T16" fmla="*/ 0 w 255"/>
                <a:gd name="T17" fmla="*/ 12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 h="177">
                  <a:moveTo>
                    <a:pt x="0" y="124"/>
                  </a:moveTo>
                  <a:cubicBezTo>
                    <a:pt x="7" y="117"/>
                    <a:pt x="8" y="105"/>
                    <a:pt x="11" y="96"/>
                  </a:cubicBezTo>
                  <a:cubicBezTo>
                    <a:pt x="15" y="87"/>
                    <a:pt x="21" y="79"/>
                    <a:pt x="27" y="70"/>
                  </a:cubicBezTo>
                  <a:cubicBezTo>
                    <a:pt x="65" y="17"/>
                    <a:pt x="139" y="0"/>
                    <a:pt x="196" y="39"/>
                  </a:cubicBezTo>
                  <a:cubicBezTo>
                    <a:pt x="226" y="59"/>
                    <a:pt x="255" y="92"/>
                    <a:pt x="251" y="136"/>
                  </a:cubicBezTo>
                  <a:cubicBezTo>
                    <a:pt x="249" y="161"/>
                    <a:pt x="228" y="177"/>
                    <a:pt x="203" y="172"/>
                  </a:cubicBezTo>
                  <a:cubicBezTo>
                    <a:pt x="172" y="165"/>
                    <a:pt x="154" y="137"/>
                    <a:pt x="134" y="115"/>
                  </a:cubicBezTo>
                  <a:cubicBezTo>
                    <a:pt x="111" y="91"/>
                    <a:pt x="75" y="81"/>
                    <a:pt x="44" y="92"/>
                  </a:cubicBezTo>
                  <a:cubicBezTo>
                    <a:pt x="24" y="100"/>
                    <a:pt x="15" y="106"/>
                    <a:pt x="0" y="124"/>
                  </a:cubicBezTo>
                  <a:close/>
                </a:path>
              </a:pathLst>
            </a:custGeom>
            <a:gradFill>
              <a:gsLst>
                <a:gs pos="96000">
                  <a:schemeClr val="bg1">
                    <a:alpha val="63000"/>
                  </a:schemeClr>
                </a:gs>
                <a:gs pos="3000">
                  <a:schemeClr val="accent6"/>
                </a:gs>
              </a:gsLst>
              <a:path path="circle">
                <a:fillToRect t="100000" r="100000"/>
              </a:path>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Freeform 38"/>
            <p:cNvSpPr>
              <a:spLocks noEditPoints="1"/>
            </p:cNvSpPr>
            <p:nvPr/>
          </p:nvSpPr>
          <p:spPr bwMode="auto">
            <a:xfrm>
              <a:off x="3192362" y="2657475"/>
              <a:ext cx="363538" cy="739775"/>
            </a:xfrm>
            <a:custGeom>
              <a:avLst/>
              <a:gdLst>
                <a:gd name="T0" fmla="*/ 19 w 97"/>
                <a:gd name="T1" fmla="*/ 83 h 197"/>
                <a:gd name="T2" fmla="*/ 4 w 97"/>
                <a:gd name="T3" fmla="*/ 96 h 197"/>
                <a:gd name="T4" fmla="*/ 5 w 97"/>
                <a:gd name="T5" fmla="*/ 101 h 197"/>
                <a:gd name="T6" fmla="*/ 57 w 97"/>
                <a:gd name="T7" fmla="*/ 175 h 197"/>
                <a:gd name="T8" fmla="*/ 21 w 97"/>
                <a:gd name="T9" fmla="*/ 101 h 197"/>
                <a:gd name="T10" fmla="*/ 19 w 97"/>
                <a:gd name="T11" fmla="*/ 83 h 197"/>
                <a:gd name="T12" fmla="*/ 2 w 97"/>
                <a:gd name="T13" fmla="*/ 86 h 197"/>
                <a:gd name="T14" fmla="*/ 18 w 97"/>
                <a:gd name="T15" fmla="*/ 66 h 197"/>
                <a:gd name="T16" fmla="*/ 24 w 97"/>
                <a:gd name="T17" fmla="*/ 12 h 197"/>
                <a:gd name="T18" fmla="*/ 2 w 97"/>
                <a:gd name="T19" fmla="*/ 86 h 197"/>
                <a:gd name="T20" fmla="*/ 22 w 97"/>
                <a:gd name="T21" fmla="*/ 63 h 197"/>
                <a:gd name="T22" fmla="*/ 28 w 97"/>
                <a:gd name="T23" fmla="*/ 57 h 197"/>
                <a:gd name="T24" fmla="*/ 37 w 97"/>
                <a:gd name="T25" fmla="*/ 0 h 197"/>
                <a:gd name="T26" fmla="*/ 26 w 97"/>
                <a:gd name="T27" fmla="*/ 10 h 197"/>
                <a:gd name="T28" fmla="*/ 22 w 97"/>
                <a:gd name="T29" fmla="*/ 63 h 197"/>
                <a:gd name="T30" fmla="*/ 97 w 97"/>
                <a:gd name="T31" fmla="*/ 197 h 197"/>
                <a:gd name="T32" fmla="*/ 37 w 97"/>
                <a:gd name="T33" fmla="*/ 111 h 197"/>
                <a:gd name="T34" fmla="*/ 29 w 97"/>
                <a:gd name="T35" fmla="*/ 76 h 197"/>
                <a:gd name="T36" fmla="*/ 23 w 97"/>
                <a:gd name="T37" fmla="*/ 80 h 197"/>
                <a:gd name="T38" fmla="*/ 26 w 97"/>
                <a:gd name="T39" fmla="*/ 100 h 197"/>
                <a:gd name="T40" fmla="*/ 62 w 97"/>
                <a:gd name="T41" fmla="*/ 179 h 197"/>
                <a:gd name="T42" fmla="*/ 97 w 97"/>
                <a:gd name="T43"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197">
                  <a:moveTo>
                    <a:pt x="19" y="83"/>
                  </a:moveTo>
                  <a:cubicBezTo>
                    <a:pt x="12" y="88"/>
                    <a:pt x="7" y="93"/>
                    <a:pt x="4" y="96"/>
                  </a:cubicBezTo>
                  <a:cubicBezTo>
                    <a:pt x="4" y="97"/>
                    <a:pt x="4" y="99"/>
                    <a:pt x="5" y="101"/>
                  </a:cubicBezTo>
                  <a:cubicBezTo>
                    <a:pt x="12" y="132"/>
                    <a:pt x="31" y="158"/>
                    <a:pt x="57" y="175"/>
                  </a:cubicBezTo>
                  <a:cubicBezTo>
                    <a:pt x="45" y="160"/>
                    <a:pt x="28" y="134"/>
                    <a:pt x="21" y="101"/>
                  </a:cubicBezTo>
                  <a:cubicBezTo>
                    <a:pt x="20" y="95"/>
                    <a:pt x="19" y="89"/>
                    <a:pt x="19" y="83"/>
                  </a:cubicBezTo>
                  <a:close/>
                  <a:moveTo>
                    <a:pt x="2" y="86"/>
                  </a:moveTo>
                  <a:cubicBezTo>
                    <a:pt x="6" y="79"/>
                    <a:pt x="12" y="72"/>
                    <a:pt x="18" y="66"/>
                  </a:cubicBezTo>
                  <a:cubicBezTo>
                    <a:pt x="17" y="42"/>
                    <a:pt x="21" y="23"/>
                    <a:pt x="24" y="12"/>
                  </a:cubicBezTo>
                  <a:cubicBezTo>
                    <a:pt x="8" y="32"/>
                    <a:pt x="0" y="58"/>
                    <a:pt x="2" y="86"/>
                  </a:cubicBezTo>
                  <a:close/>
                  <a:moveTo>
                    <a:pt x="22" y="63"/>
                  </a:moveTo>
                  <a:cubicBezTo>
                    <a:pt x="24" y="61"/>
                    <a:pt x="26" y="59"/>
                    <a:pt x="28" y="57"/>
                  </a:cubicBezTo>
                  <a:cubicBezTo>
                    <a:pt x="28" y="23"/>
                    <a:pt x="37" y="0"/>
                    <a:pt x="37" y="0"/>
                  </a:cubicBezTo>
                  <a:cubicBezTo>
                    <a:pt x="33" y="3"/>
                    <a:pt x="29" y="6"/>
                    <a:pt x="26" y="10"/>
                  </a:cubicBezTo>
                  <a:cubicBezTo>
                    <a:pt x="25" y="19"/>
                    <a:pt x="21" y="38"/>
                    <a:pt x="22" y="63"/>
                  </a:cubicBezTo>
                  <a:close/>
                  <a:moveTo>
                    <a:pt x="97" y="197"/>
                  </a:moveTo>
                  <a:cubicBezTo>
                    <a:pt x="97" y="197"/>
                    <a:pt x="56" y="172"/>
                    <a:pt x="37" y="111"/>
                  </a:cubicBezTo>
                  <a:cubicBezTo>
                    <a:pt x="33" y="99"/>
                    <a:pt x="31" y="87"/>
                    <a:pt x="29" y="76"/>
                  </a:cubicBezTo>
                  <a:cubicBezTo>
                    <a:pt x="27" y="77"/>
                    <a:pt x="25" y="79"/>
                    <a:pt x="23" y="80"/>
                  </a:cubicBezTo>
                  <a:cubicBezTo>
                    <a:pt x="23" y="87"/>
                    <a:pt x="24" y="93"/>
                    <a:pt x="26" y="100"/>
                  </a:cubicBezTo>
                  <a:cubicBezTo>
                    <a:pt x="33" y="137"/>
                    <a:pt x="51" y="164"/>
                    <a:pt x="62" y="179"/>
                  </a:cubicBezTo>
                  <a:cubicBezTo>
                    <a:pt x="71" y="184"/>
                    <a:pt x="83" y="192"/>
                    <a:pt x="97" y="197"/>
                  </a:cubicBezTo>
                  <a:close/>
                </a:path>
              </a:pathLst>
            </a:custGeom>
            <a:solidFill>
              <a:srgbClr val="F9F9F9">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4" name="组合 33"/>
          <p:cNvGrpSpPr/>
          <p:nvPr/>
        </p:nvGrpSpPr>
        <p:grpSpPr>
          <a:xfrm>
            <a:off x="3615989" y="2219482"/>
            <a:ext cx="726357" cy="1637579"/>
            <a:chOff x="3564830" y="2205362"/>
            <a:chExt cx="726357" cy="1637579"/>
          </a:xfrm>
        </p:grpSpPr>
        <p:grpSp>
          <p:nvGrpSpPr>
            <p:cNvPr id="35" name="组合 34"/>
            <p:cNvGrpSpPr/>
            <p:nvPr/>
          </p:nvGrpSpPr>
          <p:grpSpPr>
            <a:xfrm>
              <a:off x="3564830" y="2205362"/>
              <a:ext cx="726357" cy="1637579"/>
              <a:chOff x="3564830" y="2205362"/>
              <a:chExt cx="726357" cy="1637579"/>
            </a:xfrm>
          </p:grpSpPr>
          <p:sp>
            <p:nvSpPr>
              <p:cNvPr id="37" name="等腰三角形 2"/>
              <p:cNvSpPr/>
              <p:nvPr/>
            </p:nvSpPr>
            <p:spPr>
              <a:xfrm>
                <a:off x="3564830" y="2540385"/>
                <a:ext cx="706795" cy="1302556"/>
              </a:xfrm>
              <a:custGeom>
                <a:avLst/>
                <a:gdLst>
                  <a:gd name="connsiteX0" fmla="*/ 0 w 648072"/>
                  <a:gd name="connsiteY0" fmla="*/ 648072 h 648072"/>
                  <a:gd name="connsiteX1" fmla="*/ 324036 w 648072"/>
                  <a:gd name="connsiteY1" fmla="*/ 0 h 648072"/>
                  <a:gd name="connsiteX2" fmla="*/ 648072 w 648072"/>
                  <a:gd name="connsiteY2" fmla="*/ 648072 h 648072"/>
                  <a:gd name="connsiteX3" fmla="*/ 0 w 648072"/>
                  <a:gd name="connsiteY3" fmla="*/ 648072 h 648072"/>
                  <a:gd name="connsiteX0" fmla="*/ 0 w 878313"/>
                  <a:gd name="connsiteY0" fmla="*/ 895461 h 895461"/>
                  <a:gd name="connsiteX1" fmla="*/ 878313 w 878313"/>
                  <a:gd name="connsiteY1" fmla="*/ 0 h 895461"/>
                  <a:gd name="connsiteX2" fmla="*/ 648072 w 878313"/>
                  <a:gd name="connsiteY2" fmla="*/ 895461 h 895461"/>
                  <a:gd name="connsiteX3" fmla="*/ 0 w 878313"/>
                  <a:gd name="connsiteY3" fmla="*/ 895461 h 895461"/>
                  <a:gd name="connsiteX0" fmla="*/ 0 w 1365187"/>
                  <a:gd name="connsiteY0" fmla="*/ 895461 h 1073957"/>
                  <a:gd name="connsiteX1" fmla="*/ 878313 w 1365187"/>
                  <a:gd name="connsiteY1" fmla="*/ 0 h 1073957"/>
                  <a:gd name="connsiteX2" fmla="*/ 1365187 w 1365187"/>
                  <a:gd name="connsiteY2" fmla="*/ 1073957 h 1073957"/>
                  <a:gd name="connsiteX3" fmla="*/ 0 w 1365187"/>
                  <a:gd name="connsiteY3" fmla="*/ 895461 h 1073957"/>
                  <a:gd name="connsiteX0" fmla="*/ 349237 w 486874"/>
                  <a:gd name="connsiteY0" fmla="*/ 1302556 h 1302556"/>
                  <a:gd name="connsiteX1" fmla="*/ 0 w 486874"/>
                  <a:gd name="connsiteY1" fmla="*/ 0 h 1302556"/>
                  <a:gd name="connsiteX2" fmla="*/ 486874 w 486874"/>
                  <a:gd name="connsiteY2" fmla="*/ 1073957 h 1302556"/>
                  <a:gd name="connsiteX3" fmla="*/ 349237 w 486874"/>
                  <a:gd name="connsiteY3" fmla="*/ 1302556 h 1302556"/>
                  <a:gd name="connsiteX0" fmla="*/ 349237 w 486874"/>
                  <a:gd name="connsiteY0" fmla="*/ 1302556 h 1302556"/>
                  <a:gd name="connsiteX1" fmla="*/ 0 w 486874"/>
                  <a:gd name="connsiteY1" fmla="*/ 0 h 1302556"/>
                  <a:gd name="connsiteX2" fmla="*/ 486874 w 486874"/>
                  <a:gd name="connsiteY2" fmla="*/ 1073957 h 1302556"/>
                  <a:gd name="connsiteX3" fmla="*/ 349237 w 486874"/>
                  <a:gd name="connsiteY3" fmla="*/ 1302556 h 1302556"/>
                  <a:gd name="connsiteX0" fmla="*/ 502951 w 640588"/>
                  <a:gd name="connsiteY0" fmla="*/ 1302556 h 1302556"/>
                  <a:gd name="connsiteX1" fmla="*/ 153714 w 640588"/>
                  <a:gd name="connsiteY1" fmla="*/ 0 h 1302556"/>
                  <a:gd name="connsiteX2" fmla="*/ 640588 w 640588"/>
                  <a:gd name="connsiteY2" fmla="*/ 1073957 h 1302556"/>
                  <a:gd name="connsiteX3" fmla="*/ 502951 w 640588"/>
                  <a:gd name="connsiteY3" fmla="*/ 1302556 h 1302556"/>
                  <a:gd name="connsiteX0" fmla="*/ 510790 w 648427"/>
                  <a:gd name="connsiteY0" fmla="*/ 1302556 h 1302556"/>
                  <a:gd name="connsiteX1" fmla="*/ 161553 w 648427"/>
                  <a:gd name="connsiteY1" fmla="*/ 0 h 1302556"/>
                  <a:gd name="connsiteX2" fmla="*/ 648427 w 648427"/>
                  <a:gd name="connsiteY2" fmla="*/ 1073957 h 1302556"/>
                  <a:gd name="connsiteX3" fmla="*/ 510790 w 648427"/>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1034"/>
                  <a:gd name="connsiteY0" fmla="*/ 1302556 h 1302556"/>
                  <a:gd name="connsiteX1" fmla="*/ 157291 w 641034"/>
                  <a:gd name="connsiteY1" fmla="*/ 0 h 1302556"/>
                  <a:gd name="connsiteX2" fmla="*/ 641034 w 641034"/>
                  <a:gd name="connsiteY2" fmla="*/ 1061431 h 1302556"/>
                  <a:gd name="connsiteX3" fmla="*/ 519054 w 641034"/>
                  <a:gd name="connsiteY3" fmla="*/ 1302556 h 1302556"/>
                  <a:gd name="connsiteX0" fmla="*/ 519054 w 709927"/>
                  <a:gd name="connsiteY0" fmla="*/ 1302556 h 1302556"/>
                  <a:gd name="connsiteX1" fmla="*/ 157291 w 709927"/>
                  <a:gd name="connsiteY1" fmla="*/ 0 h 1302556"/>
                  <a:gd name="connsiteX2" fmla="*/ 709927 w 709927"/>
                  <a:gd name="connsiteY2" fmla="*/ 964355 h 1302556"/>
                  <a:gd name="connsiteX3" fmla="*/ 519054 w 709927"/>
                  <a:gd name="connsiteY3" fmla="*/ 1302556 h 1302556"/>
                  <a:gd name="connsiteX0" fmla="*/ 519054 w 706795"/>
                  <a:gd name="connsiteY0" fmla="*/ 1302556 h 1302556"/>
                  <a:gd name="connsiteX1" fmla="*/ 157291 w 706795"/>
                  <a:gd name="connsiteY1" fmla="*/ 0 h 1302556"/>
                  <a:gd name="connsiteX2" fmla="*/ 706795 w 706795"/>
                  <a:gd name="connsiteY2" fmla="*/ 951829 h 1302556"/>
                  <a:gd name="connsiteX3" fmla="*/ 519054 w 706795"/>
                  <a:gd name="connsiteY3" fmla="*/ 1302556 h 1302556"/>
                </a:gdLst>
                <a:ahLst/>
                <a:cxnLst>
                  <a:cxn ang="0">
                    <a:pos x="connsiteX0" y="connsiteY0"/>
                  </a:cxn>
                  <a:cxn ang="0">
                    <a:pos x="connsiteX1" y="connsiteY1"/>
                  </a:cxn>
                  <a:cxn ang="0">
                    <a:pos x="connsiteX2" y="connsiteY2"/>
                  </a:cxn>
                  <a:cxn ang="0">
                    <a:pos x="connsiteX3" y="connsiteY3"/>
                  </a:cxn>
                </a:cxnLst>
                <a:rect l="l" t="t" r="r" b="b"/>
                <a:pathLst>
                  <a:path w="706795" h="1302556">
                    <a:moveTo>
                      <a:pt x="519054" y="1302556"/>
                    </a:moveTo>
                    <a:cubicBezTo>
                      <a:pt x="-89005" y="846450"/>
                      <a:pt x="-95814" y="421659"/>
                      <a:pt x="157291" y="0"/>
                    </a:cubicBezTo>
                    <a:cubicBezTo>
                      <a:pt x="47141" y="370512"/>
                      <a:pt x="297115" y="662736"/>
                      <a:pt x="706795" y="951829"/>
                    </a:cubicBezTo>
                    <a:lnTo>
                      <a:pt x="519054" y="1302556"/>
                    </a:lnTo>
                    <a:close/>
                  </a:path>
                </a:pathLst>
              </a:custGeom>
              <a:gradFill>
                <a:gsLst>
                  <a:gs pos="20000">
                    <a:schemeClr val="bg2"/>
                  </a:gs>
                  <a:gs pos="76000">
                    <a:schemeClr val="tx2">
                      <a:lumMod val="75000"/>
                    </a:schemeClr>
                  </a:gs>
                </a:gsLst>
                <a:lin ang="9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矩形 1"/>
              <p:cNvSpPr/>
              <p:nvPr/>
            </p:nvSpPr>
            <p:spPr>
              <a:xfrm>
                <a:off x="3675390" y="2205362"/>
                <a:ext cx="615797" cy="1409045"/>
              </a:xfrm>
              <a:custGeom>
                <a:avLst/>
                <a:gdLst>
                  <a:gd name="connsiteX0" fmla="*/ 0 w 792088"/>
                  <a:gd name="connsiteY0" fmla="*/ 0 h 576064"/>
                  <a:gd name="connsiteX1" fmla="*/ 792088 w 792088"/>
                  <a:gd name="connsiteY1" fmla="*/ 0 h 576064"/>
                  <a:gd name="connsiteX2" fmla="*/ 792088 w 792088"/>
                  <a:gd name="connsiteY2" fmla="*/ 576064 h 576064"/>
                  <a:gd name="connsiteX3" fmla="*/ 0 w 792088"/>
                  <a:gd name="connsiteY3" fmla="*/ 576064 h 576064"/>
                  <a:gd name="connsiteX4" fmla="*/ 0 w 792088"/>
                  <a:gd name="connsiteY4" fmla="*/ 0 h 576064"/>
                  <a:gd name="connsiteX0" fmla="*/ 0 w 857850"/>
                  <a:gd name="connsiteY0" fmla="*/ 90814 h 666878"/>
                  <a:gd name="connsiteX1" fmla="*/ 857850 w 857850"/>
                  <a:gd name="connsiteY1" fmla="*/ 0 h 666878"/>
                  <a:gd name="connsiteX2" fmla="*/ 792088 w 857850"/>
                  <a:gd name="connsiteY2" fmla="*/ 666878 h 666878"/>
                  <a:gd name="connsiteX3" fmla="*/ 0 w 857850"/>
                  <a:gd name="connsiteY3" fmla="*/ 666878 h 666878"/>
                  <a:gd name="connsiteX4" fmla="*/ 0 w 857850"/>
                  <a:gd name="connsiteY4" fmla="*/ 90814 h 666878"/>
                  <a:gd name="connsiteX0" fmla="*/ 723378 w 857850"/>
                  <a:gd name="connsiteY0" fmla="*/ 0 h 942451"/>
                  <a:gd name="connsiteX1" fmla="*/ 857850 w 857850"/>
                  <a:gd name="connsiteY1" fmla="*/ 275573 h 942451"/>
                  <a:gd name="connsiteX2" fmla="*/ 792088 w 857850"/>
                  <a:gd name="connsiteY2" fmla="*/ 942451 h 942451"/>
                  <a:gd name="connsiteX3" fmla="*/ 0 w 857850"/>
                  <a:gd name="connsiteY3" fmla="*/ 942451 h 942451"/>
                  <a:gd name="connsiteX4" fmla="*/ 723378 w 857850"/>
                  <a:gd name="connsiteY4" fmla="*/ 0 h 942451"/>
                  <a:gd name="connsiteX0" fmla="*/ 0 w 203548"/>
                  <a:gd name="connsiteY0" fmla="*/ 0 h 1409045"/>
                  <a:gd name="connsiteX1" fmla="*/ 134472 w 203548"/>
                  <a:gd name="connsiteY1" fmla="*/ 275573 h 1409045"/>
                  <a:gd name="connsiteX2" fmla="*/ 68710 w 203548"/>
                  <a:gd name="connsiteY2" fmla="*/ 942451 h 1409045"/>
                  <a:gd name="connsiteX3" fmla="*/ 203548 w 203548"/>
                  <a:gd name="connsiteY3" fmla="*/ 1409045 h 1409045"/>
                  <a:gd name="connsiteX4" fmla="*/ 0 w 203548"/>
                  <a:gd name="connsiteY4" fmla="*/ 0 h 1409045"/>
                  <a:gd name="connsiteX0" fmla="*/ 0 w 240943"/>
                  <a:gd name="connsiteY0" fmla="*/ 0 h 1409045"/>
                  <a:gd name="connsiteX1" fmla="*/ 134472 w 240943"/>
                  <a:gd name="connsiteY1" fmla="*/ 275573 h 1409045"/>
                  <a:gd name="connsiteX2" fmla="*/ 240943 w 240943"/>
                  <a:gd name="connsiteY2" fmla="*/ 1039528 h 1409045"/>
                  <a:gd name="connsiteX3" fmla="*/ 203548 w 240943"/>
                  <a:gd name="connsiteY3" fmla="*/ 1409045 h 1409045"/>
                  <a:gd name="connsiteX4" fmla="*/ 0 w 240943"/>
                  <a:gd name="connsiteY4" fmla="*/ 0 h 1409045"/>
                  <a:gd name="connsiteX0" fmla="*/ 213019 w 453962"/>
                  <a:gd name="connsiteY0" fmla="*/ 0 h 1409045"/>
                  <a:gd name="connsiteX1" fmla="*/ 347491 w 453962"/>
                  <a:gd name="connsiteY1" fmla="*/ 275573 h 1409045"/>
                  <a:gd name="connsiteX2" fmla="*/ 453962 w 453962"/>
                  <a:gd name="connsiteY2" fmla="*/ 1039528 h 1409045"/>
                  <a:gd name="connsiteX3" fmla="*/ 416567 w 453962"/>
                  <a:gd name="connsiteY3" fmla="*/ 1409045 h 1409045"/>
                  <a:gd name="connsiteX4" fmla="*/ 213019 w 453962"/>
                  <a:gd name="connsiteY4" fmla="*/ 0 h 1409045"/>
                  <a:gd name="connsiteX0" fmla="*/ 305613 w 546556"/>
                  <a:gd name="connsiteY0" fmla="*/ 0 h 1409045"/>
                  <a:gd name="connsiteX1" fmla="*/ 440085 w 546556"/>
                  <a:gd name="connsiteY1" fmla="*/ 275573 h 1409045"/>
                  <a:gd name="connsiteX2" fmla="*/ 546556 w 546556"/>
                  <a:gd name="connsiteY2" fmla="*/ 1039528 h 1409045"/>
                  <a:gd name="connsiteX3" fmla="*/ 509161 w 546556"/>
                  <a:gd name="connsiteY3" fmla="*/ 1409045 h 1409045"/>
                  <a:gd name="connsiteX4" fmla="*/ 305613 w 546556"/>
                  <a:gd name="connsiteY4" fmla="*/ 0 h 1409045"/>
                  <a:gd name="connsiteX0" fmla="*/ 324706 w 565649"/>
                  <a:gd name="connsiteY0" fmla="*/ 0 h 1409045"/>
                  <a:gd name="connsiteX1" fmla="*/ 459178 w 565649"/>
                  <a:gd name="connsiteY1" fmla="*/ 275573 h 1409045"/>
                  <a:gd name="connsiteX2" fmla="*/ 565649 w 565649"/>
                  <a:gd name="connsiteY2" fmla="*/ 1039528 h 1409045"/>
                  <a:gd name="connsiteX3" fmla="*/ 528254 w 565649"/>
                  <a:gd name="connsiteY3" fmla="*/ 1409045 h 1409045"/>
                  <a:gd name="connsiteX4" fmla="*/ 324706 w 565649"/>
                  <a:gd name="connsiteY4" fmla="*/ 0 h 1409045"/>
                  <a:gd name="connsiteX0" fmla="*/ 323844 w 564787"/>
                  <a:gd name="connsiteY0" fmla="*/ 0 h 1409045"/>
                  <a:gd name="connsiteX1" fmla="*/ 458316 w 564787"/>
                  <a:gd name="connsiteY1" fmla="*/ 275573 h 1409045"/>
                  <a:gd name="connsiteX2" fmla="*/ 564787 w 564787"/>
                  <a:gd name="connsiteY2" fmla="*/ 1039528 h 1409045"/>
                  <a:gd name="connsiteX3" fmla="*/ 527392 w 564787"/>
                  <a:gd name="connsiteY3" fmla="*/ 1409045 h 1409045"/>
                  <a:gd name="connsiteX4" fmla="*/ 323844 w 564787"/>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8857"/>
                  <a:gd name="connsiteY0" fmla="*/ 0 h 1409045"/>
                  <a:gd name="connsiteX1" fmla="*/ 458316 w 608857"/>
                  <a:gd name="connsiteY1" fmla="*/ 275573 h 1409045"/>
                  <a:gd name="connsiteX2" fmla="*/ 564787 w 608857"/>
                  <a:gd name="connsiteY2" fmla="*/ 1039528 h 1409045"/>
                  <a:gd name="connsiteX3" fmla="*/ 527392 w 608857"/>
                  <a:gd name="connsiteY3" fmla="*/ 1409045 h 1409045"/>
                  <a:gd name="connsiteX4" fmla="*/ 323844 w 608857"/>
                  <a:gd name="connsiteY4" fmla="*/ 0 h 1409045"/>
                  <a:gd name="connsiteX0" fmla="*/ 323844 w 615797"/>
                  <a:gd name="connsiteY0" fmla="*/ 0 h 1409045"/>
                  <a:gd name="connsiteX1" fmla="*/ 458316 w 615797"/>
                  <a:gd name="connsiteY1" fmla="*/ 275573 h 1409045"/>
                  <a:gd name="connsiteX2" fmla="*/ 564787 w 615797"/>
                  <a:gd name="connsiteY2" fmla="*/ 1039528 h 1409045"/>
                  <a:gd name="connsiteX3" fmla="*/ 527392 w 615797"/>
                  <a:gd name="connsiteY3" fmla="*/ 1409045 h 1409045"/>
                  <a:gd name="connsiteX4" fmla="*/ 323844 w 615797"/>
                  <a:gd name="connsiteY4" fmla="*/ 0 h 1409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5797" h="1409045">
                    <a:moveTo>
                      <a:pt x="323844" y="0"/>
                    </a:moveTo>
                    <a:cubicBezTo>
                      <a:pt x="403114" y="32359"/>
                      <a:pt x="494911" y="177453"/>
                      <a:pt x="458316" y="275573"/>
                    </a:cubicBezTo>
                    <a:cubicBezTo>
                      <a:pt x="274601" y="661749"/>
                      <a:pt x="372723" y="809928"/>
                      <a:pt x="564787" y="1039528"/>
                    </a:cubicBezTo>
                    <a:cubicBezTo>
                      <a:pt x="683845" y="1237856"/>
                      <a:pt x="561777" y="1348503"/>
                      <a:pt x="527392" y="1409045"/>
                    </a:cubicBezTo>
                    <a:cubicBezTo>
                      <a:pt x="49316" y="1102201"/>
                      <a:pt x="-272187" y="422709"/>
                      <a:pt x="323844" y="0"/>
                    </a:cubicBezTo>
                    <a:close/>
                  </a:path>
                </a:pathLst>
              </a:custGeom>
              <a:gradFill>
                <a:gsLst>
                  <a:gs pos="12000">
                    <a:schemeClr val="bg2"/>
                  </a:gs>
                  <a:gs pos="88000">
                    <a:schemeClr val="tx2"/>
                  </a:gs>
                </a:gsLst>
                <a:lin ang="19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6" name="矩形 1"/>
            <p:cNvSpPr/>
            <p:nvPr/>
          </p:nvSpPr>
          <p:spPr>
            <a:xfrm>
              <a:off x="3675408" y="2623385"/>
              <a:ext cx="615778" cy="999334"/>
            </a:xfrm>
            <a:custGeom>
              <a:avLst/>
              <a:gdLst/>
              <a:ahLst/>
              <a:cxnLst/>
              <a:rect l="l" t="t" r="r" b="b"/>
              <a:pathLst>
                <a:path w="615778" h="999334">
                  <a:moveTo>
                    <a:pt x="395170" y="0"/>
                  </a:moveTo>
                  <a:lnTo>
                    <a:pt x="402204" y="307"/>
                  </a:lnTo>
                  <a:cubicBezTo>
                    <a:pt x="300615" y="290405"/>
                    <a:pt x="396742" y="428953"/>
                    <a:pt x="564768" y="629817"/>
                  </a:cubicBezTo>
                  <a:cubicBezTo>
                    <a:pt x="683826" y="828145"/>
                    <a:pt x="561758" y="938792"/>
                    <a:pt x="527373" y="999334"/>
                  </a:cubicBezTo>
                  <a:cubicBezTo>
                    <a:pt x="198798" y="788444"/>
                    <a:pt x="-55819" y="401529"/>
                    <a:pt x="10597" y="42937"/>
                  </a:cubicBezTo>
                  <a:cubicBezTo>
                    <a:pt x="133366" y="14333"/>
                    <a:pt x="262330" y="0"/>
                    <a:pt x="395170" y="0"/>
                  </a:cubicBezTo>
                  <a:close/>
                </a:path>
              </a:pathLst>
            </a:custGeom>
            <a:gradFill>
              <a:gsLst>
                <a:gs pos="95000">
                  <a:schemeClr val="bg1">
                    <a:alpha val="20000"/>
                  </a:schemeClr>
                </a:gs>
                <a:gs pos="0">
                  <a:schemeClr val="bg1">
                    <a:alpha val="20000"/>
                  </a:schemeClr>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39" name="组合 38"/>
          <p:cNvGrpSpPr/>
          <p:nvPr/>
        </p:nvGrpSpPr>
        <p:grpSpPr>
          <a:xfrm>
            <a:off x="4239476" y="3262021"/>
            <a:ext cx="1650634" cy="722749"/>
            <a:chOff x="4188318" y="3247901"/>
            <a:chExt cx="1650634" cy="722749"/>
          </a:xfrm>
        </p:grpSpPr>
        <p:grpSp>
          <p:nvGrpSpPr>
            <p:cNvPr id="40" name="组合 39"/>
            <p:cNvGrpSpPr/>
            <p:nvPr/>
          </p:nvGrpSpPr>
          <p:grpSpPr>
            <a:xfrm rot="3371838" flipH="1">
              <a:off x="4652260" y="2783959"/>
              <a:ext cx="722749" cy="1650634"/>
              <a:chOff x="3568438" y="2192306"/>
              <a:chExt cx="722749" cy="1650634"/>
            </a:xfrm>
          </p:grpSpPr>
          <p:sp>
            <p:nvSpPr>
              <p:cNvPr id="42" name="等腰三角形 2"/>
              <p:cNvSpPr/>
              <p:nvPr/>
            </p:nvSpPr>
            <p:spPr>
              <a:xfrm>
                <a:off x="3568438" y="2472284"/>
                <a:ext cx="703187" cy="1370656"/>
              </a:xfrm>
              <a:custGeom>
                <a:avLst/>
                <a:gdLst>
                  <a:gd name="connsiteX0" fmla="*/ 0 w 648072"/>
                  <a:gd name="connsiteY0" fmla="*/ 648072 h 648072"/>
                  <a:gd name="connsiteX1" fmla="*/ 324036 w 648072"/>
                  <a:gd name="connsiteY1" fmla="*/ 0 h 648072"/>
                  <a:gd name="connsiteX2" fmla="*/ 648072 w 648072"/>
                  <a:gd name="connsiteY2" fmla="*/ 648072 h 648072"/>
                  <a:gd name="connsiteX3" fmla="*/ 0 w 648072"/>
                  <a:gd name="connsiteY3" fmla="*/ 648072 h 648072"/>
                  <a:gd name="connsiteX0" fmla="*/ 0 w 878313"/>
                  <a:gd name="connsiteY0" fmla="*/ 895461 h 895461"/>
                  <a:gd name="connsiteX1" fmla="*/ 878313 w 878313"/>
                  <a:gd name="connsiteY1" fmla="*/ 0 h 895461"/>
                  <a:gd name="connsiteX2" fmla="*/ 648072 w 878313"/>
                  <a:gd name="connsiteY2" fmla="*/ 895461 h 895461"/>
                  <a:gd name="connsiteX3" fmla="*/ 0 w 878313"/>
                  <a:gd name="connsiteY3" fmla="*/ 895461 h 895461"/>
                  <a:gd name="connsiteX0" fmla="*/ 0 w 1365187"/>
                  <a:gd name="connsiteY0" fmla="*/ 895461 h 1073957"/>
                  <a:gd name="connsiteX1" fmla="*/ 878313 w 1365187"/>
                  <a:gd name="connsiteY1" fmla="*/ 0 h 1073957"/>
                  <a:gd name="connsiteX2" fmla="*/ 1365187 w 1365187"/>
                  <a:gd name="connsiteY2" fmla="*/ 1073957 h 1073957"/>
                  <a:gd name="connsiteX3" fmla="*/ 0 w 1365187"/>
                  <a:gd name="connsiteY3" fmla="*/ 895461 h 1073957"/>
                  <a:gd name="connsiteX0" fmla="*/ 349237 w 486874"/>
                  <a:gd name="connsiteY0" fmla="*/ 1302556 h 1302556"/>
                  <a:gd name="connsiteX1" fmla="*/ 0 w 486874"/>
                  <a:gd name="connsiteY1" fmla="*/ 0 h 1302556"/>
                  <a:gd name="connsiteX2" fmla="*/ 486874 w 486874"/>
                  <a:gd name="connsiteY2" fmla="*/ 1073957 h 1302556"/>
                  <a:gd name="connsiteX3" fmla="*/ 349237 w 486874"/>
                  <a:gd name="connsiteY3" fmla="*/ 1302556 h 1302556"/>
                  <a:gd name="connsiteX0" fmla="*/ 349237 w 486874"/>
                  <a:gd name="connsiteY0" fmla="*/ 1302556 h 1302556"/>
                  <a:gd name="connsiteX1" fmla="*/ 0 w 486874"/>
                  <a:gd name="connsiteY1" fmla="*/ 0 h 1302556"/>
                  <a:gd name="connsiteX2" fmla="*/ 486874 w 486874"/>
                  <a:gd name="connsiteY2" fmla="*/ 1073957 h 1302556"/>
                  <a:gd name="connsiteX3" fmla="*/ 349237 w 486874"/>
                  <a:gd name="connsiteY3" fmla="*/ 1302556 h 1302556"/>
                  <a:gd name="connsiteX0" fmla="*/ 502951 w 640588"/>
                  <a:gd name="connsiteY0" fmla="*/ 1302556 h 1302556"/>
                  <a:gd name="connsiteX1" fmla="*/ 153714 w 640588"/>
                  <a:gd name="connsiteY1" fmla="*/ 0 h 1302556"/>
                  <a:gd name="connsiteX2" fmla="*/ 640588 w 640588"/>
                  <a:gd name="connsiteY2" fmla="*/ 1073957 h 1302556"/>
                  <a:gd name="connsiteX3" fmla="*/ 502951 w 640588"/>
                  <a:gd name="connsiteY3" fmla="*/ 1302556 h 1302556"/>
                  <a:gd name="connsiteX0" fmla="*/ 510790 w 648427"/>
                  <a:gd name="connsiteY0" fmla="*/ 1302556 h 1302556"/>
                  <a:gd name="connsiteX1" fmla="*/ 161553 w 648427"/>
                  <a:gd name="connsiteY1" fmla="*/ 0 h 1302556"/>
                  <a:gd name="connsiteX2" fmla="*/ 648427 w 648427"/>
                  <a:gd name="connsiteY2" fmla="*/ 1073957 h 1302556"/>
                  <a:gd name="connsiteX3" fmla="*/ 510790 w 648427"/>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4165"/>
                  <a:gd name="connsiteY0" fmla="*/ 1302556 h 1302556"/>
                  <a:gd name="connsiteX1" fmla="*/ 157291 w 644165"/>
                  <a:gd name="connsiteY1" fmla="*/ 0 h 1302556"/>
                  <a:gd name="connsiteX2" fmla="*/ 644165 w 644165"/>
                  <a:gd name="connsiteY2" fmla="*/ 1073957 h 1302556"/>
                  <a:gd name="connsiteX3" fmla="*/ 519054 w 644165"/>
                  <a:gd name="connsiteY3" fmla="*/ 1302556 h 1302556"/>
                  <a:gd name="connsiteX0" fmla="*/ 519054 w 641034"/>
                  <a:gd name="connsiteY0" fmla="*/ 1302556 h 1302556"/>
                  <a:gd name="connsiteX1" fmla="*/ 157291 w 641034"/>
                  <a:gd name="connsiteY1" fmla="*/ 0 h 1302556"/>
                  <a:gd name="connsiteX2" fmla="*/ 641034 w 641034"/>
                  <a:gd name="connsiteY2" fmla="*/ 1061431 h 1302556"/>
                  <a:gd name="connsiteX3" fmla="*/ 519054 w 641034"/>
                  <a:gd name="connsiteY3" fmla="*/ 1302556 h 1302556"/>
                  <a:gd name="connsiteX0" fmla="*/ 519054 w 709927"/>
                  <a:gd name="connsiteY0" fmla="*/ 1302556 h 1302556"/>
                  <a:gd name="connsiteX1" fmla="*/ 157291 w 709927"/>
                  <a:gd name="connsiteY1" fmla="*/ 0 h 1302556"/>
                  <a:gd name="connsiteX2" fmla="*/ 709927 w 709927"/>
                  <a:gd name="connsiteY2" fmla="*/ 964355 h 1302556"/>
                  <a:gd name="connsiteX3" fmla="*/ 519054 w 709927"/>
                  <a:gd name="connsiteY3" fmla="*/ 1302556 h 1302556"/>
                  <a:gd name="connsiteX0" fmla="*/ 519054 w 706795"/>
                  <a:gd name="connsiteY0" fmla="*/ 1302556 h 1302556"/>
                  <a:gd name="connsiteX1" fmla="*/ 157291 w 706795"/>
                  <a:gd name="connsiteY1" fmla="*/ 0 h 1302556"/>
                  <a:gd name="connsiteX2" fmla="*/ 706795 w 706795"/>
                  <a:gd name="connsiteY2" fmla="*/ 951829 h 1302556"/>
                  <a:gd name="connsiteX3" fmla="*/ 519054 w 706795"/>
                  <a:gd name="connsiteY3" fmla="*/ 1302556 h 1302556"/>
                  <a:gd name="connsiteX0" fmla="*/ 499333 w 687074"/>
                  <a:gd name="connsiteY0" fmla="*/ 1368660 h 1368660"/>
                  <a:gd name="connsiteX1" fmla="*/ 167820 w 687074"/>
                  <a:gd name="connsiteY1" fmla="*/ 0 h 1368660"/>
                  <a:gd name="connsiteX2" fmla="*/ 687074 w 687074"/>
                  <a:gd name="connsiteY2" fmla="*/ 1017933 h 1368660"/>
                  <a:gd name="connsiteX3" fmla="*/ 499333 w 687074"/>
                  <a:gd name="connsiteY3" fmla="*/ 1368660 h 1368660"/>
                  <a:gd name="connsiteX0" fmla="*/ 499333 w 687074"/>
                  <a:gd name="connsiteY0" fmla="*/ 1368660 h 1368660"/>
                  <a:gd name="connsiteX1" fmla="*/ 167820 w 687074"/>
                  <a:gd name="connsiteY1" fmla="*/ 0 h 1368660"/>
                  <a:gd name="connsiteX2" fmla="*/ 687074 w 687074"/>
                  <a:gd name="connsiteY2" fmla="*/ 1017933 h 1368660"/>
                  <a:gd name="connsiteX3" fmla="*/ 499333 w 687074"/>
                  <a:gd name="connsiteY3" fmla="*/ 1368660 h 1368660"/>
                  <a:gd name="connsiteX0" fmla="*/ 504739 w 692480"/>
                  <a:gd name="connsiteY0" fmla="*/ 1368660 h 1368660"/>
                  <a:gd name="connsiteX1" fmla="*/ 173226 w 692480"/>
                  <a:gd name="connsiteY1" fmla="*/ 0 h 1368660"/>
                  <a:gd name="connsiteX2" fmla="*/ 692480 w 692480"/>
                  <a:gd name="connsiteY2" fmla="*/ 1017933 h 1368660"/>
                  <a:gd name="connsiteX3" fmla="*/ 504739 w 692480"/>
                  <a:gd name="connsiteY3" fmla="*/ 1368660 h 1368660"/>
                  <a:gd name="connsiteX0" fmla="*/ 511573 w 699314"/>
                  <a:gd name="connsiteY0" fmla="*/ 1368660 h 1368660"/>
                  <a:gd name="connsiteX1" fmla="*/ 180060 w 699314"/>
                  <a:gd name="connsiteY1" fmla="*/ 0 h 1368660"/>
                  <a:gd name="connsiteX2" fmla="*/ 699314 w 699314"/>
                  <a:gd name="connsiteY2" fmla="*/ 1017933 h 1368660"/>
                  <a:gd name="connsiteX3" fmla="*/ 511573 w 699314"/>
                  <a:gd name="connsiteY3" fmla="*/ 1368660 h 1368660"/>
                  <a:gd name="connsiteX0" fmla="*/ 506912 w 694653"/>
                  <a:gd name="connsiteY0" fmla="*/ 1370656 h 1370656"/>
                  <a:gd name="connsiteX1" fmla="*/ 182661 w 694653"/>
                  <a:gd name="connsiteY1" fmla="*/ 0 h 1370656"/>
                  <a:gd name="connsiteX2" fmla="*/ 694653 w 694653"/>
                  <a:gd name="connsiteY2" fmla="*/ 1019929 h 1370656"/>
                  <a:gd name="connsiteX3" fmla="*/ 506912 w 694653"/>
                  <a:gd name="connsiteY3" fmla="*/ 1370656 h 1370656"/>
                  <a:gd name="connsiteX0" fmla="*/ 506912 w 694653"/>
                  <a:gd name="connsiteY0" fmla="*/ 1370656 h 1370656"/>
                  <a:gd name="connsiteX1" fmla="*/ 182661 w 694653"/>
                  <a:gd name="connsiteY1" fmla="*/ 0 h 1370656"/>
                  <a:gd name="connsiteX2" fmla="*/ 694653 w 694653"/>
                  <a:gd name="connsiteY2" fmla="*/ 1019929 h 1370656"/>
                  <a:gd name="connsiteX3" fmla="*/ 506912 w 694653"/>
                  <a:gd name="connsiteY3" fmla="*/ 1370656 h 1370656"/>
                  <a:gd name="connsiteX0" fmla="*/ 515446 w 703187"/>
                  <a:gd name="connsiteY0" fmla="*/ 1370656 h 1370656"/>
                  <a:gd name="connsiteX1" fmla="*/ 191195 w 703187"/>
                  <a:gd name="connsiteY1" fmla="*/ 0 h 1370656"/>
                  <a:gd name="connsiteX2" fmla="*/ 703187 w 703187"/>
                  <a:gd name="connsiteY2" fmla="*/ 1019929 h 1370656"/>
                  <a:gd name="connsiteX3" fmla="*/ 515446 w 703187"/>
                  <a:gd name="connsiteY3" fmla="*/ 1370656 h 1370656"/>
                </a:gdLst>
                <a:ahLst/>
                <a:cxnLst>
                  <a:cxn ang="0">
                    <a:pos x="connsiteX0" y="connsiteY0"/>
                  </a:cxn>
                  <a:cxn ang="0">
                    <a:pos x="connsiteX1" y="connsiteY1"/>
                  </a:cxn>
                  <a:cxn ang="0">
                    <a:pos x="connsiteX2" y="connsiteY2"/>
                  </a:cxn>
                  <a:cxn ang="0">
                    <a:pos x="connsiteX3" y="connsiteY3"/>
                  </a:cxn>
                </a:cxnLst>
                <a:rect l="l" t="t" r="r" b="b"/>
                <a:pathLst>
                  <a:path w="703187" h="1370656">
                    <a:moveTo>
                      <a:pt x="515446" y="1370656"/>
                    </a:moveTo>
                    <a:cubicBezTo>
                      <a:pt x="-92613" y="914550"/>
                      <a:pt x="-110187" y="388072"/>
                      <a:pt x="191195" y="0"/>
                    </a:cubicBezTo>
                    <a:cubicBezTo>
                      <a:pt x="20910" y="353458"/>
                      <a:pt x="293507" y="730836"/>
                      <a:pt x="703187" y="1019929"/>
                    </a:cubicBezTo>
                    <a:lnTo>
                      <a:pt x="515446" y="1370656"/>
                    </a:lnTo>
                    <a:close/>
                  </a:path>
                </a:pathLst>
              </a:custGeom>
              <a:gradFill>
                <a:gsLst>
                  <a:gs pos="20000">
                    <a:schemeClr val="accent2"/>
                  </a:gs>
                  <a:gs pos="76000">
                    <a:schemeClr val="accent1">
                      <a:lumMod val="75000"/>
                    </a:schemeClr>
                  </a:gs>
                </a:gsLst>
                <a:lin ang="9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矩形 1"/>
              <p:cNvSpPr/>
              <p:nvPr/>
            </p:nvSpPr>
            <p:spPr>
              <a:xfrm>
                <a:off x="3684587" y="2192306"/>
                <a:ext cx="606600" cy="1422100"/>
              </a:xfrm>
              <a:custGeom>
                <a:avLst/>
                <a:gdLst>
                  <a:gd name="connsiteX0" fmla="*/ 0 w 792088"/>
                  <a:gd name="connsiteY0" fmla="*/ 0 h 576064"/>
                  <a:gd name="connsiteX1" fmla="*/ 792088 w 792088"/>
                  <a:gd name="connsiteY1" fmla="*/ 0 h 576064"/>
                  <a:gd name="connsiteX2" fmla="*/ 792088 w 792088"/>
                  <a:gd name="connsiteY2" fmla="*/ 576064 h 576064"/>
                  <a:gd name="connsiteX3" fmla="*/ 0 w 792088"/>
                  <a:gd name="connsiteY3" fmla="*/ 576064 h 576064"/>
                  <a:gd name="connsiteX4" fmla="*/ 0 w 792088"/>
                  <a:gd name="connsiteY4" fmla="*/ 0 h 576064"/>
                  <a:gd name="connsiteX0" fmla="*/ 0 w 857850"/>
                  <a:gd name="connsiteY0" fmla="*/ 90814 h 666878"/>
                  <a:gd name="connsiteX1" fmla="*/ 857850 w 857850"/>
                  <a:gd name="connsiteY1" fmla="*/ 0 h 666878"/>
                  <a:gd name="connsiteX2" fmla="*/ 792088 w 857850"/>
                  <a:gd name="connsiteY2" fmla="*/ 666878 h 666878"/>
                  <a:gd name="connsiteX3" fmla="*/ 0 w 857850"/>
                  <a:gd name="connsiteY3" fmla="*/ 666878 h 666878"/>
                  <a:gd name="connsiteX4" fmla="*/ 0 w 857850"/>
                  <a:gd name="connsiteY4" fmla="*/ 90814 h 666878"/>
                  <a:gd name="connsiteX0" fmla="*/ 723378 w 857850"/>
                  <a:gd name="connsiteY0" fmla="*/ 0 h 942451"/>
                  <a:gd name="connsiteX1" fmla="*/ 857850 w 857850"/>
                  <a:gd name="connsiteY1" fmla="*/ 275573 h 942451"/>
                  <a:gd name="connsiteX2" fmla="*/ 792088 w 857850"/>
                  <a:gd name="connsiteY2" fmla="*/ 942451 h 942451"/>
                  <a:gd name="connsiteX3" fmla="*/ 0 w 857850"/>
                  <a:gd name="connsiteY3" fmla="*/ 942451 h 942451"/>
                  <a:gd name="connsiteX4" fmla="*/ 723378 w 857850"/>
                  <a:gd name="connsiteY4" fmla="*/ 0 h 942451"/>
                  <a:gd name="connsiteX0" fmla="*/ 0 w 203548"/>
                  <a:gd name="connsiteY0" fmla="*/ 0 h 1409045"/>
                  <a:gd name="connsiteX1" fmla="*/ 134472 w 203548"/>
                  <a:gd name="connsiteY1" fmla="*/ 275573 h 1409045"/>
                  <a:gd name="connsiteX2" fmla="*/ 68710 w 203548"/>
                  <a:gd name="connsiteY2" fmla="*/ 942451 h 1409045"/>
                  <a:gd name="connsiteX3" fmla="*/ 203548 w 203548"/>
                  <a:gd name="connsiteY3" fmla="*/ 1409045 h 1409045"/>
                  <a:gd name="connsiteX4" fmla="*/ 0 w 203548"/>
                  <a:gd name="connsiteY4" fmla="*/ 0 h 1409045"/>
                  <a:gd name="connsiteX0" fmla="*/ 0 w 240943"/>
                  <a:gd name="connsiteY0" fmla="*/ 0 h 1409045"/>
                  <a:gd name="connsiteX1" fmla="*/ 134472 w 240943"/>
                  <a:gd name="connsiteY1" fmla="*/ 275573 h 1409045"/>
                  <a:gd name="connsiteX2" fmla="*/ 240943 w 240943"/>
                  <a:gd name="connsiteY2" fmla="*/ 1039528 h 1409045"/>
                  <a:gd name="connsiteX3" fmla="*/ 203548 w 240943"/>
                  <a:gd name="connsiteY3" fmla="*/ 1409045 h 1409045"/>
                  <a:gd name="connsiteX4" fmla="*/ 0 w 240943"/>
                  <a:gd name="connsiteY4" fmla="*/ 0 h 1409045"/>
                  <a:gd name="connsiteX0" fmla="*/ 213019 w 453962"/>
                  <a:gd name="connsiteY0" fmla="*/ 0 h 1409045"/>
                  <a:gd name="connsiteX1" fmla="*/ 347491 w 453962"/>
                  <a:gd name="connsiteY1" fmla="*/ 275573 h 1409045"/>
                  <a:gd name="connsiteX2" fmla="*/ 453962 w 453962"/>
                  <a:gd name="connsiteY2" fmla="*/ 1039528 h 1409045"/>
                  <a:gd name="connsiteX3" fmla="*/ 416567 w 453962"/>
                  <a:gd name="connsiteY3" fmla="*/ 1409045 h 1409045"/>
                  <a:gd name="connsiteX4" fmla="*/ 213019 w 453962"/>
                  <a:gd name="connsiteY4" fmla="*/ 0 h 1409045"/>
                  <a:gd name="connsiteX0" fmla="*/ 305613 w 546556"/>
                  <a:gd name="connsiteY0" fmla="*/ 0 h 1409045"/>
                  <a:gd name="connsiteX1" fmla="*/ 440085 w 546556"/>
                  <a:gd name="connsiteY1" fmla="*/ 275573 h 1409045"/>
                  <a:gd name="connsiteX2" fmla="*/ 546556 w 546556"/>
                  <a:gd name="connsiteY2" fmla="*/ 1039528 h 1409045"/>
                  <a:gd name="connsiteX3" fmla="*/ 509161 w 546556"/>
                  <a:gd name="connsiteY3" fmla="*/ 1409045 h 1409045"/>
                  <a:gd name="connsiteX4" fmla="*/ 305613 w 546556"/>
                  <a:gd name="connsiteY4" fmla="*/ 0 h 1409045"/>
                  <a:gd name="connsiteX0" fmla="*/ 324706 w 565649"/>
                  <a:gd name="connsiteY0" fmla="*/ 0 h 1409045"/>
                  <a:gd name="connsiteX1" fmla="*/ 459178 w 565649"/>
                  <a:gd name="connsiteY1" fmla="*/ 275573 h 1409045"/>
                  <a:gd name="connsiteX2" fmla="*/ 565649 w 565649"/>
                  <a:gd name="connsiteY2" fmla="*/ 1039528 h 1409045"/>
                  <a:gd name="connsiteX3" fmla="*/ 528254 w 565649"/>
                  <a:gd name="connsiteY3" fmla="*/ 1409045 h 1409045"/>
                  <a:gd name="connsiteX4" fmla="*/ 324706 w 565649"/>
                  <a:gd name="connsiteY4" fmla="*/ 0 h 1409045"/>
                  <a:gd name="connsiteX0" fmla="*/ 323844 w 564787"/>
                  <a:gd name="connsiteY0" fmla="*/ 0 h 1409045"/>
                  <a:gd name="connsiteX1" fmla="*/ 458316 w 564787"/>
                  <a:gd name="connsiteY1" fmla="*/ 275573 h 1409045"/>
                  <a:gd name="connsiteX2" fmla="*/ 564787 w 564787"/>
                  <a:gd name="connsiteY2" fmla="*/ 1039528 h 1409045"/>
                  <a:gd name="connsiteX3" fmla="*/ 527392 w 564787"/>
                  <a:gd name="connsiteY3" fmla="*/ 1409045 h 1409045"/>
                  <a:gd name="connsiteX4" fmla="*/ 323844 w 564787"/>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4774"/>
                  <a:gd name="connsiteY0" fmla="*/ 0 h 1409045"/>
                  <a:gd name="connsiteX1" fmla="*/ 458316 w 604774"/>
                  <a:gd name="connsiteY1" fmla="*/ 275573 h 1409045"/>
                  <a:gd name="connsiteX2" fmla="*/ 564787 w 604774"/>
                  <a:gd name="connsiteY2" fmla="*/ 1039528 h 1409045"/>
                  <a:gd name="connsiteX3" fmla="*/ 527392 w 604774"/>
                  <a:gd name="connsiteY3" fmla="*/ 1409045 h 1409045"/>
                  <a:gd name="connsiteX4" fmla="*/ 323844 w 604774"/>
                  <a:gd name="connsiteY4" fmla="*/ 0 h 1409045"/>
                  <a:gd name="connsiteX0" fmla="*/ 323844 w 608857"/>
                  <a:gd name="connsiteY0" fmla="*/ 0 h 1409045"/>
                  <a:gd name="connsiteX1" fmla="*/ 458316 w 608857"/>
                  <a:gd name="connsiteY1" fmla="*/ 275573 h 1409045"/>
                  <a:gd name="connsiteX2" fmla="*/ 564787 w 608857"/>
                  <a:gd name="connsiteY2" fmla="*/ 1039528 h 1409045"/>
                  <a:gd name="connsiteX3" fmla="*/ 527392 w 608857"/>
                  <a:gd name="connsiteY3" fmla="*/ 1409045 h 1409045"/>
                  <a:gd name="connsiteX4" fmla="*/ 323844 w 608857"/>
                  <a:gd name="connsiteY4" fmla="*/ 0 h 1409045"/>
                  <a:gd name="connsiteX0" fmla="*/ 323844 w 615797"/>
                  <a:gd name="connsiteY0" fmla="*/ 0 h 1409045"/>
                  <a:gd name="connsiteX1" fmla="*/ 458316 w 615797"/>
                  <a:gd name="connsiteY1" fmla="*/ 275573 h 1409045"/>
                  <a:gd name="connsiteX2" fmla="*/ 564787 w 615797"/>
                  <a:gd name="connsiteY2" fmla="*/ 1039528 h 1409045"/>
                  <a:gd name="connsiteX3" fmla="*/ 527392 w 615797"/>
                  <a:gd name="connsiteY3" fmla="*/ 1409045 h 1409045"/>
                  <a:gd name="connsiteX4" fmla="*/ 323844 w 615797"/>
                  <a:gd name="connsiteY4" fmla="*/ 0 h 1409045"/>
                  <a:gd name="connsiteX0" fmla="*/ 328518 w 606600"/>
                  <a:gd name="connsiteY0" fmla="*/ 0 h 1422100"/>
                  <a:gd name="connsiteX1" fmla="*/ 449119 w 606600"/>
                  <a:gd name="connsiteY1" fmla="*/ 288628 h 1422100"/>
                  <a:gd name="connsiteX2" fmla="*/ 555590 w 606600"/>
                  <a:gd name="connsiteY2" fmla="*/ 1052583 h 1422100"/>
                  <a:gd name="connsiteX3" fmla="*/ 518195 w 606600"/>
                  <a:gd name="connsiteY3" fmla="*/ 1422100 h 1422100"/>
                  <a:gd name="connsiteX4" fmla="*/ 328518 w 606600"/>
                  <a:gd name="connsiteY4" fmla="*/ 0 h 1422100"/>
                  <a:gd name="connsiteX0" fmla="*/ 328518 w 606600"/>
                  <a:gd name="connsiteY0" fmla="*/ 0 h 1422100"/>
                  <a:gd name="connsiteX1" fmla="*/ 468260 w 606600"/>
                  <a:gd name="connsiteY1" fmla="*/ 305961 h 1422100"/>
                  <a:gd name="connsiteX2" fmla="*/ 555590 w 606600"/>
                  <a:gd name="connsiteY2" fmla="*/ 1052583 h 1422100"/>
                  <a:gd name="connsiteX3" fmla="*/ 518195 w 606600"/>
                  <a:gd name="connsiteY3" fmla="*/ 1422100 h 1422100"/>
                  <a:gd name="connsiteX4" fmla="*/ 328518 w 606600"/>
                  <a:gd name="connsiteY4" fmla="*/ 0 h 142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600" h="1422100">
                    <a:moveTo>
                      <a:pt x="328518" y="0"/>
                    </a:moveTo>
                    <a:cubicBezTo>
                      <a:pt x="407788" y="32359"/>
                      <a:pt x="504855" y="207841"/>
                      <a:pt x="468260" y="305961"/>
                    </a:cubicBezTo>
                    <a:cubicBezTo>
                      <a:pt x="284545" y="692137"/>
                      <a:pt x="363526" y="822983"/>
                      <a:pt x="555590" y="1052583"/>
                    </a:cubicBezTo>
                    <a:cubicBezTo>
                      <a:pt x="674648" y="1250911"/>
                      <a:pt x="552580" y="1361558"/>
                      <a:pt x="518195" y="1422100"/>
                    </a:cubicBezTo>
                    <a:cubicBezTo>
                      <a:pt x="40119" y="1115256"/>
                      <a:pt x="-267513" y="422709"/>
                      <a:pt x="328518" y="0"/>
                    </a:cubicBezTo>
                    <a:close/>
                  </a:path>
                </a:pathLst>
              </a:custGeom>
              <a:gradFill>
                <a:gsLst>
                  <a:gs pos="12000">
                    <a:schemeClr val="accent2"/>
                  </a:gs>
                  <a:gs pos="88000">
                    <a:schemeClr val="accent1"/>
                  </a:gs>
                </a:gsLst>
                <a:lin ang="19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1" name="矩形 1"/>
            <p:cNvSpPr/>
            <p:nvPr/>
          </p:nvSpPr>
          <p:spPr>
            <a:xfrm rot="3371838" flipH="1">
              <a:off x="4645938" y="3035636"/>
              <a:ext cx="605791" cy="1115902"/>
            </a:xfrm>
            <a:custGeom>
              <a:avLst/>
              <a:gdLst/>
              <a:ahLst/>
              <a:cxnLst/>
              <a:rect l="l" t="t" r="r" b="b"/>
              <a:pathLst>
                <a:path w="605791" h="1115902">
                  <a:moveTo>
                    <a:pt x="461533" y="12861"/>
                  </a:moveTo>
                  <a:cubicBezTo>
                    <a:pt x="323737" y="-6934"/>
                    <a:pt x="185415" y="-4085"/>
                    <a:pt x="51798" y="22852"/>
                  </a:cubicBezTo>
                  <a:cubicBezTo>
                    <a:pt x="-116966" y="416122"/>
                    <a:pt x="149839" y="879999"/>
                    <a:pt x="517386" y="1115902"/>
                  </a:cubicBezTo>
                  <a:cubicBezTo>
                    <a:pt x="551771" y="1055361"/>
                    <a:pt x="673839" y="944713"/>
                    <a:pt x="554781" y="746385"/>
                  </a:cubicBezTo>
                  <a:cubicBezTo>
                    <a:pt x="364888" y="519381"/>
                    <a:pt x="285536" y="388910"/>
                    <a:pt x="461533" y="12861"/>
                  </a:cubicBezTo>
                  <a:close/>
                </a:path>
              </a:pathLst>
            </a:custGeom>
            <a:gradFill>
              <a:gsLst>
                <a:gs pos="95000">
                  <a:schemeClr val="bg1">
                    <a:alpha val="20000"/>
                  </a:schemeClr>
                </a:gs>
                <a:gs pos="0">
                  <a:schemeClr val="bg1">
                    <a:alpha val="20000"/>
                  </a:schemeClr>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44" name="直接连接符 43"/>
          <p:cNvCxnSpPr/>
          <p:nvPr/>
        </p:nvCxnSpPr>
        <p:spPr>
          <a:xfrm>
            <a:off x="4878376" y="2253298"/>
            <a:ext cx="365302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5756401" y="2279135"/>
            <a:ext cx="2735262" cy="502702"/>
          </a:xfrm>
          <a:prstGeom prst="rect">
            <a:avLst/>
          </a:prstGeom>
        </p:spPr>
        <p:txBody>
          <a:bodyPr wrap="square">
            <a:spAutoFit/>
          </a:bodyPr>
          <a:lstStyle/>
          <a:p>
            <a:pPr algn="just">
              <a:lnSpc>
                <a:spcPts val="1600"/>
              </a:lnSpc>
            </a:pPr>
            <a:r>
              <a:rPr lang="zh-CN" altLang="en-US" sz="1200" dirty="0">
                <a:solidFill>
                  <a:prstClr val="black">
                    <a:lumMod val="50000"/>
                    <a:lumOff val="50000"/>
                  </a:prstClr>
                </a:solidFill>
                <a:latin typeface="微软雅黑" pitchFamily="34" charset="-122"/>
                <a:ea typeface="微软雅黑" pitchFamily="34" charset="-122"/>
              </a:rPr>
              <a:t>本套图表使用了主题色设置，可以更换您喜欢的颜色，大家可以联系作者。</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46" name="Text Box 11"/>
          <p:cNvSpPr txBox="1">
            <a:spLocks noChangeArrowheads="1"/>
          </p:cNvSpPr>
          <p:nvPr/>
        </p:nvSpPr>
        <p:spPr bwMode="auto">
          <a:xfrm>
            <a:off x="7049072" y="1920867"/>
            <a:ext cx="14833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400" b="1" dirty="0">
                <a:solidFill>
                  <a:prstClr val="black"/>
                </a:solidFill>
                <a:latin typeface="微软雅黑" pitchFamily="34" charset="-122"/>
                <a:ea typeface="微软雅黑" pitchFamily="34" charset="-122"/>
              </a:rPr>
              <a:t>这里填写小标题</a:t>
            </a:r>
          </a:p>
        </p:txBody>
      </p:sp>
      <p:cxnSp>
        <p:nvCxnSpPr>
          <p:cNvPr id="47" name="直接连接符 46"/>
          <p:cNvCxnSpPr/>
          <p:nvPr/>
        </p:nvCxnSpPr>
        <p:spPr>
          <a:xfrm>
            <a:off x="4878376" y="3645616"/>
            <a:ext cx="365302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5756401" y="3671453"/>
            <a:ext cx="2735262" cy="502702"/>
          </a:xfrm>
          <a:prstGeom prst="rect">
            <a:avLst/>
          </a:prstGeom>
        </p:spPr>
        <p:txBody>
          <a:bodyPr wrap="square">
            <a:spAutoFit/>
          </a:bodyPr>
          <a:lstStyle/>
          <a:p>
            <a:pPr algn="just">
              <a:lnSpc>
                <a:spcPts val="1600"/>
              </a:lnSpc>
            </a:pPr>
            <a:r>
              <a:rPr lang="zh-CN" altLang="en-US" sz="1200" dirty="0">
                <a:solidFill>
                  <a:prstClr val="black">
                    <a:lumMod val="50000"/>
                    <a:lumOff val="50000"/>
                  </a:prstClr>
                </a:solidFill>
                <a:latin typeface="微软雅黑" pitchFamily="34" charset="-122"/>
                <a:ea typeface="微软雅黑" pitchFamily="34" charset="-122"/>
              </a:rPr>
              <a:t>本套图表使用了主题色设置，可以更换您喜欢的颜色，大家可以联系作者。</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49" name="Text Box 11"/>
          <p:cNvSpPr txBox="1">
            <a:spLocks noChangeArrowheads="1"/>
          </p:cNvSpPr>
          <p:nvPr/>
        </p:nvSpPr>
        <p:spPr bwMode="auto">
          <a:xfrm>
            <a:off x="7049072" y="3313185"/>
            <a:ext cx="14833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400" b="1" dirty="0">
                <a:solidFill>
                  <a:prstClr val="black"/>
                </a:solidFill>
                <a:latin typeface="微软雅黑" pitchFamily="34" charset="-122"/>
                <a:ea typeface="微软雅黑" pitchFamily="34" charset="-122"/>
              </a:rPr>
              <a:t>这里填写小标题</a:t>
            </a:r>
          </a:p>
        </p:txBody>
      </p:sp>
      <p:sp>
        <p:nvSpPr>
          <p:cNvPr id="51" name="Text Box 11"/>
          <p:cNvSpPr txBox="1">
            <a:spLocks noChangeArrowheads="1"/>
          </p:cNvSpPr>
          <p:nvPr/>
        </p:nvSpPr>
        <p:spPr bwMode="auto">
          <a:xfrm>
            <a:off x="614378" y="2084938"/>
            <a:ext cx="14833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400" b="1" dirty="0">
                <a:solidFill>
                  <a:prstClr val="black"/>
                </a:solidFill>
                <a:latin typeface="微软雅黑" pitchFamily="34" charset="-122"/>
                <a:ea typeface="微软雅黑" pitchFamily="34" charset="-122"/>
              </a:rPr>
              <a:t>这里填写小标题</a:t>
            </a:r>
          </a:p>
        </p:txBody>
      </p:sp>
      <p:sp>
        <p:nvSpPr>
          <p:cNvPr id="52" name="矩形 51"/>
          <p:cNvSpPr/>
          <p:nvPr/>
        </p:nvSpPr>
        <p:spPr>
          <a:xfrm>
            <a:off x="615419" y="2443206"/>
            <a:ext cx="2735262" cy="502702"/>
          </a:xfrm>
          <a:prstGeom prst="rect">
            <a:avLst/>
          </a:prstGeom>
        </p:spPr>
        <p:txBody>
          <a:bodyPr wrap="square">
            <a:spAutoFit/>
          </a:bodyPr>
          <a:lstStyle/>
          <a:p>
            <a:pPr algn="just">
              <a:lnSpc>
                <a:spcPts val="1600"/>
              </a:lnSpc>
            </a:pPr>
            <a:r>
              <a:rPr lang="zh-CN" altLang="en-US" sz="1200" dirty="0">
                <a:solidFill>
                  <a:prstClr val="black">
                    <a:lumMod val="50000"/>
                    <a:lumOff val="50000"/>
                  </a:prstClr>
                </a:solidFill>
                <a:latin typeface="微软雅黑" pitchFamily="34" charset="-122"/>
                <a:ea typeface="微软雅黑" pitchFamily="34" charset="-122"/>
              </a:rPr>
              <a:t>本套图表使用了主题色设置，可以更换您喜欢的颜色，大家可以联系作者。</a:t>
            </a:r>
            <a:endParaRPr lang="en-US" altLang="zh-CN" sz="1200" dirty="0">
              <a:solidFill>
                <a:prstClr val="black">
                  <a:lumMod val="50000"/>
                  <a:lumOff val="50000"/>
                </a:prstClr>
              </a:solidFill>
              <a:latin typeface="微软雅黑" pitchFamily="34" charset="-122"/>
              <a:ea typeface="微软雅黑" pitchFamily="34" charset="-122"/>
            </a:endParaRPr>
          </a:p>
        </p:txBody>
      </p:sp>
      <p:cxnSp>
        <p:nvCxnSpPr>
          <p:cNvPr id="53" name="直接连接符 52"/>
          <p:cNvCxnSpPr/>
          <p:nvPr/>
        </p:nvCxnSpPr>
        <p:spPr>
          <a:xfrm>
            <a:off x="585286" y="2417369"/>
            <a:ext cx="3384098"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1404556" y="4072970"/>
            <a:ext cx="1367244" cy="296169"/>
          </a:xfrm>
          <a:prstGeom prst="ellipse">
            <a:avLst/>
          </a:prstGeom>
          <a:gradFill flip="none" rotWithShape="1">
            <a:gsLst>
              <a:gs pos="0">
                <a:schemeClr val="tx1">
                  <a:alpha val="60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5" name="Group 26"/>
          <p:cNvGrpSpPr>
            <a:grpSpLocks noChangeAspect="1"/>
          </p:cNvGrpSpPr>
          <p:nvPr/>
        </p:nvGrpSpPr>
        <p:grpSpPr bwMode="auto">
          <a:xfrm>
            <a:off x="1501758" y="3313286"/>
            <a:ext cx="1008155" cy="958902"/>
            <a:chOff x="768" y="518"/>
            <a:chExt cx="1965" cy="1869"/>
          </a:xfrm>
        </p:grpSpPr>
        <p:sp>
          <p:nvSpPr>
            <p:cNvPr id="56" name="AutoShape 25"/>
            <p:cNvSpPr>
              <a:spLocks noChangeAspect="1" noChangeArrowheads="1" noTextEdit="1"/>
            </p:cNvSpPr>
            <p:nvPr/>
          </p:nvSpPr>
          <p:spPr bwMode="auto">
            <a:xfrm>
              <a:off x="768" y="530"/>
              <a:ext cx="1963" cy="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 name="Freeform 27"/>
            <p:cNvSpPr>
              <a:spLocks/>
            </p:cNvSpPr>
            <p:nvPr/>
          </p:nvSpPr>
          <p:spPr bwMode="auto">
            <a:xfrm>
              <a:off x="2183" y="1333"/>
              <a:ext cx="404" cy="626"/>
            </a:xfrm>
            <a:custGeom>
              <a:avLst/>
              <a:gdLst>
                <a:gd name="T0" fmla="*/ 37 w 171"/>
                <a:gd name="T1" fmla="*/ 30 h 265"/>
                <a:gd name="T2" fmla="*/ 0 w 171"/>
                <a:gd name="T3" fmla="*/ 0 h 265"/>
                <a:gd name="T4" fmla="*/ 120 w 171"/>
                <a:gd name="T5" fmla="*/ 202 h 265"/>
                <a:gd name="T6" fmla="*/ 81 w 171"/>
                <a:gd name="T7" fmla="*/ 265 h 265"/>
                <a:gd name="T8" fmla="*/ 117 w 171"/>
                <a:gd name="T9" fmla="*/ 254 h 265"/>
                <a:gd name="T10" fmla="*/ 130 w 171"/>
                <a:gd name="T11" fmla="*/ 241 h 265"/>
                <a:gd name="T12" fmla="*/ 171 w 171"/>
                <a:gd name="T13" fmla="*/ 202 h 265"/>
                <a:gd name="T14" fmla="*/ 135 w 171"/>
                <a:gd name="T15" fmla="*/ 158 h 265"/>
                <a:gd name="T16" fmla="*/ 37 w 171"/>
                <a:gd name="T17" fmla="*/ 3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1" h="265">
                  <a:moveTo>
                    <a:pt x="37" y="30"/>
                  </a:moveTo>
                  <a:cubicBezTo>
                    <a:pt x="28" y="14"/>
                    <a:pt x="15" y="4"/>
                    <a:pt x="0" y="0"/>
                  </a:cubicBezTo>
                  <a:cubicBezTo>
                    <a:pt x="120" y="202"/>
                    <a:pt x="120" y="202"/>
                    <a:pt x="120" y="202"/>
                  </a:cubicBezTo>
                  <a:cubicBezTo>
                    <a:pt x="114" y="226"/>
                    <a:pt x="102" y="247"/>
                    <a:pt x="81" y="265"/>
                  </a:cubicBezTo>
                  <a:cubicBezTo>
                    <a:pt x="95" y="264"/>
                    <a:pt x="107" y="261"/>
                    <a:pt x="117" y="254"/>
                  </a:cubicBezTo>
                  <a:cubicBezTo>
                    <a:pt x="122" y="250"/>
                    <a:pt x="126" y="246"/>
                    <a:pt x="130" y="241"/>
                  </a:cubicBezTo>
                  <a:cubicBezTo>
                    <a:pt x="171" y="202"/>
                    <a:pt x="171" y="202"/>
                    <a:pt x="171" y="202"/>
                  </a:cubicBezTo>
                  <a:cubicBezTo>
                    <a:pt x="135" y="158"/>
                    <a:pt x="135" y="158"/>
                    <a:pt x="135" y="158"/>
                  </a:cubicBezTo>
                  <a:cubicBezTo>
                    <a:pt x="37" y="30"/>
                    <a:pt x="37" y="30"/>
                    <a:pt x="37" y="30"/>
                  </a:cubicBezTo>
                  <a:close/>
                </a:path>
              </a:pathLst>
            </a:custGeom>
            <a:solidFill>
              <a:srgbClr val="8F71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 name="Freeform 28"/>
            <p:cNvSpPr>
              <a:spLocks noEditPoints="1"/>
            </p:cNvSpPr>
            <p:nvPr/>
          </p:nvSpPr>
          <p:spPr bwMode="auto">
            <a:xfrm>
              <a:off x="1609" y="1326"/>
              <a:ext cx="857" cy="633"/>
            </a:xfrm>
            <a:custGeom>
              <a:avLst/>
              <a:gdLst>
                <a:gd name="T0" fmla="*/ 243 w 363"/>
                <a:gd name="T1" fmla="*/ 3 h 268"/>
                <a:gd name="T2" fmla="*/ 220 w 363"/>
                <a:gd name="T3" fmla="*/ 0 h 268"/>
                <a:gd name="T4" fmla="*/ 186 w 363"/>
                <a:gd name="T5" fmla="*/ 4 h 268"/>
                <a:gd name="T6" fmla="*/ 174 w 363"/>
                <a:gd name="T7" fmla="*/ 6 h 268"/>
                <a:gd name="T8" fmla="*/ 162 w 363"/>
                <a:gd name="T9" fmla="*/ 8 h 268"/>
                <a:gd name="T10" fmla="*/ 111 w 363"/>
                <a:gd name="T11" fmla="*/ 21 h 268"/>
                <a:gd name="T12" fmla="*/ 63 w 363"/>
                <a:gd name="T13" fmla="*/ 37 h 268"/>
                <a:gd name="T14" fmla="*/ 0 w 363"/>
                <a:gd name="T15" fmla="*/ 58 h 268"/>
                <a:gd name="T16" fmla="*/ 49 w 363"/>
                <a:gd name="T17" fmla="*/ 93 h 268"/>
                <a:gd name="T18" fmla="*/ 190 w 363"/>
                <a:gd name="T19" fmla="*/ 51 h 268"/>
                <a:gd name="T20" fmla="*/ 227 w 363"/>
                <a:gd name="T21" fmla="*/ 62 h 268"/>
                <a:gd name="T22" fmla="*/ 241 w 363"/>
                <a:gd name="T23" fmla="*/ 66 h 268"/>
                <a:gd name="T24" fmla="*/ 262 w 363"/>
                <a:gd name="T25" fmla="*/ 95 h 268"/>
                <a:gd name="T26" fmla="*/ 310 w 363"/>
                <a:gd name="T27" fmla="*/ 221 h 268"/>
                <a:gd name="T28" fmla="*/ 324 w 363"/>
                <a:gd name="T29" fmla="*/ 268 h 268"/>
                <a:gd name="T30" fmla="*/ 363 w 363"/>
                <a:gd name="T31" fmla="*/ 205 h 268"/>
                <a:gd name="T32" fmla="*/ 243 w 363"/>
                <a:gd name="T33" fmla="*/ 3 h 268"/>
                <a:gd name="T34" fmla="*/ 242 w 363"/>
                <a:gd name="T35" fmla="*/ 4 h 268"/>
                <a:gd name="T36" fmla="*/ 249 w 363"/>
                <a:gd name="T37" fmla="*/ 16 h 268"/>
                <a:gd name="T38" fmla="*/ 151 w 363"/>
                <a:gd name="T39" fmla="*/ 21 h 268"/>
                <a:gd name="T40" fmla="*/ 14 w 363"/>
                <a:gd name="T41" fmla="*/ 65 h 268"/>
                <a:gd name="T42" fmla="*/ 4 w 363"/>
                <a:gd name="T43" fmla="*/ 58 h 268"/>
                <a:gd name="T44" fmla="*/ 111 w 363"/>
                <a:gd name="T45" fmla="*/ 23 h 268"/>
                <a:gd name="T46" fmla="*/ 163 w 363"/>
                <a:gd name="T47" fmla="*/ 10 h 268"/>
                <a:gd name="T48" fmla="*/ 174 w 363"/>
                <a:gd name="T49" fmla="*/ 8 h 268"/>
                <a:gd name="T50" fmla="*/ 187 w 363"/>
                <a:gd name="T51" fmla="*/ 6 h 268"/>
                <a:gd name="T52" fmla="*/ 220 w 363"/>
                <a:gd name="T53" fmla="*/ 2 h 268"/>
                <a:gd name="T54" fmla="*/ 242 w 363"/>
                <a:gd name="T55" fmla="*/ 4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3" h="268">
                  <a:moveTo>
                    <a:pt x="243" y="3"/>
                  </a:moveTo>
                  <a:cubicBezTo>
                    <a:pt x="236" y="0"/>
                    <a:pt x="228" y="0"/>
                    <a:pt x="220" y="0"/>
                  </a:cubicBezTo>
                  <a:cubicBezTo>
                    <a:pt x="208" y="1"/>
                    <a:pt x="197" y="2"/>
                    <a:pt x="186" y="4"/>
                  </a:cubicBezTo>
                  <a:cubicBezTo>
                    <a:pt x="182" y="4"/>
                    <a:pt x="178" y="5"/>
                    <a:pt x="174" y="6"/>
                  </a:cubicBezTo>
                  <a:cubicBezTo>
                    <a:pt x="170" y="6"/>
                    <a:pt x="166" y="7"/>
                    <a:pt x="162" y="8"/>
                  </a:cubicBezTo>
                  <a:cubicBezTo>
                    <a:pt x="145" y="11"/>
                    <a:pt x="128" y="16"/>
                    <a:pt x="111" y="21"/>
                  </a:cubicBezTo>
                  <a:cubicBezTo>
                    <a:pt x="63" y="37"/>
                    <a:pt x="63" y="37"/>
                    <a:pt x="63" y="37"/>
                  </a:cubicBezTo>
                  <a:cubicBezTo>
                    <a:pt x="0" y="58"/>
                    <a:pt x="0" y="58"/>
                    <a:pt x="0" y="58"/>
                  </a:cubicBezTo>
                  <a:cubicBezTo>
                    <a:pt x="49" y="93"/>
                    <a:pt x="49" y="93"/>
                    <a:pt x="49" y="93"/>
                  </a:cubicBezTo>
                  <a:cubicBezTo>
                    <a:pt x="190" y="51"/>
                    <a:pt x="190" y="51"/>
                    <a:pt x="190" y="51"/>
                  </a:cubicBezTo>
                  <a:cubicBezTo>
                    <a:pt x="227" y="62"/>
                    <a:pt x="227" y="62"/>
                    <a:pt x="227" y="62"/>
                  </a:cubicBezTo>
                  <a:cubicBezTo>
                    <a:pt x="232" y="62"/>
                    <a:pt x="237" y="63"/>
                    <a:pt x="241" y="66"/>
                  </a:cubicBezTo>
                  <a:cubicBezTo>
                    <a:pt x="251" y="71"/>
                    <a:pt x="258" y="81"/>
                    <a:pt x="262" y="95"/>
                  </a:cubicBezTo>
                  <a:cubicBezTo>
                    <a:pt x="310" y="221"/>
                    <a:pt x="310" y="221"/>
                    <a:pt x="310" y="221"/>
                  </a:cubicBezTo>
                  <a:cubicBezTo>
                    <a:pt x="324" y="268"/>
                    <a:pt x="324" y="268"/>
                    <a:pt x="324" y="268"/>
                  </a:cubicBezTo>
                  <a:cubicBezTo>
                    <a:pt x="345" y="250"/>
                    <a:pt x="357" y="229"/>
                    <a:pt x="363" y="205"/>
                  </a:cubicBezTo>
                  <a:cubicBezTo>
                    <a:pt x="243" y="3"/>
                    <a:pt x="243" y="3"/>
                    <a:pt x="243" y="3"/>
                  </a:cubicBezTo>
                  <a:close/>
                  <a:moveTo>
                    <a:pt x="242" y="4"/>
                  </a:moveTo>
                  <a:cubicBezTo>
                    <a:pt x="249" y="16"/>
                    <a:pt x="249" y="16"/>
                    <a:pt x="249" y="16"/>
                  </a:cubicBezTo>
                  <a:cubicBezTo>
                    <a:pt x="216" y="11"/>
                    <a:pt x="184" y="13"/>
                    <a:pt x="151" y="21"/>
                  </a:cubicBezTo>
                  <a:cubicBezTo>
                    <a:pt x="14" y="65"/>
                    <a:pt x="14" y="65"/>
                    <a:pt x="14" y="65"/>
                  </a:cubicBezTo>
                  <a:cubicBezTo>
                    <a:pt x="4" y="58"/>
                    <a:pt x="4" y="58"/>
                    <a:pt x="4" y="58"/>
                  </a:cubicBezTo>
                  <a:cubicBezTo>
                    <a:pt x="111" y="23"/>
                    <a:pt x="111" y="23"/>
                    <a:pt x="111" y="23"/>
                  </a:cubicBezTo>
                  <a:cubicBezTo>
                    <a:pt x="128" y="18"/>
                    <a:pt x="145" y="13"/>
                    <a:pt x="163" y="10"/>
                  </a:cubicBezTo>
                  <a:cubicBezTo>
                    <a:pt x="167" y="9"/>
                    <a:pt x="171" y="8"/>
                    <a:pt x="174" y="8"/>
                  </a:cubicBezTo>
                  <a:cubicBezTo>
                    <a:pt x="178" y="7"/>
                    <a:pt x="183" y="6"/>
                    <a:pt x="187" y="6"/>
                  </a:cubicBezTo>
                  <a:cubicBezTo>
                    <a:pt x="198" y="4"/>
                    <a:pt x="209" y="3"/>
                    <a:pt x="220" y="2"/>
                  </a:cubicBezTo>
                  <a:cubicBezTo>
                    <a:pt x="228" y="2"/>
                    <a:pt x="235" y="2"/>
                    <a:pt x="242" y="4"/>
                  </a:cubicBezTo>
                  <a:close/>
                </a:path>
              </a:pathLst>
            </a:custGeom>
            <a:solidFill>
              <a:srgbClr val="C1AB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Freeform 29"/>
            <p:cNvSpPr>
              <a:spLocks/>
            </p:cNvSpPr>
            <p:nvPr/>
          </p:nvSpPr>
          <p:spPr bwMode="auto">
            <a:xfrm>
              <a:off x="1618" y="1331"/>
              <a:ext cx="579" cy="149"/>
            </a:xfrm>
            <a:custGeom>
              <a:avLst/>
              <a:gdLst>
                <a:gd name="T0" fmla="*/ 245 w 245"/>
                <a:gd name="T1" fmla="*/ 14 h 63"/>
                <a:gd name="T2" fmla="*/ 238 w 245"/>
                <a:gd name="T3" fmla="*/ 2 h 63"/>
                <a:gd name="T4" fmla="*/ 216 w 245"/>
                <a:gd name="T5" fmla="*/ 0 h 63"/>
                <a:gd name="T6" fmla="*/ 183 w 245"/>
                <a:gd name="T7" fmla="*/ 4 h 63"/>
                <a:gd name="T8" fmla="*/ 170 w 245"/>
                <a:gd name="T9" fmla="*/ 6 h 63"/>
                <a:gd name="T10" fmla="*/ 159 w 245"/>
                <a:gd name="T11" fmla="*/ 8 h 63"/>
                <a:gd name="T12" fmla="*/ 107 w 245"/>
                <a:gd name="T13" fmla="*/ 21 h 63"/>
                <a:gd name="T14" fmla="*/ 0 w 245"/>
                <a:gd name="T15" fmla="*/ 56 h 63"/>
                <a:gd name="T16" fmla="*/ 10 w 245"/>
                <a:gd name="T17" fmla="*/ 63 h 63"/>
                <a:gd name="T18" fmla="*/ 147 w 245"/>
                <a:gd name="T19" fmla="*/ 19 h 63"/>
                <a:gd name="T20" fmla="*/ 245 w 245"/>
                <a:gd name="T21" fmla="*/ 1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5" h="63">
                  <a:moveTo>
                    <a:pt x="245" y="14"/>
                  </a:moveTo>
                  <a:cubicBezTo>
                    <a:pt x="238" y="2"/>
                    <a:pt x="238" y="2"/>
                    <a:pt x="238" y="2"/>
                  </a:cubicBezTo>
                  <a:cubicBezTo>
                    <a:pt x="231" y="0"/>
                    <a:pt x="224" y="0"/>
                    <a:pt x="216" y="0"/>
                  </a:cubicBezTo>
                  <a:cubicBezTo>
                    <a:pt x="205" y="1"/>
                    <a:pt x="194" y="2"/>
                    <a:pt x="183" y="4"/>
                  </a:cubicBezTo>
                  <a:cubicBezTo>
                    <a:pt x="179" y="4"/>
                    <a:pt x="174" y="5"/>
                    <a:pt x="170" y="6"/>
                  </a:cubicBezTo>
                  <a:cubicBezTo>
                    <a:pt x="167" y="6"/>
                    <a:pt x="163" y="7"/>
                    <a:pt x="159" y="8"/>
                  </a:cubicBezTo>
                  <a:cubicBezTo>
                    <a:pt x="141" y="11"/>
                    <a:pt x="124" y="16"/>
                    <a:pt x="107" y="21"/>
                  </a:cubicBezTo>
                  <a:cubicBezTo>
                    <a:pt x="0" y="56"/>
                    <a:pt x="0" y="56"/>
                    <a:pt x="0" y="56"/>
                  </a:cubicBezTo>
                  <a:cubicBezTo>
                    <a:pt x="10" y="63"/>
                    <a:pt x="10" y="63"/>
                    <a:pt x="10" y="63"/>
                  </a:cubicBezTo>
                  <a:cubicBezTo>
                    <a:pt x="147" y="19"/>
                    <a:pt x="147" y="19"/>
                    <a:pt x="147" y="19"/>
                  </a:cubicBezTo>
                  <a:cubicBezTo>
                    <a:pt x="180" y="11"/>
                    <a:pt x="212" y="9"/>
                    <a:pt x="245" y="14"/>
                  </a:cubicBezTo>
                  <a:close/>
                </a:path>
              </a:pathLst>
            </a:custGeom>
            <a:solidFill>
              <a:srgbClr val="E3D7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0" name="Freeform 30"/>
            <p:cNvSpPr>
              <a:spLocks/>
            </p:cNvSpPr>
            <p:nvPr/>
          </p:nvSpPr>
          <p:spPr bwMode="auto">
            <a:xfrm>
              <a:off x="1878" y="1201"/>
              <a:ext cx="170" cy="139"/>
            </a:xfrm>
            <a:custGeom>
              <a:avLst/>
              <a:gdLst>
                <a:gd name="T0" fmla="*/ 72 w 72"/>
                <a:gd name="T1" fmla="*/ 57 h 59"/>
                <a:gd name="T2" fmla="*/ 37 w 72"/>
                <a:gd name="T3" fmla="*/ 20 h 59"/>
                <a:gd name="T4" fmla="*/ 34 w 72"/>
                <a:gd name="T5" fmla="*/ 17 h 59"/>
                <a:gd name="T6" fmla="*/ 14 w 72"/>
                <a:gd name="T7" fmla="*/ 0 h 59"/>
                <a:gd name="T8" fmla="*/ 0 w 72"/>
                <a:gd name="T9" fmla="*/ 17 h 59"/>
                <a:gd name="T10" fmla="*/ 38 w 72"/>
                <a:gd name="T11" fmla="*/ 33 h 59"/>
                <a:gd name="T12" fmla="*/ 60 w 72"/>
                <a:gd name="T13" fmla="*/ 59 h 59"/>
                <a:gd name="T14" fmla="*/ 72 w 72"/>
                <a:gd name="T15" fmla="*/ 57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59">
                  <a:moveTo>
                    <a:pt x="72" y="57"/>
                  </a:moveTo>
                  <a:cubicBezTo>
                    <a:pt x="65" y="45"/>
                    <a:pt x="54" y="33"/>
                    <a:pt x="37" y="20"/>
                  </a:cubicBezTo>
                  <a:cubicBezTo>
                    <a:pt x="34" y="17"/>
                    <a:pt x="34" y="17"/>
                    <a:pt x="34" y="17"/>
                  </a:cubicBezTo>
                  <a:cubicBezTo>
                    <a:pt x="14" y="0"/>
                    <a:pt x="14" y="0"/>
                    <a:pt x="14" y="0"/>
                  </a:cubicBezTo>
                  <a:cubicBezTo>
                    <a:pt x="8" y="6"/>
                    <a:pt x="4" y="12"/>
                    <a:pt x="0" y="17"/>
                  </a:cubicBezTo>
                  <a:cubicBezTo>
                    <a:pt x="38" y="33"/>
                    <a:pt x="38" y="33"/>
                    <a:pt x="38" y="33"/>
                  </a:cubicBezTo>
                  <a:cubicBezTo>
                    <a:pt x="60" y="59"/>
                    <a:pt x="60" y="59"/>
                    <a:pt x="60" y="59"/>
                  </a:cubicBezTo>
                  <a:cubicBezTo>
                    <a:pt x="64" y="58"/>
                    <a:pt x="68" y="57"/>
                    <a:pt x="72" y="57"/>
                  </a:cubicBezTo>
                  <a:close/>
                </a:path>
              </a:pathLst>
            </a:custGeom>
            <a:solidFill>
              <a:srgbClr val="DCA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Freeform 31"/>
            <p:cNvSpPr>
              <a:spLocks/>
            </p:cNvSpPr>
            <p:nvPr/>
          </p:nvSpPr>
          <p:spPr bwMode="auto">
            <a:xfrm>
              <a:off x="1869" y="1241"/>
              <a:ext cx="151" cy="104"/>
            </a:xfrm>
            <a:custGeom>
              <a:avLst/>
              <a:gdLst>
                <a:gd name="T0" fmla="*/ 52 w 64"/>
                <a:gd name="T1" fmla="*/ 44 h 44"/>
                <a:gd name="T2" fmla="*/ 64 w 64"/>
                <a:gd name="T3" fmla="*/ 42 h 44"/>
                <a:gd name="T4" fmla="*/ 42 w 64"/>
                <a:gd name="T5" fmla="*/ 16 h 44"/>
                <a:gd name="T6" fmla="*/ 4 w 64"/>
                <a:gd name="T7" fmla="*/ 0 h 44"/>
                <a:gd name="T8" fmla="*/ 0 w 64"/>
                <a:gd name="T9" fmla="*/ 8 h 44"/>
                <a:gd name="T10" fmla="*/ 34 w 64"/>
                <a:gd name="T11" fmla="*/ 23 h 44"/>
                <a:gd name="T12" fmla="*/ 52 w 64"/>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64" h="44">
                  <a:moveTo>
                    <a:pt x="52" y="44"/>
                  </a:moveTo>
                  <a:cubicBezTo>
                    <a:pt x="56" y="43"/>
                    <a:pt x="60" y="42"/>
                    <a:pt x="64" y="42"/>
                  </a:cubicBezTo>
                  <a:cubicBezTo>
                    <a:pt x="42" y="16"/>
                    <a:pt x="42" y="16"/>
                    <a:pt x="42" y="16"/>
                  </a:cubicBezTo>
                  <a:cubicBezTo>
                    <a:pt x="4" y="0"/>
                    <a:pt x="4" y="0"/>
                    <a:pt x="4" y="0"/>
                  </a:cubicBezTo>
                  <a:cubicBezTo>
                    <a:pt x="2" y="3"/>
                    <a:pt x="1" y="5"/>
                    <a:pt x="0" y="8"/>
                  </a:cubicBezTo>
                  <a:cubicBezTo>
                    <a:pt x="34" y="23"/>
                    <a:pt x="34" y="23"/>
                    <a:pt x="34" y="23"/>
                  </a:cubicBezTo>
                  <a:cubicBezTo>
                    <a:pt x="52" y="44"/>
                    <a:pt x="52" y="44"/>
                    <a:pt x="52" y="44"/>
                  </a:cubicBezTo>
                  <a:close/>
                </a:path>
              </a:pathLst>
            </a:custGeom>
            <a:solidFill>
              <a:srgbClr val="A56E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2" name="Freeform 32"/>
            <p:cNvSpPr>
              <a:spLocks/>
            </p:cNvSpPr>
            <p:nvPr/>
          </p:nvSpPr>
          <p:spPr bwMode="auto">
            <a:xfrm>
              <a:off x="1673" y="1182"/>
              <a:ext cx="319" cy="232"/>
            </a:xfrm>
            <a:custGeom>
              <a:avLst/>
              <a:gdLst>
                <a:gd name="T0" fmla="*/ 135 w 135"/>
                <a:gd name="T1" fmla="*/ 69 h 98"/>
                <a:gd name="T2" fmla="*/ 117 w 135"/>
                <a:gd name="T3" fmla="*/ 48 h 98"/>
                <a:gd name="T4" fmla="*/ 83 w 135"/>
                <a:gd name="T5" fmla="*/ 33 h 98"/>
                <a:gd name="T6" fmla="*/ 80 w 135"/>
                <a:gd name="T7" fmla="*/ 38 h 98"/>
                <a:gd name="T8" fmla="*/ 41 w 135"/>
                <a:gd name="T9" fmla="*/ 9 h 98"/>
                <a:gd name="T10" fmla="*/ 1 w 135"/>
                <a:gd name="T11" fmla="*/ 0 h 98"/>
                <a:gd name="T12" fmla="*/ 13 w 135"/>
                <a:gd name="T13" fmla="*/ 74 h 98"/>
                <a:gd name="T14" fmla="*/ 36 w 135"/>
                <a:gd name="T15" fmla="*/ 98 h 98"/>
                <a:gd name="T16" fmla="*/ 84 w 135"/>
                <a:gd name="T17" fmla="*/ 82 h 98"/>
                <a:gd name="T18" fmla="*/ 135 w 135"/>
                <a:gd name="T19" fmla="*/ 6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98">
                  <a:moveTo>
                    <a:pt x="135" y="69"/>
                  </a:moveTo>
                  <a:cubicBezTo>
                    <a:pt x="117" y="48"/>
                    <a:pt x="117" y="48"/>
                    <a:pt x="117" y="48"/>
                  </a:cubicBezTo>
                  <a:cubicBezTo>
                    <a:pt x="83" y="33"/>
                    <a:pt x="83" y="33"/>
                    <a:pt x="83" y="33"/>
                  </a:cubicBezTo>
                  <a:cubicBezTo>
                    <a:pt x="82" y="35"/>
                    <a:pt x="81" y="36"/>
                    <a:pt x="80" y="38"/>
                  </a:cubicBezTo>
                  <a:cubicBezTo>
                    <a:pt x="41" y="9"/>
                    <a:pt x="41" y="9"/>
                    <a:pt x="41" y="9"/>
                  </a:cubicBezTo>
                  <a:cubicBezTo>
                    <a:pt x="1" y="0"/>
                    <a:pt x="1" y="0"/>
                    <a:pt x="1" y="0"/>
                  </a:cubicBezTo>
                  <a:cubicBezTo>
                    <a:pt x="0" y="25"/>
                    <a:pt x="4" y="50"/>
                    <a:pt x="13" y="74"/>
                  </a:cubicBezTo>
                  <a:cubicBezTo>
                    <a:pt x="36" y="98"/>
                    <a:pt x="36" y="98"/>
                    <a:pt x="36" y="98"/>
                  </a:cubicBezTo>
                  <a:cubicBezTo>
                    <a:pt x="84" y="82"/>
                    <a:pt x="84" y="82"/>
                    <a:pt x="84" y="82"/>
                  </a:cubicBezTo>
                  <a:cubicBezTo>
                    <a:pt x="101" y="77"/>
                    <a:pt x="118" y="72"/>
                    <a:pt x="135" y="69"/>
                  </a:cubicBezTo>
                  <a:close/>
                </a:path>
              </a:pathLst>
            </a:custGeom>
            <a:solidFill>
              <a:srgbClr val="43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33"/>
            <p:cNvSpPr>
              <a:spLocks noEditPoints="1"/>
            </p:cNvSpPr>
            <p:nvPr/>
          </p:nvSpPr>
          <p:spPr bwMode="auto">
            <a:xfrm>
              <a:off x="1843" y="1480"/>
              <a:ext cx="501" cy="709"/>
            </a:xfrm>
            <a:custGeom>
              <a:avLst/>
              <a:gdLst>
                <a:gd name="T0" fmla="*/ 105 w 212"/>
                <a:gd name="T1" fmla="*/ 0 h 300"/>
                <a:gd name="T2" fmla="*/ 77 w 212"/>
                <a:gd name="T3" fmla="*/ 13 h 300"/>
                <a:gd name="T4" fmla="*/ 0 w 212"/>
                <a:gd name="T5" fmla="*/ 64 h 300"/>
                <a:gd name="T6" fmla="*/ 8 w 212"/>
                <a:gd name="T7" fmla="*/ 69 h 300"/>
                <a:gd name="T8" fmla="*/ 17 w 212"/>
                <a:gd name="T9" fmla="*/ 73 h 300"/>
                <a:gd name="T10" fmla="*/ 99 w 212"/>
                <a:gd name="T11" fmla="*/ 55 h 300"/>
                <a:gd name="T12" fmla="*/ 105 w 212"/>
                <a:gd name="T13" fmla="*/ 68 h 300"/>
                <a:gd name="T14" fmla="*/ 112 w 212"/>
                <a:gd name="T15" fmla="*/ 81 h 300"/>
                <a:gd name="T16" fmla="*/ 120 w 212"/>
                <a:gd name="T17" fmla="*/ 112 h 300"/>
                <a:gd name="T18" fmla="*/ 138 w 212"/>
                <a:gd name="T19" fmla="*/ 178 h 300"/>
                <a:gd name="T20" fmla="*/ 160 w 212"/>
                <a:gd name="T21" fmla="*/ 232 h 300"/>
                <a:gd name="T22" fmla="*/ 165 w 212"/>
                <a:gd name="T23" fmla="*/ 299 h 300"/>
                <a:gd name="T24" fmla="*/ 170 w 212"/>
                <a:gd name="T25" fmla="*/ 300 h 300"/>
                <a:gd name="T26" fmla="*/ 212 w 212"/>
                <a:gd name="T27" fmla="*/ 263 h 300"/>
                <a:gd name="T28" fmla="*/ 200 w 212"/>
                <a:gd name="T29" fmla="*/ 218 h 300"/>
                <a:gd name="T30" fmla="*/ 177 w 212"/>
                <a:gd name="T31" fmla="*/ 171 h 300"/>
                <a:gd name="T32" fmla="*/ 160 w 212"/>
                <a:gd name="T33" fmla="*/ 58 h 300"/>
                <a:gd name="T34" fmla="*/ 105 w 212"/>
                <a:gd name="T35" fmla="*/ 0 h 300"/>
                <a:gd name="T36" fmla="*/ 114 w 212"/>
                <a:gd name="T37" fmla="*/ 80 h 300"/>
                <a:gd name="T38" fmla="*/ 107 w 212"/>
                <a:gd name="T39" fmla="*/ 67 h 300"/>
                <a:gd name="T40" fmla="*/ 101 w 212"/>
                <a:gd name="T41" fmla="*/ 54 h 300"/>
                <a:gd name="T42" fmla="*/ 122 w 212"/>
                <a:gd name="T43" fmla="*/ 69 h 300"/>
                <a:gd name="T44" fmla="*/ 156 w 212"/>
                <a:gd name="T45" fmla="*/ 203 h 300"/>
                <a:gd name="T46" fmla="*/ 175 w 212"/>
                <a:gd name="T47" fmla="*/ 229 h 300"/>
                <a:gd name="T48" fmla="*/ 177 w 212"/>
                <a:gd name="T49" fmla="*/ 291 h 300"/>
                <a:gd name="T50" fmla="*/ 170 w 212"/>
                <a:gd name="T51" fmla="*/ 298 h 300"/>
                <a:gd name="T52" fmla="*/ 167 w 212"/>
                <a:gd name="T53" fmla="*/ 297 h 300"/>
                <a:gd name="T54" fmla="*/ 162 w 212"/>
                <a:gd name="T55" fmla="*/ 232 h 300"/>
                <a:gd name="T56" fmla="*/ 162 w 212"/>
                <a:gd name="T57" fmla="*/ 230 h 300"/>
                <a:gd name="T58" fmla="*/ 161 w 212"/>
                <a:gd name="T59" fmla="*/ 230 h 300"/>
                <a:gd name="T60" fmla="*/ 140 w 212"/>
                <a:gd name="T61" fmla="*/ 178 h 300"/>
                <a:gd name="T62" fmla="*/ 140 w 212"/>
                <a:gd name="T63" fmla="*/ 178 h 300"/>
                <a:gd name="T64" fmla="*/ 114 w 212"/>
                <a:gd name="T65" fmla="*/ 81 h 300"/>
                <a:gd name="T66" fmla="*/ 114 w 212"/>
                <a:gd name="T67" fmla="*/ 8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2" h="300">
                  <a:moveTo>
                    <a:pt x="105" y="0"/>
                  </a:moveTo>
                  <a:cubicBezTo>
                    <a:pt x="96" y="3"/>
                    <a:pt x="87" y="7"/>
                    <a:pt x="77" y="13"/>
                  </a:cubicBezTo>
                  <a:cubicBezTo>
                    <a:pt x="0" y="64"/>
                    <a:pt x="0" y="64"/>
                    <a:pt x="0" y="64"/>
                  </a:cubicBezTo>
                  <a:cubicBezTo>
                    <a:pt x="8" y="69"/>
                    <a:pt x="8" y="69"/>
                    <a:pt x="8" y="69"/>
                  </a:cubicBezTo>
                  <a:cubicBezTo>
                    <a:pt x="11" y="70"/>
                    <a:pt x="14" y="72"/>
                    <a:pt x="17" y="73"/>
                  </a:cubicBezTo>
                  <a:cubicBezTo>
                    <a:pt x="99" y="55"/>
                    <a:pt x="99" y="55"/>
                    <a:pt x="99" y="55"/>
                  </a:cubicBezTo>
                  <a:cubicBezTo>
                    <a:pt x="105" y="68"/>
                    <a:pt x="105" y="68"/>
                    <a:pt x="105" y="68"/>
                  </a:cubicBezTo>
                  <a:cubicBezTo>
                    <a:pt x="112" y="81"/>
                    <a:pt x="112" y="81"/>
                    <a:pt x="112" y="81"/>
                  </a:cubicBezTo>
                  <a:cubicBezTo>
                    <a:pt x="120" y="112"/>
                    <a:pt x="120" y="112"/>
                    <a:pt x="120" y="112"/>
                  </a:cubicBezTo>
                  <a:cubicBezTo>
                    <a:pt x="138" y="178"/>
                    <a:pt x="138" y="178"/>
                    <a:pt x="138" y="178"/>
                  </a:cubicBezTo>
                  <a:cubicBezTo>
                    <a:pt x="141" y="209"/>
                    <a:pt x="148" y="227"/>
                    <a:pt x="160" y="232"/>
                  </a:cubicBezTo>
                  <a:cubicBezTo>
                    <a:pt x="165" y="299"/>
                    <a:pt x="165" y="299"/>
                    <a:pt x="165" y="299"/>
                  </a:cubicBezTo>
                  <a:cubicBezTo>
                    <a:pt x="167" y="299"/>
                    <a:pt x="169" y="300"/>
                    <a:pt x="170" y="300"/>
                  </a:cubicBezTo>
                  <a:cubicBezTo>
                    <a:pt x="212" y="263"/>
                    <a:pt x="212" y="263"/>
                    <a:pt x="212" y="263"/>
                  </a:cubicBezTo>
                  <a:cubicBezTo>
                    <a:pt x="200" y="218"/>
                    <a:pt x="200" y="218"/>
                    <a:pt x="200" y="218"/>
                  </a:cubicBezTo>
                  <a:cubicBezTo>
                    <a:pt x="177" y="171"/>
                    <a:pt x="177" y="171"/>
                    <a:pt x="177" y="171"/>
                  </a:cubicBezTo>
                  <a:cubicBezTo>
                    <a:pt x="160" y="58"/>
                    <a:pt x="160" y="58"/>
                    <a:pt x="160" y="58"/>
                  </a:cubicBezTo>
                  <a:cubicBezTo>
                    <a:pt x="155" y="33"/>
                    <a:pt x="136" y="14"/>
                    <a:pt x="105" y="0"/>
                  </a:cubicBezTo>
                  <a:close/>
                  <a:moveTo>
                    <a:pt x="114" y="80"/>
                  </a:moveTo>
                  <a:cubicBezTo>
                    <a:pt x="107" y="67"/>
                    <a:pt x="107" y="67"/>
                    <a:pt x="107" y="67"/>
                  </a:cubicBezTo>
                  <a:cubicBezTo>
                    <a:pt x="101" y="54"/>
                    <a:pt x="101" y="54"/>
                    <a:pt x="101" y="54"/>
                  </a:cubicBezTo>
                  <a:cubicBezTo>
                    <a:pt x="122" y="69"/>
                    <a:pt x="122" y="69"/>
                    <a:pt x="122" y="69"/>
                  </a:cubicBezTo>
                  <a:cubicBezTo>
                    <a:pt x="156" y="203"/>
                    <a:pt x="156" y="203"/>
                    <a:pt x="156" y="203"/>
                  </a:cubicBezTo>
                  <a:cubicBezTo>
                    <a:pt x="175" y="229"/>
                    <a:pt x="175" y="229"/>
                    <a:pt x="175" y="229"/>
                  </a:cubicBezTo>
                  <a:cubicBezTo>
                    <a:pt x="177" y="291"/>
                    <a:pt x="177" y="291"/>
                    <a:pt x="177" y="291"/>
                  </a:cubicBezTo>
                  <a:cubicBezTo>
                    <a:pt x="170" y="298"/>
                    <a:pt x="170" y="298"/>
                    <a:pt x="170" y="298"/>
                  </a:cubicBezTo>
                  <a:cubicBezTo>
                    <a:pt x="169" y="298"/>
                    <a:pt x="168" y="298"/>
                    <a:pt x="167" y="297"/>
                  </a:cubicBezTo>
                  <a:cubicBezTo>
                    <a:pt x="162" y="232"/>
                    <a:pt x="162" y="232"/>
                    <a:pt x="162" y="232"/>
                  </a:cubicBezTo>
                  <a:cubicBezTo>
                    <a:pt x="162" y="231"/>
                    <a:pt x="162" y="231"/>
                    <a:pt x="162" y="230"/>
                  </a:cubicBezTo>
                  <a:cubicBezTo>
                    <a:pt x="162" y="230"/>
                    <a:pt x="161" y="230"/>
                    <a:pt x="161" y="230"/>
                  </a:cubicBezTo>
                  <a:cubicBezTo>
                    <a:pt x="150" y="225"/>
                    <a:pt x="143" y="208"/>
                    <a:pt x="140" y="178"/>
                  </a:cubicBezTo>
                  <a:cubicBezTo>
                    <a:pt x="140" y="178"/>
                    <a:pt x="140" y="178"/>
                    <a:pt x="140" y="178"/>
                  </a:cubicBezTo>
                  <a:cubicBezTo>
                    <a:pt x="114" y="81"/>
                    <a:pt x="114" y="81"/>
                    <a:pt x="114" y="81"/>
                  </a:cubicBezTo>
                  <a:cubicBezTo>
                    <a:pt x="114" y="81"/>
                    <a:pt x="114" y="81"/>
                    <a:pt x="114" y="80"/>
                  </a:cubicBezTo>
                  <a:close/>
                </a:path>
              </a:pathLst>
            </a:custGeom>
            <a:solidFill>
              <a:srgbClr val="C1AB7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34"/>
            <p:cNvSpPr>
              <a:spLocks/>
            </p:cNvSpPr>
            <p:nvPr/>
          </p:nvSpPr>
          <p:spPr bwMode="auto">
            <a:xfrm>
              <a:off x="2081" y="1607"/>
              <a:ext cx="180" cy="577"/>
            </a:xfrm>
            <a:custGeom>
              <a:avLst/>
              <a:gdLst>
                <a:gd name="T0" fmla="*/ 6 w 76"/>
                <a:gd name="T1" fmla="*/ 13 h 244"/>
                <a:gd name="T2" fmla="*/ 13 w 76"/>
                <a:gd name="T3" fmla="*/ 26 h 244"/>
                <a:gd name="T4" fmla="*/ 13 w 76"/>
                <a:gd name="T5" fmla="*/ 27 h 244"/>
                <a:gd name="T6" fmla="*/ 39 w 76"/>
                <a:gd name="T7" fmla="*/ 124 h 244"/>
                <a:gd name="T8" fmla="*/ 39 w 76"/>
                <a:gd name="T9" fmla="*/ 124 h 244"/>
                <a:gd name="T10" fmla="*/ 60 w 76"/>
                <a:gd name="T11" fmla="*/ 176 h 244"/>
                <a:gd name="T12" fmla="*/ 61 w 76"/>
                <a:gd name="T13" fmla="*/ 176 h 244"/>
                <a:gd name="T14" fmla="*/ 61 w 76"/>
                <a:gd name="T15" fmla="*/ 178 h 244"/>
                <a:gd name="T16" fmla="*/ 66 w 76"/>
                <a:gd name="T17" fmla="*/ 243 h 244"/>
                <a:gd name="T18" fmla="*/ 69 w 76"/>
                <a:gd name="T19" fmla="*/ 244 h 244"/>
                <a:gd name="T20" fmla="*/ 76 w 76"/>
                <a:gd name="T21" fmla="*/ 237 h 244"/>
                <a:gd name="T22" fmla="*/ 74 w 76"/>
                <a:gd name="T23" fmla="*/ 175 h 244"/>
                <a:gd name="T24" fmla="*/ 55 w 76"/>
                <a:gd name="T25" fmla="*/ 149 h 244"/>
                <a:gd name="T26" fmla="*/ 21 w 76"/>
                <a:gd name="T27" fmla="*/ 15 h 244"/>
                <a:gd name="T28" fmla="*/ 0 w 76"/>
                <a:gd name="T29" fmla="*/ 0 h 244"/>
                <a:gd name="T30" fmla="*/ 6 w 76"/>
                <a:gd name="T31"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 h="244">
                  <a:moveTo>
                    <a:pt x="6" y="13"/>
                  </a:moveTo>
                  <a:cubicBezTo>
                    <a:pt x="13" y="26"/>
                    <a:pt x="13" y="26"/>
                    <a:pt x="13" y="26"/>
                  </a:cubicBezTo>
                  <a:cubicBezTo>
                    <a:pt x="13" y="27"/>
                    <a:pt x="13" y="27"/>
                    <a:pt x="13" y="27"/>
                  </a:cubicBezTo>
                  <a:cubicBezTo>
                    <a:pt x="39" y="124"/>
                    <a:pt x="39" y="124"/>
                    <a:pt x="39" y="124"/>
                  </a:cubicBezTo>
                  <a:cubicBezTo>
                    <a:pt x="39" y="124"/>
                    <a:pt x="39" y="124"/>
                    <a:pt x="39" y="124"/>
                  </a:cubicBezTo>
                  <a:cubicBezTo>
                    <a:pt x="42" y="154"/>
                    <a:pt x="49" y="171"/>
                    <a:pt x="60" y="176"/>
                  </a:cubicBezTo>
                  <a:cubicBezTo>
                    <a:pt x="60" y="176"/>
                    <a:pt x="61" y="176"/>
                    <a:pt x="61" y="176"/>
                  </a:cubicBezTo>
                  <a:cubicBezTo>
                    <a:pt x="61" y="177"/>
                    <a:pt x="61" y="177"/>
                    <a:pt x="61" y="178"/>
                  </a:cubicBezTo>
                  <a:cubicBezTo>
                    <a:pt x="66" y="243"/>
                    <a:pt x="66" y="243"/>
                    <a:pt x="66" y="243"/>
                  </a:cubicBezTo>
                  <a:cubicBezTo>
                    <a:pt x="67" y="244"/>
                    <a:pt x="68" y="244"/>
                    <a:pt x="69" y="244"/>
                  </a:cubicBezTo>
                  <a:cubicBezTo>
                    <a:pt x="76" y="237"/>
                    <a:pt x="76" y="237"/>
                    <a:pt x="76" y="237"/>
                  </a:cubicBezTo>
                  <a:cubicBezTo>
                    <a:pt x="74" y="175"/>
                    <a:pt x="74" y="175"/>
                    <a:pt x="74" y="175"/>
                  </a:cubicBezTo>
                  <a:cubicBezTo>
                    <a:pt x="55" y="149"/>
                    <a:pt x="55" y="149"/>
                    <a:pt x="55" y="149"/>
                  </a:cubicBezTo>
                  <a:cubicBezTo>
                    <a:pt x="21" y="15"/>
                    <a:pt x="21" y="15"/>
                    <a:pt x="21" y="15"/>
                  </a:cubicBezTo>
                  <a:cubicBezTo>
                    <a:pt x="0" y="0"/>
                    <a:pt x="0" y="0"/>
                    <a:pt x="0" y="0"/>
                  </a:cubicBezTo>
                  <a:cubicBezTo>
                    <a:pt x="6" y="13"/>
                    <a:pt x="6" y="13"/>
                    <a:pt x="6" y="13"/>
                  </a:cubicBezTo>
                  <a:close/>
                </a:path>
              </a:pathLst>
            </a:custGeom>
            <a:solidFill>
              <a:srgbClr val="E3D7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5" name="Freeform 35"/>
            <p:cNvSpPr>
              <a:spLocks/>
            </p:cNvSpPr>
            <p:nvPr/>
          </p:nvSpPr>
          <p:spPr bwMode="auto">
            <a:xfrm>
              <a:off x="1725" y="1447"/>
              <a:ext cx="713" cy="751"/>
            </a:xfrm>
            <a:custGeom>
              <a:avLst/>
              <a:gdLst>
                <a:gd name="T0" fmla="*/ 127 w 302"/>
                <a:gd name="T1" fmla="*/ 27 h 318"/>
                <a:gd name="T2" fmla="*/ 155 w 302"/>
                <a:gd name="T3" fmla="*/ 14 h 318"/>
                <a:gd name="T4" fmla="*/ 210 w 302"/>
                <a:gd name="T5" fmla="*/ 72 h 318"/>
                <a:gd name="T6" fmla="*/ 227 w 302"/>
                <a:gd name="T7" fmla="*/ 185 h 318"/>
                <a:gd name="T8" fmla="*/ 250 w 302"/>
                <a:gd name="T9" fmla="*/ 232 h 318"/>
                <a:gd name="T10" fmla="*/ 262 w 302"/>
                <a:gd name="T11" fmla="*/ 277 h 318"/>
                <a:gd name="T12" fmla="*/ 220 w 302"/>
                <a:gd name="T13" fmla="*/ 314 h 318"/>
                <a:gd name="T14" fmla="*/ 234 w 302"/>
                <a:gd name="T15" fmla="*/ 316 h 318"/>
                <a:gd name="T16" fmla="*/ 275 w 302"/>
                <a:gd name="T17" fmla="*/ 313 h 318"/>
                <a:gd name="T18" fmla="*/ 288 w 302"/>
                <a:gd name="T19" fmla="*/ 308 h 318"/>
                <a:gd name="T20" fmla="*/ 302 w 302"/>
                <a:gd name="T21" fmla="*/ 302 h 318"/>
                <a:gd name="T22" fmla="*/ 289 w 302"/>
                <a:gd name="T23" fmla="*/ 261 h 318"/>
                <a:gd name="T24" fmla="*/ 283 w 302"/>
                <a:gd name="T25" fmla="*/ 242 h 318"/>
                <a:gd name="T26" fmla="*/ 275 w 302"/>
                <a:gd name="T27" fmla="*/ 217 h 318"/>
                <a:gd name="T28" fmla="*/ 261 w 302"/>
                <a:gd name="T29" fmla="*/ 170 h 318"/>
                <a:gd name="T30" fmla="*/ 213 w 302"/>
                <a:gd name="T31" fmla="*/ 44 h 318"/>
                <a:gd name="T32" fmla="*/ 192 w 302"/>
                <a:gd name="T33" fmla="*/ 15 h 318"/>
                <a:gd name="T34" fmla="*/ 178 w 302"/>
                <a:gd name="T35" fmla="*/ 11 h 318"/>
                <a:gd name="T36" fmla="*/ 141 w 302"/>
                <a:gd name="T37" fmla="*/ 0 h 318"/>
                <a:gd name="T38" fmla="*/ 0 w 302"/>
                <a:gd name="T39" fmla="*/ 42 h 318"/>
                <a:gd name="T40" fmla="*/ 50 w 302"/>
                <a:gd name="T41" fmla="*/ 78 h 318"/>
                <a:gd name="T42" fmla="*/ 127 w 302"/>
                <a:gd name="T43" fmla="*/ 27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2" h="318">
                  <a:moveTo>
                    <a:pt x="127" y="27"/>
                  </a:moveTo>
                  <a:cubicBezTo>
                    <a:pt x="137" y="21"/>
                    <a:pt x="146" y="17"/>
                    <a:pt x="155" y="14"/>
                  </a:cubicBezTo>
                  <a:cubicBezTo>
                    <a:pt x="186" y="28"/>
                    <a:pt x="205" y="47"/>
                    <a:pt x="210" y="72"/>
                  </a:cubicBezTo>
                  <a:cubicBezTo>
                    <a:pt x="227" y="185"/>
                    <a:pt x="227" y="185"/>
                    <a:pt x="227" y="185"/>
                  </a:cubicBezTo>
                  <a:cubicBezTo>
                    <a:pt x="250" y="232"/>
                    <a:pt x="250" y="232"/>
                    <a:pt x="250" y="232"/>
                  </a:cubicBezTo>
                  <a:cubicBezTo>
                    <a:pt x="262" y="277"/>
                    <a:pt x="262" y="277"/>
                    <a:pt x="262" y="277"/>
                  </a:cubicBezTo>
                  <a:cubicBezTo>
                    <a:pt x="220" y="314"/>
                    <a:pt x="220" y="314"/>
                    <a:pt x="220" y="314"/>
                  </a:cubicBezTo>
                  <a:cubicBezTo>
                    <a:pt x="225" y="315"/>
                    <a:pt x="230" y="316"/>
                    <a:pt x="234" y="316"/>
                  </a:cubicBezTo>
                  <a:cubicBezTo>
                    <a:pt x="248" y="318"/>
                    <a:pt x="261" y="317"/>
                    <a:pt x="275" y="313"/>
                  </a:cubicBezTo>
                  <a:cubicBezTo>
                    <a:pt x="279" y="312"/>
                    <a:pt x="284" y="310"/>
                    <a:pt x="288" y="308"/>
                  </a:cubicBezTo>
                  <a:cubicBezTo>
                    <a:pt x="293" y="306"/>
                    <a:pt x="297" y="304"/>
                    <a:pt x="302" y="302"/>
                  </a:cubicBezTo>
                  <a:cubicBezTo>
                    <a:pt x="289" y="261"/>
                    <a:pt x="289" y="261"/>
                    <a:pt x="289" y="261"/>
                  </a:cubicBezTo>
                  <a:cubicBezTo>
                    <a:pt x="283" y="242"/>
                    <a:pt x="283" y="242"/>
                    <a:pt x="283" y="242"/>
                  </a:cubicBezTo>
                  <a:cubicBezTo>
                    <a:pt x="275" y="217"/>
                    <a:pt x="275" y="217"/>
                    <a:pt x="275" y="217"/>
                  </a:cubicBezTo>
                  <a:cubicBezTo>
                    <a:pt x="261" y="170"/>
                    <a:pt x="261" y="170"/>
                    <a:pt x="261" y="170"/>
                  </a:cubicBezTo>
                  <a:cubicBezTo>
                    <a:pt x="213" y="44"/>
                    <a:pt x="213" y="44"/>
                    <a:pt x="213" y="44"/>
                  </a:cubicBezTo>
                  <a:cubicBezTo>
                    <a:pt x="209" y="30"/>
                    <a:pt x="202" y="20"/>
                    <a:pt x="192" y="15"/>
                  </a:cubicBezTo>
                  <a:cubicBezTo>
                    <a:pt x="188" y="12"/>
                    <a:pt x="183" y="11"/>
                    <a:pt x="178" y="11"/>
                  </a:cubicBezTo>
                  <a:cubicBezTo>
                    <a:pt x="141" y="0"/>
                    <a:pt x="141" y="0"/>
                    <a:pt x="141" y="0"/>
                  </a:cubicBezTo>
                  <a:cubicBezTo>
                    <a:pt x="0" y="42"/>
                    <a:pt x="0" y="42"/>
                    <a:pt x="0" y="42"/>
                  </a:cubicBezTo>
                  <a:cubicBezTo>
                    <a:pt x="50" y="78"/>
                    <a:pt x="50" y="78"/>
                    <a:pt x="50" y="78"/>
                  </a:cubicBezTo>
                  <a:cubicBezTo>
                    <a:pt x="127" y="27"/>
                    <a:pt x="127" y="27"/>
                    <a:pt x="127" y="27"/>
                  </a:cubicBezTo>
                  <a:close/>
                </a:path>
              </a:pathLst>
            </a:custGeom>
            <a:solidFill>
              <a:srgbClr val="8F71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Freeform 36"/>
            <p:cNvSpPr>
              <a:spLocks/>
            </p:cNvSpPr>
            <p:nvPr/>
          </p:nvSpPr>
          <p:spPr bwMode="auto">
            <a:xfrm>
              <a:off x="1883" y="1610"/>
              <a:ext cx="208" cy="54"/>
            </a:xfrm>
            <a:custGeom>
              <a:avLst/>
              <a:gdLst>
                <a:gd name="T0" fmla="*/ 88 w 88"/>
                <a:gd name="T1" fmla="*/ 13 h 23"/>
                <a:gd name="T2" fmla="*/ 82 w 88"/>
                <a:gd name="T3" fmla="*/ 0 h 23"/>
                <a:gd name="T4" fmla="*/ 0 w 88"/>
                <a:gd name="T5" fmla="*/ 18 h 23"/>
                <a:gd name="T6" fmla="*/ 16 w 88"/>
                <a:gd name="T7" fmla="*/ 23 h 23"/>
                <a:gd name="T8" fmla="*/ 88 w 88"/>
                <a:gd name="T9" fmla="*/ 13 h 23"/>
              </a:gdLst>
              <a:ahLst/>
              <a:cxnLst>
                <a:cxn ang="0">
                  <a:pos x="T0" y="T1"/>
                </a:cxn>
                <a:cxn ang="0">
                  <a:pos x="T2" y="T3"/>
                </a:cxn>
                <a:cxn ang="0">
                  <a:pos x="T4" y="T5"/>
                </a:cxn>
                <a:cxn ang="0">
                  <a:pos x="T6" y="T7"/>
                </a:cxn>
                <a:cxn ang="0">
                  <a:pos x="T8" y="T9"/>
                </a:cxn>
              </a:cxnLst>
              <a:rect l="0" t="0" r="r" b="b"/>
              <a:pathLst>
                <a:path w="88" h="23">
                  <a:moveTo>
                    <a:pt x="88" y="13"/>
                  </a:moveTo>
                  <a:cubicBezTo>
                    <a:pt x="82" y="0"/>
                    <a:pt x="82" y="0"/>
                    <a:pt x="82" y="0"/>
                  </a:cubicBezTo>
                  <a:cubicBezTo>
                    <a:pt x="0" y="18"/>
                    <a:pt x="0" y="18"/>
                    <a:pt x="0" y="18"/>
                  </a:cubicBezTo>
                  <a:cubicBezTo>
                    <a:pt x="5" y="20"/>
                    <a:pt x="11" y="21"/>
                    <a:pt x="16" y="23"/>
                  </a:cubicBezTo>
                  <a:cubicBezTo>
                    <a:pt x="88" y="13"/>
                    <a:pt x="88" y="13"/>
                    <a:pt x="88" y="13"/>
                  </a:cubicBezTo>
                  <a:close/>
                </a:path>
              </a:pathLst>
            </a:custGeom>
            <a:solidFill>
              <a:srgbClr val="8F71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7" name="Freeform 37"/>
            <p:cNvSpPr>
              <a:spLocks/>
            </p:cNvSpPr>
            <p:nvPr/>
          </p:nvSpPr>
          <p:spPr bwMode="auto">
            <a:xfrm>
              <a:off x="1921" y="1640"/>
              <a:ext cx="186" cy="43"/>
            </a:xfrm>
            <a:custGeom>
              <a:avLst/>
              <a:gdLst>
                <a:gd name="T0" fmla="*/ 72 w 79"/>
                <a:gd name="T1" fmla="*/ 0 h 18"/>
                <a:gd name="T2" fmla="*/ 0 w 79"/>
                <a:gd name="T3" fmla="*/ 10 h 18"/>
                <a:gd name="T4" fmla="*/ 79 w 79"/>
                <a:gd name="T5" fmla="*/ 13 h 18"/>
                <a:gd name="T6" fmla="*/ 72 w 79"/>
                <a:gd name="T7" fmla="*/ 0 h 18"/>
              </a:gdLst>
              <a:ahLst/>
              <a:cxnLst>
                <a:cxn ang="0">
                  <a:pos x="T0" y="T1"/>
                </a:cxn>
                <a:cxn ang="0">
                  <a:pos x="T2" y="T3"/>
                </a:cxn>
                <a:cxn ang="0">
                  <a:pos x="T4" y="T5"/>
                </a:cxn>
                <a:cxn ang="0">
                  <a:pos x="T6" y="T7"/>
                </a:cxn>
              </a:cxnLst>
              <a:rect l="0" t="0" r="r" b="b"/>
              <a:pathLst>
                <a:path w="79" h="18">
                  <a:moveTo>
                    <a:pt x="72" y="0"/>
                  </a:moveTo>
                  <a:cubicBezTo>
                    <a:pt x="0" y="10"/>
                    <a:pt x="0" y="10"/>
                    <a:pt x="0" y="10"/>
                  </a:cubicBezTo>
                  <a:cubicBezTo>
                    <a:pt x="26" y="16"/>
                    <a:pt x="52" y="18"/>
                    <a:pt x="79" y="13"/>
                  </a:cubicBezTo>
                  <a:cubicBezTo>
                    <a:pt x="72" y="0"/>
                    <a:pt x="72" y="0"/>
                    <a:pt x="72" y="0"/>
                  </a:cubicBezTo>
                  <a:close/>
                </a:path>
              </a:pathLst>
            </a:custGeom>
            <a:solidFill>
              <a:srgbClr val="43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8" name="Freeform 38"/>
            <p:cNvSpPr>
              <a:spLocks/>
            </p:cNvSpPr>
            <p:nvPr/>
          </p:nvSpPr>
          <p:spPr bwMode="auto">
            <a:xfrm>
              <a:off x="1217" y="1305"/>
              <a:ext cx="909" cy="454"/>
            </a:xfrm>
            <a:custGeom>
              <a:avLst/>
              <a:gdLst>
                <a:gd name="T0" fmla="*/ 377 w 385"/>
                <a:gd name="T1" fmla="*/ 155 h 192"/>
                <a:gd name="T2" fmla="*/ 298 w 385"/>
                <a:gd name="T3" fmla="*/ 152 h 192"/>
                <a:gd name="T4" fmla="*/ 282 w 385"/>
                <a:gd name="T5" fmla="*/ 147 h 192"/>
                <a:gd name="T6" fmla="*/ 273 w 385"/>
                <a:gd name="T7" fmla="*/ 143 h 192"/>
                <a:gd name="T8" fmla="*/ 265 w 385"/>
                <a:gd name="T9" fmla="*/ 138 h 192"/>
                <a:gd name="T10" fmla="*/ 215 w 385"/>
                <a:gd name="T11" fmla="*/ 102 h 192"/>
                <a:gd name="T12" fmla="*/ 166 w 385"/>
                <a:gd name="T13" fmla="*/ 67 h 192"/>
                <a:gd name="T14" fmla="*/ 150 w 385"/>
                <a:gd name="T15" fmla="*/ 55 h 192"/>
                <a:gd name="T16" fmla="*/ 120 w 385"/>
                <a:gd name="T17" fmla="*/ 34 h 192"/>
                <a:gd name="T18" fmla="*/ 51 w 385"/>
                <a:gd name="T19" fmla="*/ 7 h 192"/>
                <a:gd name="T20" fmla="*/ 4 w 385"/>
                <a:gd name="T21" fmla="*/ 0 h 192"/>
                <a:gd name="T22" fmla="*/ 0 w 385"/>
                <a:gd name="T23" fmla="*/ 10 h 192"/>
                <a:gd name="T24" fmla="*/ 90 w 385"/>
                <a:gd name="T25" fmla="*/ 32 h 192"/>
                <a:gd name="T26" fmla="*/ 239 w 385"/>
                <a:gd name="T27" fmla="*/ 151 h 192"/>
                <a:gd name="T28" fmla="*/ 348 w 385"/>
                <a:gd name="T29" fmla="*/ 191 h 192"/>
                <a:gd name="T30" fmla="*/ 349 w 385"/>
                <a:gd name="T31" fmla="*/ 191 h 192"/>
                <a:gd name="T32" fmla="*/ 385 w 385"/>
                <a:gd name="T33" fmla="*/ 186 h 192"/>
                <a:gd name="T34" fmla="*/ 377 w 385"/>
                <a:gd name="T35" fmla="*/ 15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5" h="192">
                  <a:moveTo>
                    <a:pt x="377" y="155"/>
                  </a:moveTo>
                  <a:cubicBezTo>
                    <a:pt x="350" y="160"/>
                    <a:pt x="324" y="158"/>
                    <a:pt x="298" y="152"/>
                  </a:cubicBezTo>
                  <a:cubicBezTo>
                    <a:pt x="293" y="150"/>
                    <a:pt x="287" y="149"/>
                    <a:pt x="282" y="147"/>
                  </a:cubicBezTo>
                  <a:cubicBezTo>
                    <a:pt x="279" y="146"/>
                    <a:pt x="276" y="144"/>
                    <a:pt x="273" y="143"/>
                  </a:cubicBezTo>
                  <a:cubicBezTo>
                    <a:pt x="265" y="138"/>
                    <a:pt x="265" y="138"/>
                    <a:pt x="265" y="138"/>
                  </a:cubicBezTo>
                  <a:cubicBezTo>
                    <a:pt x="215" y="102"/>
                    <a:pt x="215" y="102"/>
                    <a:pt x="215" y="102"/>
                  </a:cubicBezTo>
                  <a:cubicBezTo>
                    <a:pt x="166" y="67"/>
                    <a:pt x="166" y="67"/>
                    <a:pt x="166" y="67"/>
                  </a:cubicBezTo>
                  <a:cubicBezTo>
                    <a:pt x="150" y="55"/>
                    <a:pt x="150" y="55"/>
                    <a:pt x="150" y="55"/>
                  </a:cubicBezTo>
                  <a:cubicBezTo>
                    <a:pt x="120" y="34"/>
                    <a:pt x="120" y="34"/>
                    <a:pt x="120" y="34"/>
                  </a:cubicBezTo>
                  <a:cubicBezTo>
                    <a:pt x="102" y="20"/>
                    <a:pt x="79" y="11"/>
                    <a:pt x="51" y="7"/>
                  </a:cubicBezTo>
                  <a:cubicBezTo>
                    <a:pt x="4" y="0"/>
                    <a:pt x="4" y="0"/>
                    <a:pt x="4" y="0"/>
                  </a:cubicBezTo>
                  <a:cubicBezTo>
                    <a:pt x="0" y="10"/>
                    <a:pt x="0" y="10"/>
                    <a:pt x="0" y="10"/>
                  </a:cubicBezTo>
                  <a:cubicBezTo>
                    <a:pt x="36" y="11"/>
                    <a:pt x="66" y="18"/>
                    <a:pt x="90" y="32"/>
                  </a:cubicBezTo>
                  <a:cubicBezTo>
                    <a:pt x="239" y="151"/>
                    <a:pt x="239" y="151"/>
                    <a:pt x="239" y="151"/>
                  </a:cubicBezTo>
                  <a:cubicBezTo>
                    <a:pt x="276" y="178"/>
                    <a:pt x="312" y="192"/>
                    <a:pt x="348" y="191"/>
                  </a:cubicBezTo>
                  <a:cubicBezTo>
                    <a:pt x="349" y="191"/>
                    <a:pt x="349" y="191"/>
                    <a:pt x="349" y="191"/>
                  </a:cubicBezTo>
                  <a:cubicBezTo>
                    <a:pt x="361" y="191"/>
                    <a:pt x="373" y="189"/>
                    <a:pt x="385" y="186"/>
                  </a:cubicBezTo>
                  <a:cubicBezTo>
                    <a:pt x="377" y="155"/>
                    <a:pt x="377" y="155"/>
                    <a:pt x="377" y="155"/>
                  </a:cubicBezTo>
                  <a:close/>
                </a:path>
              </a:pathLst>
            </a:custGeom>
            <a:solidFill>
              <a:srgbClr val="7E010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9" name="Freeform 39"/>
            <p:cNvSpPr>
              <a:spLocks/>
            </p:cNvSpPr>
            <p:nvPr/>
          </p:nvSpPr>
          <p:spPr bwMode="auto">
            <a:xfrm>
              <a:off x="2393" y="1988"/>
              <a:ext cx="340" cy="130"/>
            </a:xfrm>
            <a:custGeom>
              <a:avLst/>
              <a:gdLst>
                <a:gd name="T0" fmla="*/ 0 w 144"/>
                <a:gd name="T1" fmla="*/ 13 h 55"/>
                <a:gd name="T2" fmla="*/ 6 w 144"/>
                <a:gd name="T3" fmla="*/ 32 h 55"/>
                <a:gd name="T4" fmla="*/ 24 w 144"/>
                <a:gd name="T5" fmla="*/ 55 h 55"/>
                <a:gd name="T6" fmla="*/ 35 w 144"/>
                <a:gd name="T7" fmla="*/ 55 h 55"/>
                <a:gd name="T8" fmla="*/ 29 w 144"/>
                <a:gd name="T9" fmla="*/ 29 h 55"/>
                <a:gd name="T10" fmla="*/ 80 w 144"/>
                <a:gd name="T11" fmla="*/ 50 h 55"/>
                <a:gd name="T12" fmla="*/ 144 w 144"/>
                <a:gd name="T13" fmla="*/ 13 h 55"/>
                <a:gd name="T14" fmla="*/ 99 w 144"/>
                <a:gd name="T15" fmla="*/ 0 h 55"/>
                <a:gd name="T16" fmla="*/ 55 w 144"/>
                <a:gd name="T17" fmla="*/ 25 h 55"/>
                <a:gd name="T18" fmla="*/ 37 w 144"/>
                <a:gd name="T19" fmla="*/ 19 h 55"/>
                <a:gd name="T20" fmla="*/ 0 w 144"/>
                <a:gd name="T21" fmla="*/ 1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 h="55">
                  <a:moveTo>
                    <a:pt x="0" y="13"/>
                  </a:moveTo>
                  <a:cubicBezTo>
                    <a:pt x="6" y="32"/>
                    <a:pt x="6" y="32"/>
                    <a:pt x="6" y="32"/>
                  </a:cubicBezTo>
                  <a:cubicBezTo>
                    <a:pt x="24" y="55"/>
                    <a:pt x="24" y="55"/>
                    <a:pt x="24" y="55"/>
                  </a:cubicBezTo>
                  <a:cubicBezTo>
                    <a:pt x="35" y="55"/>
                    <a:pt x="35" y="55"/>
                    <a:pt x="35" y="55"/>
                  </a:cubicBezTo>
                  <a:cubicBezTo>
                    <a:pt x="29" y="29"/>
                    <a:pt x="29" y="29"/>
                    <a:pt x="29" y="29"/>
                  </a:cubicBezTo>
                  <a:cubicBezTo>
                    <a:pt x="44" y="30"/>
                    <a:pt x="61" y="37"/>
                    <a:pt x="80" y="50"/>
                  </a:cubicBezTo>
                  <a:cubicBezTo>
                    <a:pt x="111" y="45"/>
                    <a:pt x="133" y="33"/>
                    <a:pt x="144" y="13"/>
                  </a:cubicBezTo>
                  <a:cubicBezTo>
                    <a:pt x="134" y="5"/>
                    <a:pt x="119" y="1"/>
                    <a:pt x="99" y="0"/>
                  </a:cubicBezTo>
                  <a:cubicBezTo>
                    <a:pt x="55" y="25"/>
                    <a:pt x="55" y="25"/>
                    <a:pt x="55" y="25"/>
                  </a:cubicBezTo>
                  <a:cubicBezTo>
                    <a:pt x="49" y="22"/>
                    <a:pt x="43" y="20"/>
                    <a:pt x="37" y="19"/>
                  </a:cubicBezTo>
                  <a:cubicBezTo>
                    <a:pt x="25" y="15"/>
                    <a:pt x="12" y="14"/>
                    <a:pt x="0" y="1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0"/>
            <p:cNvSpPr>
              <a:spLocks/>
            </p:cNvSpPr>
            <p:nvPr/>
          </p:nvSpPr>
          <p:spPr bwMode="auto">
            <a:xfrm>
              <a:off x="2374" y="1933"/>
              <a:ext cx="137" cy="100"/>
            </a:xfrm>
            <a:custGeom>
              <a:avLst/>
              <a:gdLst>
                <a:gd name="T0" fmla="*/ 0 w 58"/>
                <a:gd name="T1" fmla="*/ 11 h 42"/>
                <a:gd name="T2" fmla="*/ 8 w 58"/>
                <a:gd name="T3" fmla="*/ 36 h 42"/>
                <a:gd name="T4" fmla="*/ 45 w 58"/>
                <a:gd name="T5" fmla="*/ 42 h 42"/>
                <a:gd name="T6" fmla="*/ 58 w 58"/>
                <a:gd name="T7" fmla="*/ 22 h 42"/>
                <a:gd name="T8" fmla="*/ 36 w 58"/>
                <a:gd name="T9" fmla="*/ 0 h 42"/>
                <a:gd name="T10" fmla="*/ 0 w 58"/>
                <a:gd name="T11" fmla="*/ 11 h 42"/>
              </a:gdLst>
              <a:ahLst/>
              <a:cxnLst>
                <a:cxn ang="0">
                  <a:pos x="T0" y="T1"/>
                </a:cxn>
                <a:cxn ang="0">
                  <a:pos x="T2" y="T3"/>
                </a:cxn>
                <a:cxn ang="0">
                  <a:pos x="T4" y="T5"/>
                </a:cxn>
                <a:cxn ang="0">
                  <a:pos x="T6" y="T7"/>
                </a:cxn>
                <a:cxn ang="0">
                  <a:pos x="T8" y="T9"/>
                </a:cxn>
                <a:cxn ang="0">
                  <a:pos x="T10" y="T11"/>
                </a:cxn>
              </a:cxnLst>
              <a:rect l="0" t="0" r="r" b="b"/>
              <a:pathLst>
                <a:path w="58" h="42">
                  <a:moveTo>
                    <a:pt x="0" y="11"/>
                  </a:moveTo>
                  <a:cubicBezTo>
                    <a:pt x="8" y="36"/>
                    <a:pt x="8" y="36"/>
                    <a:pt x="8" y="36"/>
                  </a:cubicBezTo>
                  <a:cubicBezTo>
                    <a:pt x="20" y="37"/>
                    <a:pt x="33" y="38"/>
                    <a:pt x="45" y="42"/>
                  </a:cubicBezTo>
                  <a:cubicBezTo>
                    <a:pt x="58" y="22"/>
                    <a:pt x="58" y="22"/>
                    <a:pt x="58" y="22"/>
                  </a:cubicBezTo>
                  <a:cubicBezTo>
                    <a:pt x="36" y="0"/>
                    <a:pt x="36" y="0"/>
                    <a:pt x="36" y="0"/>
                  </a:cubicBezTo>
                  <a:cubicBezTo>
                    <a:pt x="26" y="7"/>
                    <a:pt x="14" y="10"/>
                    <a:pt x="0" y="11"/>
                  </a:cubicBezTo>
                  <a:close/>
                </a:path>
              </a:pathLst>
            </a:custGeom>
            <a:solidFill>
              <a:srgbClr val="DCA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1"/>
            <p:cNvSpPr>
              <a:spLocks/>
            </p:cNvSpPr>
            <p:nvPr/>
          </p:nvSpPr>
          <p:spPr bwMode="auto">
            <a:xfrm>
              <a:off x="2459" y="1903"/>
              <a:ext cx="168" cy="144"/>
            </a:xfrm>
            <a:custGeom>
              <a:avLst/>
              <a:gdLst>
                <a:gd name="T0" fmla="*/ 22 w 71"/>
                <a:gd name="T1" fmla="*/ 35 h 61"/>
                <a:gd name="T2" fmla="*/ 9 w 71"/>
                <a:gd name="T3" fmla="*/ 55 h 61"/>
                <a:gd name="T4" fmla="*/ 27 w 71"/>
                <a:gd name="T5" fmla="*/ 61 h 61"/>
                <a:gd name="T6" fmla="*/ 71 w 71"/>
                <a:gd name="T7" fmla="*/ 36 h 61"/>
                <a:gd name="T8" fmla="*/ 13 w 71"/>
                <a:gd name="T9" fmla="*/ 0 h 61"/>
                <a:gd name="T10" fmla="*/ 0 w 71"/>
                <a:gd name="T11" fmla="*/ 13 h 61"/>
                <a:gd name="T12" fmla="*/ 22 w 71"/>
                <a:gd name="T13" fmla="*/ 35 h 61"/>
              </a:gdLst>
              <a:ahLst/>
              <a:cxnLst>
                <a:cxn ang="0">
                  <a:pos x="T0" y="T1"/>
                </a:cxn>
                <a:cxn ang="0">
                  <a:pos x="T2" y="T3"/>
                </a:cxn>
                <a:cxn ang="0">
                  <a:pos x="T4" y="T5"/>
                </a:cxn>
                <a:cxn ang="0">
                  <a:pos x="T6" y="T7"/>
                </a:cxn>
                <a:cxn ang="0">
                  <a:pos x="T8" y="T9"/>
                </a:cxn>
                <a:cxn ang="0">
                  <a:pos x="T10" y="T11"/>
                </a:cxn>
                <a:cxn ang="0">
                  <a:pos x="T12" y="T13"/>
                </a:cxn>
              </a:cxnLst>
              <a:rect l="0" t="0" r="r" b="b"/>
              <a:pathLst>
                <a:path w="71" h="61">
                  <a:moveTo>
                    <a:pt x="22" y="35"/>
                  </a:moveTo>
                  <a:cubicBezTo>
                    <a:pt x="9" y="55"/>
                    <a:pt x="9" y="55"/>
                    <a:pt x="9" y="55"/>
                  </a:cubicBezTo>
                  <a:cubicBezTo>
                    <a:pt x="15" y="56"/>
                    <a:pt x="21" y="58"/>
                    <a:pt x="27" y="61"/>
                  </a:cubicBezTo>
                  <a:cubicBezTo>
                    <a:pt x="71" y="36"/>
                    <a:pt x="71" y="36"/>
                    <a:pt x="71" y="36"/>
                  </a:cubicBezTo>
                  <a:cubicBezTo>
                    <a:pt x="13" y="0"/>
                    <a:pt x="13" y="0"/>
                    <a:pt x="13" y="0"/>
                  </a:cubicBezTo>
                  <a:cubicBezTo>
                    <a:pt x="9" y="5"/>
                    <a:pt x="5" y="9"/>
                    <a:pt x="0" y="13"/>
                  </a:cubicBezTo>
                  <a:cubicBezTo>
                    <a:pt x="22" y="35"/>
                    <a:pt x="22" y="35"/>
                    <a:pt x="22" y="35"/>
                  </a:cubicBezTo>
                  <a:close/>
                </a:path>
              </a:pathLst>
            </a:custGeom>
            <a:solidFill>
              <a:srgbClr val="A56E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42"/>
            <p:cNvSpPr>
              <a:spLocks/>
            </p:cNvSpPr>
            <p:nvPr/>
          </p:nvSpPr>
          <p:spPr bwMode="auto">
            <a:xfrm>
              <a:off x="2244" y="2189"/>
              <a:ext cx="331" cy="198"/>
            </a:xfrm>
            <a:custGeom>
              <a:avLst/>
              <a:gdLst>
                <a:gd name="T0" fmla="*/ 70 w 140"/>
                <a:gd name="T1" fmla="*/ 78 h 84"/>
                <a:gd name="T2" fmla="*/ 140 w 140"/>
                <a:gd name="T3" fmla="*/ 84 h 84"/>
                <a:gd name="T4" fmla="*/ 102 w 140"/>
                <a:gd name="T5" fmla="*/ 37 h 84"/>
                <a:gd name="T6" fmla="*/ 79 w 140"/>
                <a:gd name="T7" fmla="*/ 71 h 84"/>
                <a:gd name="T8" fmla="*/ 40 w 140"/>
                <a:gd name="T9" fmla="*/ 22 h 84"/>
                <a:gd name="T10" fmla="*/ 14 w 140"/>
                <a:gd name="T11" fmla="*/ 2 h 84"/>
                <a:gd name="T12" fmla="*/ 0 w 140"/>
                <a:gd name="T13" fmla="*/ 0 h 84"/>
                <a:gd name="T14" fmla="*/ 13 w 140"/>
                <a:gd name="T15" fmla="*/ 65 h 84"/>
                <a:gd name="T16" fmla="*/ 27 w 140"/>
                <a:gd name="T17" fmla="*/ 65 h 84"/>
                <a:gd name="T18" fmla="*/ 27 w 140"/>
                <a:gd name="T19" fmla="*/ 27 h 84"/>
                <a:gd name="T20" fmla="*/ 70 w 140"/>
                <a:gd name="T21" fmla="*/ 7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84">
                  <a:moveTo>
                    <a:pt x="70" y="78"/>
                  </a:moveTo>
                  <a:cubicBezTo>
                    <a:pt x="140" y="84"/>
                    <a:pt x="140" y="84"/>
                    <a:pt x="140" y="84"/>
                  </a:cubicBezTo>
                  <a:cubicBezTo>
                    <a:pt x="138" y="63"/>
                    <a:pt x="126" y="47"/>
                    <a:pt x="102" y="37"/>
                  </a:cubicBezTo>
                  <a:cubicBezTo>
                    <a:pt x="79" y="71"/>
                    <a:pt x="79" y="71"/>
                    <a:pt x="79" y="71"/>
                  </a:cubicBezTo>
                  <a:cubicBezTo>
                    <a:pt x="40" y="22"/>
                    <a:pt x="40" y="22"/>
                    <a:pt x="40" y="22"/>
                  </a:cubicBezTo>
                  <a:cubicBezTo>
                    <a:pt x="14" y="2"/>
                    <a:pt x="14" y="2"/>
                    <a:pt x="14" y="2"/>
                  </a:cubicBezTo>
                  <a:cubicBezTo>
                    <a:pt x="10" y="2"/>
                    <a:pt x="5" y="1"/>
                    <a:pt x="0" y="0"/>
                  </a:cubicBezTo>
                  <a:cubicBezTo>
                    <a:pt x="13" y="65"/>
                    <a:pt x="13" y="65"/>
                    <a:pt x="13" y="65"/>
                  </a:cubicBezTo>
                  <a:cubicBezTo>
                    <a:pt x="27" y="65"/>
                    <a:pt x="27" y="65"/>
                    <a:pt x="27" y="65"/>
                  </a:cubicBezTo>
                  <a:cubicBezTo>
                    <a:pt x="27" y="27"/>
                    <a:pt x="27" y="27"/>
                    <a:pt x="27" y="27"/>
                  </a:cubicBezTo>
                  <a:cubicBezTo>
                    <a:pt x="70" y="78"/>
                    <a:pt x="70" y="78"/>
                    <a:pt x="70" y="7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3" name="Freeform 43"/>
            <p:cNvSpPr>
              <a:spLocks/>
            </p:cNvSpPr>
            <p:nvPr/>
          </p:nvSpPr>
          <p:spPr bwMode="auto">
            <a:xfrm>
              <a:off x="2374" y="2174"/>
              <a:ext cx="111" cy="182"/>
            </a:xfrm>
            <a:custGeom>
              <a:avLst/>
              <a:gdLst>
                <a:gd name="T0" fmla="*/ 0 w 47"/>
                <a:gd name="T1" fmla="*/ 5 h 77"/>
                <a:gd name="T2" fmla="*/ 25 w 47"/>
                <a:gd name="T3" fmla="*/ 50 h 77"/>
                <a:gd name="T4" fmla="*/ 24 w 47"/>
                <a:gd name="T5" fmla="*/ 77 h 77"/>
                <a:gd name="T6" fmla="*/ 47 w 47"/>
                <a:gd name="T7" fmla="*/ 43 h 77"/>
                <a:gd name="T8" fmla="*/ 13 w 47"/>
                <a:gd name="T9" fmla="*/ 0 h 77"/>
                <a:gd name="T10" fmla="*/ 0 w 47"/>
                <a:gd name="T11" fmla="*/ 5 h 77"/>
              </a:gdLst>
              <a:ahLst/>
              <a:cxnLst>
                <a:cxn ang="0">
                  <a:pos x="T0" y="T1"/>
                </a:cxn>
                <a:cxn ang="0">
                  <a:pos x="T2" y="T3"/>
                </a:cxn>
                <a:cxn ang="0">
                  <a:pos x="T4" y="T5"/>
                </a:cxn>
                <a:cxn ang="0">
                  <a:pos x="T6" y="T7"/>
                </a:cxn>
                <a:cxn ang="0">
                  <a:pos x="T8" y="T9"/>
                </a:cxn>
                <a:cxn ang="0">
                  <a:pos x="T10" y="T11"/>
                </a:cxn>
              </a:cxnLst>
              <a:rect l="0" t="0" r="r" b="b"/>
              <a:pathLst>
                <a:path w="47" h="77">
                  <a:moveTo>
                    <a:pt x="0" y="5"/>
                  </a:moveTo>
                  <a:cubicBezTo>
                    <a:pt x="25" y="50"/>
                    <a:pt x="25" y="50"/>
                    <a:pt x="25" y="50"/>
                  </a:cubicBezTo>
                  <a:cubicBezTo>
                    <a:pt x="24" y="77"/>
                    <a:pt x="24" y="77"/>
                    <a:pt x="24" y="77"/>
                  </a:cubicBezTo>
                  <a:cubicBezTo>
                    <a:pt x="47" y="43"/>
                    <a:pt x="47" y="43"/>
                    <a:pt x="47" y="43"/>
                  </a:cubicBezTo>
                  <a:cubicBezTo>
                    <a:pt x="13" y="0"/>
                    <a:pt x="13" y="0"/>
                    <a:pt x="13" y="0"/>
                  </a:cubicBezTo>
                  <a:cubicBezTo>
                    <a:pt x="9" y="2"/>
                    <a:pt x="4" y="4"/>
                    <a:pt x="0" y="5"/>
                  </a:cubicBezTo>
                  <a:close/>
                </a:path>
              </a:pathLst>
            </a:custGeom>
            <a:solidFill>
              <a:srgbClr val="A56E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4" name="Freeform 44"/>
            <p:cNvSpPr>
              <a:spLocks/>
            </p:cNvSpPr>
            <p:nvPr/>
          </p:nvSpPr>
          <p:spPr bwMode="auto">
            <a:xfrm>
              <a:off x="2278" y="2186"/>
              <a:ext cx="155" cy="170"/>
            </a:xfrm>
            <a:custGeom>
              <a:avLst/>
              <a:gdLst>
                <a:gd name="T0" fmla="*/ 66 w 66"/>
                <a:gd name="T1" fmla="*/ 45 h 72"/>
                <a:gd name="T2" fmla="*/ 41 w 66"/>
                <a:gd name="T3" fmla="*/ 0 h 72"/>
                <a:gd name="T4" fmla="*/ 0 w 66"/>
                <a:gd name="T5" fmla="*/ 3 h 72"/>
                <a:gd name="T6" fmla="*/ 26 w 66"/>
                <a:gd name="T7" fmla="*/ 23 h 72"/>
                <a:gd name="T8" fmla="*/ 65 w 66"/>
                <a:gd name="T9" fmla="*/ 72 h 72"/>
                <a:gd name="T10" fmla="*/ 66 w 66"/>
                <a:gd name="T11" fmla="*/ 45 h 72"/>
              </a:gdLst>
              <a:ahLst/>
              <a:cxnLst>
                <a:cxn ang="0">
                  <a:pos x="T0" y="T1"/>
                </a:cxn>
                <a:cxn ang="0">
                  <a:pos x="T2" y="T3"/>
                </a:cxn>
                <a:cxn ang="0">
                  <a:pos x="T4" y="T5"/>
                </a:cxn>
                <a:cxn ang="0">
                  <a:pos x="T6" y="T7"/>
                </a:cxn>
                <a:cxn ang="0">
                  <a:pos x="T8" y="T9"/>
                </a:cxn>
                <a:cxn ang="0">
                  <a:pos x="T10" y="T11"/>
                </a:cxn>
              </a:cxnLst>
              <a:rect l="0" t="0" r="r" b="b"/>
              <a:pathLst>
                <a:path w="66" h="72">
                  <a:moveTo>
                    <a:pt x="66" y="45"/>
                  </a:moveTo>
                  <a:cubicBezTo>
                    <a:pt x="41" y="0"/>
                    <a:pt x="41" y="0"/>
                    <a:pt x="41" y="0"/>
                  </a:cubicBezTo>
                  <a:cubicBezTo>
                    <a:pt x="27" y="4"/>
                    <a:pt x="14" y="5"/>
                    <a:pt x="0" y="3"/>
                  </a:cubicBezTo>
                  <a:cubicBezTo>
                    <a:pt x="26" y="23"/>
                    <a:pt x="26" y="23"/>
                    <a:pt x="26" y="23"/>
                  </a:cubicBezTo>
                  <a:cubicBezTo>
                    <a:pt x="65" y="72"/>
                    <a:pt x="65" y="72"/>
                    <a:pt x="65" y="72"/>
                  </a:cubicBezTo>
                  <a:cubicBezTo>
                    <a:pt x="66" y="45"/>
                    <a:pt x="66" y="45"/>
                    <a:pt x="66" y="45"/>
                  </a:cubicBezTo>
                  <a:close/>
                </a:path>
              </a:pathLst>
            </a:custGeom>
            <a:solidFill>
              <a:srgbClr val="DCA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5" name="Freeform 45"/>
            <p:cNvSpPr>
              <a:spLocks/>
            </p:cNvSpPr>
            <p:nvPr/>
          </p:nvSpPr>
          <p:spPr bwMode="auto">
            <a:xfrm>
              <a:off x="1500" y="2099"/>
              <a:ext cx="586" cy="224"/>
            </a:xfrm>
            <a:custGeom>
              <a:avLst/>
              <a:gdLst>
                <a:gd name="T0" fmla="*/ 207 w 248"/>
                <a:gd name="T1" fmla="*/ 78 h 95"/>
                <a:gd name="T2" fmla="*/ 246 w 248"/>
                <a:gd name="T3" fmla="*/ 51 h 95"/>
                <a:gd name="T4" fmla="*/ 248 w 248"/>
                <a:gd name="T5" fmla="*/ 45 h 95"/>
                <a:gd name="T6" fmla="*/ 248 w 248"/>
                <a:gd name="T7" fmla="*/ 44 h 95"/>
                <a:gd name="T8" fmla="*/ 248 w 248"/>
                <a:gd name="T9" fmla="*/ 44 h 95"/>
                <a:gd name="T10" fmla="*/ 207 w 248"/>
                <a:gd name="T11" fmla="*/ 10 h 95"/>
                <a:gd name="T12" fmla="*/ 161 w 248"/>
                <a:gd name="T13" fmla="*/ 0 h 95"/>
                <a:gd name="T14" fmla="*/ 182 w 248"/>
                <a:gd name="T15" fmla="*/ 33 h 95"/>
                <a:gd name="T16" fmla="*/ 0 w 248"/>
                <a:gd name="T17" fmla="*/ 78 h 95"/>
                <a:gd name="T18" fmla="*/ 9 w 248"/>
                <a:gd name="T19" fmla="*/ 82 h 95"/>
                <a:gd name="T20" fmla="*/ 108 w 248"/>
                <a:gd name="T21" fmla="*/ 94 h 95"/>
                <a:gd name="T22" fmla="*/ 207 w 248"/>
                <a:gd name="T23" fmla="*/ 7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95">
                  <a:moveTo>
                    <a:pt x="207" y="78"/>
                  </a:moveTo>
                  <a:cubicBezTo>
                    <a:pt x="229" y="70"/>
                    <a:pt x="242" y="61"/>
                    <a:pt x="246" y="51"/>
                  </a:cubicBezTo>
                  <a:cubicBezTo>
                    <a:pt x="247" y="49"/>
                    <a:pt x="248" y="47"/>
                    <a:pt x="248" y="45"/>
                  </a:cubicBezTo>
                  <a:cubicBezTo>
                    <a:pt x="248" y="44"/>
                    <a:pt x="248" y="44"/>
                    <a:pt x="248" y="44"/>
                  </a:cubicBezTo>
                  <a:cubicBezTo>
                    <a:pt x="248" y="44"/>
                    <a:pt x="248" y="44"/>
                    <a:pt x="248" y="44"/>
                  </a:cubicBezTo>
                  <a:cubicBezTo>
                    <a:pt x="248" y="30"/>
                    <a:pt x="234" y="19"/>
                    <a:pt x="207" y="10"/>
                  </a:cubicBezTo>
                  <a:cubicBezTo>
                    <a:pt x="193" y="6"/>
                    <a:pt x="178" y="2"/>
                    <a:pt x="161" y="0"/>
                  </a:cubicBezTo>
                  <a:cubicBezTo>
                    <a:pt x="191" y="8"/>
                    <a:pt x="198" y="19"/>
                    <a:pt x="182" y="33"/>
                  </a:cubicBezTo>
                  <a:cubicBezTo>
                    <a:pt x="141" y="66"/>
                    <a:pt x="80" y="81"/>
                    <a:pt x="0" y="78"/>
                  </a:cubicBezTo>
                  <a:cubicBezTo>
                    <a:pt x="3" y="79"/>
                    <a:pt x="6" y="81"/>
                    <a:pt x="9" y="82"/>
                  </a:cubicBezTo>
                  <a:cubicBezTo>
                    <a:pt x="36" y="91"/>
                    <a:pt x="69" y="95"/>
                    <a:pt x="108" y="94"/>
                  </a:cubicBezTo>
                  <a:cubicBezTo>
                    <a:pt x="147" y="94"/>
                    <a:pt x="179" y="88"/>
                    <a:pt x="207" y="78"/>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Freeform 46"/>
            <p:cNvSpPr>
              <a:spLocks/>
            </p:cNvSpPr>
            <p:nvPr/>
          </p:nvSpPr>
          <p:spPr bwMode="auto">
            <a:xfrm>
              <a:off x="1425" y="2205"/>
              <a:ext cx="661" cy="154"/>
            </a:xfrm>
            <a:custGeom>
              <a:avLst/>
              <a:gdLst>
                <a:gd name="T0" fmla="*/ 278 w 280"/>
                <a:gd name="T1" fmla="*/ 6 h 65"/>
                <a:gd name="T2" fmla="*/ 239 w 280"/>
                <a:gd name="T3" fmla="*/ 33 h 65"/>
                <a:gd name="T4" fmla="*/ 140 w 280"/>
                <a:gd name="T5" fmla="*/ 49 h 65"/>
                <a:gd name="T6" fmla="*/ 41 w 280"/>
                <a:gd name="T7" fmla="*/ 37 h 65"/>
                <a:gd name="T8" fmla="*/ 32 w 280"/>
                <a:gd name="T9" fmla="*/ 33 h 65"/>
                <a:gd name="T10" fmla="*/ 2 w 280"/>
                <a:gd name="T11" fmla="*/ 10 h 65"/>
                <a:gd name="T12" fmla="*/ 0 w 280"/>
                <a:gd name="T13" fmla="*/ 4 h 65"/>
                <a:gd name="T14" fmla="*/ 0 w 280"/>
                <a:gd name="T15" fmla="*/ 16 h 65"/>
                <a:gd name="T16" fmla="*/ 0 w 280"/>
                <a:gd name="T17" fmla="*/ 18 h 65"/>
                <a:gd name="T18" fmla="*/ 0 w 280"/>
                <a:gd name="T19" fmla="*/ 20 h 65"/>
                <a:gd name="T20" fmla="*/ 41 w 280"/>
                <a:gd name="T21" fmla="*/ 51 h 65"/>
                <a:gd name="T22" fmla="*/ 140 w 280"/>
                <a:gd name="T23" fmla="*/ 64 h 65"/>
                <a:gd name="T24" fmla="*/ 239 w 280"/>
                <a:gd name="T25" fmla="*/ 48 h 65"/>
                <a:gd name="T26" fmla="*/ 280 w 280"/>
                <a:gd name="T27" fmla="*/ 14 h 65"/>
                <a:gd name="T28" fmla="*/ 280 w 280"/>
                <a:gd name="T29" fmla="*/ 0 h 65"/>
                <a:gd name="T30" fmla="*/ 278 w 280"/>
                <a:gd name="T31"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0" h="65">
                  <a:moveTo>
                    <a:pt x="278" y="6"/>
                  </a:moveTo>
                  <a:cubicBezTo>
                    <a:pt x="274" y="16"/>
                    <a:pt x="261" y="25"/>
                    <a:pt x="239" y="33"/>
                  </a:cubicBezTo>
                  <a:cubicBezTo>
                    <a:pt x="211" y="43"/>
                    <a:pt x="179" y="49"/>
                    <a:pt x="140" y="49"/>
                  </a:cubicBezTo>
                  <a:cubicBezTo>
                    <a:pt x="101" y="50"/>
                    <a:pt x="68" y="46"/>
                    <a:pt x="41" y="37"/>
                  </a:cubicBezTo>
                  <a:cubicBezTo>
                    <a:pt x="38" y="36"/>
                    <a:pt x="35" y="34"/>
                    <a:pt x="32" y="33"/>
                  </a:cubicBezTo>
                  <a:cubicBezTo>
                    <a:pt x="15" y="27"/>
                    <a:pt x="5" y="19"/>
                    <a:pt x="2" y="10"/>
                  </a:cubicBezTo>
                  <a:cubicBezTo>
                    <a:pt x="1" y="8"/>
                    <a:pt x="0" y="6"/>
                    <a:pt x="0" y="4"/>
                  </a:cubicBezTo>
                  <a:cubicBezTo>
                    <a:pt x="0" y="16"/>
                    <a:pt x="0" y="16"/>
                    <a:pt x="0" y="16"/>
                  </a:cubicBezTo>
                  <a:cubicBezTo>
                    <a:pt x="0" y="16"/>
                    <a:pt x="0" y="17"/>
                    <a:pt x="0" y="18"/>
                  </a:cubicBezTo>
                  <a:cubicBezTo>
                    <a:pt x="0" y="18"/>
                    <a:pt x="0" y="19"/>
                    <a:pt x="0" y="20"/>
                  </a:cubicBezTo>
                  <a:cubicBezTo>
                    <a:pt x="1" y="32"/>
                    <a:pt x="15" y="43"/>
                    <a:pt x="41" y="51"/>
                  </a:cubicBezTo>
                  <a:cubicBezTo>
                    <a:pt x="68" y="60"/>
                    <a:pt x="101" y="65"/>
                    <a:pt x="140" y="64"/>
                  </a:cubicBezTo>
                  <a:cubicBezTo>
                    <a:pt x="179" y="63"/>
                    <a:pt x="211" y="58"/>
                    <a:pt x="239" y="48"/>
                  </a:cubicBezTo>
                  <a:cubicBezTo>
                    <a:pt x="266" y="38"/>
                    <a:pt x="280" y="27"/>
                    <a:pt x="280" y="14"/>
                  </a:cubicBezTo>
                  <a:cubicBezTo>
                    <a:pt x="280" y="0"/>
                    <a:pt x="280" y="0"/>
                    <a:pt x="280" y="0"/>
                  </a:cubicBezTo>
                  <a:cubicBezTo>
                    <a:pt x="280" y="2"/>
                    <a:pt x="279" y="4"/>
                    <a:pt x="278" y="6"/>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7" name="Freeform 47"/>
            <p:cNvSpPr>
              <a:spLocks/>
            </p:cNvSpPr>
            <p:nvPr/>
          </p:nvSpPr>
          <p:spPr bwMode="auto">
            <a:xfrm>
              <a:off x="1401" y="603"/>
              <a:ext cx="187" cy="317"/>
            </a:xfrm>
            <a:custGeom>
              <a:avLst/>
              <a:gdLst>
                <a:gd name="T0" fmla="*/ 74 w 79"/>
                <a:gd name="T1" fmla="*/ 58 h 134"/>
                <a:gd name="T2" fmla="*/ 79 w 79"/>
                <a:gd name="T3" fmla="*/ 29 h 134"/>
                <a:gd name="T4" fmla="*/ 45 w 79"/>
                <a:gd name="T5" fmla="*/ 0 h 134"/>
                <a:gd name="T6" fmla="*/ 16 w 79"/>
                <a:gd name="T7" fmla="*/ 22 h 134"/>
                <a:gd name="T8" fmla="*/ 0 w 79"/>
                <a:gd name="T9" fmla="*/ 38 h 134"/>
                <a:gd name="T10" fmla="*/ 17 w 79"/>
                <a:gd name="T11" fmla="*/ 29 h 134"/>
                <a:gd name="T12" fmla="*/ 48 w 79"/>
                <a:gd name="T13" fmla="*/ 7 h 134"/>
                <a:gd name="T14" fmla="*/ 71 w 79"/>
                <a:gd name="T15" fmla="*/ 28 h 134"/>
                <a:gd name="T16" fmla="*/ 59 w 79"/>
                <a:gd name="T17" fmla="*/ 80 h 134"/>
                <a:gd name="T18" fmla="*/ 1 w 79"/>
                <a:gd name="T19" fmla="*/ 75 h 134"/>
                <a:gd name="T20" fmla="*/ 21 w 79"/>
                <a:gd name="T21" fmla="*/ 95 h 134"/>
                <a:gd name="T22" fmla="*/ 38 w 79"/>
                <a:gd name="T23" fmla="*/ 105 h 134"/>
                <a:gd name="T24" fmla="*/ 38 w 79"/>
                <a:gd name="T25" fmla="*/ 116 h 134"/>
                <a:gd name="T26" fmla="*/ 21 w 79"/>
                <a:gd name="T27" fmla="*/ 128 h 134"/>
                <a:gd name="T28" fmla="*/ 38 w 79"/>
                <a:gd name="T29" fmla="*/ 128 h 134"/>
                <a:gd name="T30" fmla="*/ 44 w 79"/>
                <a:gd name="T31" fmla="*/ 134 h 134"/>
                <a:gd name="T32" fmla="*/ 44 w 79"/>
                <a:gd name="T33" fmla="*/ 120 h 134"/>
                <a:gd name="T34" fmla="*/ 43 w 79"/>
                <a:gd name="T35" fmla="*/ 106 h 134"/>
                <a:gd name="T36" fmla="*/ 74 w 79"/>
                <a:gd name="T37" fmla="*/ 5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134">
                  <a:moveTo>
                    <a:pt x="74" y="58"/>
                  </a:moveTo>
                  <a:cubicBezTo>
                    <a:pt x="79" y="29"/>
                    <a:pt x="79" y="29"/>
                    <a:pt x="79" y="29"/>
                  </a:cubicBezTo>
                  <a:cubicBezTo>
                    <a:pt x="71" y="11"/>
                    <a:pt x="60" y="1"/>
                    <a:pt x="45" y="0"/>
                  </a:cubicBezTo>
                  <a:cubicBezTo>
                    <a:pt x="36" y="9"/>
                    <a:pt x="26" y="16"/>
                    <a:pt x="16" y="22"/>
                  </a:cubicBezTo>
                  <a:cubicBezTo>
                    <a:pt x="9" y="26"/>
                    <a:pt x="4" y="31"/>
                    <a:pt x="0" y="38"/>
                  </a:cubicBezTo>
                  <a:cubicBezTo>
                    <a:pt x="17" y="29"/>
                    <a:pt x="17" y="29"/>
                    <a:pt x="17" y="29"/>
                  </a:cubicBezTo>
                  <a:cubicBezTo>
                    <a:pt x="29" y="25"/>
                    <a:pt x="39" y="17"/>
                    <a:pt x="48" y="7"/>
                  </a:cubicBezTo>
                  <a:cubicBezTo>
                    <a:pt x="58" y="13"/>
                    <a:pt x="66" y="20"/>
                    <a:pt x="71" y="28"/>
                  </a:cubicBezTo>
                  <a:cubicBezTo>
                    <a:pt x="70" y="48"/>
                    <a:pt x="66" y="66"/>
                    <a:pt x="59" y="80"/>
                  </a:cubicBezTo>
                  <a:cubicBezTo>
                    <a:pt x="49" y="102"/>
                    <a:pt x="30" y="100"/>
                    <a:pt x="1" y="75"/>
                  </a:cubicBezTo>
                  <a:cubicBezTo>
                    <a:pt x="5" y="82"/>
                    <a:pt x="12" y="89"/>
                    <a:pt x="21" y="95"/>
                  </a:cubicBezTo>
                  <a:cubicBezTo>
                    <a:pt x="28" y="100"/>
                    <a:pt x="34" y="103"/>
                    <a:pt x="38" y="105"/>
                  </a:cubicBezTo>
                  <a:cubicBezTo>
                    <a:pt x="38" y="116"/>
                    <a:pt x="38" y="116"/>
                    <a:pt x="38" y="116"/>
                  </a:cubicBezTo>
                  <a:cubicBezTo>
                    <a:pt x="21" y="128"/>
                    <a:pt x="21" y="128"/>
                    <a:pt x="21" y="128"/>
                  </a:cubicBezTo>
                  <a:cubicBezTo>
                    <a:pt x="38" y="128"/>
                    <a:pt x="38" y="128"/>
                    <a:pt x="38" y="128"/>
                  </a:cubicBezTo>
                  <a:cubicBezTo>
                    <a:pt x="44" y="134"/>
                    <a:pt x="44" y="134"/>
                    <a:pt x="44" y="134"/>
                  </a:cubicBezTo>
                  <a:cubicBezTo>
                    <a:pt x="44" y="120"/>
                    <a:pt x="44" y="120"/>
                    <a:pt x="44" y="120"/>
                  </a:cubicBezTo>
                  <a:cubicBezTo>
                    <a:pt x="43" y="106"/>
                    <a:pt x="43" y="106"/>
                    <a:pt x="43" y="106"/>
                  </a:cubicBezTo>
                  <a:cubicBezTo>
                    <a:pt x="59" y="98"/>
                    <a:pt x="69" y="82"/>
                    <a:pt x="74" y="58"/>
                  </a:cubicBezTo>
                  <a:close/>
                </a:path>
              </a:pathLst>
            </a:custGeom>
            <a:solidFill>
              <a:srgbClr val="A56E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8" name="Freeform 48"/>
            <p:cNvSpPr>
              <a:spLocks noEditPoints="1"/>
            </p:cNvSpPr>
            <p:nvPr/>
          </p:nvSpPr>
          <p:spPr bwMode="auto">
            <a:xfrm>
              <a:off x="1302" y="518"/>
              <a:ext cx="300" cy="390"/>
            </a:xfrm>
            <a:custGeom>
              <a:avLst/>
              <a:gdLst>
                <a:gd name="T0" fmla="*/ 121 w 127"/>
                <a:gd name="T1" fmla="*/ 65 h 165"/>
                <a:gd name="T2" fmla="*/ 116 w 127"/>
                <a:gd name="T3" fmla="*/ 94 h 165"/>
                <a:gd name="T4" fmla="*/ 85 w 127"/>
                <a:gd name="T5" fmla="*/ 142 h 165"/>
                <a:gd name="T6" fmla="*/ 86 w 127"/>
                <a:gd name="T7" fmla="*/ 156 h 165"/>
                <a:gd name="T8" fmla="*/ 112 w 127"/>
                <a:gd name="T9" fmla="*/ 165 h 165"/>
                <a:gd name="T10" fmla="*/ 127 w 127"/>
                <a:gd name="T11" fmla="*/ 70 h 165"/>
                <a:gd name="T12" fmla="*/ 111 w 127"/>
                <a:gd name="T13" fmla="*/ 20 h 165"/>
                <a:gd name="T14" fmla="*/ 51 w 127"/>
                <a:gd name="T15" fmla="*/ 14 h 165"/>
                <a:gd name="T16" fmla="*/ 28 w 127"/>
                <a:gd name="T17" fmla="*/ 52 h 165"/>
                <a:gd name="T18" fmla="*/ 16 w 127"/>
                <a:gd name="T19" fmla="*/ 89 h 165"/>
                <a:gd name="T20" fmla="*/ 3 w 127"/>
                <a:gd name="T21" fmla="*/ 154 h 165"/>
                <a:gd name="T22" fmla="*/ 0 w 127"/>
                <a:gd name="T23" fmla="*/ 163 h 165"/>
                <a:gd name="T24" fmla="*/ 12 w 127"/>
                <a:gd name="T25" fmla="*/ 160 h 165"/>
                <a:gd name="T26" fmla="*/ 15 w 127"/>
                <a:gd name="T27" fmla="*/ 160 h 165"/>
                <a:gd name="T28" fmla="*/ 32 w 127"/>
                <a:gd name="T29" fmla="*/ 138 h 165"/>
                <a:gd name="T30" fmla="*/ 42 w 127"/>
                <a:gd name="T31" fmla="*/ 147 h 165"/>
                <a:gd name="T32" fmla="*/ 43 w 127"/>
                <a:gd name="T33" fmla="*/ 111 h 165"/>
                <a:gd name="T34" fmla="*/ 38 w 127"/>
                <a:gd name="T35" fmla="*/ 95 h 165"/>
                <a:gd name="T36" fmla="*/ 28 w 127"/>
                <a:gd name="T37" fmla="*/ 82 h 165"/>
                <a:gd name="T38" fmla="*/ 28 w 127"/>
                <a:gd name="T39" fmla="*/ 62 h 165"/>
                <a:gd name="T40" fmla="*/ 42 w 127"/>
                <a:gd name="T41" fmla="*/ 74 h 165"/>
                <a:gd name="T42" fmla="*/ 58 w 127"/>
                <a:gd name="T43" fmla="*/ 58 h 165"/>
                <a:gd name="T44" fmla="*/ 87 w 127"/>
                <a:gd name="T45" fmla="*/ 36 h 165"/>
                <a:gd name="T46" fmla="*/ 121 w 127"/>
                <a:gd name="T47" fmla="*/ 65 h 165"/>
                <a:gd name="T48" fmla="*/ 29 w 127"/>
                <a:gd name="T49" fmla="*/ 58 h 165"/>
                <a:gd name="T50" fmla="*/ 30 w 127"/>
                <a:gd name="T51" fmla="*/ 53 h 165"/>
                <a:gd name="T52" fmla="*/ 30 w 127"/>
                <a:gd name="T53" fmla="*/ 53 h 165"/>
                <a:gd name="T54" fmla="*/ 52 w 127"/>
                <a:gd name="T55" fmla="*/ 15 h 165"/>
                <a:gd name="T56" fmla="*/ 104 w 127"/>
                <a:gd name="T57" fmla="*/ 17 h 165"/>
                <a:gd name="T58" fmla="*/ 42 w 127"/>
                <a:gd name="T59" fmla="*/ 37 h 165"/>
                <a:gd name="T60" fmla="*/ 34 w 127"/>
                <a:gd name="T61" fmla="*/ 57 h 165"/>
                <a:gd name="T62" fmla="*/ 31 w 127"/>
                <a:gd name="T63" fmla="*/ 57 h 165"/>
                <a:gd name="T64" fmla="*/ 29 w 127"/>
                <a:gd name="T65" fmla="*/ 58 h 165"/>
                <a:gd name="T66" fmla="*/ 27 w 127"/>
                <a:gd name="T67" fmla="*/ 84 h 165"/>
                <a:gd name="T68" fmla="*/ 23 w 127"/>
                <a:gd name="T69" fmla="*/ 94 h 165"/>
                <a:gd name="T70" fmla="*/ 10 w 127"/>
                <a:gd name="T71" fmla="*/ 158 h 165"/>
                <a:gd name="T72" fmla="*/ 3 w 127"/>
                <a:gd name="T73" fmla="*/ 159 h 165"/>
                <a:gd name="T74" fmla="*/ 5 w 127"/>
                <a:gd name="T75" fmla="*/ 155 h 165"/>
                <a:gd name="T76" fmla="*/ 5 w 127"/>
                <a:gd name="T77" fmla="*/ 154 h 165"/>
                <a:gd name="T78" fmla="*/ 18 w 127"/>
                <a:gd name="T79" fmla="*/ 89 h 165"/>
                <a:gd name="T80" fmla="*/ 24 w 127"/>
                <a:gd name="T81" fmla="*/ 72 h 165"/>
                <a:gd name="T82" fmla="*/ 27 w 127"/>
                <a:gd name="T83" fmla="*/ 84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7" h="165">
                  <a:moveTo>
                    <a:pt x="121" y="65"/>
                  </a:moveTo>
                  <a:cubicBezTo>
                    <a:pt x="116" y="94"/>
                    <a:pt x="116" y="94"/>
                    <a:pt x="116" y="94"/>
                  </a:cubicBezTo>
                  <a:cubicBezTo>
                    <a:pt x="111" y="118"/>
                    <a:pt x="101" y="134"/>
                    <a:pt x="85" y="142"/>
                  </a:cubicBezTo>
                  <a:cubicBezTo>
                    <a:pt x="86" y="156"/>
                    <a:pt x="86" y="156"/>
                    <a:pt x="86" y="156"/>
                  </a:cubicBezTo>
                  <a:cubicBezTo>
                    <a:pt x="112" y="165"/>
                    <a:pt x="112" y="165"/>
                    <a:pt x="112" y="165"/>
                  </a:cubicBezTo>
                  <a:cubicBezTo>
                    <a:pt x="127" y="70"/>
                    <a:pt x="127" y="70"/>
                    <a:pt x="127" y="70"/>
                  </a:cubicBezTo>
                  <a:cubicBezTo>
                    <a:pt x="127" y="47"/>
                    <a:pt x="122" y="30"/>
                    <a:pt x="111" y="20"/>
                  </a:cubicBezTo>
                  <a:cubicBezTo>
                    <a:pt x="90" y="2"/>
                    <a:pt x="70" y="0"/>
                    <a:pt x="51" y="14"/>
                  </a:cubicBezTo>
                  <a:cubicBezTo>
                    <a:pt x="38" y="23"/>
                    <a:pt x="30" y="36"/>
                    <a:pt x="28" y="52"/>
                  </a:cubicBezTo>
                  <a:cubicBezTo>
                    <a:pt x="16" y="89"/>
                    <a:pt x="16" y="89"/>
                    <a:pt x="16" y="89"/>
                  </a:cubicBezTo>
                  <a:cubicBezTo>
                    <a:pt x="3" y="154"/>
                    <a:pt x="3" y="154"/>
                    <a:pt x="3" y="154"/>
                  </a:cubicBezTo>
                  <a:cubicBezTo>
                    <a:pt x="0" y="163"/>
                    <a:pt x="0" y="163"/>
                    <a:pt x="0" y="163"/>
                  </a:cubicBezTo>
                  <a:cubicBezTo>
                    <a:pt x="3" y="161"/>
                    <a:pt x="7" y="160"/>
                    <a:pt x="12" y="160"/>
                  </a:cubicBezTo>
                  <a:cubicBezTo>
                    <a:pt x="13" y="160"/>
                    <a:pt x="14" y="160"/>
                    <a:pt x="15" y="160"/>
                  </a:cubicBezTo>
                  <a:cubicBezTo>
                    <a:pt x="32" y="138"/>
                    <a:pt x="32" y="138"/>
                    <a:pt x="32" y="138"/>
                  </a:cubicBezTo>
                  <a:cubicBezTo>
                    <a:pt x="42" y="147"/>
                    <a:pt x="42" y="147"/>
                    <a:pt x="42" y="147"/>
                  </a:cubicBezTo>
                  <a:cubicBezTo>
                    <a:pt x="43" y="111"/>
                    <a:pt x="43" y="111"/>
                    <a:pt x="43" y="111"/>
                  </a:cubicBezTo>
                  <a:cubicBezTo>
                    <a:pt x="40" y="106"/>
                    <a:pt x="38" y="101"/>
                    <a:pt x="38" y="95"/>
                  </a:cubicBezTo>
                  <a:cubicBezTo>
                    <a:pt x="33" y="91"/>
                    <a:pt x="30" y="86"/>
                    <a:pt x="28" y="82"/>
                  </a:cubicBezTo>
                  <a:cubicBezTo>
                    <a:pt x="25" y="75"/>
                    <a:pt x="25" y="68"/>
                    <a:pt x="28" y="62"/>
                  </a:cubicBezTo>
                  <a:cubicBezTo>
                    <a:pt x="32" y="55"/>
                    <a:pt x="37" y="59"/>
                    <a:pt x="42" y="74"/>
                  </a:cubicBezTo>
                  <a:cubicBezTo>
                    <a:pt x="46" y="67"/>
                    <a:pt x="51" y="62"/>
                    <a:pt x="58" y="58"/>
                  </a:cubicBezTo>
                  <a:cubicBezTo>
                    <a:pt x="68" y="52"/>
                    <a:pt x="78" y="45"/>
                    <a:pt x="87" y="36"/>
                  </a:cubicBezTo>
                  <a:cubicBezTo>
                    <a:pt x="102" y="37"/>
                    <a:pt x="113" y="47"/>
                    <a:pt x="121" y="65"/>
                  </a:cubicBezTo>
                  <a:close/>
                  <a:moveTo>
                    <a:pt x="29" y="58"/>
                  </a:moveTo>
                  <a:cubicBezTo>
                    <a:pt x="30" y="53"/>
                    <a:pt x="30" y="53"/>
                    <a:pt x="30" y="53"/>
                  </a:cubicBezTo>
                  <a:cubicBezTo>
                    <a:pt x="30" y="53"/>
                    <a:pt x="30" y="53"/>
                    <a:pt x="30" y="53"/>
                  </a:cubicBezTo>
                  <a:cubicBezTo>
                    <a:pt x="32" y="37"/>
                    <a:pt x="40" y="25"/>
                    <a:pt x="52" y="15"/>
                  </a:cubicBezTo>
                  <a:cubicBezTo>
                    <a:pt x="69" y="3"/>
                    <a:pt x="86" y="4"/>
                    <a:pt x="104" y="17"/>
                  </a:cubicBezTo>
                  <a:cubicBezTo>
                    <a:pt x="74" y="9"/>
                    <a:pt x="53" y="16"/>
                    <a:pt x="42" y="37"/>
                  </a:cubicBezTo>
                  <a:cubicBezTo>
                    <a:pt x="34" y="57"/>
                    <a:pt x="34" y="57"/>
                    <a:pt x="34" y="57"/>
                  </a:cubicBezTo>
                  <a:cubicBezTo>
                    <a:pt x="33" y="56"/>
                    <a:pt x="32" y="56"/>
                    <a:pt x="31" y="57"/>
                  </a:cubicBezTo>
                  <a:cubicBezTo>
                    <a:pt x="30" y="57"/>
                    <a:pt x="29" y="57"/>
                    <a:pt x="29" y="58"/>
                  </a:cubicBezTo>
                  <a:close/>
                  <a:moveTo>
                    <a:pt x="27" y="84"/>
                  </a:moveTo>
                  <a:cubicBezTo>
                    <a:pt x="23" y="94"/>
                    <a:pt x="23" y="94"/>
                    <a:pt x="23" y="94"/>
                  </a:cubicBezTo>
                  <a:cubicBezTo>
                    <a:pt x="10" y="158"/>
                    <a:pt x="10" y="158"/>
                    <a:pt x="10" y="158"/>
                  </a:cubicBezTo>
                  <a:cubicBezTo>
                    <a:pt x="8" y="158"/>
                    <a:pt x="5" y="159"/>
                    <a:pt x="3" y="159"/>
                  </a:cubicBezTo>
                  <a:cubicBezTo>
                    <a:pt x="5" y="155"/>
                    <a:pt x="5" y="155"/>
                    <a:pt x="5" y="155"/>
                  </a:cubicBezTo>
                  <a:cubicBezTo>
                    <a:pt x="5" y="155"/>
                    <a:pt x="5" y="155"/>
                    <a:pt x="5" y="154"/>
                  </a:cubicBezTo>
                  <a:cubicBezTo>
                    <a:pt x="18" y="89"/>
                    <a:pt x="18" y="89"/>
                    <a:pt x="18" y="89"/>
                  </a:cubicBezTo>
                  <a:cubicBezTo>
                    <a:pt x="24" y="72"/>
                    <a:pt x="24" y="72"/>
                    <a:pt x="24" y="72"/>
                  </a:cubicBezTo>
                  <a:cubicBezTo>
                    <a:pt x="24" y="76"/>
                    <a:pt x="25" y="80"/>
                    <a:pt x="27" y="84"/>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9" name="Freeform 49"/>
            <p:cNvSpPr>
              <a:spLocks/>
            </p:cNvSpPr>
            <p:nvPr/>
          </p:nvSpPr>
          <p:spPr bwMode="auto">
            <a:xfrm>
              <a:off x="1370" y="525"/>
              <a:ext cx="178" cy="130"/>
            </a:xfrm>
            <a:custGeom>
              <a:avLst/>
              <a:gdLst>
                <a:gd name="T0" fmla="*/ 1 w 75"/>
                <a:gd name="T1" fmla="*/ 50 h 55"/>
                <a:gd name="T2" fmla="*/ 0 w 75"/>
                <a:gd name="T3" fmla="*/ 55 h 55"/>
                <a:gd name="T4" fmla="*/ 2 w 75"/>
                <a:gd name="T5" fmla="*/ 54 h 55"/>
                <a:gd name="T6" fmla="*/ 5 w 75"/>
                <a:gd name="T7" fmla="*/ 54 h 55"/>
                <a:gd name="T8" fmla="*/ 13 w 75"/>
                <a:gd name="T9" fmla="*/ 34 h 55"/>
                <a:gd name="T10" fmla="*/ 75 w 75"/>
                <a:gd name="T11" fmla="*/ 14 h 55"/>
                <a:gd name="T12" fmla="*/ 23 w 75"/>
                <a:gd name="T13" fmla="*/ 12 h 55"/>
                <a:gd name="T14" fmla="*/ 1 w 75"/>
                <a:gd name="T15" fmla="*/ 50 h 55"/>
                <a:gd name="T16" fmla="*/ 1 w 75"/>
                <a:gd name="T17" fmla="*/ 5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55">
                  <a:moveTo>
                    <a:pt x="1" y="50"/>
                  </a:moveTo>
                  <a:cubicBezTo>
                    <a:pt x="0" y="55"/>
                    <a:pt x="0" y="55"/>
                    <a:pt x="0" y="55"/>
                  </a:cubicBezTo>
                  <a:cubicBezTo>
                    <a:pt x="0" y="54"/>
                    <a:pt x="1" y="54"/>
                    <a:pt x="2" y="54"/>
                  </a:cubicBezTo>
                  <a:cubicBezTo>
                    <a:pt x="3" y="53"/>
                    <a:pt x="4" y="53"/>
                    <a:pt x="5" y="54"/>
                  </a:cubicBezTo>
                  <a:cubicBezTo>
                    <a:pt x="13" y="34"/>
                    <a:pt x="13" y="34"/>
                    <a:pt x="13" y="34"/>
                  </a:cubicBezTo>
                  <a:cubicBezTo>
                    <a:pt x="24" y="13"/>
                    <a:pt x="45" y="6"/>
                    <a:pt x="75" y="14"/>
                  </a:cubicBezTo>
                  <a:cubicBezTo>
                    <a:pt x="57" y="1"/>
                    <a:pt x="40" y="0"/>
                    <a:pt x="23" y="12"/>
                  </a:cubicBezTo>
                  <a:cubicBezTo>
                    <a:pt x="11" y="22"/>
                    <a:pt x="3" y="34"/>
                    <a:pt x="1" y="50"/>
                  </a:cubicBezTo>
                  <a:cubicBezTo>
                    <a:pt x="1" y="50"/>
                    <a:pt x="1" y="50"/>
                    <a:pt x="1" y="50"/>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0" name="Freeform 50"/>
            <p:cNvSpPr>
              <a:spLocks/>
            </p:cNvSpPr>
            <p:nvPr/>
          </p:nvSpPr>
          <p:spPr bwMode="auto">
            <a:xfrm>
              <a:off x="1309" y="688"/>
              <a:ext cx="57" cy="206"/>
            </a:xfrm>
            <a:custGeom>
              <a:avLst/>
              <a:gdLst>
                <a:gd name="T0" fmla="*/ 20 w 24"/>
                <a:gd name="T1" fmla="*/ 22 h 87"/>
                <a:gd name="T2" fmla="*/ 24 w 24"/>
                <a:gd name="T3" fmla="*/ 12 h 87"/>
                <a:gd name="T4" fmla="*/ 21 w 24"/>
                <a:gd name="T5" fmla="*/ 0 h 87"/>
                <a:gd name="T6" fmla="*/ 15 w 24"/>
                <a:gd name="T7" fmla="*/ 17 h 87"/>
                <a:gd name="T8" fmla="*/ 2 w 24"/>
                <a:gd name="T9" fmla="*/ 82 h 87"/>
                <a:gd name="T10" fmla="*/ 2 w 24"/>
                <a:gd name="T11" fmla="*/ 83 h 87"/>
                <a:gd name="T12" fmla="*/ 0 w 24"/>
                <a:gd name="T13" fmla="*/ 87 h 87"/>
                <a:gd name="T14" fmla="*/ 7 w 24"/>
                <a:gd name="T15" fmla="*/ 86 h 87"/>
                <a:gd name="T16" fmla="*/ 20 w 24"/>
                <a:gd name="T17" fmla="*/ 2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87">
                  <a:moveTo>
                    <a:pt x="20" y="22"/>
                  </a:moveTo>
                  <a:cubicBezTo>
                    <a:pt x="24" y="12"/>
                    <a:pt x="24" y="12"/>
                    <a:pt x="24" y="12"/>
                  </a:cubicBezTo>
                  <a:cubicBezTo>
                    <a:pt x="22" y="8"/>
                    <a:pt x="21" y="4"/>
                    <a:pt x="21" y="0"/>
                  </a:cubicBezTo>
                  <a:cubicBezTo>
                    <a:pt x="15" y="17"/>
                    <a:pt x="15" y="17"/>
                    <a:pt x="15" y="17"/>
                  </a:cubicBezTo>
                  <a:cubicBezTo>
                    <a:pt x="2" y="82"/>
                    <a:pt x="2" y="82"/>
                    <a:pt x="2" y="82"/>
                  </a:cubicBezTo>
                  <a:cubicBezTo>
                    <a:pt x="2" y="83"/>
                    <a:pt x="2" y="83"/>
                    <a:pt x="2" y="83"/>
                  </a:cubicBezTo>
                  <a:cubicBezTo>
                    <a:pt x="0" y="87"/>
                    <a:pt x="0" y="87"/>
                    <a:pt x="0" y="87"/>
                  </a:cubicBezTo>
                  <a:cubicBezTo>
                    <a:pt x="2" y="87"/>
                    <a:pt x="5" y="86"/>
                    <a:pt x="7" y="86"/>
                  </a:cubicBezTo>
                  <a:cubicBezTo>
                    <a:pt x="20" y="22"/>
                    <a:pt x="20" y="22"/>
                    <a:pt x="20" y="22"/>
                  </a:cubicBez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1" name="Freeform 51"/>
            <p:cNvSpPr>
              <a:spLocks noEditPoints="1"/>
            </p:cNvSpPr>
            <p:nvPr/>
          </p:nvSpPr>
          <p:spPr bwMode="auto">
            <a:xfrm>
              <a:off x="1361" y="620"/>
              <a:ext cx="208" cy="224"/>
            </a:xfrm>
            <a:custGeom>
              <a:avLst/>
              <a:gdLst>
                <a:gd name="T0" fmla="*/ 3 w 88"/>
                <a:gd name="T1" fmla="*/ 19 h 95"/>
                <a:gd name="T2" fmla="*/ 3 w 88"/>
                <a:gd name="T3" fmla="*/ 39 h 95"/>
                <a:gd name="T4" fmla="*/ 13 w 88"/>
                <a:gd name="T5" fmla="*/ 52 h 95"/>
                <a:gd name="T6" fmla="*/ 18 w 88"/>
                <a:gd name="T7" fmla="*/ 68 h 95"/>
                <a:gd name="T8" fmla="*/ 76 w 88"/>
                <a:gd name="T9" fmla="*/ 73 h 95"/>
                <a:gd name="T10" fmla="*/ 88 w 88"/>
                <a:gd name="T11" fmla="*/ 21 h 95"/>
                <a:gd name="T12" fmla="*/ 65 w 88"/>
                <a:gd name="T13" fmla="*/ 0 h 95"/>
                <a:gd name="T14" fmla="*/ 34 w 88"/>
                <a:gd name="T15" fmla="*/ 22 h 95"/>
                <a:gd name="T16" fmla="*/ 17 w 88"/>
                <a:gd name="T17" fmla="*/ 31 h 95"/>
                <a:gd name="T18" fmla="*/ 3 w 88"/>
                <a:gd name="T19" fmla="*/ 19 h 95"/>
                <a:gd name="T20" fmla="*/ 8 w 88"/>
                <a:gd name="T21" fmla="*/ 18 h 95"/>
                <a:gd name="T22" fmla="*/ 10 w 88"/>
                <a:gd name="T23" fmla="*/ 20 h 95"/>
                <a:gd name="T24" fmla="*/ 17 w 88"/>
                <a:gd name="T25" fmla="*/ 46 h 95"/>
                <a:gd name="T26" fmla="*/ 24 w 88"/>
                <a:gd name="T27" fmla="*/ 62 h 95"/>
                <a:gd name="T28" fmla="*/ 54 w 88"/>
                <a:gd name="T29" fmla="*/ 86 h 95"/>
                <a:gd name="T30" fmla="*/ 20 w 88"/>
                <a:gd name="T31" fmla="*/ 67 h 95"/>
                <a:gd name="T32" fmla="*/ 20 w 88"/>
                <a:gd name="T33" fmla="*/ 66 h 95"/>
                <a:gd name="T34" fmla="*/ 15 w 88"/>
                <a:gd name="T35" fmla="*/ 52 h 95"/>
                <a:gd name="T36" fmla="*/ 15 w 88"/>
                <a:gd name="T37" fmla="*/ 51 h 95"/>
                <a:gd name="T38" fmla="*/ 4 w 88"/>
                <a:gd name="T39" fmla="*/ 20 h 95"/>
                <a:gd name="T40" fmla="*/ 7 w 88"/>
                <a:gd name="T41" fmla="*/ 17 h 95"/>
                <a:gd name="T42" fmla="*/ 8 w 88"/>
                <a:gd name="T43" fmla="*/ 1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95">
                  <a:moveTo>
                    <a:pt x="3" y="19"/>
                  </a:moveTo>
                  <a:cubicBezTo>
                    <a:pt x="0" y="25"/>
                    <a:pt x="0" y="32"/>
                    <a:pt x="3" y="39"/>
                  </a:cubicBezTo>
                  <a:cubicBezTo>
                    <a:pt x="5" y="43"/>
                    <a:pt x="8" y="48"/>
                    <a:pt x="13" y="52"/>
                  </a:cubicBezTo>
                  <a:cubicBezTo>
                    <a:pt x="13" y="58"/>
                    <a:pt x="15" y="63"/>
                    <a:pt x="18" y="68"/>
                  </a:cubicBezTo>
                  <a:cubicBezTo>
                    <a:pt x="47" y="93"/>
                    <a:pt x="66" y="95"/>
                    <a:pt x="76" y="73"/>
                  </a:cubicBezTo>
                  <a:cubicBezTo>
                    <a:pt x="83" y="59"/>
                    <a:pt x="87" y="41"/>
                    <a:pt x="88" y="21"/>
                  </a:cubicBezTo>
                  <a:cubicBezTo>
                    <a:pt x="83" y="13"/>
                    <a:pt x="75" y="6"/>
                    <a:pt x="65" y="0"/>
                  </a:cubicBezTo>
                  <a:cubicBezTo>
                    <a:pt x="56" y="10"/>
                    <a:pt x="46" y="18"/>
                    <a:pt x="34" y="22"/>
                  </a:cubicBezTo>
                  <a:cubicBezTo>
                    <a:pt x="17" y="31"/>
                    <a:pt x="17" y="31"/>
                    <a:pt x="17" y="31"/>
                  </a:cubicBezTo>
                  <a:cubicBezTo>
                    <a:pt x="12" y="16"/>
                    <a:pt x="7" y="12"/>
                    <a:pt x="3" y="19"/>
                  </a:cubicBezTo>
                  <a:close/>
                  <a:moveTo>
                    <a:pt x="8" y="18"/>
                  </a:moveTo>
                  <a:cubicBezTo>
                    <a:pt x="9" y="19"/>
                    <a:pt x="10" y="19"/>
                    <a:pt x="10" y="20"/>
                  </a:cubicBezTo>
                  <a:cubicBezTo>
                    <a:pt x="6" y="27"/>
                    <a:pt x="9" y="36"/>
                    <a:pt x="17" y="46"/>
                  </a:cubicBezTo>
                  <a:cubicBezTo>
                    <a:pt x="24" y="62"/>
                    <a:pt x="24" y="62"/>
                    <a:pt x="24" y="62"/>
                  </a:cubicBezTo>
                  <a:cubicBezTo>
                    <a:pt x="54" y="86"/>
                    <a:pt x="54" y="86"/>
                    <a:pt x="54" y="86"/>
                  </a:cubicBezTo>
                  <a:cubicBezTo>
                    <a:pt x="45" y="85"/>
                    <a:pt x="34" y="79"/>
                    <a:pt x="20" y="67"/>
                  </a:cubicBezTo>
                  <a:cubicBezTo>
                    <a:pt x="20" y="66"/>
                    <a:pt x="20" y="66"/>
                    <a:pt x="20" y="66"/>
                  </a:cubicBezTo>
                  <a:cubicBezTo>
                    <a:pt x="17" y="62"/>
                    <a:pt x="15" y="57"/>
                    <a:pt x="15" y="52"/>
                  </a:cubicBezTo>
                  <a:cubicBezTo>
                    <a:pt x="15" y="52"/>
                    <a:pt x="15" y="51"/>
                    <a:pt x="15" y="51"/>
                  </a:cubicBezTo>
                  <a:cubicBezTo>
                    <a:pt x="4" y="41"/>
                    <a:pt x="0" y="30"/>
                    <a:pt x="4" y="20"/>
                  </a:cubicBezTo>
                  <a:cubicBezTo>
                    <a:pt x="5" y="18"/>
                    <a:pt x="6" y="18"/>
                    <a:pt x="7" y="17"/>
                  </a:cubicBezTo>
                  <a:cubicBezTo>
                    <a:pt x="7" y="17"/>
                    <a:pt x="8" y="18"/>
                    <a:pt x="8" y="18"/>
                  </a:cubicBezTo>
                  <a:close/>
                </a:path>
              </a:pathLst>
            </a:custGeom>
            <a:solidFill>
              <a:srgbClr val="DCA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2" name="Freeform 52"/>
            <p:cNvSpPr>
              <a:spLocks/>
            </p:cNvSpPr>
            <p:nvPr/>
          </p:nvSpPr>
          <p:spPr bwMode="auto">
            <a:xfrm>
              <a:off x="1361" y="660"/>
              <a:ext cx="128" cy="163"/>
            </a:xfrm>
            <a:custGeom>
              <a:avLst/>
              <a:gdLst>
                <a:gd name="T0" fmla="*/ 10 w 54"/>
                <a:gd name="T1" fmla="*/ 3 h 69"/>
                <a:gd name="T2" fmla="*/ 8 w 54"/>
                <a:gd name="T3" fmla="*/ 1 h 69"/>
                <a:gd name="T4" fmla="*/ 7 w 54"/>
                <a:gd name="T5" fmla="*/ 0 h 69"/>
                <a:gd name="T6" fmla="*/ 4 w 54"/>
                <a:gd name="T7" fmla="*/ 3 h 69"/>
                <a:gd name="T8" fmla="*/ 15 w 54"/>
                <a:gd name="T9" fmla="*/ 34 h 69"/>
                <a:gd name="T10" fmla="*/ 15 w 54"/>
                <a:gd name="T11" fmla="*/ 35 h 69"/>
                <a:gd name="T12" fmla="*/ 20 w 54"/>
                <a:gd name="T13" fmla="*/ 49 h 69"/>
                <a:gd name="T14" fmla="*/ 20 w 54"/>
                <a:gd name="T15" fmla="*/ 50 h 69"/>
                <a:gd name="T16" fmla="*/ 54 w 54"/>
                <a:gd name="T17" fmla="*/ 69 h 69"/>
                <a:gd name="T18" fmla="*/ 24 w 54"/>
                <a:gd name="T19" fmla="*/ 45 h 69"/>
                <a:gd name="T20" fmla="*/ 17 w 54"/>
                <a:gd name="T21" fmla="*/ 29 h 69"/>
                <a:gd name="T22" fmla="*/ 10 w 54"/>
                <a:gd name="T23" fmla="*/ 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69">
                  <a:moveTo>
                    <a:pt x="10" y="3"/>
                  </a:moveTo>
                  <a:cubicBezTo>
                    <a:pt x="10" y="2"/>
                    <a:pt x="9" y="2"/>
                    <a:pt x="8" y="1"/>
                  </a:cubicBezTo>
                  <a:cubicBezTo>
                    <a:pt x="8" y="1"/>
                    <a:pt x="7" y="0"/>
                    <a:pt x="7" y="0"/>
                  </a:cubicBezTo>
                  <a:cubicBezTo>
                    <a:pt x="6" y="1"/>
                    <a:pt x="5" y="1"/>
                    <a:pt x="4" y="3"/>
                  </a:cubicBezTo>
                  <a:cubicBezTo>
                    <a:pt x="0" y="13"/>
                    <a:pt x="4" y="24"/>
                    <a:pt x="15" y="34"/>
                  </a:cubicBezTo>
                  <a:cubicBezTo>
                    <a:pt x="15" y="34"/>
                    <a:pt x="15" y="35"/>
                    <a:pt x="15" y="35"/>
                  </a:cubicBezTo>
                  <a:cubicBezTo>
                    <a:pt x="15" y="40"/>
                    <a:pt x="17" y="45"/>
                    <a:pt x="20" y="49"/>
                  </a:cubicBezTo>
                  <a:cubicBezTo>
                    <a:pt x="20" y="50"/>
                    <a:pt x="20" y="50"/>
                    <a:pt x="20" y="50"/>
                  </a:cubicBezTo>
                  <a:cubicBezTo>
                    <a:pt x="34" y="62"/>
                    <a:pt x="45" y="68"/>
                    <a:pt x="54" y="69"/>
                  </a:cubicBezTo>
                  <a:cubicBezTo>
                    <a:pt x="24" y="45"/>
                    <a:pt x="24" y="45"/>
                    <a:pt x="24" y="45"/>
                  </a:cubicBezTo>
                  <a:cubicBezTo>
                    <a:pt x="17" y="29"/>
                    <a:pt x="17" y="29"/>
                    <a:pt x="17" y="29"/>
                  </a:cubicBezTo>
                  <a:cubicBezTo>
                    <a:pt x="9" y="19"/>
                    <a:pt x="6" y="10"/>
                    <a:pt x="10" y="3"/>
                  </a:cubicBezTo>
                  <a:close/>
                </a:path>
              </a:pathLst>
            </a:custGeom>
            <a:solidFill>
              <a:srgbClr val="F3DD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3" name="Freeform 53"/>
            <p:cNvSpPr>
              <a:spLocks noEditPoints="1"/>
            </p:cNvSpPr>
            <p:nvPr/>
          </p:nvSpPr>
          <p:spPr bwMode="auto">
            <a:xfrm>
              <a:off x="1401" y="780"/>
              <a:ext cx="90" cy="126"/>
            </a:xfrm>
            <a:custGeom>
              <a:avLst/>
              <a:gdLst>
                <a:gd name="T0" fmla="*/ 38 w 38"/>
                <a:gd name="T1" fmla="*/ 30 h 53"/>
                <a:gd name="T2" fmla="*/ 21 w 38"/>
                <a:gd name="T3" fmla="*/ 20 h 53"/>
                <a:gd name="T4" fmla="*/ 1 w 38"/>
                <a:gd name="T5" fmla="*/ 0 h 53"/>
                <a:gd name="T6" fmla="*/ 0 w 38"/>
                <a:gd name="T7" fmla="*/ 36 h 53"/>
                <a:gd name="T8" fmla="*/ 21 w 38"/>
                <a:gd name="T9" fmla="*/ 53 h 53"/>
                <a:gd name="T10" fmla="*/ 38 w 38"/>
                <a:gd name="T11" fmla="*/ 41 h 53"/>
                <a:gd name="T12" fmla="*/ 38 w 38"/>
                <a:gd name="T13" fmla="*/ 30 h 53"/>
                <a:gd name="T14" fmla="*/ 3 w 38"/>
                <a:gd name="T15" fmla="*/ 6 h 53"/>
                <a:gd name="T16" fmla="*/ 8 w 38"/>
                <a:gd name="T17" fmla="*/ 12 h 53"/>
                <a:gd name="T18" fmla="*/ 6 w 38"/>
                <a:gd name="T19" fmla="*/ 38 h 53"/>
                <a:gd name="T20" fmla="*/ 2 w 38"/>
                <a:gd name="T21" fmla="*/ 35 h 53"/>
                <a:gd name="T22" fmla="*/ 3 w 38"/>
                <a:gd name="T23" fmla="*/ 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 h="53">
                  <a:moveTo>
                    <a:pt x="38" y="30"/>
                  </a:moveTo>
                  <a:cubicBezTo>
                    <a:pt x="34" y="28"/>
                    <a:pt x="28" y="25"/>
                    <a:pt x="21" y="20"/>
                  </a:cubicBezTo>
                  <a:cubicBezTo>
                    <a:pt x="12" y="14"/>
                    <a:pt x="5" y="7"/>
                    <a:pt x="1" y="0"/>
                  </a:cubicBezTo>
                  <a:cubicBezTo>
                    <a:pt x="0" y="36"/>
                    <a:pt x="0" y="36"/>
                    <a:pt x="0" y="36"/>
                  </a:cubicBezTo>
                  <a:cubicBezTo>
                    <a:pt x="21" y="53"/>
                    <a:pt x="21" y="53"/>
                    <a:pt x="21" y="53"/>
                  </a:cubicBezTo>
                  <a:cubicBezTo>
                    <a:pt x="38" y="41"/>
                    <a:pt x="38" y="41"/>
                    <a:pt x="38" y="41"/>
                  </a:cubicBezTo>
                  <a:cubicBezTo>
                    <a:pt x="38" y="30"/>
                    <a:pt x="38" y="30"/>
                    <a:pt x="38" y="30"/>
                  </a:cubicBezTo>
                  <a:close/>
                  <a:moveTo>
                    <a:pt x="3" y="6"/>
                  </a:moveTo>
                  <a:cubicBezTo>
                    <a:pt x="4" y="8"/>
                    <a:pt x="6" y="10"/>
                    <a:pt x="8" y="12"/>
                  </a:cubicBezTo>
                  <a:cubicBezTo>
                    <a:pt x="6" y="38"/>
                    <a:pt x="6" y="38"/>
                    <a:pt x="6" y="38"/>
                  </a:cubicBezTo>
                  <a:cubicBezTo>
                    <a:pt x="2" y="35"/>
                    <a:pt x="2" y="35"/>
                    <a:pt x="2" y="35"/>
                  </a:cubicBezTo>
                  <a:cubicBezTo>
                    <a:pt x="3" y="6"/>
                    <a:pt x="3" y="6"/>
                    <a:pt x="3" y="6"/>
                  </a:cubicBezTo>
                  <a:close/>
                </a:path>
              </a:pathLst>
            </a:custGeom>
            <a:solidFill>
              <a:srgbClr val="DCA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4" name="Freeform 54"/>
            <p:cNvSpPr>
              <a:spLocks/>
            </p:cNvSpPr>
            <p:nvPr/>
          </p:nvSpPr>
          <p:spPr bwMode="auto">
            <a:xfrm>
              <a:off x="1406" y="795"/>
              <a:ext cx="14" cy="75"/>
            </a:xfrm>
            <a:custGeom>
              <a:avLst/>
              <a:gdLst>
                <a:gd name="T0" fmla="*/ 6 w 6"/>
                <a:gd name="T1" fmla="*/ 6 h 32"/>
                <a:gd name="T2" fmla="*/ 1 w 6"/>
                <a:gd name="T3" fmla="*/ 0 h 32"/>
                <a:gd name="T4" fmla="*/ 0 w 6"/>
                <a:gd name="T5" fmla="*/ 29 h 32"/>
                <a:gd name="T6" fmla="*/ 4 w 6"/>
                <a:gd name="T7" fmla="*/ 32 h 32"/>
                <a:gd name="T8" fmla="*/ 6 w 6"/>
                <a:gd name="T9" fmla="*/ 6 h 32"/>
              </a:gdLst>
              <a:ahLst/>
              <a:cxnLst>
                <a:cxn ang="0">
                  <a:pos x="T0" y="T1"/>
                </a:cxn>
                <a:cxn ang="0">
                  <a:pos x="T2" y="T3"/>
                </a:cxn>
                <a:cxn ang="0">
                  <a:pos x="T4" y="T5"/>
                </a:cxn>
                <a:cxn ang="0">
                  <a:pos x="T6" y="T7"/>
                </a:cxn>
                <a:cxn ang="0">
                  <a:pos x="T8" y="T9"/>
                </a:cxn>
              </a:cxnLst>
              <a:rect l="0" t="0" r="r" b="b"/>
              <a:pathLst>
                <a:path w="6" h="32">
                  <a:moveTo>
                    <a:pt x="6" y="6"/>
                  </a:moveTo>
                  <a:cubicBezTo>
                    <a:pt x="4" y="4"/>
                    <a:pt x="2" y="2"/>
                    <a:pt x="1" y="0"/>
                  </a:cubicBezTo>
                  <a:cubicBezTo>
                    <a:pt x="0" y="29"/>
                    <a:pt x="0" y="29"/>
                    <a:pt x="0" y="29"/>
                  </a:cubicBezTo>
                  <a:cubicBezTo>
                    <a:pt x="4" y="32"/>
                    <a:pt x="4" y="32"/>
                    <a:pt x="4" y="32"/>
                  </a:cubicBezTo>
                  <a:cubicBezTo>
                    <a:pt x="6" y="6"/>
                    <a:pt x="6" y="6"/>
                    <a:pt x="6" y="6"/>
                  </a:cubicBezTo>
                  <a:close/>
                </a:path>
              </a:pathLst>
            </a:custGeom>
            <a:solidFill>
              <a:srgbClr val="F3DD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5" name="Freeform 55"/>
            <p:cNvSpPr>
              <a:spLocks/>
            </p:cNvSpPr>
            <p:nvPr/>
          </p:nvSpPr>
          <p:spPr bwMode="auto">
            <a:xfrm>
              <a:off x="1337" y="844"/>
              <a:ext cx="114" cy="83"/>
            </a:xfrm>
            <a:custGeom>
              <a:avLst/>
              <a:gdLst>
                <a:gd name="T0" fmla="*/ 64 w 114"/>
                <a:gd name="T1" fmla="*/ 22 h 83"/>
                <a:gd name="T2" fmla="*/ 40 w 114"/>
                <a:gd name="T3" fmla="*/ 0 h 83"/>
                <a:gd name="T4" fmla="*/ 0 w 114"/>
                <a:gd name="T5" fmla="*/ 52 h 83"/>
                <a:gd name="T6" fmla="*/ 52 w 114"/>
                <a:gd name="T7" fmla="*/ 83 h 83"/>
                <a:gd name="T8" fmla="*/ 114 w 114"/>
                <a:gd name="T9" fmla="*/ 62 h 83"/>
                <a:gd name="T10" fmla="*/ 64 w 114"/>
                <a:gd name="T11" fmla="*/ 22 h 83"/>
                <a:gd name="T12" fmla="*/ 64 w 114"/>
                <a:gd name="T13" fmla="*/ 22 h 83"/>
              </a:gdLst>
              <a:ahLst/>
              <a:cxnLst>
                <a:cxn ang="0">
                  <a:pos x="T0" y="T1"/>
                </a:cxn>
                <a:cxn ang="0">
                  <a:pos x="T2" y="T3"/>
                </a:cxn>
                <a:cxn ang="0">
                  <a:pos x="T4" y="T5"/>
                </a:cxn>
                <a:cxn ang="0">
                  <a:pos x="T6" y="T7"/>
                </a:cxn>
                <a:cxn ang="0">
                  <a:pos x="T8" y="T9"/>
                </a:cxn>
                <a:cxn ang="0">
                  <a:pos x="T10" y="T11"/>
                </a:cxn>
                <a:cxn ang="0">
                  <a:pos x="T12" y="T13"/>
                </a:cxn>
              </a:cxnLst>
              <a:rect l="0" t="0" r="r" b="b"/>
              <a:pathLst>
                <a:path w="114" h="83">
                  <a:moveTo>
                    <a:pt x="64" y="22"/>
                  </a:moveTo>
                  <a:lnTo>
                    <a:pt x="40" y="0"/>
                  </a:lnTo>
                  <a:lnTo>
                    <a:pt x="0" y="52"/>
                  </a:lnTo>
                  <a:lnTo>
                    <a:pt x="52" y="83"/>
                  </a:lnTo>
                  <a:lnTo>
                    <a:pt x="114" y="62"/>
                  </a:lnTo>
                  <a:lnTo>
                    <a:pt x="64" y="22"/>
                  </a:lnTo>
                  <a:lnTo>
                    <a:pt x="64" y="22"/>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6" name="Freeform 56"/>
            <p:cNvSpPr>
              <a:spLocks/>
            </p:cNvSpPr>
            <p:nvPr/>
          </p:nvSpPr>
          <p:spPr bwMode="auto">
            <a:xfrm>
              <a:off x="1330" y="887"/>
              <a:ext cx="274" cy="90"/>
            </a:xfrm>
            <a:custGeom>
              <a:avLst/>
              <a:gdLst>
                <a:gd name="T0" fmla="*/ 0 w 116"/>
                <a:gd name="T1" fmla="*/ 4 h 38"/>
                <a:gd name="T2" fmla="*/ 22 w 116"/>
                <a:gd name="T3" fmla="*/ 26 h 38"/>
                <a:gd name="T4" fmla="*/ 54 w 116"/>
                <a:gd name="T5" fmla="*/ 15 h 38"/>
                <a:gd name="T6" fmla="*/ 90 w 116"/>
                <a:gd name="T7" fmla="*/ 38 h 38"/>
                <a:gd name="T8" fmla="*/ 98 w 116"/>
                <a:gd name="T9" fmla="*/ 25 h 38"/>
                <a:gd name="T10" fmla="*/ 112 w 116"/>
                <a:gd name="T11" fmla="*/ 35 h 38"/>
                <a:gd name="T12" fmla="*/ 116 w 116"/>
                <a:gd name="T13" fmla="*/ 28 h 38"/>
                <a:gd name="T14" fmla="*/ 107 w 116"/>
                <a:gd name="T15" fmla="*/ 19 h 38"/>
                <a:gd name="T16" fmla="*/ 110 w 116"/>
                <a:gd name="T17" fmla="*/ 27 h 38"/>
                <a:gd name="T18" fmla="*/ 74 w 116"/>
                <a:gd name="T19" fmla="*/ 0 h 38"/>
                <a:gd name="T20" fmla="*/ 88 w 116"/>
                <a:gd name="T21" fmla="*/ 18 h 38"/>
                <a:gd name="T22" fmla="*/ 91 w 116"/>
                <a:gd name="T23" fmla="*/ 33 h 38"/>
                <a:gd name="T24" fmla="*/ 74 w 116"/>
                <a:gd name="T25" fmla="*/ 14 h 38"/>
                <a:gd name="T26" fmla="*/ 68 w 116"/>
                <a:gd name="T27" fmla="*/ 8 h 38"/>
                <a:gd name="T28" fmla="*/ 51 w 116"/>
                <a:gd name="T29" fmla="*/ 8 h 38"/>
                <a:gd name="T30" fmla="*/ 25 w 116"/>
                <a:gd name="T31" fmla="*/ 17 h 38"/>
                <a:gd name="T32" fmla="*/ 3 w 116"/>
                <a:gd name="T33" fmla="*/ 4 h 38"/>
                <a:gd name="T34" fmla="*/ 0 w 116"/>
                <a:gd name="T35"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6" h="38">
                  <a:moveTo>
                    <a:pt x="0" y="4"/>
                  </a:moveTo>
                  <a:cubicBezTo>
                    <a:pt x="22" y="26"/>
                    <a:pt x="22" y="26"/>
                    <a:pt x="22" y="26"/>
                  </a:cubicBezTo>
                  <a:cubicBezTo>
                    <a:pt x="54" y="15"/>
                    <a:pt x="54" y="15"/>
                    <a:pt x="54" y="15"/>
                  </a:cubicBezTo>
                  <a:cubicBezTo>
                    <a:pt x="90" y="38"/>
                    <a:pt x="90" y="38"/>
                    <a:pt x="90" y="38"/>
                  </a:cubicBezTo>
                  <a:cubicBezTo>
                    <a:pt x="98" y="25"/>
                    <a:pt x="98" y="25"/>
                    <a:pt x="98" y="25"/>
                  </a:cubicBezTo>
                  <a:cubicBezTo>
                    <a:pt x="112" y="35"/>
                    <a:pt x="112" y="35"/>
                    <a:pt x="112" y="35"/>
                  </a:cubicBezTo>
                  <a:cubicBezTo>
                    <a:pt x="116" y="28"/>
                    <a:pt x="116" y="28"/>
                    <a:pt x="116" y="28"/>
                  </a:cubicBezTo>
                  <a:cubicBezTo>
                    <a:pt x="107" y="19"/>
                    <a:pt x="107" y="19"/>
                    <a:pt x="107" y="19"/>
                  </a:cubicBezTo>
                  <a:cubicBezTo>
                    <a:pt x="110" y="27"/>
                    <a:pt x="110" y="27"/>
                    <a:pt x="110" y="27"/>
                  </a:cubicBezTo>
                  <a:cubicBezTo>
                    <a:pt x="74" y="0"/>
                    <a:pt x="74" y="0"/>
                    <a:pt x="74" y="0"/>
                  </a:cubicBezTo>
                  <a:cubicBezTo>
                    <a:pt x="88" y="18"/>
                    <a:pt x="88" y="18"/>
                    <a:pt x="88" y="18"/>
                  </a:cubicBezTo>
                  <a:cubicBezTo>
                    <a:pt x="91" y="33"/>
                    <a:pt x="91" y="33"/>
                    <a:pt x="91" y="33"/>
                  </a:cubicBezTo>
                  <a:cubicBezTo>
                    <a:pt x="74" y="14"/>
                    <a:pt x="74" y="14"/>
                    <a:pt x="74" y="14"/>
                  </a:cubicBezTo>
                  <a:cubicBezTo>
                    <a:pt x="68" y="8"/>
                    <a:pt x="68" y="8"/>
                    <a:pt x="68" y="8"/>
                  </a:cubicBezTo>
                  <a:cubicBezTo>
                    <a:pt x="51" y="8"/>
                    <a:pt x="51" y="8"/>
                    <a:pt x="51" y="8"/>
                  </a:cubicBezTo>
                  <a:cubicBezTo>
                    <a:pt x="25" y="17"/>
                    <a:pt x="25" y="17"/>
                    <a:pt x="25" y="17"/>
                  </a:cubicBezTo>
                  <a:cubicBezTo>
                    <a:pt x="3" y="4"/>
                    <a:pt x="3" y="4"/>
                    <a:pt x="3" y="4"/>
                  </a:cubicBezTo>
                  <a:cubicBezTo>
                    <a:pt x="2" y="4"/>
                    <a:pt x="1" y="4"/>
                    <a:pt x="0" y="4"/>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7" name="Freeform 57"/>
            <p:cNvSpPr>
              <a:spLocks noEditPoints="1"/>
            </p:cNvSpPr>
            <p:nvPr/>
          </p:nvSpPr>
          <p:spPr bwMode="auto">
            <a:xfrm>
              <a:off x="1188" y="896"/>
              <a:ext cx="723" cy="444"/>
            </a:xfrm>
            <a:custGeom>
              <a:avLst/>
              <a:gdLst>
                <a:gd name="T0" fmla="*/ 82 w 306"/>
                <a:gd name="T1" fmla="*/ 22 h 188"/>
                <a:gd name="T2" fmla="*/ 60 w 306"/>
                <a:gd name="T3" fmla="*/ 0 h 188"/>
                <a:gd name="T4" fmla="*/ 48 w 306"/>
                <a:gd name="T5" fmla="*/ 3 h 188"/>
                <a:gd name="T6" fmla="*/ 26 w 306"/>
                <a:gd name="T7" fmla="*/ 30 h 188"/>
                <a:gd name="T8" fmla="*/ 5 w 306"/>
                <a:gd name="T9" fmla="*/ 105 h 188"/>
                <a:gd name="T10" fmla="*/ 0 w 306"/>
                <a:gd name="T11" fmla="*/ 135 h 188"/>
                <a:gd name="T12" fmla="*/ 59 w 306"/>
                <a:gd name="T13" fmla="*/ 152 h 188"/>
                <a:gd name="T14" fmla="*/ 79 w 306"/>
                <a:gd name="T15" fmla="*/ 136 h 188"/>
                <a:gd name="T16" fmla="*/ 89 w 306"/>
                <a:gd name="T17" fmla="*/ 131 h 188"/>
                <a:gd name="T18" fmla="*/ 61 w 306"/>
                <a:gd name="T19" fmla="*/ 109 h 188"/>
                <a:gd name="T20" fmla="*/ 43 w 306"/>
                <a:gd name="T21" fmla="*/ 105 h 188"/>
                <a:gd name="T22" fmla="*/ 87 w 306"/>
                <a:gd name="T23" fmla="*/ 53 h 188"/>
                <a:gd name="T24" fmla="*/ 70 w 306"/>
                <a:gd name="T25" fmla="*/ 97 h 188"/>
                <a:gd name="T26" fmla="*/ 89 w 306"/>
                <a:gd name="T27" fmla="*/ 131 h 188"/>
                <a:gd name="T28" fmla="*/ 89 w 306"/>
                <a:gd name="T29" fmla="*/ 143 h 188"/>
                <a:gd name="T30" fmla="*/ 147 w 306"/>
                <a:gd name="T31" fmla="*/ 188 h 188"/>
                <a:gd name="T32" fmla="*/ 186 w 306"/>
                <a:gd name="T33" fmla="*/ 178 h 188"/>
                <a:gd name="T34" fmla="*/ 186 w 306"/>
                <a:gd name="T35" fmla="*/ 119 h 188"/>
                <a:gd name="T36" fmla="*/ 177 w 306"/>
                <a:gd name="T37" fmla="*/ 66 h 188"/>
                <a:gd name="T38" fmla="*/ 177 w 306"/>
                <a:gd name="T39" fmla="*/ 36 h 188"/>
                <a:gd name="T40" fmla="*/ 183 w 306"/>
                <a:gd name="T41" fmla="*/ 59 h 188"/>
                <a:gd name="T42" fmla="*/ 207 w 306"/>
                <a:gd name="T43" fmla="*/ 97 h 188"/>
                <a:gd name="T44" fmla="*/ 256 w 306"/>
                <a:gd name="T45" fmla="*/ 115 h 188"/>
                <a:gd name="T46" fmla="*/ 292 w 306"/>
                <a:gd name="T47" fmla="*/ 146 h 188"/>
                <a:gd name="T48" fmla="*/ 306 w 306"/>
                <a:gd name="T49" fmla="*/ 129 h 188"/>
                <a:gd name="T50" fmla="*/ 239 w 306"/>
                <a:gd name="T51" fmla="*/ 85 h 188"/>
                <a:gd name="T52" fmla="*/ 176 w 306"/>
                <a:gd name="T53" fmla="*/ 24 h 188"/>
                <a:gd name="T54" fmla="*/ 172 w 306"/>
                <a:gd name="T55" fmla="*/ 31 h 188"/>
                <a:gd name="T56" fmla="*/ 158 w 306"/>
                <a:gd name="T57" fmla="*/ 21 h 188"/>
                <a:gd name="T58" fmla="*/ 150 w 306"/>
                <a:gd name="T59" fmla="*/ 34 h 188"/>
                <a:gd name="T60" fmla="*/ 114 w 306"/>
                <a:gd name="T61" fmla="*/ 11 h 188"/>
                <a:gd name="T62" fmla="*/ 82 w 306"/>
                <a:gd name="T63" fmla="*/ 22 h 188"/>
                <a:gd name="T64" fmla="*/ 41 w 306"/>
                <a:gd name="T65" fmla="*/ 21 h 188"/>
                <a:gd name="T66" fmla="*/ 63 w 306"/>
                <a:gd name="T67" fmla="*/ 21 h 188"/>
                <a:gd name="T68" fmla="*/ 7 w 306"/>
                <a:gd name="T69" fmla="*/ 132 h 188"/>
                <a:gd name="T70" fmla="*/ 41 w 306"/>
                <a:gd name="T71" fmla="*/ 21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6" h="188">
                  <a:moveTo>
                    <a:pt x="82" y="22"/>
                  </a:moveTo>
                  <a:cubicBezTo>
                    <a:pt x="60" y="0"/>
                    <a:pt x="60" y="0"/>
                    <a:pt x="60" y="0"/>
                  </a:cubicBezTo>
                  <a:cubicBezTo>
                    <a:pt x="55" y="0"/>
                    <a:pt x="51" y="1"/>
                    <a:pt x="48" y="3"/>
                  </a:cubicBezTo>
                  <a:cubicBezTo>
                    <a:pt x="37" y="7"/>
                    <a:pt x="30" y="16"/>
                    <a:pt x="26" y="30"/>
                  </a:cubicBezTo>
                  <a:cubicBezTo>
                    <a:pt x="5" y="105"/>
                    <a:pt x="5" y="105"/>
                    <a:pt x="5" y="105"/>
                  </a:cubicBezTo>
                  <a:cubicBezTo>
                    <a:pt x="0" y="135"/>
                    <a:pt x="0" y="135"/>
                    <a:pt x="0" y="135"/>
                  </a:cubicBezTo>
                  <a:cubicBezTo>
                    <a:pt x="20" y="150"/>
                    <a:pt x="40" y="155"/>
                    <a:pt x="59" y="152"/>
                  </a:cubicBezTo>
                  <a:cubicBezTo>
                    <a:pt x="63" y="146"/>
                    <a:pt x="69" y="140"/>
                    <a:pt x="79" y="136"/>
                  </a:cubicBezTo>
                  <a:cubicBezTo>
                    <a:pt x="82" y="134"/>
                    <a:pt x="86" y="133"/>
                    <a:pt x="89" y="131"/>
                  </a:cubicBezTo>
                  <a:cubicBezTo>
                    <a:pt x="61" y="109"/>
                    <a:pt x="61" y="109"/>
                    <a:pt x="61" y="109"/>
                  </a:cubicBezTo>
                  <a:cubicBezTo>
                    <a:pt x="43" y="105"/>
                    <a:pt x="43" y="105"/>
                    <a:pt x="43" y="105"/>
                  </a:cubicBezTo>
                  <a:cubicBezTo>
                    <a:pt x="87" y="53"/>
                    <a:pt x="87" y="53"/>
                    <a:pt x="87" y="53"/>
                  </a:cubicBezTo>
                  <a:cubicBezTo>
                    <a:pt x="70" y="97"/>
                    <a:pt x="70" y="97"/>
                    <a:pt x="70" y="97"/>
                  </a:cubicBezTo>
                  <a:cubicBezTo>
                    <a:pt x="89" y="131"/>
                    <a:pt x="89" y="131"/>
                    <a:pt x="89" y="131"/>
                  </a:cubicBezTo>
                  <a:cubicBezTo>
                    <a:pt x="89" y="143"/>
                    <a:pt x="89" y="143"/>
                    <a:pt x="89" y="143"/>
                  </a:cubicBezTo>
                  <a:cubicBezTo>
                    <a:pt x="147" y="188"/>
                    <a:pt x="147" y="188"/>
                    <a:pt x="147" y="188"/>
                  </a:cubicBezTo>
                  <a:cubicBezTo>
                    <a:pt x="186" y="178"/>
                    <a:pt x="186" y="178"/>
                    <a:pt x="186" y="178"/>
                  </a:cubicBezTo>
                  <a:cubicBezTo>
                    <a:pt x="186" y="119"/>
                    <a:pt x="186" y="119"/>
                    <a:pt x="186" y="119"/>
                  </a:cubicBezTo>
                  <a:cubicBezTo>
                    <a:pt x="195" y="103"/>
                    <a:pt x="192" y="85"/>
                    <a:pt x="177" y="66"/>
                  </a:cubicBezTo>
                  <a:cubicBezTo>
                    <a:pt x="177" y="36"/>
                    <a:pt x="177" y="36"/>
                    <a:pt x="177" y="36"/>
                  </a:cubicBezTo>
                  <a:cubicBezTo>
                    <a:pt x="183" y="59"/>
                    <a:pt x="183" y="59"/>
                    <a:pt x="183" y="59"/>
                  </a:cubicBezTo>
                  <a:cubicBezTo>
                    <a:pt x="196" y="71"/>
                    <a:pt x="204" y="84"/>
                    <a:pt x="207" y="97"/>
                  </a:cubicBezTo>
                  <a:cubicBezTo>
                    <a:pt x="256" y="115"/>
                    <a:pt x="256" y="115"/>
                    <a:pt x="256" y="115"/>
                  </a:cubicBezTo>
                  <a:cubicBezTo>
                    <a:pt x="292" y="146"/>
                    <a:pt x="292" y="146"/>
                    <a:pt x="292" y="146"/>
                  </a:cubicBezTo>
                  <a:cubicBezTo>
                    <a:pt x="296" y="141"/>
                    <a:pt x="300" y="135"/>
                    <a:pt x="306" y="129"/>
                  </a:cubicBezTo>
                  <a:cubicBezTo>
                    <a:pt x="239" y="85"/>
                    <a:pt x="239" y="85"/>
                    <a:pt x="239" y="85"/>
                  </a:cubicBezTo>
                  <a:cubicBezTo>
                    <a:pt x="176" y="24"/>
                    <a:pt x="176" y="24"/>
                    <a:pt x="176" y="24"/>
                  </a:cubicBezTo>
                  <a:cubicBezTo>
                    <a:pt x="172" y="31"/>
                    <a:pt x="172" y="31"/>
                    <a:pt x="172" y="31"/>
                  </a:cubicBezTo>
                  <a:cubicBezTo>
                    <a:pt x="158" y="21"/>
                    <a:pt x="158" y="21"/>
                    <a:pt x="158" y="21"/>
                  </a:cubicBezTo>
                  <a:cubicBezTo>
                    <a:pt x="150" y="34"/>
                    <a:pt x="150" y="34"/>
                    <a:pt x="150" y="34"/>
                  </a:cubicBezTo>
                  <a:cubicBezTo>
                    <a:pt x="114" y="11"/>
                    <a:pt x="114" y="11"/>
                    <a:pt x="114" y="11"/>
                  </a:cubicBezTo>
                  <a:cubicBezTo>
                    <a:pt x="82" y="22"/>
                    <a:pt x="82" y="22"/>
                    <a:pt x="82" y="22"/>
                  </a:cubicBezTo>
                  <a:close/>
                  <a:moveTo>
                    <a:pt x="41" y="21"/>
                  </a:moveTo>
                  <a:cubicBezTo>
                    <a:pt x="52" y="2"/>
                    <a:pt x="60" y="2"/>
                    <a:pt x="63" y="21"/>
                  </a:cubicBezTo>
                  <a:cubicBezTo>
                    <a:pt x="43" y="40"/>
                    <a:pt x="24" y="77"/>
                    <a:pt x="7" y="132"/>
                  </a:cubicBezTo>
                  <a:cubicBezTo>
                    <a:pt x="12" y="93"/>
                    <a:pt x="23" y="56"/>
                    <a:pt x="41" y="21"/>
                  </a:cubicBez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8" name="Freeform 58"/>
            <p:cNvSpPr>
              <a:spLocks/>
            </p:cNvSpPr>
            <p:nvPr/>
          </p:nvSpPr>
          <p:spPr bwMode="auto">
            <a:xfrm>
              <a:off x="1205" y="901"/>
              <a:ext cx="132" cy="307"/>
            </a:xfrm>
            <a:custGeom>
              <a:avLst/>
              <a:gdLst>
                <a:gd name="T0" fmla="*/ 56 w 56"/>
                <a:gd name="T1" fmla="*/ 19 h 130"/>
                <a:gd name="T2" fmla="*/ 34 w 56"/>
                <a:gd name="T3" fmla="*/ 19 h 130"/>
                <a:gd name="T4" fmla="*/ 0 w 56"/>
                <a:gd name="T5" fmla="*/ 130 h 130"/>
                <a:gd name="T6" fmla="*/ 56 w 56"/>
                <a:gd name="T7" fmla="*/ 19 h 130"/>
              </a:gdLst>
              <a:ahLst/>
              <a:cxnLst>
                <a:cxn ang="0">
                  <a:pos x="T0" y="T1"/>
                </a:cxn>
                <a:cxn ang="0">
                  <a:pos x="T2" y="T3"/>
                </a:cxn>
                <a:cxn ang="0">
                  <a:pos x="T4" y="T5"/>
                </a:cxn>
                <a:cxn ang="0">
                  <a:pos x="T6" y="T7"/>
                </a:cxn>
              </a:cxnLst>
              <a:rect l="0" t="0" r="r" b="b"/>
              <a:pathLst>
                <a:path w="56" h="130">
                  <a:moveTo>
                    <a:pt x="56" y="19"/>
                  </a:moveTo>
                  <a:cubicBezTo>
                    <a:pt x="53" y="0"/>
                    <a:pt x="45" y="0"/>
                    <a:pt x="34" y="19"/>
                  </a:cubicBezTo>
                  <a:cubicBezTo>
                    <a:pt x="16" y="54"/>
                    <a:pt x="5" y="91"/>
                    <a:pt x="0" y="130"/>
                  </a:cubicBezTo>
                  <a:cubicBezTo>
                    <a:pt x="17" y="75"/>
                    <a:pt x="36" y="38"/>
                    <a:pt x="56"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9" name="Freeform 59"/>
            <p:cNvSpPr>
              <a:spLocks/>
            </p:cNvSpPr>
            <p:nvPr/>
          </p:nvSpPr>
          <p:spPr bwMode="auto">
            <a:xfrm>
              <a:off x="1505" y="887"/>
              <a:ext cx="40" cy="78"/>
            </a:xfrm>
            <a:custGeom>
              <a:avLst/>
              <a:gdLst>
                <a:gd name="T0" fmla="*/ 0 w 40"/>
                <a:gd name="T1" fmla="*/ 0 h 78"/>
                <a:gd name="T2" fmla="*/ 0 w 40"/>
                <a:gd name="T3" fmla="*/ 33 h 78"/>
                <a:gd name="T4" fmla="*/ 40 w 40"/>
                <a:gd name="T5" fmla="*/ 78 h 78"/>
                <a:gd name="T6" fmla="*/ 33 w 40"/>
                <a:gd name="T7" fmla="*/ 42 h 78"/>
                <a:gd name="T8" fmla="*/ 0 w 40"/>
                <a:gd name="T9" fmla="*/ 0 h 78"/>
                <a:gd name="T10" fmla="*/ 0 w 40"/>
                <a:gd name="T11" fmla="*/ 0 h 78"/>
              </a:gdLst>
              <a:ahLst/>
              <a:cxnLst>
                <a:cxn ang="0">
                  <a:pos x="T0" y="T1"/>
                </a:cxn>
                <a:cxn ang="0">
                  <a:pos x="T2" y="T3"/>
                </a:cxn>
                <a:cxn ang="0">
                  <a:pos x="T4" y="T5"/>
                </a:cxn>
                <a:cxn ang="0">
                  <a:pos x="T6" y="T7"/>
                </a:cxn>
                <a:cxn ang="0">
                  <a:pos x="T8" y="T9"/>
                </a:cxn>
                <a:cxn ang="0">
                  <a:pos x="T10" y="T11"/>
                </a:cxn>
              </a:cxnLst>
              <a:rect l="0" t="0" r="r" b="b"/>
              <a:pathLst>
                <a:path w="40" h="78">
                  <a:moveTo>
                    <a:pt x="0" y="0"/>
                  </a:moveTo>
                  <a:lnTo>
                    <a:pt x="0" y="33"/>
                  </a:lnTo>
                  <a:lnTo>
                    <a:pt x="40" y="78"/>
                  </a:lnTo>
                  <a:lnTo>
                    <a:pt x="33" y="42"/>
                  </a:lnTo>
                  <a:lnTo>
                    <a:pt x="0" y="0"/>
                  </a:lnTo>
                  <a:lnTo>
                    <a:pt x="0" y="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0" name="Freeform 60"/>
            <p:cNvSpPr>
              <a:spLocks/>
            </p:cNvSpPr>
            <p:nvPr/>
          </p:nvSpPr>
          <p:spPr bwMode="auto">
            <a:xfrm>
              <a:off x="1290" y="1021"/>
              <a:ext cx="109" cy="185"/>
            </a:xfrm>
            <a:custGeom>
              <a:avLst/>
              <a:gdLst>
                <a:gd name="T0" fmla="*/ 43 w 109"/>
                <a:gd name="T1" fmla="*/ 133 h 185"/>
                <a:gd name="T2" fmla="*/ 109 w 109"/>
                <a:gd name="T3" fmla="*/ 185 h 185"/>
                <a:gd name="T4" fmla="*/ 64 w 109"/>
                <a:gd name="T5" fmla="*/ 104 h 185"/>
                <a:gd name="T6" fmla="*/ 104 w 109"/>
                <a:gd name="T7" fmla="*/ 0 h 185"/>
                <a:gd name="T8" fmla="*/ 0 w 109"/>
                <a:gd name="T9" fmla="*/ 123 h 185"/>
                <a:gd name="T10" fmla="*/ 43 w 109"/>
                <a:gd name="T11" fmla="*/ 133 h 185"/>
                <a:gd name="T12" fmla="*/ 43 w 109"/>
                <a:gd name="T13" fmla="*/ 133 h 185"/>
              </a:gdLst>
              <a:ahLst/>
              <a:cxnLst>
                <a:cxn ang="0">
                  <a:pos x="T0" y="T1"/>
                </a:cxn>
                <a:cxn ang="0">
                  <a:pos x="T2" y="T3"/>
                </a:cxn>
                <a:cxn ang="0">
                  <a:pos x="T4" y="T5"/>
                </a:cxn>
                <a:cxn ang="0">
                  <a:pos x="T6" y="T7"/>
                </a:cxn>
                <a:cxn ang="0">
                  <a:pos x="T8" y="T9"/>
                </a:cxn>
                <a:cxn ang="0">
                  <a:pos x="T10" y="T11"/>
                </a:cxn>
                <a:cxn ang="0">
                  <a:pos x="T12" y="T13"/>
                </a:cxn>
              </a:cxnLst>
              <a:rect l="0" t="0" r="r" b="b"/>
              <a:pathLst>
                <a:path w="109" h="185">
                  <a:moveTo>
                    <a:pt x="43" y="133"/>
                  </a:moveTo>
                  <a:lnTo>
                    <a:pt x="109" y="185"/>
                  </a:lnTo>
                  <a:lnTo>
                    <a:pt x="64" y="104"/>
                  </a:lnTo>
                  <a:lnTo>
                    <a:pt x="104" y="0"/>
                  </a:lnTo>
                  <a:lnTo>
                    <a:pt x="0" y="123"/>
                  </a:lnTo>
                  <a:lnTo>
                    <a:pt x="43" y="133"/>
                  </a:lnTo>
                  <a:lnTo>
                    <a:pt x="43" y="133"/>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2" name="Freeform 61"/>
            <p:cNvSpPr>
              <a:spLocks/>
            </p:cNvSpPr>
            <p:nvPr/>
          </p:nvSpPr>
          <p:spPr bwMode="auto">
            <a:xfrm>
              <a:off x="1375" y="1206"/>
              <a:ext cx="24" cy="28"/>
            </a:xfrm>
            <a:custGeom>
              <a:avLst/>
              <a:gdLst>
                <a:gd name="T0" fmla="*/ 10 w 10"/>
                <a:gd name="T1" fmla="*/ 0 h 12"/>
                <a:gd name="T2" fmla="*/ 0 w 10"/>
                <a:gd name="T3" fmla="*/ 5 h 12"/>
                <a:gd name="T4" fmla="*/ 10 w 10"/>
                <a:gd name="T5" fmla="*/ 12 h 12"/>
                <a:gd name="T6" fmla="*/ 10 w 10"/>
                <a:gd name="T7" fmla="*/ 0 h 12"/>
              </a:gdLst>
              <a:ahLst/>
              <a:cxnLst>
                <a:cxn ang="0">
                  <a:pos x="T0" y="T1"/>
                </a:cxn>
                <a:cxn ang="0">
                  <a:pos x="T2" y="T3"/>
                </a:cxn>
                <a:cxn ang="0">
                  <a:pos x="T4" y="T5"/>
                </a:cxn>
                <a:cxn ang="0">
                  <a:pos x="T6" y="T7"/>
                </a:cxn>
              </a:cxnLst>
              <a:rect l="0" t="0" r="r" b="b"/>
              <a:pathLst>
                <a:path w="10" h="12">
                  <a:moveTo>
                    <a:pt x="10" y="0"/>
                  </a:moveTo>
                  <a:cubicBezTo>
                    <a:pt x="7" y="2"/>
                    <a:pt x="3" y="3"/>
                    <a:pt x="0" y="5"/>
                  </a:cubicBezTo>
                  <a:cubicBezTo>
                    <a:pt x="10" y="12"/>
                    <a:pt x="10" y="12"/>
                    <a:pt x="10" y="12"/>
                  </a:cubicBezTo>
                  <a:cubicBezTo>
                    <a:pt x="10" y="0"/>
                    <a:pt x="10" y="0"/>
                    <a:pt x="10" y="0"/>
                  </a:cubicBez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3" name="Freeform 62"/>
            <p:cNvSpPr>
              <a:spLocks/>
            </p:cNvSpPr>
            <p:nvPr/>
          </p:nvSpPr>
          <p:spPr bwMode="auto">
            <a:xfrm>
              <a:off x="1328" y="1218"/>
              <a:ext cx="243" cy="200"/>
            </a:xfrm>
            <a:custGeom>
              <a:avLst/>
              <a:gdLst>
                <a:gd name="T0" fmla="*/ 30 w 103"/>
                <a:gd name="T1" fmla="*/ 7 h 85"/>
                <a:gd name="T2" fmla="*/ 20 w 103"/>
                <a:gd name="T3" fmla="*/ 0 h 85"/>
                <a:gd name="T4" fmla="*/ 0 w 103"/>
                <a:gd name="T5" fmla="*/ 16 h 85"/>
                <a:gd name="T6" fmla="*/ 65 w 103"/>
                <a:gd name="T7" fmla="*/ 51 h 85"/>
                <a:gd name="T8" fmla="*/ 103 w 103"/>
                <a:gd name="T9" fmla="*/ 85 h 85"/>
                <a:gd name="T10" fmla="*/ 96 w 103"/>
                <a:gd name="T11" fmla="*/ 62 h 85"/>
                <a:gd name="T12" fmla="*/ 88 w 103"/>
                <a:gd name="T13" fmla="*/ 52 h 85"/>
                <a:gd name="T14" fmla="*/ 30 w 103"/>
                <a:gd name="T15" fmla="*/ 7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85">
                  <a:moveTo>
                    <a:pt x="30" y="7"/>
                  </a:moveTo>
                  <a:cubicBezTo>
                    <a:pt x="20" y="0"/>
                    <a:pt x="20" y="0"/>
                    <a:pt x="20" y="0"/>
                  </a:cubicBezTo>
                  <a:cubicBezTo>
                    <a:pt x="10" y="4"/>
                    <a:pt x="4" y="10"/>
                    <a:pt x="0" y="16"/>
                  </a:cubicBezTo>
                  <a:cubicBezTo>
                    <a:pt x="65" y="51"/>
                    <a:pt x="65" y="51"/>
                    <a:pt x="65" y="51"/>
                  </a:cubicBezTo>
                  <a:cubicBezTo>
                    <a:pt x="83" y="62"/>
                    <a:pt x="96" y="73"/>
                    <a:pt x="103" y="85"/>
                  </a:cubicBezTo>
                  <a:cubicBezTo>
                    <a:pt x="102" y="77"/>
                    <a:pt x="100" y="70"/>
                    <a:pt x="96" y="62"/>
                  </a:cubicBezTo>
                  <a:cubicBezTo>
                    <a:pt x="94" y="59"/>
                    <a:pt x="91" y="55"/>
                    <a:pt x="88" y="52"/>
                  </a:cubicBezTo>
                  <a:cubicBezTo>
                    <a:pt x="30" y="7"/>
                    <a:pt x="30" y="7"/>
                    <a:pt x="30" y="7"/>
                  </a:cubicBezTo>
                  <a:close/>
                </a:path>
              </a:pathLst>
            </a:custGeom>
            <a:solidFill>
              <a:srgbClr val="DCA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4" name="Freeform 63"/>
            <p:cNvSpPr>
              <a:spLocks/>
            </p:cNvSpPr>
            <p:nvPr/>
          </p:nvSpPr>
          <p:spPr bwMode="auto">
            <a:xfrm>
              <a:off x="1505" y="887"/>
              <a:ext cx="85" cy="64"/>
            </a:xfrm>
            <a:custGeom>
              <a:avLst/>
              <a:gdLst>
                <a:gd name="T0" fmla="*/ 85 w 85"/>
                <a:gd name="T1" fmla="*/ 64 h 64"/>
                <a:gd name="T2" fmla="*/ 78 w 85"/>
                <a:gd name="T3" fmla="*/ 45 h 64"/>
                <a:gd name="T4" fmla="*/ 71 w 85"/>
                <a:gd name="T5" fmla="*/ 26 h 64"/>
                <a:gd name="T6" fmla="*/ 61 w 85"/>
                <a:gd name="T7" fmla="*/ 21 h 64"/>
                <a:gd name="T8" fmla="*/ 0 w 85"/>
                <a:gd name="T9" fmla="*/ 0 h 64"/>
                <a:gd name="T10" fmla="*/ 85 w 85"/>
                <a:gd name="T11" fmla="*/ 64 h 64"/>
                <a:gd name="T12" fmla="*/ 85 w 85"/>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85" h="64">
                  <a:moveTo>
                    <a:pt x="85" y="64"/>
                  </a:moveTo>
                  <a:lnTo>
                    <a:pt x="78" y="45"/>
                  </a:lnTo>
                  <a:lnTo>
                    <a:pt x="71" y="26"/>
                  </a:lnTo>
                  <a:lnTo>
                    <a:pt x="61" y="21"/>
                  </a:lnTo>
                  <a:lnTo>
                    <a:pt x="0" y="0"/>
                  </a:lnTo>
                  <a:lnTo>
                    <a:pt x="85" y="64"/>
                  </a:lnTo>
                  <a:lnTo>
                    <a:pt x="85" y="64"/>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5" name="Freeform 64"/>
            <p:cNvSpPr>
              <a:spLocks/>
            </p:cNvSpPr>
            <p:nvPr/>
          </p:nvSpPr>
          <p:spPr bwMode="auto">
            <a:xfrm>
              <a:off x="1536" y="981"/>
              <a:ext cx="342" cy="385"/>
            </a:xfrm>
            <a:custGeom>
              <a:avLst/>
              <a:gdLst>
                <a:gd name="T0" fmla="*/ 60 w 145"/>
                <a:gd name="T1" fmla="*/ 61 h 163"/>
                <a:gd name="T2" fmla="*/ 36 w 145"/>
                <a:gd name="T3" fmla="*/ 23 h 163"/>
                <a:gd name="T4" fmla="*/ 30 w 145"/>
                <a:gd name="T5" fmla="*/ 0 h 163"/>
                <a:gd name="T6" fmla="*/ 30 w 145"/>
                <a:gd name="T7" fmla="*/ 30 h 163"/>
                <a:gd name="T8" fmla="*/ 39 w 145"/>
                <a:gd name="T9" fmla="*/ 83 h 163"/>
                <a:gd name="T10" fmla="*/ 39 w 145"/>
                <a:gd name="T11" fmla="*/ 142 h 163"/>
                <a:gd name="T12" fmla="*/ 0 w 145"/>
                <a:gd name="T13" fmla="*/ 152 h 163"/>
                <a:gd name="T14" fmla="*/ 8 w 145"/>
                <a:gd name="T15" fmla="*/ 162 h 163"/>
                <a:gd name="T16" fmla="*/ 71 w 145"/>
                <a:gd name="T17" fmla="*/ 159 h 163"/>
                <a:gd name="T18" fmla="*/ 59 w 145"/>
                <a:gd name="T19" fmla="*/ 85 h 163"/>
                <a:gd name="T20" fmla="*/ 99 w 145"/>
                <a:gd name="T21" fmla="*/ 94 h 163"/>
                <a:gd name="T22" fmla="*/ 138 w 145"/>
                <a:gd name="T23" fmla="*/ 123 h 163"/>
                <a:gd name="T24" fmla="*/ 141 w 145"/>
                <a:gd name="T25" fmla="*/ 118 h 163"/>
                <a:gd name="T26" fmla="*/ 145 w 145"/>
                <a:gd name="T27" fmla="*/ 110 h 163"/>
                <a:gd name="T28" fmla="*/ 109 w 145"/>
                <a:gd name="T29" fmla="*/ 79 h 163"/>
                <a:gd name="T30" fmla="*/ 60 w 145"/>
                <a:gd name="T31" fmla="*/ 6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63">
                  <a:moveTo>
                    <a:pt x="60" y="61"/>
                  </a:moveTo>
                  <a:cubicBezTo>
                    <a:pt x="57" y="48"/>
                    <a:pt x="49" y="35"/>
                    <a:pt x="36" y="23"/>
                  </a:cubicBezTo>
                  <a:cubicBezTo>
                    <a:pt x="30" y="0"/>
                    <a:pt x="30" y="0"/>
                    <a:pt x="30" y="0"/>
                  </a:cubicBezTo>
                  <a:cubicBezTo>
                    <a:pt x="30" y="30"/>
                    <a:pt x="30" y="30"/>
                    <a:pt x="30" y="30"/>
                  </a:cubicBezTo>
                  <a:cubicBezTo>
                    <a:pt x="45" y="49"/>
                    <a:pt x="48" y="67"/>
                    <a:pt x="39" y="83"/>
                  </a:cubicBezTo>
                  <a:cubicBezTo>
                    <a:pt x="39" y="142"/>
                    <a:pt x="39" y="142"/>
                    <a:pt x="39" y="142"/>
                  </a:cubicBezTo>
                  <a:cubicBezTo>
                    <a:pt x="0" y="152"/>
                    <a:pt x="0" y="152"/>
                    <a:pt x="0" y="152"/>
                  </a:cubicBezTo>
                  <a:cubicBezTo>
                    <a:pt x="3" y="155"/>
                    <a:pt x="6" y="159"/>
                    <a:pt x="8" y="162"/>
                  </a:cubicBezTo>
                  <a:cubicBezTo>
                    <a:pt x="31" y="163"/>
                    <a:pt x="52" y="162"/>
                    <a:pt x="71" y="159"/>
                  </a:cubicBezTo>
                  <a:cubicBezTo>
                    <a:pt x="62" y="135"/>
                    <a:pt x="58" y="110"/>
                    <a:pt x="59" y="85"/>
                  </a:cubicBezTo>
                  <a:cubicBezTo>
                    <a:pt x="99" y="94"/>
                    <a:pt x="99" y="94"/>
                    <a:pt x="99" y="94"/>
                  </a:cubicBezTo>
                  <a:cubicBezTo>
                    <a:pt x="138" y="123"/>
                    <a:pt x="138" y="123"/>
                    <a:pt x="138" y="123"/>
                  </a:cubicBezTo>
                  <a:cubicBezTo>
                    <a:pt x="139" y="121"/>
                    <a:pt x="140" y="120"/>
                    <a:pt x="141" y="118"/>
                  </a:cubicBezTo>
                  <a:cubicBezTo>
                    <a:pt x="142" y="115"/>
                    <a:pt x="143" y="113"/>
                    <a:pt x="145" y="110"/>
                  </a:cubicBezTo>
                  <a:cubicBezTo>
                    <a:pt x="109" y="79"/>
                    <a:pt x="109" y="79"/>
                    <a:pt x="109" y="79"/>
                  </a:cubicBezTo>
                  <a:cubicBezTo>
                    <a:pt x="60" y="61"/>
                    <a:pt x="60" y="61"/>
                    <a:pt x="60" y="61"/>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6" name="Freeform 65"/>
            <p:cNvSpPr>
              <a:spLocks/>
            </p:cNvSpPr>
            <p:nvPr/>
          </p:nvSpPr>
          <p:spPr bwMode="auto">
            <a:xfrm>
              <a:off x="1555" y="1357"/>
              <a:ext cx="203" cy="106"/>
            </a:xfrm>
            <a:custGeom>
              <a:avLst/>
              <a:gdLst>
                <a:gd name="T0" fmla="*/ 0 w 86"/>
                <a:gd name="T1" fmla="*/ 3 h 45"/>
                <a:gd name="T2" fmla="*/ 7 w 86"/>
                <a:gd name="T3" fmla="*/ 26 h 45"/>
                <a:gd name="T4" fmla="*/ 7 w 86"/>
                <a:gd name="T5" fmla="*/ 33 h 45"/>
                <a:gd name="T6" fmla="*/ 23 w 86"/>
                <a:gd name="T7" fmla="*/ 45 h 45"/>
                <a:gd name="T8" fmla="*/ 86 w 86"/>
                <a:gd name="T9" fmla="*/ 24 h 45"/>
                <a:gd name="T10" fmla="*/ 63 w 86"/>
                <a:gd name="T11" fmla="*/ 0 h 45"/>
                <a:gd name="T12" fmla="*/ 0 w 86"/>
                <a:gd name="T13" fmla="*/ 3 h 45"/>
              </a:gdLst>
              <a:ahLst/>
              <a:cxnLst>
                <a:cxn ang="0">
                  <a:pos x="T0" y="T1"/>
                </a:cxn>
                <a:cxn ang="0">
                  <a:pos x="T2" y="T3"/>
                </a:cxn>
                <a:cxn ang="0">
                  <a:pos x="T4" y="T5"/>
                </a:cxn>
                <a:cxn ang="0">
                  <a:pos x="T6" y="T7"/>
                </a:cxn>
                <a:cxn ang="0">
                  <a:pos x="T8" y="T9"/>
                </a:cxn>
                <a:cxn ang="0">
                  <a:pos x="T10" y="T11"/>
                </a:cxn>
                <a:cxn ang="0">
                  <a:pos x="T12" y="T13"/>
                </a:cxn>
              </a:cxnLst>
              <a:rect l="0" t="0" r="r" b="b"/>
              <a:pathLst>
                <a:path w="86" h="45">
                  <a:moveTo>
                    <a:pt x="0" y="3"/>
                  </a:moveTo>
                  <a:cubicBezTo>
                    <a:pt x="4" y="11"/>
                    <a:pt x="6" y="18"/>
                    <a:pt x="7" y="26"/>
                  </a:cubicBezTo>
                  <a:cubicBezTo>
                    <a:pt x="7" y="28"/>
                    <a:pt x="7" y="31"/>
                    <a:pt x="7" y="33"/>
                  </a:cubicBezTo>
                  <a:cubicBezTo>
                    <a:pt x="23" y="45"/>
                    <a:pt x="23" y="45"/>
                    <a:pt x="23" y="45"/>
                  </a:cubicBezTo>
                  <a:cubicBezTo>
                    <a:pt x="86" y="24"/>
                    <a:pt x="86" y="24"/>
                    <a:pt x="86" y="24"/>
                  </a:cubicBezTo>
                  <a:cubicBezTo>
                    <a:pt x="63" y="0"/>
                    <a:pt x="63" y="0"/>
                    <a:pt x="63" y="0"/>
                  </a:cubicBezTo>
                  <a:cubicBezTo>
                    <a:pt x="44" y="3"/>
                    <a:pt x="23" y="4"/>
                    <a:pt x="0" y="3"/>
                  </a:cubicBezTo>
                  <a:close/>
                </a:path>
              </a:pathLst>
            </a:custGeom>
            <a:solidFill>
              <a:srgbClr val="8F71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7" name="Freeform 66"/>
            <p:cNvSpPr>
              <a:spLocks/>
            </p:cNvSpPr>
            <p:nvPr/>
          </p:nvSpPr>
          <p:spPr bwMode="auto">
            <a:xfrm>
              <a:off x="1318" y="1255"/>
              <a:ext cx="253" cy="180"/>
            </a:xfrm>
            <a:custGeom>
              <a:avLst/>
              <a:gdLst>
                <a:gd name="T0" fmla="*/ 107 w 107"/>
                <a:gd name="T1" fmla="*/ 76 h 76"/>
                <a:gd name="T2" fmla="*/ 107 w 107"/>
                <a:gd name="T3" fmla="*/ 69 h 76"/>
                <a:gd name="T4" fmla="*/ 69 w 107"/>
                <a:gd name="T5" fmla="*/ 35 h 76"/>
                <a:gd name="T6" fmla="*/ 4 w 107"/>
                <a:gd name="T7" fmla="*/ 0 h 76"/>
                <a:gd name="T8" fmla="*/ 8 w 107"/>
                <a:gd name="T9" fmla="*/ 28 h 76"/>
                <a:gd name="T10" fmla="*/ 77 w 107"/>
                <a:gd name="T11" fmla="*/ 55 h 76"/>
                <a:gd name="T12" fmla="*/ 107 w 107"/>
                <a:gd name="T13" fmla="*/ 76 h 76"/>
              </a:gdLst>
              <a:ahLst/>
              <a:cxnLst>
                <a:cxn ang="0">
                  <a:pos x="T0" y="T1"/>
                </a:cxn>
                <a:cxn ang="0">
                  <a:pos x="T2" y="T3"/>
                </a:cxn>
                <a:cxn ang="0">
                  <a:pos x="T4" y="T5"/>
                </a:cxn>
                <a:cxn ang="0">
                  <a:pos x="T6" y="T7"/>
                </a:cxn>
                <a:cxn ang="0">
                  <a:pos x="T8" y="T9"/>
                </a:cxn>
                <a:cxn ang="0">
                  <a:pos x="T10" y="T11"/>
                </a:cxn>
                <a:cxn ang="0">
                  <a:pos x="T12" y="T13"/>
                </a:cxn>
              </a:cxnLst>
              <a:rect l="0" t="0" r="r" b="b"/>
              <a:pathLst>
                <a:path w="107" h="76">
                  <a:moveTo>
                    <a:pt x="107" y="76"/>
                  </a:moveTo>
                  <a:cubicBezTo>
                    <a:pt x="107" y="74"/>
                    <a:pt x="107" y="71"/>
                    <a:pt x="107" y="69"/>
                  </a:cubicBezTo>
                  <a:cubicBezTo>
                    <a:pt x="100" y="57"/>
                    <a:pt x="87" y="46"/>
                    <a:pt x="69" y="35"/>
                  </a:cubicBezTo>
                  <a:cubicBezTo>
                    <a:pt x="4" y="0"/>
                    <a:pt x="4" y="0"/>
                    <a:pt x="4" y="0"/>
                  </a:cubicBezTo>
                  <a:cubicBezTo>
                    <a:pt x="0" y="8"/>
                    <a:pt x="1" y="17"/>
                    <a:pt x="8" y="28"/>
                  </a:cubicBezTo>
                  <a:cubicBezTo>
                    <a:pt x="36" y="32"/>
                    <a:pt x="59" y="41"/>
                    <a:pt x="77" y="55"/>
                  </a:cubicBezTo>
                  <a:cubicBezTo>
                    <a:pt x="107" y="76"/>
                    <a:pt x="107" y="76"/>
                    <a:pt x="107" y="76"/>
                  </a:cubicBezTo>
                  <a:close/>
                </a:path>
              </a:pathLst>
            </a:custGeom>
            <a:solidFill>
              <a:srgbClr val="A56E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8" name="Freeform 67"/>
            <p:cNvSpPr>
              <a:spLocks/>
            </p:cNvSpPr>
            <p:nvPr/>
          </p:nvSpPr>
          <p:spPr bwMode="auto">
            <a:xfrm>
              <a:off x="1181" y="1215"/>
              <a:ext cx="156" cy="107"/>
            </a:xfrm>
            <a:custGeom>
              <a:avLst/>
              <a:gdLst>
                <a:gd name="T0" fmla="*/ 19 w 66"/>
                <a:gd name="T1" fmla="*/ 38 h 45"/>
                <a:gd name="T2" fmla="*/ 66 w 66"/>
                <a:gd name="T3" fmla="*/ 45 h 45"/>
                <a:gd name="T4" fmla="*/ 62 w 66"/>
                <a:gd name="T5" fmla="*/ 17 h 45"/>
                <a:gd name="T6" fmla="*/ 3 w 66"/>
                <a:gd name="T7" fmla="*/ 0 h 45"/>
                <a:gd name="T8" fmla="*/ 19 w 66"/>
                <a:gd name="T9" fmla="*/ 38 h 45"/>
              </a:gdLst>
              <a:ahLst/>
              <a:cxnLst>
                <a:cxn ang="0">
                  <a:pos x="T0" y="T1"/>
                </a:cxn>
                <a:cxn ang="0">
                  <a:pos x="T2" y="T3"/>
                </a:cxn>
                <a:cxn ang="0">
                  <a:pos x="T4" y="T5"/>
                </a:cxn>
                <a:cxn ang="0">
                  <a:pos x="T6" y="T7"/>
                </a:cxn>
                <a:cxn ang="0">
                  <a:pos x="T8" y="T9"/>
                </a:cxn>
              </a:cxnLst>
              <a:rect l="0" t="0" r="r" b="b"/>
              <a:pathLst>
                <a:path w="66" h="45">
                  <a:moveTo>
                    <a:pt x="19" y="38"/>
                  </a:moveTo>
                  <a:cubicBezTo>
                    <a:pt x="66" y="45"/>
                    <a:pt x="66" y="45"/>
                    <a:pt x="66" y="45"/>
                  </a:cubicBezTo>
                  <a:cubicBezTo>
                    <a:pt x="59" y="34"/>
                    <a:pt x="58" y="25"/>
                    <a:pt x="62" y="17"/>
                  </a:cubicBezTo>
                  <a:cubicBezTo>
                    <a:pt x="43" y="20"/>
                    <a:pt x="23" y="15"/>
                    <a:pt x="3" y="0"/>
                  </a:cubicBezTo>
                  <a:cubicBezTo>
                    <a:pt x="0" y="18"/>
                    <a:pt x="6" y="31"/>
                    <a:pt x="19" y="3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9" name="Freeform 68"/>
            <p:cNvSpPr>
              <a:spLocks noEditPoints="1"/>
            </p:cNvSpPr>
            <p:nvPr/>
          </p:nvSpPr>
          <p:spPr bwMode="auto">
            <a:xfrm>
              <a:off x="1217" y="1329"/>
              <a:ext cx="822" cy="458"/>
            </a:xfrm>
            <a:custGeom>
              <a:avLst/>
              <a:gdLst>
                <a:gd name="T0" fmla="*/ 90 w 348"/>
                <a:gd name="T1" fmla="*/ 22 h 194"/>
                <a:gd name="T2" fmla="*/ 0 w 348"/>
                <a:gd name="T3" fmla="*/ 0 h 194"/>
                <a:gd name="T4" fmla="*/ 58 w 348"/>
                <a:gd name="T5" fmla="*/ 133 h 194"/>
                <a:gd name="T6" fmla="*/ 190 w 348"/>
                <a:gd name="T7" fmla="*/ 187 h 194"/>
                <a:gd name="T8" fmla="*/ 215 w 348"/>
                <a:gd name="T9" fmla="*/ 186 h 194"/>
                <a:gd name="T10" fmla="*/ 219 w 348"/>
                <a:gd name="T11" fmla="*/ 186 h 194"/>
                <a:gd name="T12" fmla="*/ 228 w 348"/>
                <a:gd name="T13" fmla="*/ 186 h 194"/>
                <a:gd name="T14" fmla="*/ 240 w 348"/>
                <a:gd name="T15" fmla="*/ 186 h 194"/>
                <a:gd name="T16" fmla="*/ 348 w 348"/>
                <a:gd name="T17" fmla="*/ 181 h 194"/>
                <a:gd name="T18" fmla="*/ 239 w 348"/>
                <a:gd name="T19" fmla="*/ 141 h 194"/>
                <a:gd name="T20" fmla="*/ 90 w 348"/>
                <a:gd name="T21" fmla="*/ 22 h 194"/>
                <a:gd name="T22" fmla="*/ 21 w 348"/>
                <a:gd name="T23" fmla="*/ 12 h 194"/>
                <a:gd name="T24" fmla="*/ 38 w 348"/>
                <a:gd name="T25" fmla="*/ 15 h 194"/>
                <a:gd name="T26" fmla="*/ 162 w 348"/>
                <a:gd name="T27" fmla="*/ 179 h 194"/>
                <a:gd name="T28" fmla="*/ 72 w 348"/>
                <a:gd name="T29" fmla="*/ 129 h 194"/>
                <a:gd name="T30" fmla="*/ 21 w 348"/>
                <a:gd name="T31" fmla="*/ 1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8" h="194">
                  <a:moveTo>
                    <a:pt x="90" y="22"/>
                  </a:moveTo>
                  <a:cubicBezTo>
                    <a:pt x="66" y="8"/>
                    <a:pt x="36" y="1"/>
                    <a:pt x="0" y="0"/>
                  </a:cubicBezTo>
                  <a:cubicBezTo>
                    <a:pt x="58" y="133"/>
                    <a:pt x="58" y="133"/>
                    <a:pt x="58" y="133"/>
                  </a:cubicBezTo>
                  <a:cubicBezTo>
                    <a:pt x="88" y="176"/>
                    <a:pt x="132" y="194"/>
                    <a:pt x="190" y="187"/>
                  </a:cubicBezTo>
                  <a:cubicBezTo>
                    <a:pt x="215" y="186"/>
                    <a:pt x="215" y="186"/>
                    <a:pt x="215" y="186"/>
                  </a:cubicBezTo>
                  <a:cubicBezTo>
                    <a:pt x="219" y="186"/>
                    <a:pt x="219" y="186"/>
                    <a:pt x="219" y="186"/>
                  </a:cubicBezTo>
                  <a:cubicBezTo>
                    <a:pt x="228" y="186"/>
                    <a:pt x="228" y="186"/>
                    <a:pt x="228" y="186"/>
                  </a:cubicBezTo>
                  <a:cubicBezTo>
                    <a:pt x="240" y="186"/>
                    <a:pt x="240" y="186"/>
                    <a:pt x="240" y="186"/>
                  </a:cubicBezTo>
                  <a:cubicBezTo>
                    <a:pt x="348" y="181"/>
                    <a:pt x="348" y="181"/>
                    <a:pt x="348" y="181"/>
                  </a:cubicBezTo>
                  <a:cubicBezTo>
                    <a:pt x="312" y="182"/>
                    <a:pt x="276" y="168"/>
                    <a:pt x="239" y="141"/>
                  </a:cubicBezTo>
                  <a:cubicBezTo>
                    <a:pt x="90" y="22"/>
                    <a:pt x="90" y="22"/>
                    <a:pt x="90" y="22"/>
                  </a:cubicBezTo>
                  <a:close/>
                  <a:moveTo>
                    <a:pt x="21" y="12"/>
                  </a:moveTo>
                  <a:cubicBezTo>
                    <a:pt x="38" y="15"/>
                    <a:pt x="38" y="15"/>
                    <a:pt x="38" y="15"/>
                  </a:cubicBezTo>
                  <a:cubicBezTo>
                    <a:pt x="56" y="94"/>
                    <a:pt x="98" y="149"/>
                    <a:pt x="162" y="179"/>
                  </a:cubicBezTo>
                  <a:cubicBezTo>
                    <a:pt x="128" y="178"/>
                    <a:pt x="98" y="162"/>
                    <a:pt x="72" y="129"/>
                  </a:cubicBezTo>
                  <a:cubicBezTo>
                    <a:pt x="50" y="92"/>
                    <a:pt x="33" y="53"/>
                    <a:pt x="21" y="12"/>
                  </a:cubicBezTo>
                  <a:close/>
                </a:path>
              </a:pathLst>
            </a:custGeom>
            <a:solidFill>
              <a:srgbClr val="C1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0" name="Freeform 69"/>
            <p:cNvSpPr>
              <a:spLocks/>
            </p:cNvSpPr>
            <p:nvPr/>
          </p:nvSpPr>
          <p:spPr bwMode="auto">
            <a:xfrm>
              <a:off x="1266" y="1357"/>
              <a:ext cx="334" cy="395"/>
            </a:xfrm>
            <a:custGeom>
              <a:avLst/>
              <a:gdLst>
                <a:gd name="T0" fmla="*/ 17 w 141"/>
                <a:gd name="T1" fmla="*/ 3 h 167"/>
                <a:gd name="T2" fmla="*/ 0 w 141"/>
                <a:gd name="T3" fmla="*/ 0 h 167"/>
                <a:gd name="T4" fmla="*/ 51 w 141"/>
                <a:gd name="T5" fmla="*/ 117 h 167"/>
                <a:gd name="T6" fmla="*/ 141 w 141"/>
                <a:gd name="T7" fmla="*/ 167 h 167"/>
                <a:gd name="T8" fmla="*/ 17 w 141"/>
                <a:gd name="T9" fmla="*/ 3 h 167"/>
              </a:gdLst>
              <a:ahLst/>
              <a:cxnLst>
                <a:cxn ang="0">
                  <a:pos x="T0" y="T1"/>
                </a:cxn>
                <a:cxn ang="0">
                  <a:pos x="T2" y="T3"/>
                </a:cxn>
                <a:cxn ang="0">
                  <a:pos x="T4" y="T5"/>
                </a:cxn>
                <a:cxn ang="0">
                  <a:pos x="T6" y="T7"/>
                </a:cxn>
                <a:cxn ang="0">
                  <a:pos x="T8" y="T9"/>
                </a:cxn>
              </a:cxnLst>
              <a:rect l="0" t="0" r="r" b="b"/>
              <a:pathLst>
                <a:path w="141" h="167">
                  <a:moveTo>
                    <a:pt x="17" y="3"/>
                  </a:moveTo>
                  <a:cubicBezTo>
                    <a:pt x="0" y="0"/>
                    <a:pt x="0" y="0"/>
                    <a:pt x="0" y="0"/>
                  </a:cubicBezTo>
                  <a:cubicBezTo>
                    <a:pt x="12" y="41"/>
                    <a:pt x="29" y="80"/>
                    <a:pt x="51" y="117"/>
                  </a:cubicBezTo>
                  <a:cubicBezTo>
                    <a:pt x="77" y="150"/>
                    <a:pt x="107" y="166"/>
                    <a:pt x="141" y="167"/>
                  </a:cubicBezTo>
                  <a:cubicBezTo>
                    <a:pt x="77" y="137"/>
                    <a:pt x="35" y="82"/>
                    <a:pt x="17" y="3"/>
                  </a:cubicBezTo>
                  <a:close/>
                </a:path>
              </a:pathLst>
            </a:custGeom>
            <a:solidFill>
              <a:srgbClr val="FC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1" name="Freeform 70"/>
            <p:cNvSpPr>
              <a:spLocks/>
            </p:cNvSpPr>
            <p:nvPr/>
          </p:nvSpPr>
          <p:spPr bwMode="auto">
            <a:xfrm>
              <a:off x="1725" y="1768"/>
              <a:ext cx="9" cy="432"/>
            </a:xfrm>
            <a:custGeom>
              <a:avLst/>
              <a:gdLst>
                <a:gd name="T0" fmla="*/ 9 w 9"/>
                <a:gd name="T1" fmla="*/ 0 h 432"/>
                <a:gd name="T2" fmla="*/ 0 w 9"/>
                <a:gd name="T3" fmla="*/ 0 h 432"/>
                <a:gd name="T4" fmla="*/ 0 w 9"/>
                <a:gd name="T5" fmla="*/ 326 h 432"/>
                <a:gd name="T6" fmla="*/ 0 w 9"/>
                <a:gd name="T7" fmla="*/ 432 h 432"/>
                <a:gd name="T8" fmla="*/ 9 w 9"/>
                <a:gd name="T9" fmla="*/ 432 h 432"/>
                <a:gd name="T10" fmla="*/ 9 w 9"/>
                <a:gd name="T11" fmla="*/ 0 h 432"/>
                <a:gd name="T12" fmla="*/ 9 w 9"/>
                <a:gd name="T13" fmla="*/ 0 h 432"/>
              </a:gdLst>
              <a:ahLst/>
              <a:cxnLst>
                <a:cxn ang="0">
                  <a:pos x="T0" y="T1"/>
                </a:cxn>
                <a:cxn ang="0">
                  <a:pos x="T2" y="T3"/>
                </a:cxn>
                <a:cxn ang="0">
                  <a:pos x="T4" y="T5"/>
                </a:cxn>
                <a:cxn ang="0">
                  <a:pos x="T6" y="T7"/>
                </a:cxn>
                <a:cxn ang="0">
                  <a:pos x="T8" y="T9"/>
                </a:cxn>
                <a:cxn ang="0">
                  <a:pos x="T10" y="T11"/>
                </a:cxn>
                <a:cxn ang="0">
                  <a:pos x="T12" y="T13"/>
                </a:cxn>
              </a:cxnLst>
              <a:rect l="0" t="0" r="r" b="b"/>
              <a:pathLst>
                <a:path w="9" h="432">
                  <a:moveTo>
                    <a:pt x="9" y="0"/>
                  </a:moveTo>
                  <a:lnTo>
                    <a:pt x="0" y="0"/>
                  </a:lnTo>
                  <a:lnTo>
                    <a:pt x="0" y="326"/>
                  </a:lnTo>
                  <a:lnTo>
                    <a:pt x="0" y="432"/>
                  </a:lnTo>
                  <a:lnTo>
                    <a:pt x="9" y="432"/>
                  </a:lnTo>
                  <a:lnTo>
                    <a:pt x="9" y="0"/>
                  </a:lnTo>
                  <a:lnTo>
                    <a:pt x="9" y="0"/>
                  </a:lnTo>
                  <a:close/>
                </a:path>
              </a:pathLst>
            </a:custGeom>
            <a:solidFill>
              <a:srgbClr val="E1E1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2" name="Freeform 71"/>
            <p:cNvSpPr>
              <a:spLocks/>
            </p:cNvSpPr>
            <p:nvPr/>
          </p:nvSpPr>
          <p:spPr bwMode="auto">
            <a:xfrm>
              <a:off x="1755" y="1768"/>
              <a:ext cx="29" cy="432"/>
            </a:xfrm>
            <a:custGeom>
              <a:avLst/>
              <a:gdLst>
                <a:gd name="T0" fmla="*/ 29 w 29"/>
                <a:gd name="T1" fmla="*/ 0 h 432"/>
                <a:gd name="T2" fmla="*/ 0 w 29"/>
                <a:gd name="T3" fmla="*/ 0 h 432"/>
                <a:gd name="T4" fmla="*/ 0 w 29"/>
                <a:gd name="T5" fmla="*/ 432 h 432"/>
                <a:gd name="T6" fmla="*/ 26 w 29"/>
                <a:gd name="T7" fmla="*/ 432 h 432"/>
                <a:gd name="T8" fmla="*/ 29 w 29"/>
                <a:gd name="T9" fmla="*/ 326 h 432"/>
                <a:gd name="T10" fmla="*/ 29 w 29"/>
                <a:gd name="T11" fmla="*/ 0 h 432"/>
                <a:gd name="T12" fmla="*/ 29 w 29"/>
                <a:gd name="T13" fmla="*/ 0 h 432"/>
              </a:gdLst>
              <a:ahLst/>
              <a:cxnLst>
                <a:cxn ang="0">
                  <a:pos x="T0" y="T1"/>
                </a:cxn>
                <a:cxn ang="0">
                  <a:pos x="T2" y="T3"/>
                </a:cxn>
                <a:cxn ang="0">
                  <a:pos x="T4" y="T5"/>
                </a:cxn>
                <a:cxn ang="0">
                  <a:pos x="T6" y="T7"/>
                </a:cxn>
                <a:cxn ang="0">
                  <a:pos x="T8" y="T9"/>
                </a:cxn>
                <a:cxn ang="0">
                  <a:pos x="T10" y="T11"/>
                </a:cxn>
                <a:cxn ang="0">
                  <a:pos x="T12" y="T13"/>
                </a:cxn>
              </a:cxnLst>
              <a:rect l="0" t="0" r="r" b="b"/>
              <a:pathLst>
                <a:path w="29" h="432">
                  <a:moveTo>
                    <a:pt x="29" y="0"/>
                  </a:moveTo>
                  <a:lnTo>
                    <a:pt x="0" y="0"/>
                  </a:lnTo>
                  <a:lnTo>
                    <a:pt x="0" y="432"/>
                  </a:lnTo>
                  <a:lnTo>
                    <a:pt x="26" y="432"/>
                  </a:lnTo>
                  <a:lnTo>
                    <a:pt x="29" y="326"/>
                  </a:lnTo>
                  <a:lnTo>
                    <a:pt x="29" y="0"/>
                  </a:lnTo>
                  <a:lnTo>
                    <a:pt x="29" y="0"/>
                  </a:lnTo>
                  <a:close/>
                </a:path>
              </a:pathLst>
            </a:custGeom>
            <a:solidFill>
              <a:srgbClr val="E1E1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3" name="Freeform 72"/>
            <p:cNvSpPr>
              <a:spLocks/>
            </p:cNvSpPr>
            <p:nvPr/>
          </p:nvSpPr>
          <p:spPr bwMode="auto">
            <a:xfrm>
              <a:off x="1734" y="1768"/>
              <a:ext cx="21" cy="432"/>
            </a:xfrm>
            <a:custGeom>
              <a:avLst/>
              <a:gdLst>
                <a:gd name="T0" fmla="*/ 21 w 21"/>
                <a:gd name="T1" fmla="*/ 0 h 432"/>
                <a:gd name="T2" fmla="*/ 0 w 21"/>
                <a:gd name="T3" fmla="*/ 0 h 432"/>
                <a:gd name="T4" fmla="*/ 0 w 21"/>
                <a:gd name="T5" fmla="*/ 432 h 432"/>
                <a:gd name="T6" fmla="*/ 21 w 21"/>
                <a:gd name="T7" fmla="*/ 432 h 432"/>
                <a:gd name="T8" fmla="*/ 21 w 21"/>
                <a:gd name="T9" fmla="*/ 0 h 432"/>
                <a:gd name="T10" fmla="*/ 21 w 21"/>
                <a:gd name="T11" fmla="*/ 0 h 432"/>
              </a:gdLst>
              <a:ahLst/>
              <a:cxnLst>
                <a:cxn ang="0">
                  <a:pos x="T0" y="T1"/>
                </a:cxn>
                <a:cxn ang="0">
                  <a:pos x="T2" y="T3"/>
                </a:cxn>
                <a:cxn ang="0">
                  <a:pos x="T4" y="T5"/>
                </a:cxn>
                <a:cxn ang="0">
                  <a:pos x="T6" y="T7"/>
                </a:cxn>
                <a:cxn ang="0">
                  <a:pos x="T8" y="T9"/>
                </a:cxn>
                <a:cxn ang="0">
                  <a:pos x="T10" y="T11"/>
                </a:cxn>
              </a:cxnLst>
              <a:rect l="0" t="0" r="r" b="b"/>
              <a:pathLst>
                <a:path w="21" h="432">
                  <a:moveTo>
                    <a:pt x="21" y="0"/>
                  </a:moveTo>
                  <a:lnTo>
                    <a:pt x="0" y="0"/>
                  </a:lnTo>
                  <a:lnTo>
                    <a:pt x="0" y="432"/>
                  </a:lnTo>
                  <a:lnTo>
                    <a:pt x="21" y="432"/>
                  </a:lnTo>
                  <a:lnTo>
                    <a:pt x="21" y="0"/>
                  </a:lnTo>
                  <a:lnTo>
                    <a:pt x="21" y="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4" name="Freeform 73"/>
            <p:cNvSpPr>
              <a:spLocks noEditPoints="1"/>
            </p:cNvSpPr>
            <p:nvPr/>
          </p:nvSpPr>
          <p:spPr bwMode="auto">
            <a:xfrm>
              <a:off x="1415" y="2094"/>
              <a:ext cx="553" cy="196"/>
            </a:xfrm>
            <a:custGeom>
              <a:avLst/>
              <a:gdLst>
                <a:gd name="T0" fmla="*/ 197 w 234"/>
                <a:gd name="T1" fmla="*/ 2 h 83"/>
                <a:gd name="T2" fmla="*/ 156 w 234"/>
                <a:gd name="T3" fmla="*/ 0 h 83"/>
                <a:gd name="T4" fmla="*/ 155 w 234"/>
                <a:gd name="T5" fmla="*/ 45 h 83"/>
                <a:gd name="T6" fmla="*/ 144 w 234"/>
                <a:gd name="T7" fmla="*/ 45 h 83"/>
                <a:gd name="T8" fmla="*/ 135 w 234"/>
                <a:gd name="T9" fmla="*/ 45 h 83"/>
                <a:gd name="T10" fmla="*/ 131 w 234"/>
                <a:gd name="T11" fmla="*/ 45 h 83"/>
                <a:gd name="T12" fmla="*/ 131 w 234"/>
                <a:gd name="T13" fmla="*/ 0 h 83"/>
                <a:gd name="T14" fmla="*/ 45 w 234"/>
                <a:gd name="T15" fmla="*/ 15 h 83"/>
                <a:gd name="T16" fmla="*/ 4 w 234"/>
                <a:gd name="T17" fmla="*/ 50 h 83"/>
                <a:gd name="T18" fmla="*/ 4 w 234"/>
                <a:gd name="T19" fmla="*/ 50 h 83"/>
                <a:gd name="T20" fmla="*/ 4 w 234"/>
                <a:gd name="T21" fmla="*/ 51 h 83"/>
                <a:gd name="T22" fmla="*/ 4 w 234"/>
                <a:gd name="T23" fmla="*/ 51 h 83"/>
                <a:gd name="T24" fmla="*/ 6 w 234"/>
                <a:gd name="T25" fmla="*/ 57 h 83"/>
                <a:gd name="T26" fmla="*/ 36 w 234"/>
                <a:gd name="T27" fmla="*/ 80 h 83"/>
                <a:gd name="T28" fmla="*/ 218 w 234"/>
                <a:gd name="T29" fmla="*/ 35 h 83"/>
                <a:gd name="T30" fmla="*/ 197 w 234"/>
                <a:gd name="T31" fmla="*/ 2 h 83"/>
                <a:gd name="T32" fmla="*/ 119 w 234"/>
                <a:gd name="T33" fmla="*/ 8 h 83"/>
                <a:gd name="T34" fmla="*/ 119 w 234"/>
                <a:gd name="T35" fmla="*/ 23 h 83"/>
                <a:gd name="T36" fmla="*/ 22 w 234"/>
                <a:gd name="T37" fmla="*/ 64 h 83"/>
                <a:gd name="T38" fmla="*/ 119 w 234"/>
                <a:gd name="T39" fmla="*/ 8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83">
                  <a:moveTo>
                    <a:pt x="197" y="2"/>
                  </a:moveTo>
                  <a:cubicBezTo>
                    <a:pt x="184" y="1"/>
                    <a:pt x="171" y="0"/>
                    <a:pt x="156" y="0"/>
                  </a:cubicBezTo>
                  <a:cubicBezTo>
                    <a:pt x="155" y="45"/>
                    <a:pt x="155" y="45"/>
                    <a:pt x="155" y="45"/>
                  </a:cubicBezTo>
                  <a:cubicBezTo>
                    <a:pt x="144" y="45"/>
                    <a:pt x="144" y="45"/>
                    <a:pt x="144" y="45"/>
                  </a:cubicBezTo>
                  <a:cubicBezTo>
                    <a:pt x="135" y="45"/>
                    <a:pt x="135" y="45"/>
                    <a:pt x="135" y="45"/>
                  </a:cubicBezTo>
                  <a:cubicBezTo>
                    <a:pt x="131" y="45"/>
                    <a:pt x="131" y="45"/>
                    <a:pt x="131" y="45"/>
                  </a:cubicBezTo>
                  <a:cubicBezTo>
                    <a:pt x="131" y="0"/>
                    <a:pt x="131" y="0"/>
                    <a:pt x="131" y="0"/>
                  </a:cubicBezTo>
                  <a:cubicBezTo>
                    <a:pt x="98" y="2"/>
                    <a:pt x="69" y="7"/>
                    <a:pt x="45" y="15"/>
                  </a:cubicBezTo>
                  <a:cubicBezTo>
                    <a:pt x="18" y="25"/>
                    <a:pt x="4" y="37"/>
                    <a:pt x="4" y="50"/>
                  </a:cubicBezTo>
                  <a:cubicBezTo>
                    <a:pt x="4" y="50"/>
                    <a:pt x="4" y="50"/>
                    <a:pt x="4" y="50"/>
                  </a:cubicBezTo>
                  <a:cubicBezTo>
                    <a:pt x="4" y="50"/>
                    <a:pt x="4" y="51"/>
                    <a:pt x="4" y="51"/>
                  </a:cubicBezTo>
                  <a:cubicBezTo>
                    <a:pt x="4" y="51"/>
                    <a:pt x="4" y="51"/>
                    <a:pt x="4" y="51"/>
                  </a:cubicBezTo>
                  <a:cubicBezTo>
                    <a:pt x="4" y="53"/>
                    <a:pt x="5" y="55"/>
                    <a:pt x="6" y="57"/>
                  </a:cubicBezTo>
                  <a:cubicBezTo>
                    <a:pt x="9" y="66"/>
                    <a:pt x="19" y="74"/>
                    <a:pt x="36" y="80"/>
                  </a:cubicBezTo>
                  <a:cubicBezTo>
                    <a:pt x="116" y="83"/>
                    <a:pt x="177" y="68"/>
                    <a:pt x="218" y="35"/>
                  </a:cubicBezTo>
                  <a:cubicBezTo>
                    <a:pt x="234" y="21"/>
                    <a:pt x="227" y="10"/>
                    <a:pt x="197" y="2"/>
                  </a:cubicBezTo>
                  <a:close/>
                  <a:moveTo>
                    <a:pt x="119" y="8"/>
                  </a:moveTo>
                  <a:cubicBezTo>
                    <a:pt x="119" y="23"/>
                    <a:pt x="119" y="23"/>
                    <a:pt x="119" y="23"/>
                  </a:cubicBezTo>
                  <a:cubicBezTo>
                    <a:pt x="54" y="25"/>
                    <a:pt x="22" y="39"/>
                    <a:pt x="22" y="64"/>
                  </a:cubicBezTo>
                  <a:cubicBezTo>
                    <a:pt x="0" y="41"/>
                    <a:pt x="32" y="23"/>
                    <a:pt x="119" y="8"/>
                  </a:cubicBez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Freeform 74"/>
            <p:cNvSpPr>
              <a:spLocks/>
            </p:cNvSpPr>
            <p:nvPr/>
          </p:nvSpPr>
          <p:spPr bwMode="auto">
            <a:xfrm>
              <a:off x="1415" y="2113"/>
              <a:ext cx="281" cy="132"/>
            </a:xfrm>
            <a:custGeom>
              <a:avLst/>
              <a:gdLst>
                <a:gd name="T0" fmla="*/ 119 w 119"/>
                <a:gd name="T1" fmla="*/ 15 h 56"/>
                <a:gd name="T2" fmla="*/ 119 w 119"/>
                <a:gd name="T3" fmla="*/ 0 h 56"/>
                <a:gd name="T4" fmla="*/ 22 w 119"/>
                <a:gd name="T5" fmla="*/ 56 h 56"/>
                <a:gd name="T6" fmla="*/ 119 w 119"/>
                <a:gd name="T7" fmla="*/ 15 h 56"/>
              </a:gdLst>
              <a:ahLst/>
              <a:cxnLst>
                <a:cxn ang="0">
                  <a:pos x="T0" y="T1"/>
                </a:cxn>
                <a:cxn ang="0">
                  <a:pos x="T2" y="T3"/>
                </a:cxn>
                <a:cxn ang="0">
                  <a:pos x="T4" y="T5"/>
                </a:cxn>
                <a:cxn ang="0">
                  <a:pos x="T6" y="T7"/>
                </a:cxn>
              </a:cxnLst>
              <a:rect l="0" t="0" r="r" b="b"/>
              <a:pathLst>
                <a:path w="119" h="56">
                  <a:moveTo>
                    <a:pt x="119" y="15"/>
                  </a:moveTo>
                  <a:cubicBezTo>
                    <a:pt x="119" y="0"/>
                    <a:pt x="119" y="0"/>
                    <a:pt x="119" y="0"/>
                  </a:cubicBezTo>
                  <a:cubicBezTo>
                    <a:pt x="32" y="15"/>
                    <a:pt x="0" y="33"/>
                    <a:pt x="22" y="56"/>
                  </a:cubicBezTo>
                  <a:cubicBezTo>
                    <a:pt x="22" y="31"/>
                    <a:pt x="54" y="17"/>
                    <a:pt x="119" y="15"/>
                  </a:cubicBezTo>
                  <a:close/>
                </a:path>
              </a:pathLst>
            </a:custGeom>
            <a:solidFill>
              <a:srgbClr val="E1E1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Tree>
    <p:extLst>
      <p:ext uri="{BB962C8B-B14F-4D97-AF65-F5344CB8AC3E}">
        <p14:creationId xmlns:p14="http://schemas.microsoft.com/office/powerpoint/2010/main" val="201862610"/>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319">
                                              <p:stCondLst>
                                                <p:cond delay="0"/>
                                              </p:stCondLst>
                                            </p:cTn>
                                            <p:tgtEl>
                                              <p:spTgt spid="18"/>
                                            </p:tgtEl>
                                          </p:cBhvr>
                                        </p:animEffect>
                                        <p:anim calcmode="lin" valueType="num">
                                          <p:cBhvr>
                                            <p:cTn id="8" dur="100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365"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365" tmFilter="0, 0; 0.125,0.2665; 0.25,0.4; 0.375,0.465; 0.5,0.5;  0.625,0.535; 0.75,0.6; 0.875,0.7335; 1,1">
                                              <p:stCondLst>
                                                <p:cond delay="365"/>
                                              </p:stCondLst>
                                            </p:cTn>
                                            <p:tgtEl>
                                              <p:spTgt spid="18"/>
                                            </p:tgtEl>
                                            <p:attrNameLst>
                                              <p:attrName>ppt_y</p:attrName>
                                            </p:attrNameLst>
                                          </p:cBhvr>
                                          <p:tavLst>
                                            <p:tav tm="0" fmla="#ppt_y-sin(pi*$)/9">
                                              <p:val>
                                                <p:fltVal val="0"/>
                                              </p:val>
                                            </p:tav>
                                            <p:tav tm="100000">
                                              <p:val>
                                                <p:fltVal val="1"/>
                                              </p:val>
                                            </p:tav>
                                          </p:tavLst>
                                        </p:anim>
                                        <p:anim calcmode="lin" valueType="num">
                                          <p:cBhvr>
                                            <p:cTn id="11" dur="183" tmFilter="0, 0; 0.125,0.2665; 0.25,0.4; 0.375,0.465; 0.5,0.5;  0.625,0.535; 0.75,0.6; 0.875,0.7335; 1,1">
                                              <p:stCondLst>
                                                <p:cond delay="728"/>
                                              </p:stCondLst>
                                            </p:cTn>
                                            <p:tgtEl>
                                              <p:spTgt spid="18"/>
                                            </p:tgtEl>
                                            <p:attrNameLst>
                                              <p:attrName>ppt_y</p:attrName>
                                            </p:attrNameLst>
                                          </p:cBhvr>
                                          <p:tavLst>
                                            <p:tav tm="0" fmla="#ppt_y-sin(pi*$)/27">
                                              <p:val>
                                                <p:fltVal val="0"/>
                                              </p:val>
                                            </p:tav>
                                            <p:tav tm="100000">
                                              <p:val>
                                                <p:fltVal val="1"/>
                                              </p:val>
                                            </p:tav>
                                          </p:tavLst>
                                        </p:anim>
                                        <p:anim calcmode="lin" valueType="num">
                                          <p:cBhvr>
                                            <p:cTn id="12" dur="90" tmFilter="0, 0; 0.125,0.2665; 0.25,0.4; 0.375,0.465; 0.5,0.5;  0.625,0.535; 0.75,0.6; 0.875,0.7335; 1,1">
                                              <p:stCondLst>
                                                <p:cond delay="911"/>
                                              </p:stCondLst>
                                            </p:cTn>
                                            <p:tgtEl>
                                              <p:spTgt spid="18"/>
                                            </p:tgtEl>
                                            <p:attrNameLst>
                                              <p:attrName>ppt_y</p:attrName>
                                            </p:attrNameLst>
                                          </p:cBhvr>
                                          <p:tavLst>
                                            <p:tav tm="0" fmla="#ppt_y-sin(pi*$)/81">
                                              <p:val>
                                                <p:fltVal val="0"/>
                                              </p:val>
                                            </p:tav>
                                            <p:tav tm="100000">
                                              <p:val>
                                                <p:fltVal val="1"/>
                                              </p:val>
                                            </p:tav>
                                          </p:tavLst>
                                        </p:anim>
                                        <p:animScale>
                                          <p:cBhvr>
                                            <p:cTn id="13" dur="14">
                                              <p:stCondLst>
                                                <p:cond delay="357"/>
                                              </p:stCondLst>
                                            </p:cTn>
                                            <p:tgtEl>
                                              <p:spTgt spid="18"/>
                                            </p:tgtEl>
                                          </p:cBhvr>
                                          <p:to x="100000" y="60000"/>
                                        </p:animScale>
                                        <p:animScale>
                                          <p:cBhvr>
                                            <p:cTn id="14" dur="91" decel="50000">
                                              <p:stCondLst>
                                                <p:cond delay="372"/>
                                              </p:stCondLst>
                                            </p:cTn>
                                            <p:tgtEl>
                                              <p:spTgt spid="18"/>
                                            </p:tgtEl>
                                          </p:cBhvr>
                                          <p:to x="100000" y="100000"/>
                                        </p:animScale>
                                        <p:animScale>
                                          <p:cBhvr>
                                            <p:cTn id="15" dur="14">
                                              <p:stCondLst>
                                                <p:cond delay="722"/>
                                              </p:stCondLst>
                                            </p:cTn>
                                            <p:tgtEl>
                                              <p:spTgt spid="18"/>
                                            </p:tgtEl>
                                          </p:cBhvr>
                                          <p:to x="100000" y="80000"/>
                                        </p:animScale>
                                        <p:animScale>
                                          <p:cBhvr>
                                            <p:cTn id="16" dur="91" decel="50000">
                                              <p:stCondLst>
                                                <p:cond delay="736"/>
                                              </p:stCondLst>
                                            </p:cTn>
                                            <p:tgtEl>
                                              <p:spTgt spid="18"/>
                                            </p:tgtEl>
                                          </p:cBhvr>
                                          <p:to x="100000" y="100000"/>
                                        </p:animScale>
                                        <p:animScale>
                                          <p:cBhvr>
                                            <p:cTn id="17" dur="14">
                                              <p:stCondLst>
                                                <p:cond delay="903"/>
                                              </p:stCondLst>
                                            </p:cTn>
                                            <p:tgtEl>
                                              <p:spTgt spid="18"/>
                                            </p:tgtEl>
                                          </p:cBhvr>
                                          <p:to x="100000" y="90000"/>
                                        </p:animScale>
                                        <p:animScale>
                                          <p:cBhvr>
                                            <p:cTn id="18" dur="91" decel="50000">
                                              <p:stCondLst>
                                                <p:cond delay="917"/>
                                              </p:stCondLst>
                                            </p:cTn>
                                            <p:tgtEl>
                                              <p:spTgt spid="18"/>
                                            </p:tgtEl>
                                          </p:cBhvr>
                                          <p:to x="100000" y="100000"/>
                                        </p:animScale>
                                        <p:animScale>
                                          <p:cBhvr>
                                            <p:cTn id="19" dur="14">
                                              <p:stCondLst>
                                                <p:cond delay="994"/>
                                              </p:stCondLst>
                                            </p:cTn>
                                            <p:tgtEl>
                                              <p:spTgt spid="18"/>
                                            </p:tgtEl>
                                          </p:cBhvr>
                                          <p:to x="100000" y="95000"/>
                                        </p:animScale>
                                        <p:animScale>
                                          <p:cBhvr>
                                            <p:cTn id="20" dur="91" decel="50000">
                                              <p:stCondLst>
                                                <p:cond delay="1009"/>
                                              </p:stCondLst>
                                            </p:cTn>
                                            <p:tgtEl>
                                              <p:spTgt spid="18"/>
                                            </p:tgtEl>
                                          </p:cBhvr>
                                          <p:to x="100000" y="100000"/>
                                        </p:animScale>
                                      </p:childTnLst>
                                    </p:cTn>
                                  </p:par>
                                </p:childTnLst>
                              </p:cTn>
                            </p:par>
                            <p:par>
                              <p:cTn id="21" fill="hold">
                                <p:stCondLst>
                                  <p:cond delay="1100"/>
                                </p:stCondLst>
                                <p:childTnLst>
                                  <p:par>
                                    <p:cTn id="22" presetID="2" presetClass="entr" presetSubtype="8" fill="hold" nodeType="afterEffect" p14:presetBounceEnd="47500">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14:bounceEnd="47500">
                                          <p:cBhvr additive="base">
                                            <p:cTn id="24" dur="400" fill="hold"/>
                                            <p:tgtEl>
                                              <p:spTgt spid="34"/>
                                            </p:tgtEl>
                                            <p:attrNameLst>
                                              <p:attrName>ppt_x</p:attrName>
                                            </p:attrNameLst>
                                          </p:cBhvr>
                                          <p:tavLst>
                                            <p:tav tm="0">
                                              <p:val>
                                                <p:strVal val="0-#ppt_w/2"/>
                                              </p:val>
                                            </p:tav>
                                            <p:tav tm="100000">
                                              <p:val>
                                                <p:strVal val="#ppt_x"/>
                                              </p:val>
                                            </p:tav>
                                          </p:tavLst>
                                        </p:anim>
                                        <p:anim calcmode="lin" valueType="num" p14:bounceEnd="47500">
                                          <p:cBhvr additive="base">
                                            <p:cTn id="25" dur="400" fill="hold"/>
                                            <p:tgtEl>
                                              <p:spTgt spid="34"/>
                                            </p:tgtEl>
                                            <p:attrNameLst>
                                              <p:attrName>ppt_y</p:attrName>
                                            </p:attrNameLst>
                                          </p:cBhvr>
                                          <p:tavLst>
                                            <p:tav tm="0">
                                              <p:val>
                                                <p:strVal val="#ppt_y"/>
                                              </p:val>
                                            </p:tav>
                                            <p:tav tm="100000">
                                              <p:val>
                                                <p:strVal val="#ppt_y"/>
                                              </p:val>
                                            </p:tav>
                                          </p:tavLst>
                                        </p:anim>
                                      </p:childTnLst>
                                    </p:cTn>
                                  </p:par>
                                  <p:par>
                                    <p:cTn id="26" presetID="2" presetClass="entr" presetSubtype="6" fill="hold" nodeType="withEffect" p14:presetBounceEnd="47500">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14:bounceEnd="47500">
                                          <p:cBhvr additive="base">
                                            <p:cTn id="28" dur="400" fill="hold"/>
                                            <p:tgtEl>
                                              <p:spTgt spid="39"/>
                                            </p:tgtEl>
                                            <p:attrNameLst>
                                              <p:attrName>ppt_x</p:attrName>
                                            </p:attrNameLst>
                                          </p:cBhvr>
                                          <p:tavLst>
                                            <p:tav tm="0">
                                              <p:val>
                                                <p:strVal val="1+#ppt_w/2"/>
                                              </p:val>
                                            </p:tav>
                                            <p:tav tm="100000">
                                              <p:val>
                                                <p:strVal val="#ppt_x"/>
                                              </p:val>
                                            </p:tav>
                                          </p:tavLst>
                                        </p:anim>
                                        <p:anim calcmode="lin" valueType="num" p14:bounceEnd="47500">
                                          <p:cBhvr additive="base">
                                            <p:cTn id="29" dur="40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3" fill="hold" nodeType="withEffect" p14:presetBounceEnd="47500">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14:bounceEnd="47500">
                                          <p:cBhvr additive="base">
                                            <p:cTn id="32" dur="400" fill="hold"/>
                                            <p:tgtEl>
                                              <p:spTgt spid="15"/>
                                            </p:tgtEl>
                                            <p:attrNameLst>
                                              <p:attrName>ppt_x</p:attrName>
                                            </p:attrNameLst>
                                          </p:cBhvr>
                                          <p:tavLst>
                                            <p:tav tm="0">
                                              <p:val>
                                                <p:strVal val="1+#ppt_w/2"/>
                                              </p:val>
                                            </p:tav>
                                            <p:tav tm="100000">
                                              <p:val>
                                                <p:strVal val="#ppt_x"/>
                                              </p:val>
                                            </p:tav>
                                          </p:tavLst>
                                        </p:anim>
                                        <p:anim calcmode="lin" valueType="num" p14:bounceEnd="47500">
                                          <p:cBhvr additive="base">
                                            <p:cTn id="33" dur="400" fill="hold"/>
                                            <p:tgtEl>
                                              <p:spTgt spid="15"/>
                                            </p:tgtEl>
                                            <p:attrNameLst>
                                              <p:attrName>ppt_y</p:attrName>
                                            </p:attrNameLst>
                                          </p:cBhvr>
                                          <p:tavLst>
                                            <p:tav tm="0">
                                              <p:val>
                                                <p:strVal val="0-#ppt_h/2"/>
                                              </p:val>
                                            </p:tav>
                                            <p:tav tm="100000">
                                              <p:val>
                                                <p:strVal val="#ppt_y"/>
                                              </p:val>
                                            </p:tav>
                                          </p:tavLst>
                                        </p:anim>
                                      </p:childTnLst>
                                    </p:cTn>
                                  </p:par>
                                  <p:par>
                                    <p:cTn id="34" presetID="6" presetClass="entr" presetSubtype="32"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Effect transition="in" filter="circle(out)">
                                          <p:cBhvr>
                                            <p:cTn id="36" dur="300"/>
                                            <p:tgtEl>
                                              <p:spTgt spid="14"/>
                                            </p:tgtEl>
                                          </p:cBhvr>
                                        </p:animEffect>
                                      </p:childTnLst>
                                    </p:cTn>
                                  </p:par>
                                </p:childTnLst>
                              </p:cTn>
                            </p:par>
                            <p:par>
                              <p:cTn id="37" fill="hold">
                                <p:stCondLst>
                                  <p:cond delay="1500"/>
                                </p:stCondLst>
                                <p:childTnLst>
                                  <p:par>
                                    <p:cTn id="38" presetID="22" presetClass="entr" presetSubtype="2" fill="hold"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right)">
                                          <p:cBhvr>
                                            <p:cTn id="40" dur="500"/>
                                            <p:tgtEl>
                                              <p:spTgt spid="53"/>
                                            </p:tgtEl>
                                          </p:cBhvr>
                                        </p:animEffect>
                                      </p:childTnLst>
                                    </p:cTn>
                                  </p:par>
                                </p:childTnLst>
                              </p:cTn>
                            </p:par>
                            <p:par>
                              <p:cTn id="41" fill="hold">
                                <p:stCondLst>
                                  <p:cond delay="2000"/>
                                </p:stCondLst>
                                <p:childTnLst>
                                  <p:par>
                                    <p:cTn id="42" presetID="42" presetClass="entr" presetSubtype="0" fill="hold" grpId="0" nodeType="after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fade">
                                          <p:cBhvr>
                                            <p:cTn id="44" dur="400"/>
                                            <p:tgtEl>
                                              <p:spTgt spid="51"/>
                                            </p:tgtEl>
                                          </p:cBhvr>
                                        </p:animEffect>
                                        <p:anim calcmode="lin" valueType="num">
                                          <p:cBhvr>
                                            <p:cTn id="45" dur="400" fill="hold"/>
                                            <p:tgtEl>
                                              <p:spTgt spid="51"/>
                                            </p:tgtEl>
                                            <p:attrNameLst>
                                              <p:attrName>ppt_x</p:attrName>
                                            </p:attrNameLst>
                                          </p:cBhvr>
                                          <p:tavLst>
                                            <p:tav tm="0">
                                              <p:val>
                                                <p:strVal val="#ppt_x"/>
                                              </p:val>
                                            </p:tav>
                                            <p:tav tm="100000">
                                              <p:val>
                                                <p:strVal val="#ppt_x"/>
                                              </p:val>
                                            </p:tav>
                                          </p:tavLst>
                                        </p:anim>
                                        <p:anim calcmode="lin" valueType="num">
                                          <p:cBhvr>
                                            <p:cTn id="46" dur="400" fill="hold"/>
                                            <p:tgtEl>
                                              <p:spTgt spid="5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400"/>
                                            <p:tgtEl>
                                              <p:spTgt spid="52"/>
                                            </p:tgtEl>
                                          </p:cBhvr>
                                        </p:animEffect>
                                        <p:anim calcmode="lin" valueType="num">
                                          <p:cBhvr>
                                            <p:cTn id="50" dur="400" fill="hold"/>
                                            <p:tgtEl>
                                              <p:spTgt spid="52"/>
                                            </p:tgtEl>
                                            <p:attrNameLst>
                                              <p:attrName>ppt_x</p:attrName>
                                            </p:attrNameLst>
                                          </p:cBhvr>
                                          <p:tavLst>
                                            <p:tav tm="0">
                                              <p:val>
                                                <p:strVal val="#ppt_x"/>
                                              </p:val>
                                            </p:tav>
                                            <p:tav tm="100000">
                                              <p:val>
                                                <p:strVal val="#ppt_x"/>
                                              </p:val>
                                            </p:tav>
                                          </p:tavLst>
                                        </p:anim>
                                        <p:anim calcmode="lin" valueType="num">
                                          <p:cBhvr>
                                            <p:cTn id="51" dur="400" fill="hold"/>
                                            <p:tgtEl>
                                              <p:spTgt spid="52"/>
                                            </p:tgtEl>
                                            <p:attrNameLst>
                                              <p:attrName>ppt_y</p:attrName>
                                            </p:attrNameLst>
                                          </p:cBhvr>
                                          <p:tavLst>
                                            <p:tav tm="0">
                                              <p:val>
                                                <p:strVal val="#ppt_y-.1"/>
                                              </p:val>
                                            </p:tav>
                                            <p:tav tm="100000">
                                              <p:val>
                                                <p:strVal val="#ppt_y"/>
                                              </p:val>
                                            </p:tav>
                                          </p:tavLst>
                                        </p:anim>
                                      </p:childTnLst>
                                    </p:cTn>
                                  </p:par>
                                </p:childTnLst>
                              </p:cTn>
                            </p:par>
                            <p:par>
                              <p:cTn id="52" fill="hold">
                                <p:stCondLst>
                                  <p:cond delay="2400"/>
                                </p:stCondLst>
                                <p:childTnLst>
                                  <p:par>
                                    <p:cTn id="53" presetID="22" presetClass="entr" presetSubtype="8"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childTnLst>
                              </p:cTn>
                            </p:par>
                            <p:par>
                              <p:cTn id="56" fill="hold">
                                <p:stCondLst>
                                  <p:cond delay="2900"/>
                                </p:stCondLst>
                                <p:childTnLst>
                                  <p:par>
                                    <p:cTn id="57" presetID="42" presetClass="entr" presetSubtype="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400"/>
                                            <p:tgtEl>
                                              <p:spTgt spid="46"/>
                                            </p:tgtEl>
                                          </p:cBhvr>
                                        </p:animEffect>
                                        <p:anim calcmode="lin" valueType="num">
                                          <p:cBhvr>
                                            <p:cTn id="60" dur="400" fill="hold"/>
                                            <p:tgtEl>
                                              <p:spTgt spid="46"/>
                                            </p:tgtEl>
                                            <p:attrNameLst>
                                              <p:attrName>ppt_x</p:attrName>
                                            </p:attrNameLst>
                                          </p:cBhvr>
                                          <p:tavLst>
                                            <p:tav tm="0">
                                              <p:val>
                                                <p:strVal val="#ppt_x"/>
                                              </p:val>
                                            </p:tav>
                                            <p:tav tm="100000">
                                              <p:val>
                                                <p:strVal val="#ppt_x"/>
                                              </p:val>
                                            </p:tav>
                                          </p:tavLst>
                                        </p:anim>
                                        <p:anim calcmode="lin" valueType="num">
                                          <p:cBhvr>
                                            <p:cTn id="61" dur="400" fill="hold"/>
                                            <p:tgtEl>
                                              <p:spTgt spid="46"/>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400"/>
                                            <p:tgtEl>
                                              <p:spTgt spid="45"/>
                                            </p:tgtEl>
                                          </p:cBhvr>
                                        </p:animEffect>
                                        <p:anim calcmode="lin" valueType="num">
                                          <p:cBhvr>
                                            <p:cTn id="65" dur="400" fill="hold"/>
                                            <p:tgtEl>
                                              <p:spTgt spid="45"/>
                                            </p:tgtEl>
                                            <p:attrNameLst>
                                              <p:attrName>ppt_x</p:attrName>
                                            </p:attrNameLst>
                                          </p:cBhvr>
                                          <p:tavLst>
                                            <p:tav tm="0">
                                              <p:val>
                                                <p:strVal val="#ppt_x"/>
                                              </p:val>
                                            </p:tav>
                                            <p:tav tm="100000">
                                              <p:val>
                                                <p:strVal val="#ppt_x"/>
                                              </p:val>
                                            </p:tav>
                                          </p:tavLst>
                                        </p:anim>
                                        <p:anim calcmode="lin" valueType="num">
                                          <p:cBhvr>
                                            <p:cTn id="66" dur="400" fill="hold"/>
                                            <p:tgtEl>
                                              <p:spTgt spid="45"/>
                                            </p:tgtEl>
                                            <p:attrNameLst>
                                              <p:attrName>ppt_y</p:attrName>
                                            </p:attrNameLst>
                                          </p:cBhvr>
                                          <p:tavLst>
                                            <p:tav tm="0">
                                              <p:val>
                                                <p:strVal val="#ppt_y-.1"/>
                                              </p:val>
                                            </p:tav>
                                            <p:tav tm="100000">
                                              <p:val>
                                                <p:strVal val="#ppt_y"/>
                                              </p:val>
                                            </p:tav>
                                          </p:tavLst>
                                        </p:anim>
                                      </p:childTnLst>
                                    </p:cTn>
                                  </p:par>
                                </p:childTnLst>
                              </p:cTn>
                            </p:par>
                            <p:par>
                              <p:cTn id="67" fill="hold">
                                <p:stCondLst>
                                  <p:cond delay="3300"/>
                                </p:stCondLst>
                                <p:childTnLst>
                                  <p:par>
                                    <p:cTn id="68" presetID="22" presetClass="entr" presetSubtype="8" fill="hold" nodeType="after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wipe(left)">
                                          <p:cBhvr>
                                            <p:cTn id="70" dur="500"/>
                                            <p:tgtEl>
                                              <p:spTgt spid="47"/>
                                            </p:tgtEl>
                                          </p:cBhvr>
                                        </p:animEffect>
                                      </p:childTnLst>
                                    </p:cTn>
                                  </p:par>
                                </p:childTnLst>
                              </p:cTn>
                            </p:par>
                            <p:par>
                              <p:cTn id="71" fill="hold">
                                <p:stCondLst>
                                  <p:cond delay="3800"/>
                                </p:stCondLst>
                                <p:childTnLst>
                                  <p:par>
                                    <p:cTn id="72" presetID="42" presetClass="entr" presetSubtype="0" fill="hold" grpId="0" nodeType="after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fade">
                                          <p:cBhvr>
                                            <p:cTn id="74" dur="400"/>
                                            <p:tgtEl>
                                              <p:spTgt spid="49"/>
                                            </p:tgtEl>
                                          </p:cBhvr>
                                        </p:animEffect>
                                        <p:anim calcmode="lin" valueType="num">
                                          <p:cBhvr>
                                            <p:cTn id="75" dur="400" fill="hold"/>
                                            <p:tgtEl>
                                              <p:spTgt spid="49"/>
                                            </p:tgtEl>
                                            <p:attrNameLst>
                                              <p:attrName>ppt_x</p:attrName>
                                            </p:attrNameLst>
                                          </p:cBhvr>
                                          <p:tavLst>
                                            <p:tav tm="0">
                                              <p:val>
                                                <p:strVal val="#ppt_x"/>
                                              </p:val>
                                            </p:tav>
                                            <p:tav tm="100000">
                                              <p:val>
                                                <p:strVal val="#ppt_x"/>
                                              </p:val>
                                            </p:tav>
                                          </p:tavLst>
                                        </p:anim>
                                        <p:anim calcmode="lin" valueType="num">
                                          <p:cBhvr>
                                            <p:cTn id="76" dur="400" fill="hold"/>
                                            <p:tgtEl>
                                              <p:spTgt spid="49"/>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400"/>
                                            <p:tgtEl>
                                              <p:spTgt spid="48"/>
                                            </p:tgtEl>
                                          </p:cBhvr>
                                        </p:animEffect>
                                        <p:anim calcmode="lin" valueType="num">
                                          <p:cBhvr>
                                            <p:cTn id="80" dur="400" fill="hold"/>
                                            <p:tgtEl>
                                              <p:spTgt spid="48"/>
                                            </p:tgtEl>
                                            <p:attrNameLst>
                                              <p:attrName>ppt_x</p:attrName>
                                            </p:attrNameLst>
                                          </p:cBhvr>
                                          <p:tavLst>
                                            <p:tav tm="0">
                                              <p:val>
                                                <p:strVal val="#ppt_x"/>
                                              </p:val>
                                            </p:tav>
                                            <p:tav tm="100000">
                                              <p:val>
                                                <p:strVal val="#ppt_x"/>
                                              </p:val>
                                            </p:tav>
                                          </p:tavLst>
                                        </p:anim>
                                        <p:anim calcmode="lin" valueType="num">
                                          <p:cBhvr>
                                            <p:cTn id="81" dur="400" fill="hold"/>
                                            <p:tgtEl>
                                              <p:spTgt spid="48"/>
                                            </p:tgtEl>
                                            <p:attrNameLst>
                                              <p:attrName>ppt_y</p:attrName>
                                            </p:attrNameLst>
                                          </p:cBhvr>
                                          <p:tavLst>
                                            <p:tav tm="0">
                                              <p:val>
                                                <p:strVal val="#ppt_y-.1"/>
                                              </p:val>
                                            </p:tav>
                                            <p:tav tm="100000">
                                              <p:val>
                                                <p:strVal val="#ppt_y"/>
                                              </p:val>
                                            </p:tav>
                                          </p:tavLst>
                                        </p:anim>
                                      </p:childTnLst>
                                    </p:cTn>
                                  </p:par>
                                </p:childTnLst>
                              </p:cTn>
                            </p:par>
                            <p:par>
                              <p:cTn id="82" fill="hold">
                                <p:stCondLst>
                                  <p:cond delay="4200"/>
                                </p:stCondLst>
                                <p:childTnLst>
                                  <p:par>
                                    <p:cTn id="83" presetID="12" presetClass="entr" presetSubtype="4"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 calcmode="lin" valueType="num">
                                          <p:cBhvr additive="base">
                                            <p:cTn id="85" dur="300"/>
                                            <p:tgtEl>
                                              <p:spTgt spid="55"/>
                                            </p:tgtEl>
                                            <p:attrNameLst>
                                              <p:attrName>ppt_y</p:attrName>
                                            </p:attrNameLst>
                                          </p:cBhvr>
                                          <p:tavLst>
                                            <p:tav tm="0">
                                              <p:val>
                                                <p:strVal val="#ppt_y+#ppt_h*1.125000"/>
                                              </p:val>
                                            </p:tav>
                                            <p:tav tm="100000">
                                              <p:val>
                                                <p:strVal val="#ppt_y"/>
                                              </p:val>
                                            </p:tav>
                                          </p:tavLst>
                                        </p:anim>
                                        <p:animEffect transition="in" filter="wipe(up)">
                                          <p:cBhvr>
                                            <p:cTn id="86" dur="300"/>
                                            <p:tgtEl>
                                              <p:spTgt spid="55"/>
                                            </p:tgtEl>
                                          </p:cBhvr>
                                        </p:animEffect>
                                      </p:childTnLst>
                                    </p:cTn>
                                  </p:par>
                                  <p:par>
                                    <p:cTn id="87" presetID="6" presetClass="entr" presetSubtype="32" fill="hold" grpId="0" nodeType="withEffect">
                                      <p:stCondLst>
                                        <p:cond delay="0"/>
                                      </p:stCondLst>
                                      <p:childTnLst>
                                        <p:set>
                                          <p:cBhvr>
                                            <p:cTn id="88" dur="1" fill="hold">
                                              <p:stCondLst>
                                                <p:cond delay="0"/>
                                              </p:stCondLst>
                                            </p:cTn>
                                            <p:tgtEl>
                                              <p:spTgt spid="54"/>
                                            </p:tgtEl>
                                            <p:attrNameLst>
                                              <p:attrName>style.visibility</p:attrName>
                                            </p:attrNameLst>
                                          </p:cBhvr>
                                          <p:to>
                                            <p:strVal val="visible"/>
                                          </p:to>
                                        </p:set>
                                        <p:animEffect transition="in" filter="circle(out)">
                                          <p:cBhvr>
                                            <p:cTn id="89" dur="3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5" grpId="0"/>
          <p:bldP spid="46" grpId="0"/>
          <p:bldP spid="48" grpId="0"/>
          <p:bldP spid="49" grpId="0"/>
          <p:bldP spid="51" grpId="0"/>
          <p:bldP spid="52" grpId="0"/>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319">
                                              <p:stCondLst>
                                                <p:cond delay="0"/>
                                              </p:stCondLst>
                                            </p:cTn>
                                            <p:tgtEl>
                                              <p:spTgt spid="18"/>
                                            </p:tgtEl>
                                          </p:cBhvr>
                                        </p:animEffect>
                                        <p:anim calcmode="lin" valueType="num">
                                          <p:cBhvr>
                                            <p:cTn id="8" dur="100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365"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365" tmFilter="0, 0; 0.125,0.2665; 0.25,0.4; 0.375,0.465; 0.5,0.5;  0.625,0.535; 0.75,0.6; 0.875,0.7335; 1,1">
                                              <p:stCondLst>
                                                <p:cond delay="365"/>
                                              </p:stCondLst>
                                            </p:cTn>
                                            <p:tgtEl>
                                              <p:spTgt spid="18"/>
                                            </p:tgtEl>
                                            <p:attrNameLst>
                                              <p:attrName>ppt_y</p:attrName>
                                            </p:attrNameLst>
                                          </p:cBhvr>
                                          <p:tavLst>
                                            <p:tav tm="0" fmla="#ppt_y-sin(pi*$)/9">
                                              <p:val>
                                                <p:fltVal val="0"/>
                                              </p:val>
                                            </p:tav>
                                            <p:tav tm="100000">
                                              <p:val>
                                                <p:fltVal val="1"/>
                                              </p:val>
                                            </p:tav>
                                          </p:tavLst>
                                        </p:anim>
                                        <p:anim calcmode="lin" valueType="num">
                                          <p:cBhvr>
                                            <p:cTn id="11" dur="183" tmFilter="0, 0; 0.125,0.2665; 0.25,0.4; 0.375,0.465; 0.5,0.5;  0.625,0.535; 0.75,0.6; 0.875,0.7335; 1,1">
                                              <p:stCondLst>
                                                <p:cond delay="728"/>
                                              </p:stCondLst>
                                            </p:cTn>
                                            <p:tgtEl>
                                              <p:spTgt spid="18"/>
                                            </p:tgtEl>
                                            <p:attrNameLst>
                                              <p:attrName>ppt_y</p:attrName>
                                            </p:attrNameLst>
                                          </p:cBhvr>
                                          <p:tavLst>
                                            <p:tav tm="0" fmla="#ppt_y-sin(pi*$)/27">
                                              <p:val>
                                                <p:fltVal val="0"/>
                                              </p:val>
                                            </p:tav>
                                            <p:tav tm="100000">
                                              <p:val>
                                                <p:fltVal val="1"/>
                                              </p:val>
                                            </p:tav>
                                          </p:tavLst>
                                        </p:anim>
                                        <p:anim calcmode="lin" valueType="num">
                                          <p:cBhvr>
                                            <p:cTn id="12" dur="90" tmFilter="0, 0; 0.125,0.2665; 0.25,0.4; 0.375,0.465; 0.5,0.5;  0.625,0.535; 0.75,0.6; 0.875,0.7335; 1,1">
                                              <p:stCondLst>
                                                <p:cond delay="911"/>
                                              </p:stCondLst>
                                            </p:cTn>
                                            <p:tgtEl>
                                              <p:spTgt spid="18"/>
                                            </p:tgtEl>
                                            <p:attrNameLst>
                                              <p:attrName>ppt_y</p:attrName>
                                            </p:attrNameLst>
                                          </p:cBhvr>
                                          <p:tavLst>
                                            <p:tav tm="0" fmla="#ppt_y-sin(pi*$)/81">
                                              <p:val>
                                                <p:fltVal val="0"/>
                                              </p:val>
                                            </p:tav>
                                            <p:tav tm="100000">
                                              <p:val>
                                                <p:fltVal val="1"/>
                                              </p:val>
                                            </p:tav>
                                          </p:tavLst>
                                        </p:anim>
                                        <p:animScale>
                                          <p:cBhvr>
                                            <p:cTn id="13" dur="14">
                                              <p:stCondLst>
                                                <p:cond delay="357"/>
                                              </p:stCondLst>
                                            </p:cTn>
                                            <p:tgtEl>
                                              <p:spTgt spid="18"/>
                                            </p:tgtEl>
                                          </p:cBhvr>
                                          <p:to x="100000" y="60000"/>
                                        </p:animScale>
                                        <p:animScale>
                                          <p:cBhvr>
                                            <p:cTn id="14" dur="91" decel="50000">
                                              <p:stCondLst>
                                                <p:cond delay="372"/>
                                              </p:stCondLst>
                                            </p:cTn>
                                            <p:tgtEl>
                                              <p:spTgt spid="18"/>
                                            </p:tgtEl>
                                          </p:cBhvr>
                                          <p:to x="100000" y="100000"/>
                                        </p:animScale>
                                        <p:animScale>
                                          <p:cBhvr>
                                            <p:cTn id="15" dur="14">
                                              <p:stCondLst>
                                                <p:cond delay="722"/>
                                              </p:stCondLst>
                                            </p:cTn>
                                            <p:tgtEl>
                                              <p:spTgt spid="18"/>
                                            </p:tgtEl>
                                          </p:cBhvr>
                                          <p:to x="100000" y="80000"/>
                                        </p:animScale>
                                        <p:animScale>
                                          <p:cBhvr>
                                            <p:cTn id="16" dur="91" decel="50000">
                                              <p:stCondLst>
                                                <p:cond delay="736"/>
                                              </p:stCondLst>
                                            </p:cTn>
                                            <p:tgtEl>
                                              <p:spTgt spid="18"/>
                                            </p:tgtEl>
                                          </p:cBhvr>
                                          <p:to x="100000" y="100000"/>
                                        </p:animScale>
                                        <p:animScale>
                                          <p:cBhvr>
                                            <p:cTn id="17" dur="14">
                                              <p:stCondLst>
                                                <p:cond delay="903"/>
                                              </p:stCondLst>
                                            </p:cTn>
                                            <p:tgtEl>
                                              <p:spTgt spid="18"/>
                                            </p:tgtEl>
                                          </p:cBhvr>
                                          <p:to x="100000" y="90000"/>
                                        </p:animScale>
                                        <p:animScale>
                                          <p:cBhvr>
                                            <p:cTn id="18" dur="91" decel="50000">
                                              <p:stCondLst>
                                                <p:cond delay="917"/>
                                              </p:stCondLst>
                                            </p:cTn>
                                            <p:tgtEl>
                                              <p:spTgt spid="18"/>
                                            </p:tgtEl>
                                          </p:cBhvr>
                                          <p:to x="100000" y="100000"/>
                                        </p:animScale>
                                        <p:animScale>
                                          <p:cBhvr>
                                            <p:cTn id="19" dur="14">
                                              <p:stCondLst>
                                                <p:cond delay="994"/>
                                              </p:stCondLst>
                                            </p:cTn>
                                            <p:tgtEl>
                                              <p:spTgt spid="18"/>
                                            </p:tgtEl>
                                          </p:cBhvr>
                                          <p:to x="100000" y="95000"/>
                                        </p:animScale>
                                        <p:animScale>
                                          <p:cBhvr>
                                            <p:cTn id="20" dur="91" decel="50000">
                                              <p:stCondLst>
                                                <p:cond delay="1009"/>
                                              </p:stCondLst>
                                            </p:cTn>
                                            <p:tgtEl>
                                              <p:spTgt spid="18"/>
                                            </p:tgtEl>
                                          </p:cBhvr>
                                          <p:to x="100000" y="100000"/>
                                        </p:animScale>
                                      </p:childTnLst>
                                    </p:cTn>
                                  </p:par>
                                </p:childTnLst>
                              </p:cTn>
                            </p:par>
                            <p:par>
                              <p:cTn id="21" fill="hold">
                                <p:stCondLst>
                                  <p:cond delay="1100"/>
                                </p:stCondLst>
                                <p:childTnLst>
                                  <p:par>
                                    <p:cTn id="22" presetID="2" presetClass="entr" presetSubtype="8"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400" fill="hold"/>
                                            <p:tgtEl>
                                              <p:spTgt spid="34"/>
                                            </p:tgtEl>
                                            <p:attrNameLst>
                                              <p:attrName>ppt_x</p:attrName>
                                            </p:attrNameLst>
                                          </p:cBhvr>
                                          <p:tavLst>
                                            <p:tav tm="0">
                                              <p:val>
                                                <p:strVal val="0-#ppt_w/2"/>
                                              </p:val>
                                            </p:tav>
                                            <p:tav tm="100000">
                                              <p:val>
                                                <p:strVal val="#ppt_x"/>
                                              </p:val>
                                            </p:tav>
                                          </p:tavLst>
                                        </p:anim>
                                        <p:anim calcmode="lin" valueType="num">
                                          <p:cBhvr additive="base">
                                            <p:cTn id="25" dur="400" fill="hold"/>
                                            <p:tgtEl>
                                              <p:spTgt spid="34"/>
                                            </p:tgtEl>
                                            <p:attrNameLst>
                                              <p:attrName>ppt_y</p:attrName>
                                            </p:attrNameLst>
                                          </p:cBhvr>
                                          <p:tavLst>
                                            <p:tav tm="0">
                                              <p:val>
                                                <p:strVal val="#ppt_y"/>
                                              </p:val>
                                            </p:tav>
                                            <p:tav tm="100000">
                                              <p:val>
                                                <p:strVal val="#ppt_y"/>
                                              </p:val>
                                            </p:tav>
                                          </p:tavLst>
                                        </p:anim>
                                      </p:childTnLst>
                                    </p:cTn>
                                  </p:par>
                                  <p:par>
                                    <p:cTn id="26" presetID="2" presetClass="entr" presetSubtype="6"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400" fill="hold"/>
                                            <p:tgtEl>
                                              <p:spTgt spid="39"/>
                                            </p:tgtEl>
                                            <p:attrNameLst>
                                              <p:attrName>ppt_x</p:attrName>
                                            </p:attrNameLst>
                                          </p:cBhvr>
                                          <p:tavLst>
                                            <p:tav tm="0">
                                              <p:val>
                                                <p:strVal val="1+#ppt_w/2"/>
                                              </p:val>
                                            </p:tav>
                                            <p:tav tm="100000">
                                              <p:val>
                                                <p:strVal val="#ppt_x"/>
                                              </p:val>
                                            </p:tav>
                                          </p:tavLst>
                                        </p:anim>
                                        <p:anim calcmode="lin" valueType="num">
                                          <p:cBhvr additive="base">
                                            <p:cTn id="29" dur="40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3"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400" fill="hold"/>
                                            <p:tgtEl>
                                              <p:spTgt spid="15"/>
                                            </p:tgtEl>
                                            <p:attrNameLst>
                                              <p:attrName>ppt_x</p:attrName>
                                            </p:attrNameLst>
                                          </p:cBhvr>
                                          <p:tavLst>
                                            <p:tav tm="0">
                                              <p:val>
                                                <p:strVal val="1+#ppt_w/2"/>
                                              </p:val>
                                            </p:tav>
                                            <p:tav tm="100000">
                                              <p:val>
                                                <p:strVal val="#ppt_x"/>
                                              </p:val>
                                            </p:tav>
                                          </p:tavLst>
                                        </p:anim>
                                        <p:anim calcmode="lin" valueType="num">
                                          <p:cBhvr additive="base">
                                            <p:cTn id="33" dur="400" fill="hold"/>
                                            <p:tgtEl>
                                              <p:spTgt spid="15"/>
                                            </p:tgtEl>
                                            <p:attrNameLst>
                                              <p:attrName>ppt_y</p:attrName>
                                            </p:attrNameLst>
                                          </p:cBhvr>
                                          <p:tavLst>
                                            <p:tav tm="0">
                                              <p:val>
                                                <p:strVal val="0-#ppt_h/2"/>
                                              </p:val>
                                            </p:tav>
                                            <p:tav tm="100000">
                                              <p:val>
                                                <p:strVal val="#ppt_y"/>
                                              </p:val>
                                            </p:tav>
                                          </p:tavLst>
                                        </p:anim>
                                      </p:childTnLst>
                                    </p:cTn>
                                  </p:par>
                                  <p:par>
                                    <p:cTn id="34" presetID="6" presetClass="entr" presetSubtype="32"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Effect transition="in" filter="circle(out)">
                                          <p:cBhvr>
                                            <p:cTn id="36" dur="300"/>
                                            <p:tgtEl>
                                              <p:spTgt spid="14"/>
                                            </p:tgtEl>
                                          </p:cBhvr>
                                        </p:animEffect>
                                      </p:childTnLst>
                                    </p:cTn>
                                  </p:par>
                                </p:childTnLst>
                              </p:cTn>
                            </p:par>
                            <p:par>
                              <p:cTn id="37" fill="hold">
                                <p:stCondLst>
                                  <p:cond delay="1500"/>
                                </p:stCondLst>
                                <p:childTnLst>
                                  <p:par>
                                    <p:cTn id="38" presetID="22" presetClass="entr" presetSubtype="2" fill="hold"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right)">
                                          <p:cBhvr>
                                            <p:cTn id="40" dur="500"/>
                                            <p:tgtEl>
                                              <p:spTgt spid="53"/>
                                            </p:tgtEl>
                                          </p:cBhvr>
                                        </p:animEffect>
                                      </p:childTnLst>
                                    </p:cTn>
                                  </p:par>
                                </p:childTnLst>
                              </p:cTn>
                            </p:par>
                            <p:par>
                              <p:cTn id="41" fill="hold">
                                <p:stCondLst>
                                  <p:cond delay="2000"/>
                                </p:stCondLst>
                                <p:childTnLst>
                                  <p:par>
                                    <p:cTn id="42" presetID="42" presetClass="entr" presetSubtype="0" fill="hold" grpId="0" nodeType="after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fade">
                                          <p:cBhvr>
                                            <p:cTn id="44" dur="400"/>
                                            <p:tgtEl>
                                              <p:spTgt spid="51"/>
                                            </p:tgtEl>
                                          </p:cBhvr>
                                        </p:animEffect>
                                        <p:anim calcmode="lin" valueType="num">
                                          <p:cBhvr>
                                            <p:cTn id="45" dur="400" fill="hold"/>
                                            <p:tgtEl>
                                              <p:spTgt spid="51"/>
                                            </p:tgtEl>
                                            <p:attrNameLst>
                                              <p:attrName>ppt_x</p:attrName>
                                            </p:attrNameLst>
                                          </p:cBhvr>
                                          <p:tavLst>
                                            <p:tav tm="0">
                                              <p:val>
                                                <p:strVal val="#ppt_x"/>
                                              </p:val>
                                            </p:tav>
                                            <p:tav tm="100000">
                                              <p:val>
                                                <p:strVal val="#ppt_x"/>
                                              </p:val>
                                            </p:tav>
                                          </p:tavLst>
                                        </p:anim>
                                        <p:anim calcmode="lin" valueType="num">
                                          <p:cBhvr>
                                            <p:cTn id="46" dur="400" fill="hold"/>
                                            <p:tgtEl>
                                              <p:spTgt spid="5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400"/>
                                            <p:tgtEl>
                                              <p:spTgt spid="52"/>
                                            </p:tgtEl>
                                          </p:cBhvr>
                                        </p:animEffect>
                                        <p:anim calcmode="lin" valueType="num">
                                          <p:cBhvr>
                                            <p:cTn id="50" dur="400" fill="hold"/>
                                            <p:tgtEl>
                                              <p:spTgt spid="52"/>
                                            </p:tgtEl>
                                            <p:attrNameLst>
                                              <p:attrName>ppt_x</p:attrName>
                                            </p:attrNameLst>
                                          </p:cBhvr>
                                          <p:tavLst>
                                            <p:tav tm="0">
                                              <p:val>
                                                <p:strVal val="#ppt_x"/>
                                              </p:val>
                                            </p:tav>
                                            <p:tav tm="100000">
                                              <p:val>
                                                <p:strVal val="#ppt_x"/>
                                              </p:val>
                                            </p:tav>
                                          </p:tavLst>
                                        </p:anim>
                                        <p:anim calcmode="lin" valueType="num">
                                          <p:cBhvr>
                                            <p:cTn id="51" dur="400" fill="hold"/>
                                            <p:tgtEl>
                                              <p:spTgt spid="52"/>
                                            </p:tgtEl>
                                            <p:attrNameLst>
                                              <p:attrName>ppt_y</p:attrName>
                                            </p:attrNameLst>
                                          </p:cBhvr>
                                          <p:tavLst>
                                            <p:tav tm="0">
                                              <p:val>
                                                <p:strVal val="#ppt_y-.1"/>
                                              </p:val>
                                            </p:tav>
                                            <p:tav tm="100000">
                                              <p:val>
                                                <p:strVal val="#ppt_y"/>
                                              </p:val>
                                            </p:tav>
                                          </p:tavLst>
                                        </p:anim>
                                      </p:childTnLst>
                                    </p:cTn>
                                  </p:par>
                                </p:childTnLst>
                              </p:cTn>
                            </p:par>
                            <p:par>
                              <p:cTn id="52" fill="hold">
                                <p:stCondLst>
                                  <p:cond delay="2400"/>
                                </p:stCondLst>
                                <p:childTnLst>
                                  <p:par>
                                    <p:cTn id="53" presetID="22" presetClass="entr" presetSubtype="8"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childTnLst>
                              </p:cTn>
                            </p:par>
                            <p:par>
                              <p:cTn id="56" fill="hold">
                                <p:stCondLst>
                                  <p:cond delay="2900"/>
                                </p:stCondLst>
                                <p:childTnLst>
                                  <p:par>
                                    <p:cTn id="57" presetID="42" presetClass="entr" presetSubtype="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400"/>
                                            <p:tgtEl>
                                              <p:spTgt spid="46"/>
                                            </p:tgtEl>
                                          </p:cBhvr>
                                        </p:animEffect>
                                        <p:anim calcmode="lin" valueType="num">
                                          <p:cBhvr>
                                            <p:cTn id="60" dur="400" fill="hold"/>
                                            <p:tgtEl>
                                              <p:spTgt spid="46"/>
                                            </p:tgtEl>
                                            <p:attrNameLst>
                                              <p:attrName>ppt_x</p:attrName>
                                            </p:attrNameLst>
                                          </p:cBhvr>
                                          <p:tavLst>
                                            <p:tav tm="0">
                                              <p:val>
                                                <p:strVal val="#ppt_x"/>
                                              </p:val>
                                            </p:tav>
                                            <p:tav tm="100000">
                                              <p:val>
                                                <p:strVal val="#ppt_x"/>
                                              </p:val>
                                            </p:tav>
                                          </p:tavLst>
                                        </p:anim>
                                        <p:anim calcmode="lin" valueType="num">
                                          <p:cBhvr>
                                            <p:cTn id="61" dur="400" fill="hold"/>
                                            <p:tgtEl>
                                              <p:spTgt spid="46"/>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400"/>
                                            <p:tgtEl>
                                              <p:spTgt spid="45"/>
                                            </p:tgtEl>
                                          </p:cBhvr>
                                        </p:animEffect>
                                        <p:anim calcmode="lin" valueType="num">
                                          <p:cBhvr>
                                            <p:cTn id="65" dur="400" fill="hold"/>
                                            <p:tgtEl>
                                              <p:spTgt spid="45"/>
                                            </p:tgtEl>
                                            <p:attrNameLst>
                                              <p:attrName>ppt_x</p:attrName>
                                            </p:attrNameLst>
                                          </p:cBhvr>
                                          <p:tavLst>
                                            <p:tav tm="0">
                                              <p:val>
                                                <p:strVal val="#ppt_x"/>
                                              </p:val>
                                            </p:tav>
                                            <p:tav tm="100000">
                                              <p:val>
                                                <p:strVal val="#ppt_x"/>
                                              </p:val>
                                            </p:tav>
                                          </p:tavLst>
                                        </p:anim>
                                        <p:anim calcmode="lin" valueType="num">
                                          <p:cBhvr>
                                            <p:cTn id="66" dur="400" fill="hold"/>
                                            <p:tgtEl>
                                              <p:spTgt spid="45"/>
                                            </p:tgtEl>
                                            <p:attrNameLst>
                                              <p:attrName>ppt_y</p:attrName>
                                            </p:attrNameLst>
                                          </p:cBhvr>
                                          <p:tavLst>
                                            <p:tav tm="0">
                                              <p:val>
                                                <p:strVal val="#ppt_y-.1"/>
                                              </p:val>
                                            </p:tav>
                                            <p:tav tm="100000">
                                              <p:val>
                                                <p:strVal val="#ppt_y"/>
                                              </p:val>
                                            </p:tav>
                                          </p:tavLst>
                                        </p:anim>
                                      </p:childTnLst>
                                    </p:cTn>
                                  </p:par>
                                </p:childTnLst>
                              </p:cTn>
                            </p:par>
                            <p:par>
                              <p:cTn id="67" fill="hold">
                                <p:stCondLst>
                                  <p:cond delay="3300"/>
                                </p:stCondLst>
                                <p:childTnLst>
                                  <p:par>
                                    <p:cTn id="68" presetID="22" presetClass="entr" presetSubtype="8" fill="hold" nodeType="after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wipe(left)">
                                          <p:cBhvr>
                                            <p:cTn id="70" dur="500"/>
                                            <p:tgtEl>
                                              <p:spTgt spid="47"/>
                                            </p:tgtEl>
                                          </p:cBhvr>
                                        </p:animEffect>
                                      </p:childTnLst>
                                    </p:cTn>
                                  </p:par>
                                </p:childTnLst>
                              </p:cTn>
                            </p:par>
                            <p:par>
                              <p:cTn id="71" fill="hold">
                                <p:stCondLst>
                                  <p:cond delay="3800"/>
                                </p:stCondLst>
                                <p:childTnLst>
                                  <p:par>
                                    <p:cTn id="72" presetID="42" presetClass="entr" presetSubtype="0" fill="hold" grpId="0" nodeType="after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fade">
                                          <p:cBhvr>
                                            <p:cTn id="74" dur="400"/>
                                            <p:tgtEl>
                                              <p:spTgt spid="49"/>
                                            </p:tgtEl>
                                          </p:cBhvr>
                                        </p:animEffect>
                                        <p:anim calcmode="lin" valueType="num">
                                          <p:cBhvr>
                                            <p:cTn id="75" dur="400" fill="hold"/>
                                            <p:tgtEl>
                                              <p:spTgt spid="49"/>
                                            </p:tgtEl>
                                            <p:attrNameLst>
                                              <p:attrName>ppt_x</p:attrName>
                                            </p:attrNameLst>
                                          </p:cBhvr>
                                          <p:tavLst>
                                            <p:tav tm="0">
                                              <p:val>
                                                <p:strVal val="#ppt_x"/>
                                              </p:val>
                                            </p:tav>
                                            <p:tav tm="100000">
                                              <p:val>
                                                <p:strVal val="#ppt_x"/>
                                              </p:val>
                                            </p:tav>
                                          </p:tavLst>
                                        </p:anim>
                                        <p:anim calcmode="lin" valueType="num">
                                          <p:cBhvr>
                                            <p:cTn id="76" dur="400" fill="hold"/>
                                            <p:tgtEl>
                                              <p:spTgt spid="49"/>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400"/>
                                            <p:tgtEl>
                                              <p:spTgt spid="48"/>
                                            </p:tgtEl>
                                          </p:cBhvr>
                                        </p:animEffect>
                                        <p:anim calcmode="lin" valueType="num">
                                          <p:cBhvr>
                                            <p:cTn id="80" dur="400" fill="hold"/>
                                            <p:tgtEl>
                                              <p:spTgt spid="48"/>
                                            </p:tgtEl>
                                            <p:attrNameLst>
                                              <p:attrName>ppt_x</p:attrName>
                                            </p:attrNameLst>
                                          </p:cBhvr>
                                          <p:tavLst>
                                            <p:tav tm="0">
                                              <p:val>
                                                <p:strVal val="#ppt_x"/>
                                              </p:val>
                                            </p:tav>
                                            <p:tav tm="100000">
                                              <p:val>
                                                <p:strVal val="#ppt_x"/>
                                              </p:val>
                                            </p:tav>
                                          </p:tavLst>
                                        </p:anim>
                                        <p:anim calcmode="lin" valueType="num">
                                          <p:cBhvr>
                                            <p:cTn id="81" dur="400" fill="hold"/>
                                            <p:tgtEl>
                                              <p:spTgt spid="48"/>
                                            </p:tgtEl>
                                            <p:attrNameLst>
                                              <p:attrName>ppt_y</p:attrName>
                                            </p:attrNameLst>
                                          </p:cBhvr>
                                          <p:tavLst>
                                            <p:tav tm="0">
                                              <p:val>
                                                <p:strVal val="#ppt_y-.1"/>
                                              </p:val>
                                            </p:tav>
                                            <p:tav tm="100000">
                                              <p:val>
                                                <p:strVal val="#ppt_y"/>
                                              </p:val>
                                            </p:tav>
                                          </p:tavLst>
                                        </p:anim>
                                      </p:childTnLst>
                                    </p:cTn>
                                  </p:par>
                                </p:childTnLst>
                              </p:cTn>
                            </p:par>
                            <p:par>
                              <p:cTn id="82" fill="hold">
                                <p:stCondLst>
                                  <p:cond delay="4200"/>
                                </p:stCondLst>
                                <p:childTnLst>
                                  <p:par>
                                    <p:cTn id="83" presetID="12" presetClass="entr" presetSubtype="4"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 calcmode="lin" valueType="num">
                                          <p:cBhvr additive="base">
                                            <p:cTn id="85" dur="300"/>
                                            <p:tgtEl>
                                              <p:spTgt spid="55"/>
                                            </p:tgtEl>
                                            <p:attrNameLst>
                                              <p:attrName>ppt_y</p:attrName>
                                            </p:attrNameLst>
                                          </p:cBhvr>
                                          <p:tavLst>
                                            <p:tav tm="0">
                                              <p:val>
                                                <p:strVal val="#ppt_y+#ppt_h*1.125000"/>
                                              </p:val>
                                            </p:tav>
                                            <p:tav tm="100000">
                                              <p:val>
                                                <p:strVal val="#ppt_y"/>
                                              </p:val>
                                            </p:tav>
                                          </p:tavLst>
                                        </p:anim>
                                        <p:animEffect transition="in" filter="wipe(up)">
                                          <p:cBhvr>
                                            <p:cTn id="86" dur="300"/>
                                            <p:tgtEl>
                                              <p:spTgt spid="55"/>
                                            </p:tgtEl>
                                          </p:cBhvr>
                                        </p:animEffect>
                                      </p:childTnLst>
                                    </p:cTn>
                                  </p:par>
                                  <p:par>
                                    <p:cTn id="87" presetID="6" presetClass="entr" presetSubtype="32" fill="hold" grpId="0" nodeType="withEffect">
                                      <p:stCondLst>
                                        <p:cond delay="0"/>
                                      </p:stCondLst>
                                      <p:childTnLst>
                                        <p:set>
                                          <p:cBhvr>
                                            <p:cTn id="88" dur="1" fill="hold">
                                              <p:stCondLst>
                                                <p:cond delay="0"/>
                                              </p:stCondLst>
                                            </p:cTn>
                                            <p:tgtEl>
                                              <p:spTgt spid="54"/>
                                            </p:tgtEl>
                                            <p:attrNameLst>
                                              <p:attrName>style.visibility</p:attrName>
                                            </p:attrNameLst>
                                          </p:cBhvr>
                                          <p:to>
                                            <p:strVal val="visible"/>
                                          </p:to>
                                        </p:set>
                                        <p:animEffect transition="in" filter="circle(out)">
                                          <p:cBhvr>
                                            <p:cTn id="89" dur="3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5" grpId="0"/>
          <p:bldP spid="46" grpId="0"/>
          <p:bldP spid="48" grpId="0"/>
          <p:bldP spid="49" grpId="0"/>
          <p:bldP spid="51" grpId="0"/>
          <p:bldP spid="52" grpId="0"/>
          <p:bldP spid="54"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11"/>
          <p:cNvSpPr>
            <a:spLocks/>
          </p:cNvSpPr>
          <p:nvPr/>
        </p:nvSpPr>
        <p:spPr bwMode="auto">
          <a:xfrm>
            <a:off x="6506903" y="4011910"/>
            <a:ext cx="1743456" cy="0"/>
          </a:xfrm>
          <a:custGeom>
            <a:avLst/>
            <a:gdLst>
              <a:gd name="T0" fmla="*/ 1984 w 1984"/>
              <a:gd name="T1" fmla="*/ 0 w 1984"/>
              <a:gd name="T2" fmla="*/ 1984 w 1984"/>
            </a:gdLst>
            <a:ahLst/>
            <a:cxnLst>
              <a:cxn ang="0">
                <a:pos x="T0" y="0"/>
              </a:cxn>
              <a:cxn ang="0">
                <a:pos x="T1" y="0"/>
              </a:cxn>
              <a:cxn ang="0">
                <a:pos x="T2" y="0"/>
              </a:cxn>
            </a:cxnLst>
            <a:rect l="0" t="0" r="r" b="b"/>
            <a:pathLst>
              <a:path w="1984">
                <a:moveTo>
                  <a:pt x="1984" y="0"/>
                </a:moveTo>
                <a:lnTo>
                  <a:pt x="0" y="0"/>
                </a:lnTo>
                <a:lnTo>
                  <a:pt x="1984"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Line 12"/>
          <p:cNvSpPr>
            <a:spLocks noChangeShapeType="1"/>
          </p:cNvSpPr>
          <p:nvPr/>
        </p:nvSpPr>
        <p:spPr bwMode="auto">
          <a:xfrm flipH="1">
            <a:off x="6506903" y="4011910"/>
            <a:ext cx="1743456" cy="0"/>
          </a:xfrm>
          <a:prstGeom prst="lin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cxnSp>
        <p:nvCxnSpPr>
          <p:cNvPr id="21" name="直接连接符 20"/>
          <p:cNvCxnSpPr>
            <a:stCxn id="70" idx="3"/>
          </p:cNvCxnSpPr>
          <p:nvPr/>
        </p:nvCxnSpPr>
        <p:spPr>
          <a:xfrm flipV="1">
            <a:off x="632405" y="1851673"/>
            <a:ext cx="0" cy="1516988"/>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2606567" y="1851671"/>
            <a:ext cx="0" cy="1516989"/>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594098" y="1851671"/>
            <a:ext cx="0" cy="1516989"/>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6569143" y="1851671"/>
            <a:ext cx="0" cy="1516989"/>
          </a:xfrm>
          <a:prstGeom prst="line">
            <a:avLst/>
          </a:prstGeom>
          <a:ln>
            <a:solidFill>
              <a:schemeClr val="tx1"/>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6575447" y="3368660"/>
            <a:ext cx="2023780" cy="643251"/>
            <a:chOff x="6575446" y="3440667"/>
            <a:chExt cx="2023780" cy="643251"/>
          </a:xfrm>
        </p:grpSpPr>
        <p:sp>
          <p:nvSpPr>
            <p:cNvPr id="26" name="Freeform 13"/>
            <p:cNvSpPr>
              <a:spLocks/>
            </p:cNvSpPr>
            <p:nvPr/>
          </p:nvSpPr>
          <p:spPr bwMode="auto">
            <a:xfrm>
              <a:off x="6575446" y="3440667"/>
              <a:ext cx="2023780" cy="643251"/>
            </a:xfrm>
            <a:custGeom>
              <a:avLst/>
              <a:gdLst>
                <a:gd name="T0" fmla="*/ 1984 w 2303"/>
                <a:gd name="T1" fmla="*/ 732 h 732"/>
                <a:gd name="T2" fmla="*/ 0 w 2303"/>
                <a:gd name="T3" fmla="*/ 732 h 732"/>
                <a:gd name="T4" fmla="*/ 321 w 2303"/>
                <a:gd name="T5" fmla="*/ 366 h 732"/>
                <a:gd name="T6" fmla="*/ 0 w 2303"/>
                <a:gd name="T7" fmla="*/ 0 h 732"/>
                <a:gd name="T8" fmla="*/ 1984 w 2303"/>
                <a:gd name="T9" fmla="*/ 0 h 732"/>
                <a:gd name="T10" fmla="*/ 2303 w 2303"/>
                <a:gd name="T11" fmla="*/ 366 h 732"/>
                <a:gd name="T12" fmla="*/ 1984 w 2303"/>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3" h="732">
                  <a:moveTo>
                    <a:pt x="1984" y="732"/>
                  </a:moveTo>
                  <a:lnTo>
                    <a:pt x="0" y="732"/>
                  </a:lnTo>
                  <a:lnTo>
                    <a:pt x="321" y="366"/>
                  </a:lnTo>
                  <a:lnTo>
                    <a:pt x="0" y="0"/>
                  </a:lnTo>
                  <a:lnTo>
                    <a:pt x="1984" y="0"/>
                  </a:lnTo>
                  <a:lnTo>
                    <a:pt x="2303" y="366"/>
                  </a:lnTo>
                  <a:lnTo>
                    <a:pt x="1984" y="732"/>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27" name="组合 26"/>
            <p:cNvGrpSpPr/>
            <p:nvPr/>
          </p:nvGrpSpPr>
          <p:grpSpPr>
            <a:xfrm>
              <a:off x="6964552" y="3576351"/>
              <a:ext cx="1351864" cy="371881"/>
              <a:chOff x="1491944" y="1784655"/>
              <a:chExt cx="1351864" cy="371881"/>
            </a:xfrm>
          </p:grpSpPr>
          <p:grpSp>
            <p:nvGrpSpPr>
              <p:cNvPr id="28" name="Group 6"/>
              <p:cNvGrpSpPr>
                <a:grpSpLocks noChangeAspect="1"/>
              </p:cNvGrpSpPr>
              <p:nvPr/>
            </p:nvGrpSpPr>
            <p:grpSpPr bwMode="auto">
              <a:xfrm>
                <a:off x="1491944" y="1784655"/>
                <a:ext cx="415760" cy="371881"/>
                <a:chOff x="833" y="1348"/>
                <a:chExt cx="379" cy="339"/>
              </a:xfrm>
              <a:solidFill>
                <a:schemeClr val="bg1"/>
              </a:solidFill>
              <a:effectLst>
                <a:outerShdw blurRad="25400" dist="25400" dir="2700000" algn="tl" rotWithShape="0">
                  <a:prstClr val="black">
                    <a:alpha val="40000"/>
                  </a:prstClr>
                </a:outerShdw>
              </a:effectLst>
            </p:grpSpPr>
            <p:sp>
              <p:nvSpPr>
                <p:cNvPr id="30" name="Freeform 7"/>
                <p:cNvSpPr>
                  <a:spLocks/>
                </p:cNvSpPr>
                <p:nvPr/>
              </p:nvSpPr>
              <p:spPr bwMode="auto">
                <a:xfrm>
                  <a:off x="1101" y="1360"/>
                  <a:ext cx="111" cy="315"/>
                </a:xfrm>
                <a:custGeom>
                  <a:avLst/>
                  <a:gdLst>
                    <a:gd name="T0" fmla="*/ 15 w 19"/>
                    <a:gd name="T1" fmla="*/ 27 h 54"/>
                    <a:gd name="T2" fmla="*/ 0 w 19"/>
                    <a:gd name="T3" fmla="*/ 3 h 54"/>
                    <a:gd name="T4" fmla="*/ 2 w 19"/>
                    <a:gd name="T5" fmla="*/ 0 h 54"/>
                    <a:gd name="T6" fmla="*/ 19 w 19"/>
                    <a:gd name="T7" fmla="*/ 27 h 54"/>
                    <a:gd name="T8" fmla="*/ 1 w 19"/>
                    <a:gd name="T9" fmla="*/ 54 h 54"/>
                    <a:gd name="T10" fmla="*/ 0 w 19"/>
                    <a:gd name="T11" fmla="*/ 51 h 54"/>
                    <a:gd name="T12" fmla="*/ 15 w 19"/>
                    <a:gd name="T13" fmla="*/ 27 h 54"/>
                  </a:gdLst>
                  <a:ahLst/>
                  <a:cxnLst>
                    <a:cxn ang="0">
                      <a:pos x="T0" y="T1"/>
                    </a:cxn>
                    <a:cxn ang="0">
                      <a:pos x="T2" y="T3"/>
                    </a:cxn>
                    <a:cxn ang="0">
                      <a:pos x="T4" y="T5"/>
                    </a:cxn>
                    <a:cxn ang="0">
                      <a:pos x="T6" y="T7"/>
                    </a:cxn>
                    <a:cxn ang="0">
                      <a:pos x="T8" y="T9"/>
                    </a:cxn>
                    <a:cxn ang="0">
                      <a:pos x="T10" y="T11"/>
                    </a:cxn>
                    <a:cxn ang="0">
                      <a:pos x="T12" y="T13"/>
                    </a:cxn>
                  </a:cxnLst>
                  <a:rect l="0" t="0" r="r" b="b"/>
                  <a:pathLst>
                    <a:path w="19" h="54">
                      <a:moveTo>
                        <a:pt x="15" y="27"/>
                      </a:moveTo>
                      <a:cubicBezTo>
                        <a:pt x="15" y="16"/>
                        <a:pt x="9" y="7"/>
                        <a:pt x="0" y="3"/>
                      </a:cubicBezTo>
                      <a:cubicBezTo>
                        <a:pt x="2" y="0"/>
                        <a:pt x="2" y="0"/>
                        <a:pt x="2" y="0"/>
                      </a:cubicBezTo>
                      <a:cubicBezTo>
                        <a:pt x="12" y="5"/>
                        <a:pt x="19" y="15"/>
                        <a:pt x="19" y="27"/>
                      </a:cubicBezTo>
                      <a:cubicBezTo>
                        <a:pt x="19" y="39"/>
                        <a:pt x="11" y="49"/>
                        <a:pt x="1" y="54"/>
                      </a:cubicBezTo>
                      <a:cubicBezTo>
                        <a:pt x="0" y="51"/>
                        <a:pt x="0" y="51"/>
                        <a:pt x="0" y="51"/>
                      </a:cubicBezTo>
                      <a:cubicBezTo>
                        <a:pt x="9" y="47"/>
                        <a:pt x="15" y="38"/>
                        <a:pt x="15"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8"/>
                <p:cNvSpPr>
                  <a:spLocks/>
                </p:cNvSpPr>
                <p:nvPr/>
              </p:nvSpPr>
              <p:spPr bwMode="auto">
                <a:xfrm>
                  <a:off x="1060" y="1389"/>
                  <a:ext cx="99" cy="257"/>
                </a:xfrm>
                <a:custGeom>
                  <a:avLst/>
                  <a:gdLst>
                    <a:gd name="T0" fmla="*/ 14 w 17"/>
                    <a:gd name="T1" fmla="*/ 22 h 44"/>
                    <a:gd name="T2" fmla="*/ 1 w 17"/>
                    <a:gd name="T3" fmla="*/ 3 h 44"/>
                    <a:gd name="T4" fmla="*/ 2 w 17"/>
                    <a:gd name="T5" fmla="*/ 0 h 44"/>
                    <a:gd name="T6" fmla="*/ 17 w 17"/>
                    <a:gd name="T7" fmla="*/ 22 h 44"/>
                    <a:gd name="T8" fmla="*/ 2 w 17"/>
                    <a:gd name="T9" fmla="*/ 44 h 44"/>
                    <a:gd name="T10" fmla="*/ 0 w 17"/>
                    <a:gd name="T11" fmla="*/ 41 h 44"/>
                    <a:gd name="T12" fmla="*/ 14 w 17"/>
                    <a:gd name="T13" fmla="*/ 22 h 44"/>
                  </a:gdLst>
                  <a:ahLst/>
                  <a:cxnLst>
                    <a:cxn ang="0">
                      <a:pos x="T0" y="T1"/>
                    </a:cxn>
                    <a:cxn ang="0">
                      <a:pos x="T2" y="T3"/>
                    </a:cxn>
                    <a:cxn ang="0">
                      <a:pos x="T4" y="T5"/>
                    </a:cxn>
                    <a:cxn ang="0">
                      <a:pos x="T6" y="T7"/>
                    </a:cxn>
                    <a:cxn ang="0">
                      <a:pos x="T8" y="T9"/>
                    </a:cxn>
                    <a:cxn ang="0">
                      <a:pos x="T10" y="T11"/>
                    </a:cxn>
                    <a:cxn ang="0">
                      <a:pos x="T12" y="T13"/>
                    </a:cxn>
                  </a:cxnLst>
                  <a:rect l="0" t="0" r="r" b="b"/>
                  <a:pathLst>
                    <a:path w="17" h="44">
                      <a:moveTo>
                        <a:pt x="14" y="22"/>
                      </a:moveTo>
                      <a:cubicBezTo>
                        <a:pt x="14" y="13"/>
                        <a:pt x="8" y="6"/>
                        <a:pt x="1" y="3"/>
                      </a:cubicBezTo>
                      <a:cubicBezTo>
                        <a:pt x="2" y="0"/>
                        <a:pt x="2" y="0"/>
                        <a:pt x="2" y="0"/>
                      </a:cubicBezTo>
                      <a:cubicBezTo>
                        <a:pt x="11" y="3"/>
                        <a:pt x="17" y="12"/>
                        <a:pt x="17" y="22"/>
                      </a:cubicBezTo>
                      <a:cubicBezTo>
                        <a:pt x="17" y="32"/>
                        <a:pt x="11" y="41"/>
                        <a:pt x="2" y="44"/>
                      </a:cubicBezTo>
                      <a:cubicBezTo>
                        <a:pt x="0" y="41"/>
                        <a:pt x="0" y="41"/>
                        <a:pt x="0" y="41"/>
                      </a:cubicBezTo>
                      <a:cubicBezTo>
                        <a:pt x="8" y="38"/>
                        <a:pt x="14" y="31"/>
                        <a:pt x="14"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9"/>
                <p:cNvSpPr>
                  <a:spLocks/>
                </p:cNvSpPr>
                <p:nvPr/>
              </p:nvSpPr>
              <p:spPr bwMode="auto">
                <a:xfrm>
                  <a:off x="915" y="1348"/>
                  <a:ext cx="110" cy="339"/>
                </a:xfrm>
                <a:custGeom>
                  <a:avLst/>
                  <a:gdLst>
                    <a:gd name="T0" fmla="*/ 0 w 110"/>
                    <a:gd name="T1" fmla="*/ 99 h 339"/>
                    <a:gd name="T2" fmla="*/ 0 w 110"/>
                    <a:gd name="T3" fmla="*/ 240 h 339"/>
                    <a:gd name="T4" fmla="*/ 70 w 110"/>
                    <a:gd name="T5" fmla="*/ 298 h 339"/>
                    <a:gd name="T6" fmla="*/ 70 w 110"/>
                    <a:gd name="T7" fmla="*/ 175 h 339"/>
                    <a:gd name="T8" fmla="*/ 81 w 110"/>
                    <a:gd name="T9" fmla="*/ 175 h 339"/>
                    <a:gd name="T10" fmla="*/ 81 w 110"/>
                    <a:gd name="T11" fmla="*/ 310 h 339"/>
                    <a:gd name="T12" fmla="*/ 110 w 110"/>
                    <a:gd name="T13" fmla="*/ 339 h 339"/>
                    <a:gd name="T14" fmla="*/ 110 w 110"/>
                    <a:gd name="T15" fmla="*/ 0 h 339"/>
                    <a:gd name="T16" fmla="*/ 0 w 110"/>
                    <a:gd name="T17" fmla="*/ 9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339">
                      <a:moveTo>
                        <a:pt x="0" y="99"/>
                      </a:moveTo>
                      <a:lnTo>
                        <a:pt x="0" y="240"/>
                      </a:lnTo>
                      <a:lnTo>
                        <a:pt x="70" y="298"/>
                      </a:lnTo>
                      <a:lnTo>
                        <a:pt x="70" y="175"/>
                      </a:lnTo>
                      <a:lnTo>
                        <a:pt x="81" y="175"/>
                      </a:lnTo>
                      <a:lnTo>
                        <a:pt x="81" y="310"/>
                      </a:lnTo>
                      <a:lnTo>
                        <a:pt x="110" y="339"/>
                      </a:lnTo>
                      <a:lnTo>
                        <a:pt x="110" y="0"/>
                      </a:lnTo>
                      <a:lnTo>
                        <a:pt x="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Freeform 10"/>
                <p:cNvSpPr>
                  <a:spLocks/>
                </p:cNvSpPr>
                <p:nvPr/>
              </p:nvSpPr>
              <p:spPr bwMode="auto">
                <a:xfrm>
                  <a:off x="833" y="1453"/>
                  <a:ext cx="64" cy="129"/>
                </a:xfrm>
                <a:custGeom>
                  <a:avLst/>
                  <a:gdLst>
                    <a:gd name="T0" fmla="*/ 0 w 64"/>
                    <a:gd name="T1" fmla="*/ 0 h 129"/>
                    <a:gd name="T2" fmla="*/ 0 w 64"/>
                    <a:gd name="T3" fmla="*/ 129 h 129"/>
                    <a:gd name="T4" fmla="*/ 35 w 64"/>
                    <a:gd name="T5" fmla="*/ 129 h 129"/>
                    <a:gd name="T6" fmla="*/ 35 w 64"/>
                    <a:gd name="T7" fmla="*/ 59 h 129"/>
                    <a:gd name="T8" fmla="*/ 47 w 64"/>
                    <a:gd name="T9" fmla="*/ 59 h 129"/>
                    <a:gd name="T10" fmla="*/ 47 w 64"/>
                    <a:gd name="T11" fmla="*/ 129 h 129"/>
                    <a:gd name="T12" fmla="*/ 64 w 64"/>
                    <a:gd name="T13" fmla="*/ 129 h 129"/>
                    <a:gd name="T14" fmla="*/ 64 w 64"/>
                    <a:gd name="T15" fmla="*/ 0 h 129"/>
                    <a:gd name="T16" fmla="*/ 0 w 64"/>
                    <a:gd name="T1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129">
                      <a:moveTo>
                        <a:pt x="0" y="0"/>
                      </a:moveTo>
                      <a:lnTo>
                        <a:pt x="0" y="129"/>
                      </a:lnTo>
                      <a:lnTo>
                        <a:pt x="35" y="129"/>
                      </a:lnTo>
                      <a:lnTo>
                        <a:pt x="35" y="59"/>
                      </a:lnTo>
                      <a:lnTo>
                        <a:pt x="47" y="59"/>
                      </a:lnTo>
                      <a:lnTo>
                        <a:pt x="47" y="129"/>
                      </a:lnTo>
                      <a:lnTo>
                        <a:pt x="64" y="129"/>
                      </a:lnTo>
                      <a:lnTo>
                        <a:pt x="64"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9" name="TextBox 28"/>
              <p:cNvSpPr txBox="1"/>
              <p:nvPr/>
            </p:nvSpPr>
            <p:spPr>
              <a:xfrm>
                <a:off x="1931379" y="1831925"/>
                <a:ext cx="912429" cy="307777"/>
              </a:xfrm>
              <a:prstGeom prst="rect">
                <a:avLst/>
              </a:prstGeom>
              <a:noFill/>
            </p:spPr>
            <p:txBody>
              <a:bodyPr wrap="none" rtlCol="0">
                <a:spAutoFit/>
              </a:bodyPr>
              <a:lstStyle/>
              <a:p>
                <a:r>
                  <a:rPr lang="en-US" altLang="zh-CN" sz="1400" dirty="0">
                    <a:solidFill>
                      <a:prstClr val="white"/>
                    </a:solidFill>
                    <a:latin typeface="Impact" pitchFamily="34" charset="0"/>
                  </a:rPr>
                  <a:t>KEY WORD</a:t>
                </a:r>
                <a:endParaRPr lang="zh-CN" altLang="en-US" sz="1400" dirty="0">
                  <a:solidFill>
                    <a:prstClr val="white"/>
                  </a:solidFill>
                  <a:latin typeface="Impact" pitchFamily="34" charset="0"/>
                </a:endParaRPr>
              </a:p>
            </p:txBody>
          </p:sp>
        </p:grpSp>
      </p:grpSp>
      <p:grpSp>
        <p:nvGrpSpPr>
          <p:cNvPr id="34" name="组合 33"/>
          <p:cNvGrpSpPr/>
          <p:nvPr/>
        </p:nvGrpSpPr>
        <p:grpSpPr>
          <a:xfrm>
            <a:off x="4594140" y="3368660"/>
            <a:ext cx="2026416" cy="643251"/>
            <a:chOff x="4594140" y="3440667"/>
            <a:chExt cx="2026416" cy="643251"/>
          </a:xfrm>
        </p:grpSpPr>
        <p:sp>
          <p:nvSpPr>
            <p:cNvPr id="35" name="Freeform 8"/>
            <p:cNvSpPr>
              <a:spLocks/>
            </p:cNvSpPr>
            <p:nvPr/>
          </p:nvSpPr>
          <p:spPr bwMode="auto">
            <a:xfrm>
              <a:off x="4594140" y="3440667"/>
              <a:ext cx="2026416" cy="643251"/>
            </a:xfrm>
            <a:custGeom>
              <a:avLst/>
              <a:gdLst>
                <a:gd name="T0" fmla="*/ 1985 w 2306"/>
                <a:gd name="T1" fmla="*/ 732 h 732"/>
                <a:gd name="T2" fmla="*/ 0 w 2306"/>
                <a:gd name="T3" fmla="*/ 732 h 732"/>
                <a:gd name="T4" fmla="*/ 322 w 2306"/>
                <a:gd name="T5" fmla="*/ 366 h 732"/>
                <a:gd name="T6" fmla="*/ 0 w 2306"/>
                <a:gd name="T7" fmla="*/ 0 h 732"/>
                <a:gd name="T8" fmla="*/ 1985 w 2306"/>
                <a:gd name="T9" fmla="*/ 0 h 732"/>
                <a:gd name="T10" fmla="*/ 2306 w 2306"/>
                <a:gd name="T11" fmla="*/ 366 h 732"/>
                <a:gd name="T12" fmla="*/ 1985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5" y="732"/>
                  </a:moveTo>
                  <a:lnTo>
                    <a:pt x="0" y="732"/>
                  </a:lnTo>
                  <a:lnTo>
                    <a:pt x="322" y="366"/>
                  </a:lnTo>
                  <a:lnTo>
                    <a:pt x="0" y="0"/>
                  </a:lnTo>
                  <a:lnTo>
                    <a:pt x="1985" y="0"/>
                  </a:lnTo>
                  <a:lnTo>
                    <a:pt x="2306" y="366"/>
                  </a:lnTo>
                  <a:lnTo>
                    <a:pt x="1985" y="73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36" name="组合 35"/>
            <p:cNvGrpSpPr/>
            <p:nvPr/>
          </p:nvGrpSpPr>
          <p:grpSpPr>
            <a:xfrm>
              <a:off x="5068931" y="3515742"/>
              <a:ext cx="1186648" cy="493098"/>
              <a:chOff x="6086862" y="1851804"/>
              <a:chExt cx="1186648" cy="493098"/>
            </a:xfrm>
          </p:grpSpPr>
          <p:grpSp>
            <p:nvGrpSpPr>
              <p:cNvPr id="37" name="Group 29"/>
              <p:cNvGrpSpPr>
                <a:grpSpLocks noChangeAspect="1"/>
              </p:cNvGrpSpPr>
              <p:nvPr/>
            </p:nvGrpSpPr>
            <p:grpSpPr bwMode="auto">
              <a:xfrm>
                <a:off x="6086862" y="1851804"/>
                <a:ext cx="234382" cy="493098"/>
                <a:chOff x="4377" y="1861"/>
                <a:chExt cx="183" cy="385"/>
              </a:xfrm>
              <a:solidFill>
                <a:schemeClr val="bg1"/>
              </a:solidFill>
              <a:effectLst>
                <a:outerShdw blurRad="25400" dist="25400" dir="2700000" algn="tl" rotWithShape="0">
                  <a:prstClr val="black">
                    <a:alpha val="40000"/>
                  </a:prstClr>
                </a:outerShdw>
              </a:effectLst>
            </p:grpSpPr>
            <p:sp>
              <p:nvSpPr>
                <p:cNvPr id="47" name="Freeform 30"/>
                <p:cNvSpPr>
                  <a:spLocks/>
                </p:cNvSpPr>
                <p:nvPr/>
              </p:nvSpPr>
              <p:spPr bwMode="auto">
                <a:xfrm>
                  <a:off x="4473" y="1967"/>
                  <a:ext cx="87" cy="125"/>
                </a:xfrm>
                <a:custGeom>
                  <a:avLst/>
                  <a:gdLst>
                    <a:gd name="T0" fmla="*/ 3 w 18"/>
                    <a:gd name="T1" fmla="*/ 10 h 26"/>
                    <a:gd name="T2" fmla="*/ 5 w 18"/>
                    <a:gd name="T3" fmla="*/ 16 h 26"/>
                    <a:gd name="T4" fmla="*/ 0 w 18"/>
                    <a:gd name="T5" fmla="*/ 22 h 26"/>
                    <a:gd name="T6" fmla="*/ 0 w 18"/>
                    <a:gd name="T7" fmla="*/ 26 h 26"/>
                    <a:gd name="T8" fmla="*/ 18 w 18"/>
                    <a:gd name="T9" fmla="*/ 26 h 26"/>
                    <a:gd name="T10" fmla="*/ 11 w 18"/>
                    <a:gd name="T11" fmla="*/ 8 h 26"/>
                    <a:gd name="T12" fmla="*/ 0 w 18"/>
                    <a:gd name="T13" fmla="*/ 0 h 26"/>
                    <a:gd name="T14" fmla="*/ 0 w 18"/>
                    <a:gd name="T15" fmla="*/ 8 h 26"/>
                    <a:gd name="T16" fmla="*/ 3 w 18"/>
                    <a:gd name="T17"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3" y="10"/>
                      </a:moveTo>
                      <a:cubicBezTo>
                        <a:pt x="4" y="12"/>
                        <a:pt x="5" y="14"/>
                        <a:pt x="5" y="16"/>
                      </a:cubicBezTo>
                      <a:cubicBezTo>
                        <a:pt x="5" y="19"/>
                        <a:pt x="3" y="22"/>
                        <a:pt x="0" y="22"/>
                      </a:cubicBezTo>
                      <a:cubicBezTo>
                        <a:pt x="0" y="26"/>
                        <a:pt x="0" y="26"/>
                        <a:pt x="0" y="26"/>
                      </a:cubicBezTo>
                      <a:cubicBezTo>
                        <a:pt x="18" y="26"/>
                        <a:pt x="18" y="26"/>
                        <a:pt x="18" y="26"/>
                      </a:cubicBezTo>
                      <a:cubicBezTo>
                        <a:pt x="17" y="19"/>
                        <a:pt x="15" y="13"/>
                        <a:pt x="11" y="8"/>
                      </a:cubicBezTo>
                      <a:cubicBezTo>
                        <a:pt x="8" y="3"/>
                        <a:pt x="4" y="0"/>
                        <a:pt x="0" y="0"/>
                      </a:cubicBezTo>
                      <a:cubicBezTo>
                        <a:pt x="0" y="8"/>
                        <a:pt x="0" y="8"/>
                        <a:pt x="0" y="8"/>
                      </a:cubicBezTo>
                      <a:cubicBezTo>
                        <a:pt x="2" y="8"/>
                        <a:pt x="3" y="9"/>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 name="Freeform 31"/>
                <p:cNvSpPr>
                  <a:spLocks/>
                </p:cNvSpPr>
                <p:nvPr/>
              </p:nvSpPr>
              <p:spPr bwMode="auto">
                <a:xfrm>
                  <a:off x="4464" y="1952"/>
                  <a:ext cx="5"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 name="Freeform 32"/>
                <p:cNvSpPr>
                  <a:spLocks noEditPoints="1"/>
                </p:cNvSpPr>
                <p:nvPr/>
              </p:nvSpPr>
              <p:spPr bwMode="auto">
                <a:xfrm>
                  <a:off x="4377" y="2106"/>
                  <a:ext cx="183" cy="140"/>
                </a:xfrm>
                <a:custGeom>
                  <a:avLst/>
                  <a:gdLst>
                    <a:gd name="T0" fmla="*/ 0 w 38"/>
                    <a:gd name="T1" fmla="*/ 0 h 29"/>
                    <a:gd name="T2" fmla="*/ 0 w 38"/>
                    <a:gd name="T3" fmla="*/ 3 h 29"/>
                    <a:gd name="T4" fmla="*/ 6 w 38"/>
                    <a:gd name="T5" fmla="*/ 22 h 29"/>
                    <a:gd name="T6" fmla="*/ 19 w 38"/>
                    <a:gd name="T7" fmla="*/ 29 h 29"/>
                    <a:gd name="T8" fmla="*/ 33 w 38"/>
                    <a:gd name="T9" fmla="*/ 22 h 29"/>
                    <a:gd name="T10" fmla="*/ 38 w 38"/>
                    <a:gd name="T11" fmla="*/ 3 h 29"/>
                    <a:gd name="T12" fmla="*/ 38 w 38"/>
                    <a:gd name="T13" fmla="*/ 0 h 29"/>
                    <a:gd name="T14" fmla="*/ 0 w 38"/>
                    <a:gd name="T15" fmla="*/ 0 h 29"/>
                    <a:gd name="T16" fmla="*/ 22 w 38"/>
                    <a:gd name="T17" fmla="*/ 23 h 29"/>
                    <a:gd name="T18" fmla="*/ 22 w 38"/>
                    <a:gd name="T19" fmla="*/ 23 h 29"/>
                    <a:gd name="T20" fmla="*/ 22 w 38"/>
                    <a:gd name="T21" fmla="*/ 23 h 29"/>
                    <a:gd name="T22" fmla="*/ 21 w 38"/>
                    <a:gd name="T23" fmla="*/ 22 h 29"/>
                    <a:gd name="T24" fmla="*/ 22 w 38"/>
                    <a:gd name="T25" fmla="*/ 21 h 29"/>
                    <a:gd name="T26" fmla="*/ 34 w 38"/>
                    <a:gd name="T27" fmla="*/ 6 h 29"/>
                    <a:gd name="T28" fmla="*/ 34 w 38"/>
                    <a:gd name="T29" fmla="*/ 5 h 29"/>
                    <a:gd name="T30" fmla="*/ 35 w 38"/>
                    <a:gd name="T31" fmla="*/ 4 h 29"/>
                    <a:gd name="T32" fmla="*/ 36 w 38"/>
                    <a:gd name="T33" fmla="*/ 5 h 29"/>
                    <a:gd name="T34" fmla="*/ 36 w 38"/>
                    <a:gd name="T35" fmla="*/ 6 h 29"/>
                    <a:gd name="T36" fmla="*/ 22 w 38"/>
                    <a:gd name="T37"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29">
                      <a:moveTo>
                        <a:pt x="0" y="0"/>
                      </a:moveTo>
                      <a:cubicBezTo>
                        <a:pt x="0" y="1"/>
                        <a:pt x="0" y="2"/>
                        <a:pt x="0" y="3"/>
                      </a:cubicBezTo>
                      <a:cubicBezTo>
                        <a:pt x="0" y="11"/>
                        <a:pt x="2" y="17"/>
                        <a:pt x="6" y="22"/>
                      </a:cubicBezTo>
                      <a:cubicBezTo>
                        <a:pt x="9" y="26"/>
                        <a:pt x="14" y="29"/>
                        <a:pt x="19" y="29"/>
                      </a:cubicBezTo>
                      <a:cubicBezTo>
                        <a:pt x="24" y="29"/>
                        <a:pt x="29" y="26"/>
                        <a:pt x="33" y="22"/>
                      </a:cubicBezTo>
                      <a:cubicBezTo>
                        <a:pt x="36" y="17"/>
                        <a:pt x="38" y="11"/>
                        <a:pt x="38" y="3"/>
                      </a:cubicBezTo>
                      <a:cubicBezTo>
                        <a:pt x="38" y="2"/>
                        <a:pt x="38" y="1"/>
                        <a:pt x="38" y="0"/>
                      </a:cubicBezTo>
                      <a:lnTo>
                        <a:pt x="0" y="0"/>
                      </a:lnTo>
                      <a:close/>
                      <a:moveTo>
                        <a:pt x="22" y="23"/>
                      </a:moveTo>
                      <a:cubicBezTo>
                        <a:pt x="22" y="23"/>
                        <a:pt x="22" y="23"/>
                        <a:pt x="22" y="23"/>
                      </a:cubicBezTo>
                      <a:cubicBezTo>
                        <a:pt x="22" y="23"/>
                        <a:pt x="22" y="23"/>
                        <a:pt x="22" y="23"/>
                      </a:cubicBezTo>
                      <a:cubicBezTo>
                        <a:pt x="21" y="23"/>
                        <a:pt x="21" y="22"/>
                        <a:pt x="21" y="22"/>
                      </a:cubicBezTo>
                      <a:cubicBezTo>
                        <a:pt x="21" y="21"/>
                        <a:pt x="21" y="21"/>
                        <a:pt x="22" y="21"/>
                      </a:cubicBezTo>
                      <a:cubicBezTo>
                        <a:pt x="28" y="21"/>
                        <a:pt x="34" y="14"/>
                        <a:pt x="34" y="6"/>
                      </a:cubicBezTo>
                      <a:cubicBezTo>
                        <a:pt x="34" y="5"/>
                        <a:pt x="34" y="5"/>
                        <a:pt x="34" y="5"/>
                      </a:cubicBezTo>
                      <a:cubicBezTo>
                        <a:pt x="34" y="5"/>
                        <a:pt x="34" y="4"/>
                        <a:pt x="35" y="4"/>
                      </a:cubicBezTo>
                      <a:cubicBezTo>
                        <a:pt x="35" y="4"/>
                        <a:pt x="36" y="5"/>
                        <a:pt x="36" y="5"/>
                      </a:cubicBezTo>
                      <a:cubicBezTo>
                        <a:pt x="36" y="6"/>
                        <a:pt x="36" y="6"/>
                        <a:pt x="36" y="6"/>
                      </a:cubicBezTo>
                      <a:cubicBezTo>
                        <a:pt x="36" y="15"/>
                        <a:pt x="30" y="23"/>
                        <a:pt x="22"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 name="Freeform 33"/>
                <p:cNvSpPr>
                  <a:spLocks/>
                </p:cNvSpPr>
                <p:nvPr/>
              </p:nvSpPr>
              <p:spPr bwMode="auto">
                <a:xfrm>
                  <a:off x="4377" y="1967"/>
                  <a:ext cx="87" cy="125"/>
                </a:xfrm>
                <a:custGeom>
                  <a:avLst/>
                  <a:gdLst>
                    <a:gd name="T0" fmla="*/ 13 w 18"/>
                    <a:gd name="T1" fmla="*/ 16 h 26"/>
                    <a:gd name="T2" fmla="*/ 15 w 18"/>
                    <a:gd name="T3" fmla="*/ 10 h 26"/>
                    <a:gd name="T4" fmla="*/ 18 w 18"/>
                    <a:gd name="T5" fmla="*/ 8 h 26"/>
                    <a:gd name="T6" fmla="*/ 18 w 18"/>
                    <a:gd name="T7" fmla="*/ 0 h 26"/>
                    <a:gd name="T8" fmla="*/ 7 w 18"/>
                    <a:gd name="T9" fmla="*/ 8 h 26"/>
                    <a:gd name="T10" fmla="*/ 0 w 18"/>
                    <a:gd name="T11" fmla="*/ 26 h 26"/>
                    <a:gd name="T12" fmla="*/ 18 w 18"/>
                    <a:gd name="T13" fmla="*/ 26 h 26"/>
                    <a:gd name="T14" fmla="*/ 18 w 18"/>
                    <a:gd name="T15" fmla="*/ 22 h 26"/>
                    <a:gd name="T16" fmla="*/ 13 w 18"/>
                    <a:gd name="T17" fmla="*/ 1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6">
                      <a:moveTo>
                        <a:pt x="13" y="16"/>
                      </a:moveTo>
                      <a:cubicBezTo>
                        <a:pt x="13" y="14"/>
                        <a:pt x="14" y="12"/>
                        <a:pt x="15" y="10"/>
                      </a:cubicBezTo>
                      <a:cubicBezTo>
                        <a:pt x="15" y="9"/>
                        <a:pt x="16" y="8"/>
                        <a:pt x="18" y="8"/>
                      </a:cubicBezTo>
                      <a:cubicBezTo>
                        <a:pt x="18" y="0"/>
                        <a:pt x="18" y="0"/>
                        <a:pt x="18" y="0"/>
                      </a:cubicBezTo>
                      <a:cubicBezTo>
                        <a:pt x="14" y="0"/>
                        <a:pt x="10" y="3"/>
                        <a:pt x="7" y="8"/>
                      </a:cubicBezTo>
                      <a:cubicBezTo>
                        <a:pt x="3" y="13"/>
                        <a:pt x="1" y="20"/>
                        <a:pt x="0" y="26"/>
                      </a:cubicBezTo>
                      <a:cubicBezTo>
                        <a:pt x="18" y="26"/>
                        <a:pt x="18" y="26"/>
                        <a:pt x="18" y="26"/>
                      </a:cubicBezTo>
                      <a:cubicBezTo>
                        <a:pt x="18" y="22"/>
                        <a:pt x="18" y="22"/>
                        <a:pt x="18" y="22"/>
                      </a:cubicBezTo>
                      <a:cubicBezTo>
                        <a:pt x="15" y="22"/>
                        <a:pt x="13" y="19"/>
                        <a:pt x="1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Freeform 34"/>
                <p:cNvSpPr>
                  <a:spLocks/>
                </p:cNvSpPr>
                <p:nvPr/>
              </p:nvSpPr>
              <p:spPr bwMode="auto">
                <a:xfrm>
                  <a:off x="4469" y="1952"/>
                  <a:ext cx="4"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0" y="0"/>
                        <a:pt x="0" y="0"/>
                        <a:pt x="0"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 name="Freeform 35"/>
                <p:cNvSpPr>
                  <a:spLocks/>
                </p:cNvSpPr>
                <p:nvPr/>
              </p:nvSpPr>
              <p:spPr bwMode="auto">
                <a:xfrm>
                  <a:off x="4425" y="1861"/>
                  <a:ext cx="58" cy="91"/>
                </a:xfrm>
                <a:custGeom>
                  <a:avLst/>
                  <a:gdLst>
                    <a:gd name="T0" fmla="*/ 2 w 12"/>
                    <a:gd name="T1" fmla="*/ 8 h 19"/>
                    <a:gd name="T2" fmla="*/ 8 w 12"/>
                    <a:gd name="T3" fmla="*/ 10 h 19"/>
                    <a:gd name="T4" fmla="*/ 10 w 12"/>
                    <a:gd name="T5" fmla="*/ 11 h 19"/>
                    <a:gd name="T6" fmla="*/ 10 w 12"/>
                    <a:gd name="T7" fmla="*/ 12 h 19"/>
                    <a:gd name="T8" fmla="*/ 8 w 12"/>
                    <a:gd name="T9" fmla="*/ 17 h 19"/>
                    <a:gd name="T10" fmla="*/ 8 w 12"/>
                    <a:gd name="T11" fmla="*/ 19 h 19"/>
                    <a:gd name="T12" fmla="*/ 9 w 12"/>
                    <a:gd name="T13" fmla="*/ 19 h 19"/>
                    <a:gd name="T14" fmla="*/ 10 w 12"/>
                    <a:gd name="T15" fmla="*/ 18 h 19"/>
                    <a:gd name="T16" fmla="*/ 10 w 12"/>
                    <a:gd name="T17" fmla="*/ 18 h 19"/>
                    <a:gd name="T18" fmla="*/ 12 w 12"/>
                    <a:gd name="T19" fmla="*/ 12 h 19"/>
                    <a:gd name="T20" fmla="*/ 10 w 12"/>
                    <a:gd name="T21" fmla="*/ 9 h 19"/>
                    <a:gd name="T22" fmla="*/ 5 w 12"/>
                    <a:gd name="T23" fmla="*/ 7 h 19"/>
                    <a:gd name="T24" fmla="*/ 3 w 12"/>
                    <a:gd name="T25" fmla="*/ 7 h 19"/>
                    <a:gd name="T26" fmla="*/ 2 w 12"/>
                    <a:gd name="T27" fmla="*/ 5 h 19"/>
                    <a:gd name="T28" fmla="*/ 4 w 12"/>
                    <a:gd name="T29" fmla="*/ 1 h 19"/>
                    <a:gd name="T30" fmla="*/ 3 w 12"/>
                    <a:gd name="T31" fmla="*/ 0 h 19"/>
                    <a:gd name="T32" fmla="*/ 2 w 12"/>
                    <a:gd name="T33" fmla="*/ 0 h 19"/>
                    <a:gd name="T34" fmla="*/ 0 w 12"/>
                    <a:gd name="T35" fmla="*/ 5 h 19"/>
                    <a:gd name="T36" fmla="*/ 2 w 12"/>
                    <a:gd name="T37"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9">
                      <a:moveTo>
                        <a:pt x="2" y="8"/>
                      </a:moveTo>
                      <a:cubicBezTo>
                        <a:pt x="4" y="9"/>
                        <a:pt x="6" y="10"/>
                        <a:pt x="8" y="10"/>
                      </a:cubicBezTo>
                      <a:cubicBezTo>
                        <a:pt x="8" y="10"/>
                        <a:pt x="9" y="11"/>
                        <a:pt x="10" y="11"/>
                      </a:cubicBezTo>
                      <a:cubicBezTo>
                        <a:pt x="10" y="11"/>
                        <a:pt x="10" y="12"/>
                        <a:pt x="10" y="12"/>
                      </a:cubicBezTo>
                      <a:cubicBezTo>
                        <a:pt x="10" y="13"/>
                        <a:pt x="10" y="15"/>
                        <a:pt x="8" y="17"/>
                      </a:cubicBezTo>
                      <a:cubicBezTo>
                        <a:pt x="8" y="18"/>
                        <a:pt x="8" y="18"/>
                        <a:pt x="8" y="19"/>
                      </a:cubicBezTo>
                      <a:cubicBezTo>
                        <a:pt x="9" y="19"/>
                        <a:pt x="9" y="19"/>
                        <a:pt x="9" y="19"/>
                      </a:cubicBezTo>
                      <a:cubicBezTo>
                        <a:pt x="10" y="18"/>
                        <a:pt x="10" y="18"/>
                        <a:pt x="10" y="18"/>
                      </a:cubicBezTo>
                      <a:cubicBezTo>
                        <a:pt x="10" y="18"/>
                        <a:pt x="10" y="18"/>
                        <a:pt x="10" y="18"/>
                      </a:cubicBezTo>
                      <a:cubicBezTo>
                        <a:pt x="11" y="16"/>
                        <a:pt x="12" y="14"/>
                        <a:pt x="12" y="12"/>
                      </a:cubicBezTo>
                      <a:cubicBezTo>
                        <a:pt x="12" y="11"/>
                        <a:pt x="11" y="10"/>
                        <a:pt x="10" y="9"/>
                      </a:cubicBezTo>
                      <a:cubicBezTo>
                        <a:pt x="8" y="8"/>
                        <a:pt x="6" y="8"/>
                        <a:pt x="5" y="7"/>
                      </a:cubicBezTo>
                      <a:cubicBezTo>
                        <a:pt x="4" y="7"/>
                        <a:pt x="3" y="7"/>
                        <a:pt x="3" y="7"/>
                      </a:cubicBezTo>
                      <a:cubicBezTo>
                        <a:pt x="2" y="6"/>
                        <a:pt x="2" y="6"/>
                        <a:pt x="2" y="5"/>
                      </a:cubicBezTo>
                      <a:cubicBezTo>
                        <a:pt x="2" y="4"/>
                        <a:pt x="2" y="3"/>
                        <a:pt x="4" y="1"/>
                      </a:cubicBezTo>
                      <a:cubicBezTo>
                        <a:pt x="4" y="1"/>
                        <a:pt x="4" y="0"/>
                        <a:pt x="3" y="0"/>
                      </a:cubicBezTo>
                      <a:cubicBezTo>
                        <a:pt x="3" y="0"/>
                        <a:pt x="2" y="0"/>
                        <a:pt x="2" y="0"/>
                      </a:cubicBezTo>
                      <a:cubicBezTo>
                        <a:pt x="1" y="2"/>
                        <a:pt x="0" y="4"/>
                        <a:pt x="0" y="5"/>
                      </a:cubicBezTo>
                      <a:cubicBezTo>
                        <a:pt x="0" y="7"/>
                        <a:pt x="1" y="8"/>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6" name="TextBox 45"/>
              <p:cNvSpPr txBox="1"/>
              <p:nvPr/>
            </p:nvSpPr>
            <p:spPr>
              <a:xfrm>
                <a:off x="6361081" y="1968354"/>
                <a:ext cx="912429" cy="307777"/>
              </a:xfrm>
              <a:prstGeom prst="rect">
                <a:avLst/>
              </a:prstGeom>
              <a:noFill/>
            </p:spPr>
            <p:txBody>
              <a:bodyPr wrap="none" rtlCol="0">
                <a:spAutoFit/>
              </a:bodyPr>
              <a:lstStyle/>
              <a:p>
                <a:r>
                  <a:rPr lang="en-US" altLang="zh-CN" sz="1400" dirty="0">
                    <a:solidFill>
                      <a:prstClr val="white"/>
                    </a:solidFill>
                    <a:latin typeface="Impact" pitchFamily="34" charset="0"/>
                  </a:rPr>
                  <a:t>KEY WORD</a:t>
                </a:r>
                <a:endParaRPr lang="zh-CN" altLang="en-US" sz="1400" dirty="0">
                  <a:solidFill>
                    <a:prstClr val="white"/>
                  </a:solidFill>
                  <a:latin typeface="Impact" pitchFamily="34" charset="0"/>
                </a:endParaRPr>
              </a:p>
            </p:txBody>
          </p:sp>
        </p:grpSp>
      </p:grpSp>
      <p:grpSp>
        <p:nvGrpSpPr>
          <p:cNvPr id="53" name="组合 52"/>
          <p:cNvGrpSpPr/>
          <p:nvPr/>
        </p:nvGrpSpPr>
        <p:grpSpPr>
          <a:xfrm>
            <a:off x="2613715" y="3368660"/>
            <a:ext cx="2025537" cy="643251"/>
            <a:chOff x="2613712" y="3440667"/>
            <a:chExt cx="2025537" cy="643251"/>
          </a:xfrm>
        </p:grpSpPr>
        <p:sp>
          <p:nvSpPr>
            <p:cNvPr id="54" name="Freeform 7"/>
            <p:cNvSpPr>
              <a:spLocks/>
            </p:cNvSpPr>
            <p:nvPr/>
          </p:nvSpPr>
          <p:spPr bwMode="auto">
            <a:xfrm>
              <a:off x="2613712" y="3440667"/>
              <a:ext cx="2025537" cy="643251"/>
            </a:xfrm>
            <a:custGeom>
              <a:avLst/>
              <a:gdLst>
                <a:gd name="T0" fmla="*/ 1984 w 2305"/>
                <a:gd name="T1" fmla="*/ 732 h 732"/>
                <a:gd name="T2" fmla="*/ 0 w 2305"/>
                <a:gd name="T3" fmla="*/ 732 h 732"/>
                <a:gd name="T4" fmla="*/ 321 w 2305"/>
                <a:gd name="T5" fmla="*/ 366 h 732"/>
                <a:gd name="T6" fmla="*/ 0 w 2305"/>
                <a:gd name="T7" fmla="*/ 0 h 732"/>
                <a:gd name="T8" fmla="*/ 1984 w 2305"/>
                <a:gd name="T9" fmla="*/ 0 h 732"/>
                <a:gd name="T10" fmla="*/ 2305 w 2305"/>
                <a:gd name="T11" fmla="*/ 366 h 732"/>
                <a:gd name="T12" fmla="*/ 1984 w 2305"/>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5" h="732">
                  <a:moveTo>
                    <a:pt x="1984" y="732"/>
                  </a:moveTo>
                  <a:lnTo>
                    <a:pt x="0" y="732"/>
                  </a:lnTo>
                  <a:lnTo>
                    <a:pt x="321" y="366"/>
                  </a:lnTo>
                  <a:lnTo>
                    <a:pt x="0" y="0"/>
                  </a:lnTo>
                  <a:lnTo>
                    <a:pt x="1984" y="0"/>
                  </a:lnTo>
                  <a:lnTo>
                    <a:pt x="2305" y="366"/>
                  </a:lnTo>
                  <a:lnTo>
                    <a:pt x="1984" y="73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55" name="组合 54"/>
            <p:cNvGrpSpPr/>
            <p:nvPr/>
          </p:nvGrpSpPr>
          <p:grpSpPr>
            <a:xfrm>
              <a:off x="2973796" y="3605948"/>
              <a:ext cx="1322755" cy="343122"/>
              <a:chOff x="1641394" y="3123021"/>
              <a:chExt cx="1322755" cy="343122"/>
            </a:xfrm>
          </p:grpSpPr>
          <p:grpSp>
            <p:nvGrpSpPr>
              <p:cNvPr id="56" name="Group 20"/>
              <p:cNvGrpSpPr>
                <a:grpSpLocks noChangeAspect="1"/>
              </p:cNvGrpSpPr>
              <p:nvPr/>
            </p:nvGrpSpPr>
            <p:grpSpPr bwMode="auto">
              <a:xfrm>
                <a:off x="1641394" y="3123021"/>
                <a:ext cx="433721" cy="332887"/>
                <a:chOff x="1066" y="1895"/>
                <a:chExt cx="314" cy="241"/>
              </a:xfrm>
              <a:solidFill>
                <a:schemeClr val="bg1"/>
              </a:solidFill>
              <a:effectLst>
                <a:outerShdw blurRad="25400" dist="25400" dir="2700000" algn="tl" rotWithShape="0">
                  <a:prstClr val="black">
                    <a:alpha val="40000"/>
                  </a:prstClr>
                </a:outerShdw>
              </a:effectLst>
            </p:grpSpPr>
            <p:sp>
              <p:nvSpPr>
                <p:cNvPr id="58" name="Freeform 21"/>
                <p:cNvSpPr>
                  <a:spLocks/>
                </p:cNvSpPr>
                <p:nvPr/>
              </p:nvSpPr>
              <p:spPr bwMode="auto">
                <a:xfrm>
                  <a:off x="1066" y="2128"/>
                  <a:ext cx="314" cy="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5" name="Rectangle 22"/>
                <p:cNvSpPr>
                  <a:spLocks noChangeArrowheads="1"/>
                </p:cNvSpPr>
                <p:nvPr/>
              </p:nvSpPr>
              <p:spPr bwMode="auto">
                <a:xfrm>
                  <a:off x="1107" y="1949"/>
                  <a:ext cx="46"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Rectangle 23"/>
                <p:cNvSpPr>
                  <a:spLocks noChangeArrowheads="1"/>
                </p:cNvSpPr>
                <p:nvPr/>
              </p:nvSpPr>
              <p:spPr bwMode="auto">
                <a:xfrm>
                  <a:off x="1173" y="1895"/>
                  <a:ext cx="46" cy="2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7" name="Rectangle 24"/>
                <p:cNvSpPr>
                  <a:spLocks noChangeArrowheads="1"/>
                </p:cNvSpPr>
                <p:nvPr/>
              </p:nvSpPr>
              <p:spPr bwMode="auto">
                <a:xfrm>
                  <a:off x="1235" y="1961"/>
                  <a:ext cx="46"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8" name="Rectangle 25"/>
                <p:cNvSpPr>
                  <a:spLocks noChangeArrowheads="1"/>
                </p:cNvSpPr>
                <p:nvPr/>
              </p:nvSpPr>
              <p:spPr bwMode="auto">
                <a:xfrm>
                  <a:off x="1306" y="2007"/>
                  <a:ext cx="45" cy="9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7" name="TextBox 56"/>
              <p:cNvSpPr txBox="1"/>
              <p:nvPr/>
            </p:nvSpPr>
            <p:spPr>
              <a:xfrm>
                <a:off x="2051720" y="3158366"/>
                <a:ext cx="912429" cy="307777"/>
              </a:xfrm>
              <a:prstGeom prst="rect">
                <a:avLst/>
              </a:prstGeom>
              <a:noFill/>
            </p:spPr>
            <p:txBody>
              <a:bodyPr wrap="none" rtlCol="0">
                <a:spAutoFit/>
              </a:bodyPr>
              <a:lstStyle/>
              <a:p>
                <a:r>
                  <a:rPr lang="en-US" altLang="zh-CN" sz="1400" dirty="0">
                    <a:solidFill>
                      <a:prstClr val="white"/>
                    </a:solidFill>
                    <a:latin typeface="Impact" pitchFamily="34" charset="0"/>
                  </a:rPr>
                  <a:t>KEY WORD</a:t>
                </a:r>
                <a:endParaRPr lang="zh-CN" altLang="en-US" sz="1400" dirty="0">
                  <a:solidFill>
                    <a:prstClr val="white"/>
                  </a:solidFill>
                  <a:latin typeface="Impact" pitchFamily="34" charset="0"/>
                </a:endParaRPr>
              </a:p>
            </p:txBody>
          </p:sp>
        </p:grpSp>
      </p:grpSp>
      <p:grpSp>
        <p:nvGrpSpPr>
          <p:cNvPr id="69" name="组合 68"/>
          <p:cNvGrpSpPr/>
          <p:nvPr/>
        </p:nvGrpSpPr>
        <p:grpSpPr>
          <a:xfrm>
            <a:off x="632405" y="3368660"/>
            <a:ext cx="2026416" cy="643251"/>
            <a:chOff x="632405" y="3440667"/>
            <a:chExt cx="2026416" cy="643251"/>
          </a:xfrm>
        </p:grpSpPr>
        <p:sp>
          <p:nvSpPr>
            <p:cNvPr id="70" name="Freeform 6"/>
            <p:cNvSpPr>
              <a:spLocks/>
            </p:cNvSpPr>
            <p:nvPr/>
          </p:nvSpPr>
          <p:spPr bwMode="auto">
            <a:xfrm>
              <a:off x="632405" y="3440667"/>
              <a:ext cx="2026416" cy="643251"/>
            </a:xfrm>
            <a:custGeom>
              <a:avLst/>
              <a:gdLst>
                <a:gd name="T0" fmla="*/ 1984 w 2306"/>
                <a:gd name="T1" fmla="*/ 732 h 732"/>
                <a:gd name="T2" fmla="*/ 0 w 2306"/>
                <a:gd name="T3" fmla="*/ 732 h 732"/>
                <a:gd name="T4" fmla="*/ 321 w 2306"/>
                <a:gd name="T5" fmla="*/ 366 h 732"/>
                <a:gd name="T6" fmla="*/ 0 w 2306"/>
                <a:gd name="T7" fmla="*/ 0 h 732"/>
                <a:gd name="T8" fmla="*/ 1984 w 2306"/>
                <a:gd name="T9" fmla="*/ 0 h 732"/>
                <a:gd name="T10" fmla="*/ 2306 w 2306"/>
                <a:gd name="T11" fmla="*/ 366 h 732"/>
                <a:gd name="T12" fmla="*/ 1984 w 2306"/>
                <a:gd name="T13" fmla="*/ 732 h 732"/>
              </a:gdLst>
              <a:ahLst/>
              <a:cxnLst>
                <a:cxn ang="0">
                  <a:pos x="T0" y="T1"/>
                </a:cxn>
                <a:cxn ang="0">
                  <a:pos x="T2" y="T3"/>
                </a:cxn>
                <a:cxn ang="0">
                  <a:pos x="T4" y="T5"/>
                </a:cxn>
                <a:cxn ang="0">
                  <a:pos x="T6" y="T7"/>
                </a:cxn>
                <a:cxn ang="0">
                  <a:pos x="T8" y="T9"/>
                </a:cxn>
                <a:cxn ang="0">
                  <a:pos x="T10" y="T11"/>
                </a:cxn>
                <a:cxn ang="0">
                  <a:pos x="T12" y="T13"/>
                </a:cxn>
              </a:cxnLst>
              <a:rect l="0" t="0" r="r" b="b"/>
              <a:pathLst>
                <a:path w="2306" h="732">
                  <a:moveTo>
                    <a:pt x="1984" y="732"/>
                  </a:moveTo>
                  <a:lnTo>
                    <a:pt x="0" y="732"/>
                  </a:lnTo>
                  <a:lnTo>
                    <a:pt x="321" y="366"/>
                  </a:lnTo>
                  <a:lnTo>
                    <a:pt x="0" y="0"/>
                  </a:lnTo>
                  <a:lnTo>
                    <a:pt x="1984" y="0"/>
                  </a:lnTo>
                  <a:lnTo>
                    <a:pt x="2306" y="366"/>
                  </a:lnTo>
                  <a:lnTo>
                    <a:pt x="1984" y="732"/>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71" name="组合 70"/>
            <p:cNvGrpSpPr/>
            <p:nvPr/>
          </p:nvGrpSpPr>
          <p:grpSpPr>
            <a:xfrm>
              <a:off x="1072594" y="3573700"/>
              <a:ext cx="1343184" cy="351800"/>
              <a:chOff x="6008914" y="3093443"/>
              <a:chExt cx="1343184" cy="351800"/>
            </a:xfrm>
          </p:grpSpPr>
          <p:grpSp>
            <p:nvGrpSpPr>
              <p:cNvPr id="72" name="Group 14"/>
              <p:cNvGrpSpPr>
                <a:grpSpLocks noChangeAspect="1"/>
              </p:cNvGrpSpPr>
              <p:nvPr/>
            </p:nvGrpSpPr>
            <p:grpSpPr bwMode="auto">
              <a:xfrm>
                <a:off x="6008914" y="3093443"/>
                <a:ext cx="390557" cy="351799"/>
                <a:chOff x="4645" y="1318"/>
                <a:chExt cx="262" cy="236"/>
              </a:xfrm>
              <a:solidFill>
                <a:schemeClr val="bg1"/>
              </a:solidFill>
              <a:effectLst>
                <a:outerShdw blurRad="25400" dist="25400" dir="2700000" algn="tl" rotWithShape="0">
                  <a:prstClr val="black">
                    <a:alpha val="40000"/>
                  </a:prstClr>
                </a:outerShdw>
              </a:effectLst>
            </p:grpSpPr>
            <p:sp>
              <p:nvSpPr>
                <p:cNvPr id="74" name="Freeform 15"/>
                <p:cNvSpPr>
                  <a:spLocks/>
                </p:cNvSpPr>
                <p:nvPr/>
              </p:nvSpPr>
              <p:spPr bwMode="auto">
                <a:xfrm>
                  <a:off x="4645" y="1425"/>
                  <a:ext cx="262" cy="129"/>
                </a:xfrm>
                <a:custGeom>
                  <a:avLst/>
                  <a:gdLst>
                    <a:gd name="T0" fmla="*/ 44 w 71"/>
                    <a:gd name="T1" fmla="*/ 6 h 35"/>
                    <a:gd name="T2" fmla="*/ 42 w 71"/>
                    <a:gd name="T3" fmla="*/ 8 h 35"/>
                    <a:gd name="T4" fmla="*/ 29 w 71"/>
                    <a:gd name="T5" fmla="*/ 8 h 35"/>
                    <a:gd name="T6" fmla="*/ 27 w 71"/>
                    <a:gd name="T7" fmla="*/ 6 h 35"/>
                    <a:gd name="T8" fmla="*/ 27 w 71"/>
                    <a:gd name="T9" fmla="*/ 0 h 35"/>
                    <a:gd name="T10" fmla="*/ 0 w 71"/>
                    <a:gd name="T11" fmla="*/ 0 h 35"/>
                    <a:gd name="T12" fmla="*/ 0 w 71"/>
                    <a:gd name="T13" fmla="*/ 28 h 35"/>
                    <a:gd name="T14" fmla="*/ 7 w 71"/>
                    <a:gd name="T15" fmla="*/ 35 h 35"/>
                    <a:gd name="T16" fmla="*/ 64 w 71"/>
                    <a:gd name="T17" fmla="*/ 35 h 35"/>
                    <a:gd name="T18" fmla="*/ 71 w 71"/>
                    <a:gd name="T19" fmla="*/ 28 h 35"/>
                    <a:gd name="T20" fmla="*/ 71 w 71"/>
                    <a:gd name="T21" fmla="*/ 0 h 35"/>
                    <a:gd name="T22" fmla="*/ 44 w 71"/>
                    <a:gd name="T23" fmla="*/ 0 h 35"/>
                    <a:gd name="T24" fmla="*/ 44 w 71"/>
                    <a:gd name="T25" fmla="*/ 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35">
                      <a:moveTo>
                        <a:pt x="44" y="6"/>
                      </a:moveTo>
                      <a:cubicBezTo>
                        <a:pt x="44" y="7"/>
                        <a:pt x="43" y="8"/>
                        <a:pt x="42" y="8"/>
                      </a:cubicBezTo>
                      <a:cubicBezTo>
                        <a:pt x="29" y="8"/>
                        <a:pt x="29" y="8"/>
                        <a:pt x="29" y="8"/>
                      </a:cubicBezTo>
                      <a:cubicBezTo>
                        <a:pt x="28" y="8"/>
                        <a:pt x="27" y="7"/>
                        <a:pt x="27" y="6"/>
                      </a:cubicBezTo>
                      <a:cubicBezTo>
                        <a:pt x="27" y="0"/>
                        <a:pt x="27" y="0"/>
                        <a:pt x="27" y="0"/>
                      </a:cubicBezTo>
                      <a:cubicBezTo>
                        <a:pt x="0" y="0"/>
                        <a:pt x="0" y="0"/>
                        <a:pt x="0" y="0"/>
                      </a:cubicBezTo>
                      <a:cubicBezTo>
                        <a:pt x="0" y="28"/>
                        <a:pt x="0" y="28"/>
                        <a:pt x="0" y="28"/>
                      </a:cubicBezTo>
                      <a:cubicBezTo>
                        <a:pt x="0" y="31"/>
                        <a:pt x="3" y="35"/>
                        <a:pt x="7" y="35"/>
                      </a:cubicBezTo>
                      <a:cubicBezTo>
                        <a:pt x="64" y="35"/>
                        <a:pt x="64" y="35"/>
                        <a:pt x="64" y="35"/>
                      </a:cubicBezTo>
                      <a:cubicBezTo>
                        <a:pt x="68" y="35"/>
                        <a:pt x="71" y="31"/>
                        <a:pt x="71" y="28"/>
                      </a:cubicBezTo>
                      <a:cubicBezTo>
                        <a:pt x="71" y="0"/>
                        <a:pt x="71" y="0"/>
                        <a:pt x="71" y="0"/>
                      </a:cubicBezTo>
                      <a:cubicBezTo>
                        <a:pt x="44" y="0"/>
                        <a:pt x="44" y="0"/>
                        <a:pt x="44" y="0"/>
                      </a:cubicBezTo>
                      <a:lnTo>
                        <a:pt x="4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5" name="Freeform 16"/>
                <p:cNvSpPr>
                  <a:spLocks noEditPoints="1"/>
                </p:cNvSpPr>
                <p:nvPr/>
              </p:nvSpPr>
              <p:spPr bwMode="auto">
                <a:xfrm>
                  <a:off x="4645" y="1318"/>
                  <a:ext cx="262" cy="100"/>
                </a:xfrm>
                <a:custGeom>
                  <a:avLst/>
                  <a:gdLst>
                    <a:gd name="T0" fmla="*/ 64 w 71"/>
                    <a:gd name="T1" fmla="*/ 12 h 27"/>
                    <a:gd name="T2" fmla="*/ 47 w 71"/>
                    <a:gd name="T3" fmla="*/ 12 h 27"/>
                    <a:gd name="T4" fmla="*/ 47 w 71"/>
                    <a:gd name="T5" fmla="*/ 5 h 27"/>
                    <a:gd name="T6" fmla="*/ 43 w 71"/>
                    <a:gd name="T7" fmla="*/ 0 h 27"/>
                    <a:gd name="T8" fmla="*/ 28 w 71"/>
                    <a:gd name="T9" fmla="*/ 0 h 27"/>
                    <a:gd name="T10" fmla="*/ 23 w 71"/>
                    <a:gd name="T11" fmla="*/ 5 h 27"/>
                    <a:gd name="T12" fmla="*/ 23 w 71"/>
                    <a:gd name="T13" fmla="*/ 12 h 27"/>
                    <a:gd name="T14" fmla="*/ 7 w 71"/>
                    <a:gd name="T15" fmla="*/ 12 h 27"/>
                    <a:gd name="T16" fmla="*/ 0 w 71"/>
                    <a:gd name="T17" fmla="*/ 19 h 27"/>
                    <a:gd name="T18" fmla="*/ 0 w 71"/>
                    <a:gd name="T19" fmla="*/ 27 h 27"/>
                    <a:gd name="T20" fmla="*/ 71 w 71"/>
                    <a:gd name="T21" fmla="*/ 27 h 27"/>
                    <a:gd name="T22" fmla="*/ 71 w 71"/>
                    <a:gd name="T23" fmla="*/ 19 h 27"/>
                    <a:gd name="T24" fmla="*/ 64 w 71"/>
                    <a:gd name="T25" fmla="*/ 12 h 27"/>
                    <a:gd name="T26" fmla="*/ 28 w 71"/>
                    <a:gd name="T27" fmla="*/ 5 h 27"/>
                    <a:gd name="T28" fmla="*/ 43 w 71"/>
                    <a:gd name="T29" fmla="*/ 5 h 27"/>
                    <a:gd name="T30" fmla="*/ 43 w 71"/>
                    <a:gd name="T31" fmla="*/ 12 h 27"/>
                    <a:gd name="T32" fmla="*/ 28 w 71"/>
                    <a:gd name="T33" fmla="*/ 12 h 27"/>
                    <a:gd name="T34" fmla="*/ 28 w 71"/>
                    <a:gd name="T35"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1" h="27">
                      <a:moveTo>
                        <a:pt x="64" y="12"/>
                      </a:moveTo>
                      <a:cubicBezTo>
                        <a:pt x="47" y="12"/>
                        <a:pt x="47" y="12"/>
                        <a:pt x="47" y="12"/>
                      </a:cubicBezTo>
                      <a:cubicBezTo>
                        <a:pt x="47" y="5"/>
                        <a:pt x="47" y="5"/>
                        <a:pt x="47" y="5"/>
                      </a:cubicBezTo>
                      <a:cubicBezTo>
                        <a:pt x="47" y="2"/>
                        <a:pt x="45" y="0"/>
                        <a:pt x="43" y="0"/>
                      </a:cubicBezTo>
                      <a:cubicBezTo>
                        <a:pt x="28" y="0"/>
                        <a:pt x="28" y="0"/>
                        <a:pt x="28" y="0"/>
                      </a:cubicBezTo>
                      <a:cubicBezTo>
                        <a:pt x="25" y="0"/>
                        <a:pt x="23" y="2"/>
                        <a:pt x="23" y="5"/>
                      </a:cubicBezTo>
                      <a:cubicBezTo>
                        <a:pt x="23" y="12"/>
                        <a:pt x="23" y="12"/>
                        <a:pt x="23" y="12"/>
                      </a:cubicBezTo>
                      <a:cubicBezTo>
                        <a:pt x="7" y="12"/>
                        <a:pt x="7" y="12"/>
                        <a:pt x="7" y="12"/>
                      </a:cubicBezTo>
                      <a:cubicBezTo>
                        <a:pt x="3" y="12"/>
                        <a:pt x="0" y="15"/>
                        <a:pt x="0" y="19"/>
                      </a:cubicBezTo>
                      <a:cubicBezTo>
                        <a:pt x="0" y="27"/>
                        <a:pt x="0" y="27"/>
                        <a:pt x="0" y="27"/>
                      </a:cubicBezTo>
                      <a:cubicBezTo>
                        <a:pt x="71" y="27"/>
                        <a:pt x="71" y="27"/>
                        <a:pt x="71" y="27"/>
                      </a:cubicBezTo>
                      <a:cubicBezTo>
                        <a:pt x="71" y="19"/>
                        <a:pt x="71" y="19"/>
                        <a:pt x="71" y="19"/>
                      </a:cubicBezTo>
                      <a:cubicBezTo>
                        <a:pt x="71" y="15"/>
                        <a:pt x="68" y="12"/>
                        <a:pt x="64" y="12"/>
                      </a:cubicBezTo>
                      <a:close/>
                      <a:moveTo>
                        <a:pt x="28" y="5"/>
                      </a:moveTo>
                      <a:cubicBezTo>
                        <a:pt x="43" y="5"/>
                        <a:pt x="43" y="5"/>
                        <a:pt x="43" y="5"/>
                      </a:cubicBezTo>
                      <a:cubicBezTo>
                        <a:pt x="43" y="12"/>
                        <a:pt x="43" y="12"/>
                        <a:pt x="43" y="12"/>
                      </a:cubicBezTo>
                      <a:cubicBezTo>
                        <a:pt x="28" y="12"/>
                        <a:pt x="28" y="12"/>
                        <a:pt x="28" y="12"/>
                      </a:cubicBezTo>
                      <a:lnTo>
                        <a:pt x="28"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73" name="TextBox 72"/>
              <p:cNvSpPr txBox="1"/>
              <p:nvPr/>
            </p:nvSpPr>
            <p:spPr>
              <a:xfrm>
                <a:off x="6439669" y="3137466"/>
                <a:ext cx="912429" cy="307777"/>
              </a:xfrm>
              <a:prstGeom prst="rect">
                <a:avLst/>
              </a:prstGeom>
              <a:noFill/>
            </p:spPr>
            <p:txBody>
              <a:bodyPr wrap="none" rtlCol="0">
                <a:spAutoFit/>
              </a:bodyPr>
              <a:lstStyle/>
              <a:p>
                <a:r>
                  <a:rPr lang="en-US" altLang="zh-CN" sz="1400" dirty="0">
                    <a:solidFill>
                      <a:prstClr val="white"/>
                    </a:solidFill>
                    <a:latin typeface="Impact" pitchFamily="34" charset="0"/>
                  </a:rPr>
                  <a:t>KEY WORD</a:t>
                </a:r>
                <a:endParaRPr lang="zh-CN" altLang="en-US" sz="1400" dirty="0">
                  <a:solidFill>
                    <a:prstClr val="white"/>
                  </a:solidFill>
                  <a:latin typeface="Impact" pitchFamily="34" charset="0"/>
                </a:endParaRPr>
              </a:p>
            </p:txBody>
          </p:sp>
        </p:grpSp>
      </p:grpSp>
      <p:sp>
        <p:nvSpPr>
          <p:cNvPr id="76" name="矩形 1"/>
          <p:cNvSpPr>
            <a:spLocks noChangeArrowheads="1"/>
          </p:cNvSpPr>
          <p:nvPr/>
        </p:nvSpPr>
        <p:spPr bwMode="auto">
          <a:xfrm>
            <a:off x="6756410" y="2179279"/>
            <a:ext cx="163201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kern="0" dirty="0">
                <a:solidFill>
                  <a:sysClr val="windowText" lastClr="000000">
                    <a:lumMod val="65000"/>
                    <a:lumOff val="35000"/>
                  </a:sysClr>
                </a:solidFill>
                <a:latin typeface="微软雅黑" pitchFamily="34" charset="-122"/>
                <a:ea typeface="微软雅黑" pitchFamily="34" charset="-122"/>
              </a:rPr>
              <a:t>随着计算机技术的发展及印刷技术进步，平面设计在视觉感观领域表现也越来越丰富，这真正的对今天的平面设计都提出问题。</a:t>
            </a:r>
          </a:p>
        </p:txBody>
      </p:sp>
      <p:sp>
        <p:nvSpPr>
          <p:cNvPr id="77" name="矩形 1"/>
          <p:cNvSpPr>
            <a:spLocks noChangeArrowheads="1"/>
          </p:cNvSpPr>
          <p:nvPr/>
        </p:nvSpPr>
        <p:spPr bwMode="auto">
          <a:xfrm>
            <a:off x="4764188" y="2179279"/>
            <a:ext cx="163201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kern="0" dirty="0">
                <a:solidFill>
                  <a:sysClr val="windowText" lastClr="000000">
                    <a:lumMod val="65000"/>
                    <a:lumOff val="35000"/>
                  </a:sysClr>
                </a:solidFill>
                <a:latin typeface="微软雅黑" pitchFamily="34" charset="-122"/>
                <a:ea typeface="微软雅黑" pitchFamily="34" charset="-122"/>
              </a:rPr>
              <a:t>随着计算机技术的发展及印刷技术进步，平面设计在视觉感观领域表现也越来越丰富，这真正的对今天的平面设计都提出问题。</a:t>
            </a:r>
          </a:p>
        </p:txBody>
      </p:sp>
      <p:sp>
        <p:nvSpPr>
          <p:cNvPr id="78" name="矩形 1"/>
          <p:cNvSpPr>
            <a:spLocks noChangeArrowheads="1"/>
          </p:cNvSpPr>
          <p:nvPr/>
        </p:nvSpPr>
        <p:spPr bwMode="auto">
          <a:xfrm>
            <a:off x="2771967" y="2179279"/>
            <a:ext cx="163201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kern="0" dirty="0">
                <a:solidFill>
                  <a:sysClr val="windowText" lastClr="000000">
                    <a:lumMod val="65000"/>
                    <a:lumOff val="35000"/>
                  </a:sysClr>
                </a:solidFill>
                <a:latin typeface="微软雅黑" pitchFamily="34" charset="-122"/>
                <a:ea typeface="微软雅黑" pitchFamily="34" charset="-122"/>
              </a:rPr>
              <a:t>随着计算机技术的发展及印刷技术进步，平面设计在视觉感观领域表现也越来越丰富，这真正的对今天的平面设计都提出问题。</a:t>
            </a:r>
          </a:p>
        </p:txBody>
      </p:sp>
      <p:sp>
        <p:nvSpPr>
          <p:cNvPr id="79" name="矩形 1"/>
          <p:cNvSpPr>
            <a:spLocks noChangeArrowheads="1"/>
          </p:cNvSpPr>
          <p:nvPr/>
        </p:nvSpPr>
        <p:spPr bwMode="auto">
          <a:xfrm>
            <a:off x="779746" y="2179279"/>
            <a:ext cx="163201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kern="0" dirty="0">
                <a:solidFill>
                  <a:sysClr val="windowText" lastClr="000000">
                    <a:lumMod val="65000"/>
                    <a:lumOff val="35000"/>
                  </a:sysClr>
                </a:solidFill>
                <a:latin typeface="微软雅黑" pitchFamily="34" charset="-122"/>
                <a:ea typeface="微软雅黑" pitchFamily="34" charset="-122"/>
              </a:rPr>
              <a:t>随着计算机技术的发展及印刷技术进步，平面设计在视觉感观领域表现也越来越丰富，这真正的对今天的平面设计都提出问题。</a:t>
            </a:r>
          </a:p>
        </p:txBody>
      </p:sp>
    </p:spTree>
    <p:extLst>
      <p:ext uri="{BB962C8B-B14F-4D97-AF65-F5344CB8AC3E}">
        <p14:creationId xmlns:p14="http://schemas.microsoft.com/office/powerpoint/2010/main" val="3083150656"/>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8" decel="52000" fill="hold" nodeType="withEffect">
                                      <p:stCondLst>
                                        <p:cond delay="30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par>
                                    <p:cTn id="13" presetID="2" presetClass="entr" presetSubtype="8" decel="52000" fill="hold" nodeType="withEffect">
                                      <p:stCondLst>
                                        <p:cond delay="6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0-#ppt_w/2"/>
                                              </p:val>
                                            </p:tav>
                                            <p:tav tm="100000">
                                              <p:val>
                                                <p:strVal val="#ppt_x"/>
                                              </p:val>
                                            </p:tav>
                                          </p:tavLst>
                                        </p:anim>
                                        <p:anim calcmode="lin" valueType="num">
                                          <p:cBhvr additive="base">
                                            <p:cTn id="16" dur="500" fill="hold"/>
                                            <p:tgtEl>
                                              <p:spTgt spid="53"/>
                                            </p:tgtEl>
                                            <p:attrNameLst>
                                              <p:attrName>ppt_y</p:attrName>
                                            </p:attrNameLst>
                                          </p:cBhvr>
                                          <p:tavLst>
                                            <p:tav tm="0">
                                              <p:val>
                                                <p:strVal val="#ppt_y"/>
                                              </p:val>
                                            </p:tav>
                                            <p:tav tm="100000">
                                              <p:val>
                                                <p:strVal val="#ppt_y"/>
                                              </p:val>
                                            </p:tav>
                                          </p:tavLst>
                                        </p:anim>
                                      </p:childTnLst>
                                    </p:cTn>
                                  </p:par>
                                  <p:par>
                                    <p:cTn id="17" presetID="2" presetClass="entr" presetSubtype="8" decel="52000" fill="hold" nodeType="withEffect">
                                      <p:stCondLst>
                                        <p:cond delay="900"/>
                                      </p:stCondLst>
                                      <p:childTnLst>
                                        <p:set>
                                          <p:cBhvr>
                                            <p:cTn id="18" dur="1" fill="hold">
                                              <p:stCondLst>
                                                <p:cond delay="0"/>
                                              </p:stCondLst>
                                            </p:cTn>
                                            <p:tgtEl>
                                              <p:spTgt spid="69"/>
                                            </p:tgtEl>
                                            <p:attrNameLst>
                                              <p:attrName>style.visibility</p:attrName>
                                            </p:attrNameLst>
                                          </p:cBhvr>
                                          <p:to>
                                            <p:strVal val="visible"/>
                                          </p:to>
                                        </p:set>
                                        <p:anim calcmode="lin" valueType="num">
                                          <p:cBhvr additive="base">
                                            <p:cTn id="19" dur="500" fill="hold"/>
                                            <p:tgtEl>
                                              <p:spTgt spid="69"/>
                                            </p:tgtEl>
                                            <p:attrNameLst>
                                              <p:attrName>ppt_x</p:attrName>
                                            </p:attrNameLst>
                                          </p:cBhvr>
                                          <p:tavLst>
                                            <p:tav tm="0">
                                              <p:val>
                                                <p:strVal val="0-#ppt_w/2"/>
                                              </p:val>
                                            </p:tav>
                                            <p:tav tm="100000">
                                              <p:val>
                                                <p:strVal val="#ppt_x"/>
                                              </p:val>
                                            </p:tav>
                                          </p:tavLst>
                                        </p:anim>
                                        <p:anim calcmode="lin" valueType="num">
                                          <p:cBhvr additive="base">
                                            <p:cTn id="20" dur="500" fill="hold"/>
                                            <p:tgtEl>
                                              <p:spTgt spid="69"/>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22" presetClass="entr" presetSubtype="4"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down)">
                                          <p:cBhvr>
                                            <p:cTn id="24" dur="400"/>
                                            <p:tgtEl>
                                              <p:spTgt spid="24"/>
                                            </p:tgtEl>
                                          </p:cBhvr>
                                        </p:animEffect>
                                      </p:childTnLst>
                                    </p:cTn>
                                  </p:par>
                                  <p:par>
                                    <p:cTn id="25" presetID="22" presetClass="entr" presetSubtype="4" fill="hold" nodeType="withEffect">
                                      <p:stCondLst>
                                        <p:cond delay="20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400"/>
                                            <p:tgtEl>
                                              <p:spTgt spid="23"/>
                                            </p:tgtEl>
                                          </p:cBhvr>
                                        </p:animEffect>
                                      </p:childTnLst>
                                    </p:cTn>
                                  </p:par>
                                  <p:par>
                                    <p:cTn id="28" presetID="22" presetClass="entr" presetSubtype="4" fill="hold" nodeType="withEffect">
                                      <p:stCondLst>
                                        <p:cond delay="400"/>
                                      </p:stCondLst>
                                      <p:childTnLst>
                                        <p:set>
                                          <p:cBhvr>
                                            <p:cTn id="29" dur="1" fill="hold">
                                              <p:stCondLst>
                                                <p:cond delay="0"/>
                                              </p:stCondLst>
                                            </p:cTn>
                                            <p:tgtEl>
                                              <p:spTgt spid="22"/>
                                            </p:tgtEl>
                                            <p:attrNameLst>
                                              <p:attrName>style.visibility</p:attrName>
                                            </p:attrNameLst>
                                          </p:cBhvr>
                                          <p:to>
                                            <p:strVal val="visible"/>
                                          </p:to>
                                        </p:set>
                                        <p:animEffect transition="in" filter="wipe(down)">
                                          <p:cBhvr>
                                            <p:cTn id="30" dur="400"/>
                                            <p:tgtEl>
                                              <p:spTgt spid="22"/>
                                            </p:tgtEl>
                                          </p:cBhvr>
                                        </p:animEffect>
                                      </p:childTnLst>
                                    </p:cTn>
                                  </p:par>
                                  <p:par>
                                    <p:cTn id="31" presetID="22" presetClass="entr" presetSubtype="4" fill="hold" nodeType="withEffect">
                                      <p:stCondLst>
                                        <p:cond delay="600"/>
                                      </p:stCondLst>
                                      <p:childTnLst>
                                        <p:set>
                                          <p:cBhvr>
                                            <p:cTn id="32" dur="1" fill="hold">
                                              <p:stCondLst>
                                                <p:cond delay="0"/>
                                              </p:stCondLst>
                                            </p:cTn>
                                            <p:tgtEl>
                                              <p:spTgt spid="21"/>
                                            </p:tgtEl>
                                            <p:attrNameLst>
                                              <p:attrName>style.visibility</p:attrName>
                                            </p:attrNameLst>
                                          </p:cBhvr>
                                          <p:to>
                                            <p:strVal val="visible"/>
                                          </p:to>
                                        </p:set>
                                        <p:animEffect transition="in" filter="wipe(down)">
                                          <p:cBhvr>
                                            <p:cTn id="33" dur="400"/>
                                            <p:tgtEl>
                                              <p:spTgt spid="21"/>
                                            </p:tgtEl>
                                          </p:cBhvr>
                                        </p:animEffect>
                                      </p:childTnLst>
                                    </p:cTn>
                                  </p:par>
                                </p:childTnLst>
                              </p:cTn>
                            </p:par>
                            <p:par>
                              <p:cTn id="34" fill="hold">
                                <p:stCondLst>
                                  <p:cond delay="2400"/>
                                </p:stCondLst>
                                <p:childTnLst>
                                  <p:par>
                                    <p:cTn id="35" presetID="2" presetClass="entr" presetSubtype="2" fill="hold" grpId="0" nodeType="afterEffect" p14:presetBounceEnd="50000">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14:bounceEnd="50000">
                                          <p:cBhvr additive="base">
                                            <p:cTn id="37" dur="300" fill="hold"/>
                                            <p:tgtEl>
                                              <p:spTgt spid="76"/>
                                            </p:tgtEl>
                                            <p:attrNameLst>
                                              <p:attrName>ppt_x</p:attrName>
                                            </p:attrNameLst>
                                          </p:cBhvr>
                                          <p:tavLst>
                                            <p:tav tm="0">
                                              <p:val>
                                                <p:strVal val="1+#ppt_w/2"/>
                                              </p:val>
                                            </p:tav>
                                            <p:tav tm="100000">
                                              <p:val>
                                                <p:strVal val="#ppt_x"/>
                                              </p:val>
                                            </p:tav>
                                          </p:tavLst>
                                        </p:anim>
                                        <p:anim calcmode="lin" valueType="num" p14:bounceEnd="50000">
                                          <p:cBhvr additive="base">
                                            <p:cTn id="38" dur="300" fill="hold"/>
                                            <p:tgtEl>
                                              <p:spTgt spid="76"/>
                                            </p:tgtEl>
                                            <p:attrNameLst>
                                              <p:attrName>ppt_y</p:attrName>
                                            </p:attrNameLst>
                                          </p:cBhvr>
                                          <p:tavLst>
                                            <p:tav tm="0">
                                              <p:val>
                                                <p:strVal val="#ppt_y"/>
                                              </p:val>
                                            </p:tav>
                                            <p:tav tm="100000">
                                              <p:val>
                                                <p:strVal val="#ppt_y"/>
                                              </p:val>
                                            </p:tav>
                                          </p:tavLst>
                                        </p:anim>
                                      </p:childTnLst>
                                    </p:cTn>
                                  </p:par>
                                </p:childTnLst>
                              </p:cTn>
                            </p:par>
                            <p:par>
                              <p:cTn id="39" fill="hold">
                                <p:stCondLst>
                                  <p:cond delay="2700"/>
                                </p:stCondLst>
                                <p:childTnLst>
                                  <p:par>
                                    <p:cTn id="40" presetID="2" presetClass="entr" presetSubtype="2" fill="hold" grpId="0" nodeType="afterEffect" p14:presetBounceEnd="50000">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14:bounceEnd="50000">
                                          <p:cBhvr additive="base">
                                            <p:cTn id="42" dur="300" fill="hold"/>
                                            <p:tgtEl>
                                              <p:spTgt spid="77"/>
                                            </p:tgtEl>
                                            <p:attrNameLst>
                                              <p:attrName>ppt_x</p:attrName>
                                            </p:attrNameLst>
                                          </p:cBhvr>
                                          <p:tavLst>
                                            <p:tav tm="0">
                                              <p:val>
                                                <p:strVal val="1+#ppt_w/2"/>
                                              </p:val>
                                            </p:tav>
                                            <p:tav tm="100000">
                                              <p:val>
                                                <p:strVal val="#ppt_x"/>
                                              </p:val>
                                            </p:tav>
                                          </p:tavLst>
                                        </p:anim>
                                        <p:anim calcmode="lin" valueType="num" p14:bounceEnd="50000">
                                          <p:cBhvr additive="base">
                                            <p:cTn id="43" dur="300" fill="hold"/>
                                            <p:tgtEl>
                                              <p:spTgt spid="77"/>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 presetClass="entr" presetSubtype="2" fill="hold" grpId="0" nodeType="afterEffect" p14:presetBounceEnd="50000">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14:bounceEnd="50000">
                                          <p:cBhvr additive="base">
                                            <p:cTn id="47" dur="300" fill="hold"/>
                                            <p:tgtEl>
                                              <p:spTgt spid="78"/>
                                            </p:tgtEl>
                                            <p:attrNameLst>
                                              <p:attrName>ppt_x</p:attrName>
                                            </p:attrNameLst>
                                          </p:cBhvr>
                                          <p:tavLst>
                                            <p:tav tm="0">
                                              <p:val>
                                                <p:strVal val="1+#ppt_w/2"/>
                                              </p:val>
                                            </p:tav>
                                            <p:tav tm="100000">
                                              <p:val>
                                                <p:strVal val="#ppt_x"/>
                                              </p:val>
                                            </p:tav>
                                          </p:tavLst>
                                        </p:anim>
                                        <p:anim calcmode="lin" valueType="num" p14:bounceEnd="50000">
                                          <p:cBhvr additive="base">
                                            <p:cTn id="48" dur="300" fill="hold"/>
                                            <p:tgtEl>
                                              <p:spTgt spid="78"/>
                                            </p:tgtEl>
                                            <p:attrNameLst>
                                              <p:attrName>ppt_y</p:attrName>
                                            </p:attrNameLst>
                                          </p:cBhvr>
                                          <p:tavLst>
                                            <p:tav tm="0">
                                              <p:val>
                                                <p:strVal val="#ppt_y"/>
                                              </p:val>
                                            </p:tav>
                                            <p:tav tm="100000">
                                              <p:val>
                                                <p:strVal val="#ppt_y"/>
                                              </p:val>
                                            </p:tav>
                                          </p:tavLst>
                                        </p:anim>
                                      </p:childTnLst>
                                    </p:cTn>
                                  </p:par>
                                </p:childTnLst>
                              </p:cTn>
                            </p:par>
                            <p:par>
                              <p:cTn id="49" fill="hold">
                                <p:stCondLst>
                                  <p:cond delay="3300"/>
                                </p:stCondLst>
                                <p:childTnLst>
                                  <p:par>
                                    <p:cTn id="50" presetID="2" presetClass="entr" presetSubtype="2" fill="hold" grpId="0" nodeType="afterEffect" p14:presetBounceEnd="50000">
                                      <p:stCondLst>
                                        <p:cond delay="0"/>
                                      </p:stCondLst>
                                      <p:childTnLst>
                                        <p:set>
                                          <p:cBhvr>
                                            <p:cTn id="51" dur="1" fill="hold">
                                              <p:stCondLst>
                                                <p:cond delay="0"/>
                                              </p:stCondLst>
                                            </p:cTn>
                                            <p:tgtEl>
                                              <p:spTgt spid="79"/>
                                            </p:tgtEl>
                                            <p:attrNameLst>
                                              <p:attrName>style.visibility</p:attrName>
                                            </p:attrNameLst>
                                          </p:cBhvr>
                                          <p:to>
                                            <p:strVal val="visible"/>
                                          </p:to>
                                        </p:set>
                                        <p:anim calcmode="lin" valueType="num" p14:bounceEnd="50000">
                                          <p:cBhvr additive="base">
                                            <p:cTn id="52" dur="300" fill="hold"/>
                                            <p:tgtEl>
                                              <p:spTgt spid="79"/>
                                            </p:tgtEl>
                                            <p:attrNameLst>
                                              <p:attrName>ppt_x</p:attrName>
                                            </p:attrNameLst>
                                          </p:cBhvr>
                                          <p:tavLst>
                                            <p:tav tm="0">
                                              <p:val>
                                                <p:strVal val="1+#ppt_w/2"/>
                                              </p:val>
                                            </p:tav>
                                            <p:tav tm="100000">
                                              <p:val>
                                                <p:strVal val="#ppt_x"/>
                                              </p:val>
                                            </p:tav>
                                          </p:tavLst>
                                        </p:anim>
                                        <p:anim calcmode="lin" valueType="num" p14:bounceEnd="50000">
                                          <p:cBhvr additive="base">
                                            <p:cTn id="53" dur="3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P spid="78" grpId="0"/>
          <p:bldP spid="7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8" decel="52000" fill="hold" nodeType="withEffect">
                                      <p:stCondLst>
                                        <p:cond delay="30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0-#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par>
                                    <p:cTn id="13" presetID="2" presetClass="entr" presetSubtype="8" decel="52000" fill="hold" nodeType="withEffect">
                                      <p:stCondLst>
                                        <p:cond delay="6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0-#ppt_w/2"/>
                                              </p:val>
                                            </p:tav>
                                            <p:tav tm="100000">
                                              <p:val>
                                                <p:strVal val="#ppt_x"/>
                                              </p:val>
                                            </p:tav>
                                          </p:tavLst>
                                        </p:anim>
                                        <p:anim calcmode="lin" valueType="num">
                                          <p:cBhvr additive="base">
                                            <p:cTn id="16" dur="500" fill="hold"/>
                                            <p:tgtEl>
                                              <p:spTgt spid="53"/>
                                            </p:tgtEl>
                                            <p:attrNameLst>
                                              <p:attrName>ppt_y</p:attrName>
                                            </p:attrNameLst>
                                          </p:cBhvr>
                                          <p:tavLst>
                                            <p:tav tm="0">
                                              <p:val>
                                                <p:strVal val="#ppt_y"/>
                                              </p:val>
                                            </p:tav>
                                            <p:tav tm="100000">
                                              <p:val>
                                                <p:strVal val="#ppt_y"/>
                                              </p:val>
                                            </p:tav>
                                          </p:tavLst>
                                        </p:anim>
                                      </p:childTnLst>
                                    </p:cTn>
                                  </p:par>
                                  <p:par>
                                    <p:cTn id="17" presetID="2" presetClass="entr" presetSubtype="8" decel="52000" fill="hold" nodeType="withEffect">
                                      <p:stCondLst>
                                        <p:cond delay="900"/>
                                      </p:stCondLst>
                                      <p:childTnLst>
                                        <p:set>
                                          <p:cBhvr>
                                            <p:cTn id="18" dur="1" fill="hold">
                                              <p:stCondLst>
                                                <p:cond delay="0"/>
                                              </p:stCondLst>
                                            </p:cTn>
                                            <p:tgtEl>
                                              <p:spTgt spid="69"/>
                                            </p:tgtEl>
                                            <p:attrNameLst>
                                              <p:attrName>style.visibility</p:attrName>
                                            </p:attrNameLst>
                                          </p:cBhvr>
                                          <p:to>
                                            <p:strVal val="visible"/>
                                          </p:to>
                                        </p:set>
                                        <p:anim calcmode="lin" valueType="num">
                                          <p:cBhvr additive="base">
                                            <p:cTn id="19" dur="500" fill="hold"/>
                                            <p:tgtEl>
                                              <p:spTgt spid="69"/>
                                            </p:tgtEl>
                                            <p:attrNameLst>
                                              <p:attrName>ppt_x</p:attrName>
                                            </p:attrNameLst>
                                          </p:cBhvr>
                                          <p:tavLst>
                                            <p:tav tm="0">
                                              <p:val>
                                                <p:strVal val="0-#ppt_w/2"/>
                                              </p:val>
                                            </p:tav>
                                            <p:tav tm="100000">
                                              <p:val>
                                                <p:strVal val="#ppt_x"/>
                                              </p:val>
                                            </p:tav>
                                          </p:tavLst>
                                        </p:anim>
                                        <p:anim calcmode="lin" valueType="num">
                                          <p:cBhvr additive="base">
                                            <p:cTn id="20" dur="500" fill="hold"/>
                                            <p:tgtEl>
                                              <p:spTgt spid="69"/>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22" presetClass="entr" presetSubtype="4"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down)">
                                          <p:cBhvr>
                                            <p:cTn id="24" dur="400"/>
                                            <p:tgtEl>
                                              <p:spTgt spid="24"/>
                                            </p:tgtEl>
                                          </p:cBhvr>
                                        </p:animEffect>
                                      </p:childTnLst>
                                    </p:cTn>
                                  </p:par>
                                  <p:par>
                                    <p:cTn id="25" presetID="22" presetClass="entr" presetSubtype="4" fill="hold" nodeType="withEffect">
                                      <p:stCondLst>
                                        <p:cond delay="20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400"/>
                                            <p:tgtEl>
                                              <p:spTgt spid="23"/>
                                            </p:tgtEl>
                                          </p:cBhvr>
                                        </p:animEffect>
                                      </p:childTnLst>
                                    </p:cTn>
                                  </p:par>
                                  <p:par>
                                    <p:cTn id="28" presetID="22" presetClass="entr" presetSubtype="4" fill="hold" nodeType="withEffect">
                                      <p:stCondLst>
                                        <p:cond delay="400"/>
                                      </p:stCondLst>
                                      <p:childTnLst>
                                        <p:set>
                                          <p:cBhvr>
                                            <p:cTn id="29" dur="1" fill="hold">
                                              <p:stCondLst>
                                                <p:cond delay="0"/>
                                              </p:stCondLst>
                                            </p:cTn>
                                            <p:tgtEl>
                                              <p:spTgt spid="22"/>
                                            </p:tgtEl>
                                            <p:attrNameLst>
                                              <p:attrName>style.visibility</p:attrName>
                                            </p:attrNameLst>
                                          </p:cBhvr>
                                          <p:to>
                                            <p:strVal val="visible"/>
                                          </p:to>
                                        </p:set>
                                        <p:animEffect transition="in" filter="wipe(down)">
                                          <p:cBhvr>
                                            <p:cTn id="30" dur="400"/>
                                            <p:tgtEl>
                                              <p:spTgt spid="22"/>
                                            </p:tgtEl>
                                          </p:cBhvr>
                                        </p:animEffect>
                                      </p:childTnLst>
                                    </p:cTn>
                                  </p:par>
                                  <p:par>
                                    <p:cTn id="31" presetID="22" presetClass="entr" presetSubtype="4" fill="hold" nodeType="withEffect">
                                      <p:stCondLst>
                                        <p:cond delay="600"/>
                                      </p:stCondLst>
                                      <p:childTnLst>
                                        <p:set>
                                          <p:cBhvr>
                                            <p:cTn id="32" dur="1" fill="hold">
                                              <p:stCondLst>
                                                <p:cond delay="0"/>
                                              </p:stCondLst>
                                            </p:cTn>
                                            <p:tgtEl>
                                              <p:spTgt spid="21"/>
                                            </p:tgtEl>
                                            <p:attrNameLst>
                                              <p:attrName>style.visibility</p:attrName>
                                            </p:attrNameLst>
                                          </p:cBhvr>
                                          <p:to>
                                            <p:strVal val="visible"/>
                                          </p:to>
                                        </p:set>
                                        <p:animEffect transition="in" filter="wipe(down)">
                                          <p:cBhvr>
                                            <p:cTn id="33" dur="400"/>
                                            <p:tgtEl>
                                              <p:spTgt spid="21"/>
                                            </p:tgtEl>
                                          </p:cBhvr>
                                        </p:animEffect>
                                      </p:childTnLst>
                                    </p:cTn>
                                  </p:par>
                                </p:childTnLst>
                              </p:cTn>
                            </p:par>
                            <p:par>
                              <p:cTn id="34" fill="hold">
                                <p:stCondLst>
                                  <p:cond delay="2400"/>
                                </p:stCondLst>
                                <p:childTnLst>
                                  <p:par>
                                    <p:cTn id="35" presetID="2" presetClass="entr" presetSubtype="2" fill="hold" grpId="0"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300" fill="hold"/>
                                            <p:tgtEl>
                                              <p:spTgt spid="76"/>
                                            </p:tgtEl>
                                            <p:attrNameLst>
                                              <p:attrName>ppt_x</p:attrName>
                                            </p:attrNameLst>
                                          </p:cBhvr>
                                          <p:tavLst>
                                            <p:tav tm="0">
                                              <p:val>
                                                <p:strVal val="1+#ppt_w/2"/>
                                              </p:val>
                                            </p:tav>
                                            <p:tav tm="100000">
                                              <p:val>
                                                <p:strVal val="#ppt_x"/>
                                              </p:val>
                                            </p:tav>
                                          </p:tavLst>
                                        </p:anim>
                                        <p:anim calcmode="lin" valueType="num">
                                          <p:cBhvr additive="base">
                                            <p:cTn id="38" dur="300" fill="hold"/>
                                            <p:tgtEl>
                                              <p:spTgt spid="76"/>
                                            </p:tgtEl>
                                            <p:attrNameLst>
                                              <p:attrName>ppt_y</p:attrName>
                                            </p:attrNameLst>
                                          </p:cBhvr>
                                          <p:tavLst>
                                            <p:tav tm="0">
                                              <p:val>
                                                <p:strVal val="#ppt_y"/>
                                              </p:val>
                                            </p:tav>
                                            <p:tav tm="100000">
                                              <p:val>
                                                <p:strVal val="#ppt_y"/>
                                              </p:val>
                                            </p:tav>
                                          </p:tavLst>
                                        </p:anim>
                                      </p:childTnLst>
                                    </p:cTn>
                                  </p:par>
                                </p:childTnLst>
                              </p:cTn>
                            </p:par>
                            <p:par>
                              <p:cTn id="39" fill="hold">
                                <p:stCondLst>
                                  <p:cond delay="2700"/>
                                </p:stCondLst>
                                <p:childTnLst>
                                  <p:par>
                                    <p:cTn id="40" presetID="2" presetClass="entr" presetSubtype="2" fill="hold" grpId="0" nodeType="afterEffect">
                                      <p:stCondLst>
                                        <p:cond delay="0"/>
                                      </p:stCondLst>
                                      <p:childTnLst>
                                        <p:set>
                                          <p:cBhvr>
                                            <p:cTn id="41" dur="1" fill="hold">
                                              <p:stCondLst>
                                                <p:cond delay="0"/>
                                              </p:stCondLst>
                                            </p:cTn>
                                            <p:tgtEl>
                                              <p:spTgt spid="77"/>
                                            </p:tgtEl>
                                            <p:attrNameLst>
                                              <p:attrName>style.visibility</p:attrName>
                                            </p:attrNameLst>
                                          </p:cBhvr>
                                          <p:to>
                                            <p:strVal val="visible"/>
                                          </p:to>
                                        </p:set>
                                        <p:anim calcmode="lin" valueType="num">
                                          <p:cBhvr additive="base">
                                            <p:cTn id="42" dur="300" fill="hold"/>
                                            <p:tgtEl>
                                              <p:spTgt spid="77"/>
                                            </p:tgtEl>
                                            <p:attrNameLst>
                                              <p:attrName>ppt_x</p:attrName>
                                            </p:attrNameLst>
                                          </p:cBhvr>
                                          <p:tavLst>
                                            <p:tav tm="0">
                                              <p:val>
                                                <p:strVal val="1+#ppt_w/2"/>
                                              </p:val>
                                            </p:tav>
                                            <p:tav tm="100000">
                                              <p:val>
                                                <p:strVal val="#ppt_x"/>
                                              </p:val>
                                            </p:tav>
                                          </p:tavLst>
                                        </p:anim>
                                        <p:anim calcmode="lin" valueType="num">
                                          <p:cBhvr additive="base">
                                            <p:cTn id="43" dur="300" fill="hold"/>
                                            <p:tgtEl>
                                              <p:spTgt spid="77"/>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 presetClass="entr" presetSubtype="2" fill="hold" grpId="0" nodeType="after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300" fill="hold"/>
                                            <p:tgtEl>
                                              <p:spTgt spid="78"/>
                                            </p:tgtEl>
                                            <p:attrNameLst>
                                              <p:attrName>ppt_x</p:attrName>
                                            </p:attrNameLst>
                                          </p:cBhvr>
                                          <p:tavLst>
                                            <p:tav tm="0">
                                              <p:val>
                                                <p:strVal val="1+#ppt_w/2"/>
                                              </p:val>
                                            </p:tav>
                                            <p:tav tm="100000">
                                              <p:val>
                                                <p:strVal val="#ppt_x"/>
                                              </p:val>
                                            </p:tav>
                                          </p:tavLst>
                                        </p:anim>
                                        <p:anim calcmode="lin" valueType="num">
                                          <p:cBhvr additive="base">
                                            <p:cTn id="48" dur="300" fill="hold"/>
                                            <p:tgtEl>
                                              <p:spTgt spid="78"/>
                                            </p:tgtEl>
                                            <p:attrNameLst>
                                              <p:attrName>ppt_y</p:attrName>
                                            </p:attrNameLst>
                                          </p:cBhvr>
                                          <p:tavLst>
                                            <p:tav tm="0">
                                              <p:val>
                                                <p:strVal val="#ppt_y"/>
                                              </p:val>
                                            </p:tav>
                                            <p:tav tm="100000">
                                              <p:val>
                                                <p:strVal val="#ppt_y"/>
                                              </p:val>
                                            </p:tav>
                                          </p:tavLst>
                                        </p:anim>
                                      </p:childTnLst>
                                    </p:cTn>
                                  </p:par>
                                </p:childTnLst>
                              </p:cTn>
                            </p:par>
                            <p:par>
                              <p:cTn id="49" fill="hold">
                                <p:stCondLst>
                                  <p:cond delay="3300"/>
                                </p:stCondLst>
                                <p:childTnLst>
                                  <p:par>
                                    <p:cTn id="50" presetID="2" presetClass="entr" presetSubtype="2" fill="hold" grpId="0" nodeType="afterEffect">
                                      <p:stCondLst>
                                        <p:cond delay="0"/>
                                      </p:stCondLst>
                                      <p:childTnLst>
                                        <p:set>
                                          <p:cBhvr>
                                            <p:cTn id="51" dur="1" fill="hold">
                                              <p:stCondLst>
                                                <p:cond delay="0"/>
                                              </p:stCondLst>
                                            </p:cTn>
                                            <p:tgtEl>
                                              <p:spTgt spid="79"/>
                                            </p:tgtEl>
                                            <p:attrNameLst>
                                              <p:attrName>style.visibility</p:attrName>
                                            </p:attrNameLst>
                                          </p:cBhvr>
                                          <p:to>
                                            <p:strVal val="visible"/>
                                          </p:to>
                                        </p:set>
                                        <p:anim calcmode="lin" valueType="num">
                                          <p:cBhvr additive="base">
                                            <p:cTn id="52" dur="300" fill="hold"/>
                                            <p:tgtEl>
                                              <p:spTgt spid="79"/>
                                            </p:tgtEl>
                                            <p:attrNameLst>
                                              <p:attrName>ppt_x</p:attrName>
                                            </p:attrNameLst>
                                          </p:cBhvr>
                                          <p:tavLst>
                                            <p:tav tm="0">
                                              <p:val>
                                                <p:strVal val="1+#ppt_w/2"/>
                                              </p:val>
                                            </p:tav>
                                            <p:tav tm="100000">
                                              <p:val>
                                                <p:strVal val="#ppt_x"/>
                                              </p:val>
                                            </p:tav>
                                          </p:tavLst>
                                        </p:anim>
                                        <p:anim calcmode="lin" valueType="num">
                                          <p:cBhvr additive="base">
                                            <p:cTn id="53" dur="3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P spid="78" grpId="0"/>
          <p:bldP spid="7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533340" y="3073406"/>
            <a:ext cx="2010684" cy="1838419"/>
          </a:xfrm>
          <a:prstGeom prst="rect">
            <a:avLst/>
          </a:prstGeom>
          <a:solidFill>
            <a:schemeClr val="accent1"/>
          </a:solidFill>
          <a:ln>
            <a:noFill/>
          </a:ln>
          <a:scene3d>
            <a:camera prst="isometricTopUp">
              <a:rot lat="19334322" lon="18553891" rev="3806096"/>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75000"/>
                  <a:lumOff val="25000"/>
                </a:schemeClr>
              </a:solidFill>
            </a:endParaRPr>
          </a:p>
        </p:txBody>
      </p:sp>
      <p:sp>
        <p:nvSpPr>
          <p:cNvPr id="18" name="矩形 17"/>
          <p:cNvSpPr/>
          <p:nvPr/>
        </p:nvSpPr>
        <p:spPr>
          <a:xfrm>
            <a:off x="3543246" y="2720406"/>
            <a:ext cx="2010684" cy="1838419"/>
          </a:xfrm>
          <a:prstGeom prst="rect">
            <a:avLst/>
          </a:prstGeom>
          <a:solidFill>
            <a:schemeClr val="accent2">
              <a:alpha val="60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75000"/>
                  <a:lumOff val="25000"/>
                </a:schemeClr>
              </a:solidFill>
            </a:endParaRPr>
          </a:p>
        </p:txBody>
      </p:sp>
      <p:sp>
        <p:nvSpPr>
          <p:cNvPr id="21" name="矩形 20"/>
          <p:cNvSpPr/>
          <p:nvPr/>
        </p:nvSpPr>
        <p:spPr>
          <a:xfrm>
            <a:off x="3571016" y="2367405"/>
            <a:ext cx="2010684" cy="1838419"/>
          </a:xfrm>
          <a:prstGeom prst="rect">
            <a:avLst/>
          </a:prstGeom>
          <a:solidFill>
            <a:schemeClr val="accent1">
              <a:alpha val="90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75000"/>
                  <a:lumOff val="25000"/>
                </a:schemeClr>
              </a:solidFill>
            </a:endParaRPr>
          </a:p>
        </p:txBody>
      </p:sp>
      <p:sp>
        <p:nvSpPr>
          <p:cNvPr id="22" name="矩形 21"/>
          <p:cNvSpPr/>
          <p:nvPr/>
        </p:nvSpPr>
        <p:spPr>
          <a:xfrm>
            <a:off x="3589470" y="2014404"/>
            <a:ext cx="2010684" cy="1838419"/>
          </a:xfrm>
          <a:prstGeom prst="rect">
            <a:avLst/>
          </a:prstGeom>
          <a:solidFill>
            <a:schemeClr val="accent2">
              <a:alpha val="55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75000"/>
                  <a:lumOff val="25000"/>
                </a:schemeClr>
              </a:solidFill>
            </a:endParaRPr>
          </a:p>
        </p:txBody>
      </p:sp>
      <p:sp>
        <p:nvSpPr>
          <p:cNvPr id="23" name="矩形 22"/>
          <p:cNvSpPr/>
          <p:nvPr/>
        </p:nvSpPr>
        <p:spPr>
          <a:xfrm>
            <a:off x="3571693" y="1676386"/>
            <a:ext cx="2037779" cy="1863191"/>
          </a:xfrm>
          <a:prstGeom prst="rect">
            <a:avLst/>
          </a:prstGeom>
          <a:solidFill>
            <a:schemeClr val="accent1">
              <a:alpha val="80000"/>
            </a:schemeClr>
          </a:solidFill>
          <a:ln>
            <a:noFill/>
          </a:ln>
          <a:scene3d>
            <a:camera prst="isometricTopUp">
              <a:rot lat="19334316" lon="18553888" rev="3806097"/>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75000"/>
                  <a:lumOff val="25000"/>
                </a:schemeClr>
              </a:solidFill>
            </a:endParaRPr>
          </a:p>
        </p:txBody>
      </p:sp>
      <p:sp>
        <p:nvSpPr>
          <p:cNvPr id="24" name="文本框 31"/>
          <p:cNvSpPr txBox="1"/>
          <p:nvPr/>
        </p:nvSpPr>
        <p:spPr>
          <a:xfrm>
            <a:off x="595813" y="2409461"/>
            <a:ext cx="2476586" cy="461663"/>
          </a:xfrm>
          <a:prstGeom prst="rect">
            <a:avLst/>
          </a:prstGeom>
          <a:noFill/>
        </p:spPr>
        <p:txBody>
          <a:bodyPr wrap="square" lIns="91438" tIns="45719" rIns="91438" bIns="45719"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endParaRPr lang="zh-CN" altLang="en-US" sz="1000" dirty="0">
              <a:solidFill>
                <a:schemeClr val="tx1">
                  <a:lumMod val="85000"/>
                  <a:lumOff val="15000"/>
                </a:schemeClr>
              </a:solidFill>
              <a:latin typeface="微软雅黑" pitchFamily="34" charset="-122"/>
              <a:ea typeface="微软雅黑" pitchFamily="34" charset="-122"/>
            </a:endParaRPr>
          </a:p>
        </p:txBody>
      </p:sp>
      <p:sp>
        <p:nvSpPr>
          <p:cNvPr id="25" name="文本框 32"/>
          <p:cNvSpPr txBox="1"/>
          <p:nvPr/>
        </p:nvSpPr>
        <p:spPr>
          <a:xfrm>
            <a:off x="595815" y="2089733"/>
            <a:ext cx="1677548" cy="646329"/>
          </a:xfrm>
          <a:prstGeom prst="rect">
            <a:avLst/>
          </a:prstGeom>
          <a:noFill/>
        </p:spPr>
        <p:txBody>
          <a:bodyPr wrap="square" lIns="91438" tIns="45719" rIns="91438" bIns="45719" rtlCol="0">
            <a:spAutoFit/>
          </a:bodyPr>
          <a:lstStyle/>
          <a:p>
            <a:r>
              <a:rPr lang="zh-CN" altLang="en-US" dirty="0">
                <a:solidFill>
                  <a:schemeClr val="tx1">
                    <a:lumMod val="85000"/>
                    <a:lumOff val="15000"/>
                  </a:schemeClr>
                </a:solidFill>
                <a:latin typeface="微软雅黑" pitchFamily="34" charset="-122"/>
                <a:ea typeface="微软雅黑" pitchFamily="34" charset="-122"/>
              </a:rPr>
              <a:t>添加标题内容五</a:t>
            </a:r>
          </a:p>
        </p:txBody>
      </p:sp>
      <p:cxnSp>
        <p:nvCxnSpPr>
          <p:cNvPr id="26" name="直接连接符 25"/>
          <p:cNvCxnSpPr/>
          <p:nvPr/>
        </p:nvCxnSpPr>
        <p:spPr>
          <a:xfrm flipH="1">
            <a:off x="616344" y="2389455"/>
            <a:ext cx="3271346" cy="0"/>
          </a:xfrm>
          <a:prstGeom prst="line">
            <a:avLst/>
          </a:prstGeom>
          <a:ln w="12700">
            <a:solidFill>
              <a:schemeClr val="tx1">
                <a:lumMod val="75000"/>
                <a:lumOff val="2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529962" y="2829732"/>
            <a:ext cx="2992847" cy="0"/>
          </a:xfrm>
          <a:prstGeom prst="line">
            <a:avLst/>
          </a:prstGeom>
          <a:ln w="12700">
            <a:solidFill>
              <a:schemeClr val="tx1">
                <a:lumMod val="75000"/>
                <a:lumOff val="2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28" name="文本框 40"/>
          <p:cNvSpPr txBox="1"/>
          <p:nvPr/>
        </p:nvSpPr>
        <p:spPr>
          <a:xfrm>
            <a:off x="6187577" y="2844027"/>
            <a:ext cx="2499880" cy="461663"/>
          </a:xfrm>
          <a:prstGeom prst="rect">
            <a:avLst/>
          </a:prstGeom>
          <a:noFill/>
        </p:spPr>
        <p:txBody>
          <a:bodyPr wrap="square" lIns="91438" tIns="45719" rIns="91438" bIns="45719"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endParaRPr lang="zh-CN" altLang="en-US" sz="1000" dirty="0">
              <a:solidFill>
                <a:schemeClr val="tx1">
                  <a:lumMod val="85000"/>
                  <a:lumOff val="15000"/>
                </a:schemeClr>
              </a:solidFill>
              <a:latin typeface="微软雅黑" pitchFamily="34" charset="-122"/>
              <a:ea typeface="微软雅黑" pitchFamily="34" charset="-122"/>
            </a:endParaRPr>
          </a:p>
        </p:txBody>
      </p:sp>
      <p:sp>
        <p:nvSpPr>
          <p:cNvPr id="29" name="文本框 41"/>
          <p:cNvSpPr txBox="1"/>
          <p:nvPr/>
        </p:nvSpPr>
        <p:spPr>
          <a:xfrm>
            <a:off x="6187577" y="2521077"/>
            <a:ext cx="1851892" cy="369330"/>
          </a:xfrm>
          <a:prstGeom prst="rect">
            <a:avLst/>
          </a:prstGeom>
          <a:noFill/>
        </p:spPr>
        <p:txBody>
          <a:bodyPr wrap="square" lIns="91438" tIns="45719" rIns="91438" bIns="45719" rtlCol="0">
            <a:spAutoFit/>
          </a:bodyPr>
          <a:lstStyle/>
          <a:p>
            <a:r>
              <a:rPr lang="zh-CN" altLang="en-US" dirty="0">
                <a:solidFill>
                  <a:schemeClr val="tx1">
                    <a:lumMod val="85000"/>
                    <a:lumOff val="15000"/>
                  </a:schemeClr>
                </a:solidFill>
                <a:latin typeface="微软雅黑" pitchFamily="34" charset="-122"/>
                <a:ea typeface="微软雅黑" pitchFamily="34" charset="-122"/>
              </a:rPr>
              <a:t>添加标题内容四</a:t>
            </a:r>
          </a:p>
        </p:txBody>
      </p:sp>
      <p:cxnSp>
        <p:nvCxnSpPr>
          <p:cNvPr id="30" name="直接连接符 29"/>
          <p:cNvCxnSpPr/>
          <p:nvPr/>
        </p:nvCxnSpPr>
        <p:spPr>
          <a:xfrm>
            <a:off x="5406891" y="3663669"/>
            <a:ext cx="3115918" cy="0"/>
          </a:xfrm>
          <a:prstGeom prst="line">
            <a:avLst/>
          </a:prstGeom>
          <a:ln w="12700">
            <a:solidFill>
              <a:schemeClr val="tx1">
                <a:lumMod val="75000"/>
                <a:lumOff val="2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文本框 49"/>
          <p:cNvSpPr txBox="1"/>
          <p:nvPr/>
        </p:nvSpPr>
        <p:spPr>
          <a:xfrm>
            <a:off x="6187577" y="3706547"/>
            <a:ext cx="2497597" cy="461663"/>
          </a:xfrm>
          <a:prstGeom prst="rect">
            <a:avLst/>
          </a:prstGeom>
          <a:noFill/>
        </p:spPr>
        <p:txBody>
          <a:bodyPr wrap="square" lIns="91438" tIns="45719" rIns="91438" bIns="45719"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endParaRPr lang="zh-CN" altLang="en-US" sz="1000" dirty="0">
              <a:solidFill>
                <a:schemeClr val="tx1">
                  <a:lumMod val="85000"/>
                  <a:lumOff val="15000"/>
                </a:schemeClr>
              </a:solidFill>
              <a:latin typeface="微软雅黑" pitchFamily="34" charset="-122"/>
              <a:ea typeface="微软雅黑" pitchFamily="34" charset="-122"/>
            </a:endParaRPr>
          </a:p>
        </p:txBody>
      </p:sp>
      <p:sp>
        <p:nvSpPr>
          <p:cNvPr id="32" name="文本框 50"/>
          <p:cNvSpPr txBox="1"/>
          <p:nvPr/>
        </p:nvSpPr>
        <p:spPr>
          <a:xfrm>
            <a:off x="6187576" y="3343166"/>
            <a:ext cx="1715076" cy="646329"/>
          </a:xfrm>
          <a:prstGeom prst="rect">
            <a:avLst/>
          </a:prstGeom>
          <a:noFill/>
        </p:spPr>
        <p:txBody>
          <a:bodyPr wrap="square" lIns="91438" tIns="45719" rIns="91438" bIns="45719" rtlCol="0">
            <a:spAutoFit/>
          </a:bodyPr>
          <a:lstStyle/>
          <a:p>
            <a:r>
              <a:rPr lang="zh-CN" altLang="en-US" dirty="0">
                <a:solidFill>
                  <a:schemeClr val="tx1">
                    <a:lumMod val="85000"/>
                    <a:lumOff val="15000"/>
                  </a:schemeClr>
                </a:solidFill>
                <a:latin typeface="微软雅黑" pitchFamily="34" charset="-122"/>
                <a:ea typeface="微软雅黑" pitchFamily="34" charset="-122"/>
              </a:rPr>
              <a:t>添加标题内容二</a:t>
            </a:r>
          </a:p>
        </p:txBody>
      </p:sp>
      <p:cxnSp>
        <p:nvCxnSpPr>
          <p:cNvPr id="42" name="直接连接符 41"/>
          <p:cNvCxnSpPr/>
          <p:nvPr/>
        </p:nvCxnSpPr>
        <p:spPr>
          <a:xfrm flipH="1">
            <a:off x="616342" y="3312428"/>
            <a:ext cx="2843375" cy="0"/>
          </a:xfrm>
          <a:prstGeom prst="line">
            <a:avLst/>
          </a:prstGeom>
          <a:ln w="12700">
            <a:solidFill>
              <a:schemeClr val="tx1">
                <a:lumMod val="75000"/>
                <a:lumOff val="2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3" name="文本框 59"/>
          <p:cNvSpPr txBox="1"/>
          <p:nvPr/>
        </p:nvSpPr>
        <p:spPr>
          <a:xfrm>
            <a:off x="595815" y="3345781"/>
            <a:ext cx="2476586" cy="461663"/>
          </a:xfrm>
          <a:prstGeom prst="rect">
            <a:avLst/>
          </a:prstGeom>
          <a:noFill/>
        </p:spPr>
        <p:txBody>
          <a:bodyPr wrap="square" lIns="91438" tIns="45719" rIns="91438" bIns="45719"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endParaRPr lang="zh-CN" altLang="en-US" sz="1000" dirty="0">
              <a:solidFill>
                <a:schemeClr val="tx1">
                  <a:lumMod val="85000"/>
                  <a:lumOff val="15000"/>
                </a:schemeClr>
              </a:solidFill>
              <a:latin typeface="微软雅黑" pitchFamily="34" charset="-122"/>
              <a:ea typeface="微软雅黑" pitchFamily="34" charset="-122"/>
            </a:endParaRPr>
          </a:p>
        </p:txBody>
      </p:sp>
      <p:sp>
        <p:nvSpPr>
          <p:cNvPr id="44" name="文本框 60"/>
          <p:cNvSpPr txBox="1"/>
          <p:nvPr/>
        </p:nvSpPr>
        <p:spPr>
          <a:xfrm>
            <a:off x="595815" y="2976179"/>
            <a:ext cx="1528582" cy="646329"/>
          </a:xfrm>
          <a:prstGeom prst="rect">
            <a:avLst/>
          </a:prstGeom>
          <a:noFill/>
        </p:spPr>
        <p:txBody>
          <a:bodyPr wrap="square" lIns="91438" tIns="45719" rIns="91438" bIns="45719" rtlCol="0">
            <a:spAutoFit/>
          </a:bodyPr>
          <a:lstStyle/>
          <a:p>
            <a:r>
              <a:rPr lang="zh-CN" altLang="en-US" dirty="0">
                <a:solidFill>
                  <a:schemeClr val="tx1">
                    <a:lumMod val="85000"/>
                    <a:lumOff val="15000"/>
                  </a:schemeClr>
                </a:solidFill>
                <a:latin typeface="微软雅黑" pitchFamily="34" charset="-122"/>
                <a:ea typeface="微软雅黑" pitchFamily="34" charset="-122"/>
              </a:rPr>
              <a:t>添加标题内容三</a:t>
            </a:r>
          </a:p>
        </p:txBody>
      </p:sp>
      <p:cxnSp>
        <p:nvCxnSpPr>
          <p:cNvPr id="45" name="直接连接符 44"/>
          <p:cNvCxnSpPr/>
          <p:nvPr/>
        </p:nvCxnSpPr>
        <p:spPr>
          <a:xfrm flipH="1">
            <a:off x="616343" y="4207267"/>
            <a:ext cx="3196803" cy="0"/>
          </a:xfrm>
          <a:prstGeom prst="line">
            <a:avLst/>
          </a:prstGeom>
          <a:ln w="12700">
            <a:solidFill>
              <a:schemeClr val="tx1">
                <a:lumMod val="75000"/>
                <a:lumOff val="2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文本框 63"/>
          <p:cNvSpPr txBox="1"/>
          <p:nvPr/>
        </p:nvSpPr>
        <p:spPr>
          <a:xfrm>
            <a:off x="595813" y="4237554"/>
            <a:ext cx="2620584" cy="461663"/>
          </a:xfrm>
          <a:prstGeom prst="rect">
            <a:avLst/>
          </a:prstGeom>
          <a:noFill/>
        </p:spPr>
        <p:txBody>
          <a:bodyPr wrap="square" lIns="91438" tIns="45719" rIns="91438" bIns="45719"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a:t>
            </a:r>
            <a:endParaRPr lang="zh-CN" altLang="en-US" sz="1000" dirty="0">
              <a:solidFill>
                <a:schemeClr val="tx1">
                  <a:lumMod val="85000"/>
                  <a:lumOff val="15000"/>
                </a:schemeClr>
              </a:solidFill>
              <a:latin typeface="微软雅黑" pitchFamily="34" charset="-122"/>
              <a:ea typeface="微软雅黑" pitchFamily="34" charset="-122"/>
            </a:endParaRPr>
          </a:p>
        </p:txBody>
      </p:sp>
      <p:sp>
        <p:nvSpPr>
          <p:cNvPr id="47" name="文本框 64"/>
          <p:cNvSpPr txBox="1"/>
          <p:nvPr/>
        </p:nvSpPr>
        <p:spPr>
          <a:xfrm>
            <a:off x="595815" y="3879578"/>
            <a:ext cx="1681685" cy="646329"/>
          </a:xfrm>
          <a:prstGeom prst="rect">
            <a:avLst/>
          </a:prstGeom>
          <a:noFill/>
        </p:spPr>
        <p:txBody>
          <a:bodyPr wrap="square" lIns="91438" tIns="45719" rIns="91438" bIns="45719" rtlCol="0">
            <a:spAutoFit/>
          </a:bodyPr>
          <a:lstStyle/>
          <a:p>
            <a:r>
              <a:rPr lang="zh-CN" altLang="en-US" dirty="0">
                <a:solidFill>
                  <a:schemeClr val="tx1">
                    <a:lumMod val="85000"/>
                    <a:lumOff val="15000"/>
                  </a:schemeClr>
                </a:solidFill>
                <a:latin typeface="微软雅黑" pitchFamily="34" charset="-122"/>
                <a:ea typeface="微软雅黑" pitchFamily="34" charset="-122"/>
              </a:rPr>
              <a:t>添加标题内容一</a:t>
            </a:r>
          </a:p>
        </p:txBody>
      </p:sp>
      <p:sp>
        <p:nvSpPr>
          <p:cNvPr id="49" name="TextBox 30"/>
          <p:cNvSpPr txBox="1"/>
          <p:nvPr/>
        </p:nvSpPr>
        <p:spPr>
          <a:xfrm>
            <a:off x="539483" y="1001750"/>
            <a:ext cx="1338824" cy="323163"/>
          </a:xfrm>
          <a:prstGeom prst="rect">
            <a:avLst/>
          </a:prstGeom>
          <a:noFill/>
        </p:spPr>
        <p:txBody>
          <a:bodyPr wrap="none" lIns="91438" tIns="45719" rIns="91438" bIns="45719" rtlCol="0">
            <a:spAutoFit/>
          </a:bodyPr>
          <a:lstStyle/>
          <a:p>
            <a:r>
              <a:rPr lang="zh-CN" altLang="en-US" sz="1500" dirty="0">
                <a:solidFill>
                  <a:schemeClr val="tx1">
                    <a:lumMod val="85000"/>
                    <a:lumOff val="15000"/>
                  </a:schemeClr>
                </a:solidFill>
                <a:latin typeface="微软雅黑" pitchFamily="34" charset="-122"/>
                <a:ea typeface="微软雅黑" pitchFamily="34" charset="-122"/>
              </a:rPr>
              <a:t>添加标题内容</a:t>
            </a:r>
          </a:p>
        </p:txBody>
      </p:sp>
      <p:sp>
        <p:nvSpPr>
          <p:cNvPr id="50" name="TextBox 29"/>
          <p:cNvSpPr txBox="1"/>
          <p:nvPr/>
        </p:nvSpPr>
        <p:spPr>
          <a:xfrm>
            <a:off x="552735" y="1353764"/>
            <a:ext cx="8122594" cy="498596"/>
          </a:xfrm>
          <a:prstGeom prst="rect">
            <a:avLst/>
          </a:prstGeom>
          <a:noFill/>
        </p:spPr>
        <p:txBody>
          <a:bodyPr wrap="square" lIns="91438" tIns="45719" rIns="91438" bIns="45719" rtlCol="0">
            <a:spAutoFit/>
          </a:bodyPr>
          <a:lstStyle/>
          <a:p>
            <a:pPr>
              <a:lnSpc>
                <a:spcPct val="11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2019085634"/>
      </p:ext>
    </p:extLst>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300" fill="hold"/>
                                            <p:tgtEl>
                                              <p:spTgt spid="49"/>
                                            </p:tgtEl>
                                            <p:attrNameLst>
                                              <p:attrName>ppt_x</p:attrName>
                                            </p:attrNameLst>
                                          </p:cBhvr>
                                          <p:tavLst>
                                            <p:tav tm="0">
                                              <p:val>
                                                <p:strVal val="0-#ppt_w/2"/>
                                              </p:val>
                                            </p:tav>
                                            <p:tav tm="100000">
                                              <p:val>
                                                <p:strVal val="#ppt_x"/>
                                              </p:val>
                                            </p:tav>
                                          </p:tavLst>
                                        </p:anim>
                                        <p:anim calcmode="lin" valueType="num">
                                          <p:cBhvr additive="base">
                                            <p:cTn id="8" dur="3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left)">
                                          <p:cBhvr>
                                            <p:cTn id="12" dur="500"/>
                                            <p:tgtEl>
                                              <p:spTgt spid="50"/>
                                            </p:tgtEl>
                                          </p:cBhvr>
                                        </p:animEffect>
                                      </p:childTnLst>
                                    </p:cTn>
                                  </p:par>
                                </p:childTnLst>
                              </p:cTn>
                            </p:par>
                            <p:par>
                              <p:cTn id="13" fill="hold">
                                <p:stCondLst>
                                  <p:cond delay="800"/>
                                </p:stCondLst>
                                <p:childTnLst>
                                  <p:par>
                                    <p:cTn id="14" presetID="2" presetClass="entr" presetSubtype="1" fill="hold" grpId="0" nodeType="afterEffect" p14:presetBounceEnd="50000">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14:bounceEnd="50000">
                                          <p:cBhvr additive="base">
                                            <p:cTn id="16"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17" dur="10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right)">
                                          <p:cBhvr>
                                            <p:cTn id="22" dur="500"/>
                                            <p:tgtEl>
                                              <p:spTgt spid="45"/>
                                            </p:tgtEl>
                                          </p:cBhvr>
                                        </p:animEffect>
                                      </p:childTnLst>
                                    </p:cTn>
                                  </p:par>
                                </p:childTnLst>
                              </p:cTn>
                            </p:par>
                            <p:par>
                              <p:cTn id="23" fill="hold">
                                <p:stCondLst>
                                  <p:cond delay="500"/>
                                </p:stCondLst>
                                <p:childTnLst>
                                  <p:par>
                                    <p:cTn id="24" presetID="17" presetClass="entr" presetSubtype="1" fill="hold" grpId="0" nodeType="afterEffect">
                                      <p:stCondLst>
                                        <p:cond delay="0"/>
                                      </p:stCondLst>
                                      <p:iterate type="lt">
                                        <p:tmPct val="40000"/>
                                      </p:iterate>
                                      <p:childTnLst>
                                        <p:set>
                                          <p:cBhvr>
                                            <p:cTn id="25" dur="1" fill="hold">
                                              <p:stCondLst>
                                                <p:cond delay="0"/>
                                              </p:stCondLst>
                                            </p:cTn>
                                            <p:tgtEl>
                                              <p:spTgt spid="47"/>
                                            </p:tgtEl>
                                            <p:attrNameLst>
                                              <p:attrName>style.visibility</p:attrName>
                                            </p:attrNameLst>
                                          </p:cBhvr>
                                          <p:to>
                                            <p:strVal val="visible"/>
                                          </p:to>
                                        </p:set>
                                        <p:anim calcmode="lin" valueType="num">
                                          <p:cBhvr>
                                            <p:cTn id="26" dur="250" fill="hold"/>
                                            <p:tgtEl>
                                              <p:spTgt spid="47"/>
                                            </p:tgtEl>
                                            <p:attrNameLst>
                                              <p:attrName>ppt_x</p:attrName>
                                            </p:attrNameLst>
                                          </p:cBhvr>
                                          <p:tavLst>
                                            <p:tav tm="0">
                                              <p:val>
                                                <p:strVal val="#ppt_x"/>
                                              </p:val>
                                            </p:tav>
                                            <p:tav tm="100000">
                                              <p:val>
                                                <p:strVal val="#ppt_x"/>
                                              </p:val>
                                            </p:tav>
                                          </p:tavLst>
                                        </p:anim>
                                        <p:anim calcmode="lin" valueType="num">
                                          <p:cBhvr>
                                            <p:cTn id="27" dur="250" fill="hold"/>
                                            <p:tgtEl>
                                              <p:spTgt spid="47"/>
                                            </p:tgtEl>
                                            <p:attrNameLst>
                                              <p:attrName>ppt_y</p:attrName>
                                            </p:attrNameLst>
                                          </p:cBhvr>
                                          <p:tavLst>
                                            <p:tav tm="0">
                                              <p:val>
                                                <p:strVal val="#ppt_y-#ppt_h/2"/>
                                              </p:val>
                                            </p:tav>
                                            <p:tav tm="100000">
                                              <p:val>
                                                <p:strVal val="#ppt_y"/>
                                              </p:val>
                                            </p:tav>
                                          </p:tavLst>
                                        </p:anim>
                                        <p:anim calcmode="lin" valueType="num">
                                          <p:cBhvr>
                                            <p:cTn id="28" dur="250" fill="hold"/>
                                            <p:tgtEl>
                                              <p:spTgt spid="47"/>
                                            </p:tgtEl>
                                            <p:attrNameLst>
                                              <p:attrName>ppt_w</p:attrName>
                                            </p:attrNameLst>
                                          </p:cBhvr>
                                          <p:tavLst>
                                            <p:tav tm="0">
                                              <p:val>
                                                <p:strVal val="#ppt_w"/>
                                              </p:val>
                                            </p:tav>
                                            <p:tav tm="100000">
                                              <p:val>
                                                <p:strVal val="#ppt_w"/>
                                              </p:val>
                                            </p:tav>
                                          </p:tavLst>
                                        </p:anim>
                                        <p:anim calcmode="lin" valueType="num">
                                          <p:cBhvr>
                                            <p:cTn id="29" dur="250" fill="hold"/>
                                            <p:tgtEl>
                                              <p:spTgt spid="47"/>
                                            </p:tgtEl>
                                            <p:attrNameLst>
                                              <p:attrName>ppt_h</p:attrName>
                                            </p:attrNameLst>
                                          </p:cBhvr>
                                          <p:tavLst>
                                            <p:tav tm="0">
                                              <p:val>
                                                <p:fltVal val="0"/>
                                              </p:val>
                                            </p:tav>
                                            <p:tav tm="100000">
                                              <p:val>
                                                <p:strVal val="#ppt_h"/>
                                              </p:val>
                                            </p:tav>
                                          </p:tavLst>
                                        </p:anim>
                                      </p:childTnLst>
                                    </p:cTn>
                                  </p:par>
                                </p:childTnLst>
                              </p:cTn>
                            </p:par>
                            <p:par>
                              <p:cTn id="30" fill="hold">
                                <p:stCondLst>
                                  <p:cond delay="1350"/>
                                </p:stCondLst>
                                <p:childTnLst>
                                  <p:par>
                                    <p:cTn id="31" presetID="18" presetClass="entr" presetSubtype="6"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strips(downRight)">
                                          <p:cBhvr>
                                            <p:cTn id="33" dur="750"/>
                                            <p:tgtEl>
                                              <p:spTgt spid="46"/>
                                            </p:tgtEl>
                                          </p:cBhvr>
                                        </p:animEffect>
                                      </p:childTnLst>
                                    </p:cTn>
                                  </p:par>
                                </p:childTnLst>
                              </p:cTn>
                            </p:par>
                            <p:par>
                              <p:cTn id="34" fill="hold">
                                <p:stCondLst>
                                  <p:cond delay="2100"/>
                                </p:stCondLst>
                                <p:childTnLst>
                                  <p:par>
                                    <p:cTn id="35" presetID="2" presetClass="entr" presetSubtype="1" fill="hold" grpId="0" nodeType="afterEffect" p14:presetBounceEnd="50000">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14:bounceEnd="50000">
                                          <p:cBhvr additive="base">
                                            <p:cTn id="37" dur="10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38" dur="10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childTnLst>
                              </p:cTn>
                            </p:par>
                            <p:par>
                              <p:cTn id="44" fill="hold">
                                <p:stCondLst>
                                  <p:cond delay="500"/>
                                </p:stCondLst>
                                <p:childTnLst>
                                  <p:par>
                                    <p:cTn id="45" presetID="17" presetClass="entr" presetSubtype="1" fill="hold" grpId="0" nodeType="afterEffect">
                                      <p:stCondLst>
                                        <p:cond delay="0"/>
                                      </p:stCondLst>
                                      <p:iterate type="lt">
                                        <p:tmPct val="40000"/>
                                      </p:iterate>
                                      <p:childTnLst>
                                        <p:set>
                                          <p:cBhvr>
                                            <p:cTn id="46" dur="1" fill="hold">
                                              <p:stCondLst>
                                                <p:cond delay="0"/>
                                              </p:stCondLst>
                                            </p:cTn>
                                            <p:tgtEl>
                                              <p:spTgt spid="32"/>
                                            </p:tgtEl>
                                            <p:attrNameLst>
                                              <p:attrName>style.visibility</p:attrName>
                                            </p:attrNameLst>
                                          </p:cBhvr>
                                          <p:to>
                                            <p:strVal val="visible"/>
                                          </p:to>
                                        </p:set>
                                        <p:anim calcmode="lin" valueType="num">
                                          <p:cBhvr>
                                            <p:cTn id="47" dur="250" fill="hold"/>
                                            <p:tgtEl>
                                              <p:spTgt spid="32"/>
                                            </p:tgtEl>
                                            <p:attrNameLst>
                                              <p:attrName>ppt_x</p:attrName>
                                            </p:attrNameLst>
                                          </p:cBhvr>
                                          <p:tavLst>
                                            <p:tav tm="0">
                                              <p:val>
                                                <p:strVal val="#ppt_x"/>
                                              </p:val>
                                            </p:tav>
                                            <p:tav tm="100000">
                                              <p:val>
                                                <p:strVal val="#ppt_x"/>
                                              </p:val>
                                            </p:tav>
                                          </p:tavLst>
                                        </p:anim>
                                        <p:anim calcmode="lin" valueType="num">
                                          <p:cBhvr>
                                            <p:cTn id="48" dur="250" fill="hold"/>
                                            <p:tgtEl>
                                              <p:spTgt spid="32"/>
                                            </p:tgtEl>
                                            <p:attrNameLst>
                                              <p:attrName>ppt_y</p:attrName>
                                            </p:attrNameLst>
                                          </p:cBhvr>
                                          <p:tavLst>
                                            <p:tav tm="0">
                                              <p:val>
                                                <p:strVal val="#ppt_y-#ppt_h/2"/>
                                              </p:val>
                                            </p:tav>
                                            <p:tav tm="100000">
                                              <p:val>
                                                <p:strVal val="#ppt_y"/>
                                              </p:val>
                                            </p:tav>
                                          </p:tavLst>
                                        </p:anim>
                                        <p:anim calcmode="lin" valueType="num">
                                          <p:cBhvr>
                                            <p:cTn id="49" dur="250" fill="hold"/>
                                            <p:tgtEl>
                                              <p:spTgt spid="32"/>
                                            </p:tgtEl>
                                            <p:attrNameLst>
                                              <p:attrName>ppt_w</p:attrName>
                                            </p:attrNameLst>
                                          </p:cBhvr>
                                          <p:tavLst>
                                            <p:tav tm="0">
                                              <p:val>
                                                <p:strVal val="#ppt_w"/>
                                              </p:val>
                                            </p:tav>
                                            <p:tav tm="100000">
                                              <p:val>
                                                <p:strVal val="#ppt_w"/>
                                              </p:val>
                                            </p:tav>
                                          </p:tavLst>
                                        </p:anim>
                                        <p:anim calcmode="lin" valueType="num">
                                          <p:cBhvr>
                                            <p:cTn id="50" dur="250" fill="hold"/>
                                            <p:tgtEl>
                                              <p:spTgt spid="32"/>
                                            </p:tgtEl>
                                            <p:attrNameLst>
                                              <p:attrName>ppt_h</p:attrName>
                                            </p:attrNameLst>
                                          </p:cBhvr>
                                          <p:tavLst>
                                            <p:tav tm="0">
                                              <p:val>
                                                <p:fltVal val="0"/>
                                              </p:val>
                                            </p:tav>
                                            <p:tav tm="100000">
                                              <p:val>
                                                <p:strVal val="#ppt_h"/>
                                              </p:val>
                                            </p:tav>
                                          </p:tavLst>
                                        </p:anim>
                                      </p:childTnLst>
                                    </p:cTn>
                                  </p:par>
                                </p:childTnLst>
                              </p:cTn>
                            </p:par>
                            <p:par>
                              <p:cTn id="51" fill="hold">
                                <p:stCondLst>
                                  <p:cond delay="1350"/>
                                </p:stCondLst>
                                <p:childTnLst>
                                  <p:par>
                                    <p:cTn id="52" presetID="18" presetClass="entr" presetSubtype="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strips(downRight)">
                                          <p:cBhvr>
                                            <p:cTn id="54" dur="750"/>
                                            <p:tgtEl>
                                              <p:spTgt spid="31"/>
                                            </p:tgtEl>
                                          </p:cBhvr>
                                        </p:animEffect>
                                      </p:childTnLst>
                                    </p:cTn>
                                  </p:par>
                                </p:childTnLst>
                              </p:cTn>
                            </p:par>
                            <p:par>
                              <p:cTn id="55" fill="hold">
                                <p:stCondLst>
                                  <p:cond delay="2100"/>
                                </p:stCondLst>
                                <p:childTnLst>
                                  <p:par>
                                    <p:cTn id="56" presetID="2" presetClass="entr" presetSubtype="1" fill="hold" grpId="0" nodeType="afterEffect" p14:presetBounceEnd="50000">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14:bounceEnd="50000">
                                          <p:cBhvr additive="base">
                                            <p:cTn id="58" dur="10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59" dur="10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wipe(right)">
                                          <p:cBhvr>
                                            <p:cTn id="64" dur="500"/>
                                            <p:tgtEl>
                                              <p:spTgt spid="42"/>
                                            </p:tgtEl>
                                          </p:cBhvr>
                                        </p:animEffect>
                                      </p:childTnLst>
                                    </p:cTn>
                                  </p:par>
                                </p:childTnLst>
                              </p:cTn>
                            </p:par>
                            <p:par>
                              <p:cTn id="65" fill="hold">
                                <p:stCondLst>
                                  <p:cond delay="500"/>
                                </p:stCondLst>
                                <p:childTnLst>
                                  <p:par>
                                    <p:cTn id="66" presetID="17" presetClass="entr" presetSubtype="1" fill="hold" grpId="0" nodeType="afterEffect">
                                      <p:stCondLst>
                                        <p:cond delay="0"/>
                                      </p:stCondLst>
                                      <p:iterate type="lt">
                                        <p:tmPct val="40000"/>
                                      </p:iterate>
                                      <p:childTnLst>
                                        <p:set>
                                          <p:cBhvr>
                                            <p:cTn id="67" dur="1" fill="hold">
                                              <p:stCondLst>
                                                <p:cond delay="0"/>
                                              </p:stCondLst>
                                            </p:cTn>
                                            <p:tgtEl>
                                              <p:spTgt spid="44"/>
                                            </p:tgtEl>
                                            <p:attrNameLst>
                                              <p:attrName>style.visibility</p:attrName>
                                            </p:attrNameLst>
                                          </p:cBhvr>
                                          <p:to>
                                            <p:strVal val="visible"/>
                                          </p:to>
                                        </p:set>
                                        <p:anim calcmode="lin" valueType="num">
                                          <p:cBhvr>
                                            <p:cTn id="68" dur="250" fill="hold"/>
                                            <p:tgtEl>
                                              <p:spTgt spid="44"/>
                                            </p:tgtEl>
                                            <p:attrNameLst>
                                              <p:attrName>ppt_x</p:attrName>
                                            </p:attrNameLst>
                                          </p:cBhvr>
                                          <p:tavLst>
                                            <p:tav tm="0">
                                              <p:val>
                                                <p:strVal val="#ppt_x"/>
                                              </p:val>
                                            </p:tav>
                                            <p:tav tm="100000">
                                              <p:val>
                                                <p:strVal val="#ppt_x"/>
                                              </p:val>
                                            </p:tav>
                                          </p:tavLst>
                                        </p:anim>
                                        <p:anim calcmode="lin" valueType="num">
                                          <p:cBhvr>
                                            <p:cTn id="69" dur="250" fill="hold"/>
                                            <p:tgtEl>
                                              <p:spTgt spid="44"/>
                                            </p:tgtEl>
                                            <p:attrNameLst>
                                              <p:attrName>ppt_y</p:attrName>
                                            </p:attrNameLst>
                                          </p:cBhvr>
                                          <p:tavLst>
                                            <p:tav tm="0">
                                              <p:val>
                                                <p:strVal val="#ppt_y-#ppt_h/2"/>
                                              </p:val>
                                            </p:tav>
                                            <p:tav tm="100000">
                                              <p:val>
                                                <p:strVal val="#ppt_y"/>
                                              </p:val>
                                            </p:tav>
                                          </p:tavLst>
                                        </p:anim>
                                        <p:anim calcmode="lin" valueType="num">
                                          <p:cBhvr>
                                            <p:cTn id="70" dur="250" fill="hold"/>
                                            <p:tgtEl>
                                              <p:spTgt spid="44"/>
                                            </p:tgtEl>
                                            <p:attrNameLst>
                                              <p:attrName>ppt_w</p:attrName>
                                            </p:attrNameLst>
                                          </p:cBhvr>
                                          <p:tavLst>
                                            <p:tav tm="0">
                                              <p:val>
                                                <p:strVal val="#ppt_w"/>
                                              </p:val>
                                            </p:tav>
                                            <p:tav tm="100000">
                                              <p:val>
                                                <p:strVal val="#ppt_w"/>
                                              </p:val>
                                            </p:tav>
                                          </p:tavLst>
                                        </p:anim>
                                        <p:anim calcmode="lin" valueType="num">
                                          <p:cBhvr>
                                            <p:cTn id="71" dur="250" fill="hold"/>
                                            <p:tgtEl>
                                              <p:spTgt spid="44"/>
                                            </p:tgtEl>
                                            <p:attrNameLst>
                                              <p:attrName>ppt_h</p:attrName>
                                            </p:attrNameLst>
                                          </p:cBhvr>
                                          <p:tavLst>
                                            <p:tav tm="0">
                                              <p:val>
                                                <p:fltVal val="0"/>
                                              </p:val>
                                            </p:tav>
                                            <p:tav tm="100000">
                                              <p:val>
                                                <p:strVal val="#ppt_h"/>
                                              </p:val>
                                            </p:tav>
                                          </p:tavLst>
                                        </p:anim>
                                      </p:childTnLst>
                                    </p:cTn>
                                  </p:par>
                                </p:childTnLst>
                              </p:cTn>
                            </p:par>
                            <p:par>
                              <p:cTn id="72" fill="hold">
                                <p:stCondLst>
                                  <p:cond delay="1350"/>
                                </p:stCondLst>
                                <p:childTnLst>
                                  <p:par>
                                    <p:cTn id="73" presetID="18" presetClass="entr" presetSubtype="6"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strips(downRight)">
                                          <p:cBhvr>
                                            <p:cTn id="75" dur="750"/>
                                            <p:tgtEl>
                                              <p:spTgt spid="43"/>
                                            </p:tgtEl>
                                          </p:cBhvr>
                                        </p:animEffect>
                                      </p:childTnLst>
                                    </p:cTn>
                                  </p:par>
                                </p:childTnLst>
                              </p:cTn>
                            </p:par>
                            <p:par>
                              <p:cTn id="76" fill="hold">
                                <p:stCondLst>
                                  <p:cond delay="21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14:bounceEnd="50000">
                                          <p:cBhvr additive="base">
                                            <p:cTn id="79" dur="10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nodeType="click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wipe(left)">
                                          <p:cBhvr>
                                            <p:cTn id="85" dur="500"/>
                                            <p:tgtEl>
                                              <p:spTgt spid="27"/>
                                            </p:tgtEl>
                                          </p:cBhvr>
                                        </p:animEffect>
                                      </p:childTnLst>
                                    </p:cTn>
                                  </p:par>
                                </p:childTnLst>
                              </p:cTn>
                            </p:par>
                            <p:par>
                              <p:cTn id="86" fill="hold">
                                <p:stCondLst>
                                  <p:cond delay="500"/>
                                </p:stCondLst>
                                <p:childTnLst>
                                  <p:par>
                                    <p:cTn id="87" presetID="17" presetClass="entr" presetSubtype="1" fill="hold" grpId="0" nodeType="afterEffect">
                                      <p:stCondLst>
                                        <p:cond delay="0"/>
                                      </p:stCondLst>
                                      <p:iterate type="lt">
                                        <p:tmPct val="40000"/>
                                      </p:iterate>
                                      <p:childTnLst>
                                        <p:set>
                                          <p:cBhvr>
                                            <p:cTn id="88" dur="1" fill="hold">
                                              <p:stCondLst>
                                                <p:cond delay="0"/>
                                              </p:stCondLst>
                                            </p:cTn>
                                            <p:tgtEl>
                                              <p:spTgt spid="29"/>
                                            </p:tgtEl>
                                            <p:attrNameLst>
                                              <p:attrName>style.visibility</p:attrName>
                                            </p:attrNameLst>
                                          </p:cBhvr>
                                          <p:to>
                                            <p:strVal val="visible"/>
                                          </p:to>
                                        </p:set>
                                        <p:anim calcmode="lin" valueType="num">
                                          <p:cBhvr>
                                            <p:cTn id="89" dur="250" fill="hold"/>
                                            <p:tgtEl>
                                              <p:spTgt spid="29"/>
                                            </p:tgtEl>
                                            <p:attrNameLst>
                                              <p:attrName>ppt_x</p:attrName>
                                            </p:attrNameLst>
                                          </p:cBhvr>
                                          <p:tavLst>
                                            <p:tav tm="0">
                                              <p:val>
                                                <p:strVal val="#ppt_x"/>
                                              </p:val>
                                            </p:tav>
                                            <p:tav tm="100000">
                                              <p:val>
                                                <p:strVal val="#ppt_x"/>
                                              </p:val>
                                            </p:tav>
                                          </p:tavLst>
                                        </p:anim>
                                        <p:anim calcmode="lin" valueType="num">
                                          <p:cBhvr>
                                            <p:cTn id="90" dur="250" fill="hold"/>
                                            <p:tgtEl>
                                              <p:spTgt spid="29"/>
                                            </p:tgtEl>
                                            <p:attrNameLst>
                                              <p:attrName>ppt_y</p:attrName>
                                            </p:attrNameLst>
                                          </p:cBhvr>
                                          <p:tavLst>
                                            <p:tav tm="0">
                                              <p:val>
                                                <p:strVal val="#ppt_y-#ppt_h/2"/>
                                              </p:val>
                                            </p:tav>
                                            <p:tav tm="100000">
                                              <p:val>
                                                <p:strVal val="#ppt_y"/>
                                              </p:val>
                                            </p:tav>
                                          </p:tavLst>
                                        </p:anim>
                                        <p:anim calcmode="lin" valueType="num">
                                          <p:cBhvr>
                                            <p:cTn id="91" dur="250" fill="hold"/>
                                            <p:tgtEl>
                                              <p:spTgt spid="29"/>
                                            </p:tgtEl>
                                            <p:attrNameLst>
                                              <p:attrName>ppt_w</p:attrName>
                                            </p:attrNameLst>
                                          </p:cBhvr>
                                          <p:tavLst>
                                            <p:tav tm="0">
                                              <p:val>
                                                <p:strVal val="#ppt_w"/>
                                              </p:val>
                                            </p:tav>
                                            <p:tav tm="100000">
                                              <p:val>
                                                <p:strVal val="#ppt_w"/>
                                              </p:val>
                                            </p:tav>
                                          </p:tavLst>
                                        </p:anim>
                                        <p:anim calcmode="lin" valueType="num">
                                          <p:cBhvr>
                                            <p:cTn id="92" dur="250" fill="hold"/>
                                            <p:tgtEl>
                                              <p:spTgt spid="29"/>
                                            </p:tgtEl>
                                            <p:attrNameLst>
                                              <p:attrName>ppt_h</p:attrName>
                                            </p:attrNameLst>
                                          </p:cBhvr>
                                          <p:tavLst>
                                            <p:tav tm="0">
                                              <p:val>
                                                <p:fltVal val="0"/>
                                              </p:val>
                                            </p:tav>
                                            <p:tav tm="100000">
                                              <p:val>
                                                <p:strVal val="#ppt_h"/>
                                              </p:val>
                                            </p:tav>
                                          </p:tavLst>
                                        </p:anim>
                                      </p:childTnLst>
                                    </p:cTn>
                                  </p:par>
                                </p:childTnLst>
                              </p:cTn>
                            </p:par>
                            <p:par>
                              <p:cTn id="93" fill="hold">
                                <p:stCondLst>
                                  <p:cond delay="1350"/>
                                </p:stCondLst>
                                <p:childTnLst>
                                  <p:par>
                                    <p:cTn id="94" presetID="18" presetClass="entr" presetSubtype="6" fill="hold" grpId="0" nodeType="after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strips(downRight)">
                                          <p:cBhvr>
                                            <p:cTn id="96" dur="750"/>
                                            <p:tgtEl>
                                              <p:spTgt spid="28"/>
                                            </p:tgtEl>
                                          </p:cBhvr>
                                        </p:animEffect>
                                      </p:childTnLst>
                                    </p:cTn>
                                  </p:par>
                                </p:childTnLst>
                              </p:cTn>
                            </p:par>
                            <p:par>
                              <p:cTn id="97" fill="hold">
                                <p:stCondLst>
                                  <p:cond delay="2100"/>
                                </p:stCondLst>
                                <p:childTnLst>
                                  <p:par>
                                    <p:cTn id="98" presetID="2" presetClass="entr" presetSubtype="1" fill="hold" grpId="0" nodeType="afterEffect" p14:presetBounceEnd="50000">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14:bounceEnd="50000">
                                          <p:cBhvr additive="base">
                                            <p:cTn id="100"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101" dur="10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2" fill="hold" nodeType="click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wipe(right)">
                                          <p:cBhvr>
                                            <p:cTn id="106" dur="500"/>
                                            <p:tgtEl>
                                              <p:spTgt spid="26"/>
                                            </p:tgtEl>
                                          </p:cBhvr>
                                        </p:animEffect>
                                      </p:childTnLst>
                                    </p:cTn>
                                  </p:par>
                                </p:childTnLst>
                              </p:cTn>
                            </p:par>
                            <p:par>
                              <p:cTn id="107" fill="hold">
                                <p:stCondLst>
                                  <p:cond delay="500"/>
                                </p:stCondLst>
                                <p:childTnLst>
                                  <p:par>
                                    <p:cTn id="108" presetID="17" presetClass="entr" presetSubtype="1" fill="hold" grpId="0" nodeType="afterEffect">
                                      <p:stCondLst>
                                        <p:cond delay="0"/>
                                      </p:stCondLst>
                                      <p:iterate type="lt">
                                        <p:tmPct val="40000"/>
                                      </p:iterate>
                                      <p:childTnLst>
                                        <p:set>
                                          <p:cBhvr>
                                            <p:cTn id="109" dur="1" fill="hold">
                                              <p:stCondLst>
                                                <p:cond delay="0"/>
                                              </p:stCondLst>
                                            </p:cTn>
                                            <p:tgtEl>
                                              <p:spTgt spid="25"/>
                                            </p:tgtEl>
                                            <p:attrNameLst>
                                              <p:attrName>style.visibility</p:attrName>
                                            </p:attrNameLst>
                                          </p:cBhvr>
                                          <p:to>
                                            <p:strVal val="visible"/>
                                          </p:to>
                                        </p:set>
                                        <p:anim calcmode="lin" valueType="num">
                                          <p:cBhvr>
                                            <p:cTn id="110" dur="250" fill="hold"/>
                                            <p:tgtEl>
                                              <p:spTgt spid="25"/>
                                            </p:tgtEl>
                                            <p:attrNameLst>
                                              <p:attrName>ppt_x</p:attrName>
                                            </p:attrNameLst>
                                          </p:cBhvr>
                                          <p:tavLst>
                                            <p:tav tm="0">
                                              <p:val>
                                                <p:strVal val="#ppt_x"/>
                                              </p:val>
                                            </p:tav>
                                            <p:tav tm="100000">
                                              <p:val>
                                                <p:strVal val="#ppt_x"/>
                                              </p:val>
                                            </p:tav>
                                          </p:tavLst>
                                        </p:anim>
                                        <p:anim calcmode="lin" valueType="num">
                                          <p:cBhvr>
                                            <p:cTn id="111" dur="250" fill="hold"/>
                                            <p:tgtEl>
                                              <p:spTgt spid="25"/>
                                            </p:tgtEl>
                                            <p:attrNameLst>
                                              <p:attrName>ppt_y</p:attrName>
                                            </p:attrNameLst>
                                          </p:cBhvr>
                                          <p:tavLst>
                                            <p:tav tm="0">
                                              <p:val>
                                                <p:strVal val="#ppt_y-#ppt_h/2"/>
                                              </p:val>
                                            </p:tav>
                                            <p:tav tm="100000">
                                              <p:val>
                                                <p:strVal val="#ppt_y"/>
                                              </p:val>
                                            </p:tav>
                                          </p:tavLst>
                                        </p:anim>
                                        <p:anim calcmode="lin" valueType="num">
                                          <p:cBhvr>
                                            <p:cTn id="112" dur="250" fill="hold"/>
                                            <p:tgtEl>
                                              <p:spTgt spid="25"/>
                                            </p:tgtEl>
                                            <p:attrNameLst>
                                              <p:attrName>ppt_w</p:attrName>
                                            </p:attrNameLst>
                                          </p:cBhvr>
                                          <p:tavLst>
                                            <p:tav tm="0">
                                              <p:val>
                                                <p:strVal val="#ppt_w"/>
                                              </p:val>
                                            </p:tav>
                                            <p:tav tm="100000">
                                              <p:val>
                                                <p:strVal val="#ppt_w"/>
                                              </p:val>
                                            </p:tav>
                                          </p:tavLst>
                                        </p:anim>
                                        <p:anim calcmode="lin" valueType="num">
                                          <p:cBhvr>
                                            <p:cTn id="113" dur="250" fill="hold"/>
                                            <p:tgtEl>
                                              <p:spTgt spid="25"/>
                                            </p:tgtEl>
                                            <p:attrNameLst>
                                              <p:attrName>ppt_h</p:attrName>
                                            </p:attrNameLst>
                                          </p:cBhvr>
                                          <p:tavLst>
                                            <p:tav tm="0">
                                              <p:val>
                                                <p:fltVal val="0"/>
                                              </p:val>
                                            </p:tav>
                                            <p:tav tm="100000">
                                              <p:val>
                                                <p:strVal val="#ppt_h"/>
                                              </p:val>
                                            </p:tav>
                                          </p:tavLst>
                                        </p:anim>
                                      </p:childTnLst>
                                    </p:cTn>
                                  </p:par>
                                </p:childTnLst>
                              </p:cTn>
                            </p:par>
                            <p:par>
                              <p:cTn id="114" fill="hold">
                                <p:stCondLst>
                                  <p:cond delay="1350"/>
                                </p:stCondLst>
                                <p:childTnLst>
                                  <p:par>
                                    <p:cTn id="115" presetID="18" presetClass="entr" presetSubtype="6"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Right)">
                                          <p:cBhvr>
                                            <p:cTn id="117"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1" grpId="0" animBg="1"/>
          <p:bldP spid="22" grpId="0" animBg="1"/>
          <p:bldP spid="23" grpId="0" animBg="1"/>
          <p:bldP spid="24" grpId="0"/>
          <p:bldP spid="25" grpId="0"/>
          <p:bldP spid="28" grpId="0"/>
          <p:bldP spid="29" grpId="0"/>
          <p:bldP spid="31" grpId="0"/>
          <p:bldP spid="32" grpId="0"/>
          <p:bldP spid="43" grpId="0"/>
          <p:bldP spid="44" grpId="0"/>
          <p:bldP spid="46" grpId="0"/>
          <p:bldP spid="47"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300" fill="hold"/>
                                            <p:tgtEl>
                                              <p:spTgt spid="49"/>
                                            </p:tgtEl>
                                            <p:attrNameLst>
                                              <p:attrName>ppt_x</p:attrName>
                                            </p:attrNameLst>
                                          </p:cBhvr>
                                          <p:tavLst>
                                            <p:tav tm="0">
                                              <p:val>
                                                <p:strVal val="0-#ppt_w/2"/>
                                              </p:val>
                                            </p:tav>
                                            <p:tav tm="100000">
                                              <p:val>
                                                <p:strVal val="#ppt_x"/>
                                              </p:val>
                                            </p:tav>
                                          </p:tavLst>
                                        </p:anim>
                                        <p:anim calcmode="lin" valueType="num">
                                          <p:cBhvr additive="base">
                                            <p:cTn id="8" dur="3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left)">
                                          <p:cBhvr>
                                            <p:cTn id="12" dur="500"/>
                                            <p:tgtEl>
                                              <p:spTgt spid="50"/>
                                            </p:tgtEl>
                                          </p:cBhvr>
                                        </p:animEffect>
                                      </p:childTnLst>
                                    </p:cTn>
                                  </p:par>
                                </p:childTnLst>
                              </p:cTn>
                            </p:par>
                            <p:par>
                              <p:cTn id="13" fill="hold">
                                <p:stCondLst>
                                  <p:cond delay="800"/>
                                </p:stCondLst>
                                <p:childTnLst>
                                  <p:par>
                                    <p:cTn id="14" presetID="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1000" fill="hold"/>
                                            <p:tgtEl>
                                              <p:spTgt spid="17"/>
                                            </p:tgtEl>
                                            <p:attrNameLst>
                                              <p:attrName>ppt_x</p:attrName>
                                            </p:attrNameLst>
                                          </p:cBhvr>
                                          <p:tavLst>
                                            <p:tav tm="0">
                                              <p:val>
                                                <p:strVal val="#ppt_x"/>
                                              </p:val>
                                            </p:tav>
                                            <p:tav tm="100000">
                                              <p:val>
                                                <p:strVal val="#ppt_x"/>
                                              </p:val>
                                            </p:tav>
                                          </p:tavLst>
                                        </p:anim>
                                        <p:anim calcmode="lin" valueType="num">
                                          <p:cBhvr additive="base">
                                            <p:cTn id="17" dur="10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right)">
                                          <p:cBhvr>
                                            <p:cTn id="22" dur="500"/>
                                            <p:tgtEl>
                                              <p:spTgt spid="45"/>
                                            </p:tgtEl>
                                          </p:cBhvr>
                                        </p:animEffect>
                                      </p:childTnLst>
                                    </p:cTn>
                                  </p:par>
                                </p:childTnLst>
                              </p:cTn>
                            </p:par>
                            <p:par>
                              <p:cTn id="23" fill="hold">
                                <p:stCondLst>
                                  <p:cond delay="500"/>
                                </p:stCondLst>
                                <p:childTnLst>
                                  <p:par>
                                    <p:cTn id="24" presetID="17" presetClass="entr" presetSubtype="1" fill="hold" grpId="0" nodeType="afterEffect">
                                      <p:stCondLst>
                                        <p:cond delay="0"/>
                                      </p:stCondLst>
                                      <p:iterate type="lt">
                                        <p:tmPct val="40000"/>
                                      </p:iterate>
                                      <p:childTnLst>
                                        <p:set>
                                          <p:cBhvr>
                                            <p:cTn id="25" dur="1" fill="hold">
                                              <p:stCondLst>
                                                <p:cond delay="0"/>
                                              </p:stCondLst>
                                            </p:cTn>
                                            <p:tgtEl>
                                              <p:spTgt spid="47"/>
                                            </p:tgtEl>
                                            <p:attrNameLst>
                                              <p:attrName>style.visibility</p:attrName>
                                            </p:attrNameLst>
                                          </p:cBhvr>
                                          <p:to>
                                            <p:strVal val="visible"/>
                                          </p:to>
                                        </p:set>
                                        <p:anim calcmode="lin" valueType="num">
                                          <p:cBhvr>
                                            <p:cTn id="26" dur="250" fill="hold"/>
                                            <p:tgtEl>
                                              <p:spTgt spid="47"/>
                                            </p:tgtEl>
                                            <p:attrNameLst>
                                              <p:attrName>ppt_x</p:attrName>
                                            </p:attrNameLst>
                                          </p:cBhvr>
                                          <p:tavLst>
                                            <p:tav tm="0">
                                              <p:val>
                                                <p:strVal val="#ppt_x"/>
                                              </p:val>
                                            </p:tav>
                                            <p:tav tm="100000">
                                              <p:val>
                                                <p:strVal val="#ppt_x"/>
                                              </p:val>
                                            </p:tav>
                                          </p:tavLst>
                                        </p:anim>
                                        <p:anim calcmode="lin" valueType="num">
                                          <p:cBhvr>
                                            <p:cTn id="27" dur="250" fill="hold"/>
                                            <p:tgtEl>
                                              <p:spTgt spid="47"/>
                                            </p:tgtEl>
                                            <p:attrNameLst>
                                              <p:attrName>ppt_y</p:attrName>
                                            </p:attrNameLst>
                                          </p:cBhvr>
                                          <p:tavLst>
                                            <p:tav tm="0">
                                              <p:val>
                                                <p:strVal val="#ppt_y-#ppt_h/2"/>
                                              </p:val>
                                            </p:tav>
                                            <p:tav tm="100000">
                                              <p:val>
                                                <p:strVal val="#ppt_y"/>
                                              </p:val>
                                            </p:tav>
                                          </p:tavLst>
                                        </p:anim>
                                        <p:anim calcmode="lin" valueType="num">
                                          <p:cBhvr>
                                            <p:cTn id="28" dur="250" fill="hold"/>
                                            <p:tgtEl>
                                              <p:spTgt spid="47"/>
                                            </p:tgtEl>
                                            <p:attrNameLst>
                                              <p:attrName>ppt_w</p:attrName>
                                            </p:attrNameLst>
                                          </p:cBhvr>
                                          <p:tavLst>
                                            <p:tav tm="0">
                                              <p:val>
                                                <p:strVal val="#ppt_w"/>
                                              </p:val>
                                            </p:tav>
                                            <p:tav tm="100000">
                                              <p:val>
                                                <p:strVal val="#ppt_w"/>
                                              </p:val>
                                            </p:tav>
                                          </p:tavLst>
                                        </p:anim>
                                        <p:anim calcmode="lin" valueType="num">
                                          <p:cBhvr>
                                            <p:cTn id="29" dur="250" fill="hold"/>
                                            <p:tgtEl>
                                              <p:spTgt spid="47"/>
                                            </p:tgtEl>
                                            <p:attrNameLst>
                                              <p:attrName>ppt_h</p:attrName>
                                            </p:attrNameLst>
                                          </p:cBhvr>
                                          <p:tavLst>
                                            <p:tav tm="0">
                                              <p:val>
                                                <p:fltVal val="0"/>
                                              </p:val>
                                            </p:tav>
                                            <p:tav tm="100000">
                                              <p:val>
                                                <p:strVal val="#ppt_h"/>
                                              </p:val>
                                            </p:tav>
                                          </p:tavLst>
                                        </p:anim>
                                      </p:childTnLst>
                                    </p:cTn>
                                  </p:par>
                                </p:childTnLst>
                              </p:cTn>
                            </p:par>
                            <p:par>
                              <p:cTn id="30" fill="hold">
                                <p:stCondLst>
                                  <p:cond delay="1350"/>
                                </p:stCondLst>
                                <p:childTnLst>
                                  <p:par>
                                    <p:cTn id="31" presetID="18" presetClass="entr" presetSubtype="6"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strips(downRight)">
                                          <p:cBhvr>
                                            <p:cTn id="33" dur="750"/>
                                            <p:tgtEl>
                                              <p:spTgt spid="46"/>
                                            </p:tgtEl>
                                          </p:cBhvr>
                                        </p:animEffect>
                                      </p:childTnLst>
                                    </p:cTn>
                                  </p:par>
                                </p:childTnLst>
                              </p:cTn>
                            </p:par>
                            <p:par>
                              <p:cTn id="34" fill="hold">
                                <p:stCondLst>
                                  <p:cond delay="2100"/>
                                </p:stCondLst>
                                <p:childTnLst>
                                  <p:par>
                                    <p:cTn id="35" presetID="2" presetClass="entr" presetSubtype="1"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1000" fill="hold"/>
                                            <p:tgtEl>
                                              <p:spTgt spid="18"/>
                                            </p:tgtEl>
                                            <p:attrNameLst>
                                              <p:attrName>ppt_x</p:attrName>
                                            </p:attrNameLst>
                                          </p:cBhvr>
                                          <p:tavLst>
                                            <p:tav tm="0">
                                              <p:val>
                                                <p:strVal val="#ppt_x"/>
                                              </p:val>
                                            </p:tav>
                                            <p:tav tm="100000">
                                              <p:val>
                                                <p:strVal val="#ppt_x"/>
                                              </p:val>
                                            </p:tav>
                                          </p:tavLst>
                                        </p:anim>
                                        <p:anim calcmode="lin" valueType="num">
                                          <p:cBhvr additive="base">
                                            <p:cTn id="38" dur="1000" fill="hold"/>
                                            <p:tgtEl>
                                              <p:spTgt spid="18"/>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childTnLst>
                              </p:cTn>
                            </p:par>
                            <p:par>
                              <p:cTn id="44" fill="hold">
                                <p:stCondLst>
                                  <p:cond delay="500"/>
                                </p:stCondLst>
                                <p:childTnLst>
                                  <p:par>
                                    <p:cTn id="45" presetID="17" presetClass="entr" presetSubtype="1" fill="hold" grpId="0" nodeType="afterEffect">
                                      <p:stCondLst>
                                        <p:cond delay="0"/>
                                      </p:stCondLst>
                                      <p:iterate type="lt">
                                        <p:tmPct val="40000"/>
                                      </p:iterate>
                                      <p:childTnLst>
                                        <p:set>
                                          <p:cBhvr>
                                            <p:cTn id="46" dur="1" fill="hold">
                                              <p:stCondLst>
                                                <p:cond delay="0"/>
                                              </p:stCondLst>
                                            </p:cTn>
                                            <p:tgtEl>
                                              <p:spTgt spid="32"/>
                                            </p:tgtEl>
                                            <p:attrNameLst>
                                              <p:attrName>style.visibility</p:attrName>
                                            </p:attrNameLst>
                                          </p:cBhvr>
                                          <p:to>
                                            <p:strVal val="visible"/>
                                          </p:to>
                                        </p:set>
                                        <p:anim calcmode="lin" valueType="num">
                                          <p:cBhvr>
                                            <p:cTn id="47" dur="250" fill="hold"/>
                                            <p:tgtEl>
                                              <p:spTgt spid="32"/>
                                            </p:tgtEl>
                                            <p:attrNameLst>
                                              <p:attrName>ppt_x</p:attrName>
                                            </p:attrNameLst>
                                          </p:cBhvr>
                                          <p:tavLst>
                                            <p:tav tm="0">
                                              <p:val>
                                                <p:strVal val="#ppt_x"/>
                                              </p:val>
                                            </p:tav>
                                            <p:tav tm="100000">
                                              <p:val>
                                                <p:strVal val="#ppt_x"/>
                                              </p:val>
                                            </p:tav>
                                          </p:tavLst>
                                        </p:anim>
                                        <p:anim calcmode="lin" valueType="num">
                                          <p:cBhvr>
                                            <p:cTn id="48" dur="250" fill="hold"/>
                                            <p:tgtEl>
                                              <p:spTgt spid="32"/>
                                            </p:tgtEl>
                                            <p:attrNameLst>
                                              <p:attrName>ppt_y</p:attrName>
                                            </p:attrNameLst>
                                          </p:cBhvr>
                                          <p:tavLst>
                                            <p:tav tm="0">
                                              <p:val>
                                                <p:strVal val="#ppt_y-#ppt_h/2"/>
                                              </p:val>
                                            </p:tav>
                                            <p:tav tm="100000">
                                              <p:val>
                                                <p:strVal val="#ppt_y"/>
                                              </p:val>
                                            </p:tav>
                                          </p:tavLst>
                                        </p:anim>
                                        <p:anim calcmode="lin" valueType="num">
                                          <p:cBhvr>
                                            <p:cTn id="49" dur="250" fill="hold"/>
                                            <p:tgtEl>
                                              <p:spTgt spid="32"/>
                                            </p:tgtEl>
                                            <p:attrNameLst>
                                              <p:attrName>ppt_w</p:attrName>
                                            </p:attrNameLst>
                                          </p:cBhvr>
                                          <p:tavLst>
                                            <p:tav tm="0">
                                              <p:val>
                                                <p:strVal val="#ppt_w"/>
                                              </p:val>
                                            </p:tav>
                                            <p:tav tm="100000">
                                              <p:val>
                                                <p:strVal val="#ppt_w"/>
                                              </p:val>
                                            </p:tav>
                                          </p:tavLst>
                                        </p:anim>
                                        <p:anim calcmode="lin" valueType="num">
                                          <p:cBhvr>
                                            <p:cTn id="50" dur="250" fill="hold"/>
                                            <p:tgtEl>
                                              <p:spTgt spid="32"/>
                                            </p:tgtEl>
                                            <p:attrNameLst>
                                              <p:attrName>ppt_h</p:attrName>
                                            </p:attrNameLst>
                                          </p:cBhvr>
                                          <p:tavLst>
                                            <p:tav tm="0">
                                              <p:val>
                                                <p:fltVal val="0"/>
                                              </p:val>
                                            </p:tav>
                                            <p:tav tm="100000">
                                              <p:val>
                                                <p:strVal val="#ppt_h"/>
                                              </p:val>
                                            </p:tav>
                                          </p:tavLst>
                                        </p:anim>
                                      </p:childTnLst>
                                    </p:cTn>
                                  </p:par>
                                </p:childTnLst>
                              </p:cTn>
                            </p:par>
                            <p:par>
                              <p:cTn id="51" fill="hold">
                                <p:stCondLst>
                                  <p:cond delay="1350"/>
                                </p:stCondLst>
                                <p:childTnLst>
                                  <p:par>
                                    <p:cTn id="52" presetID="18" presetClass="entr" presetSubtype="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strips(downRight)">
                                          <p:cBhvr>
                                            <p:cTn id="54" dur="750"/>
                                            <p:tgtEl>
                                              <p:spTgt spid="31"/>
                                            </p:tgtEl>
                                          </p:cBhvr>
                                        </p:animEffect>
                                      </p:childTnLst>
                                    </p:cTn>
                                  </p:par>
                                </p:childTnLst>
                              </p:cTn>
                            </p:par>
                            <p:par>
                              <p:cTn id="55" fill="hold">
                                <p:stCondLst>
                                  <p:cond delay="2100"/>
                                </p:stCondLst>
                                <p:childTnLst>
                                  <p:par>
                                    <p:cTn id="56" presetID="2" presetClass="entr" presetSubtype="1"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1000" fill="hold"/>
                                            <p:tgtEl>
                                              <p:spTgt spid="21"/>
                                            </p:tgtEl>
                                            <p:attrNameLst>
                                              <p:attrName>ppt_x</p:attrName>
                                            </p:attrNameLst>
                                          </p:cBhvr>
                                          <p:tavLst>
                                            <p:tav tm="0">
                                              <p:val>
                                                <p:strVal val="#ppt_x"/>
                                              </p:val>
                                            </p:tav>
                                            <p:tav tm="100000">
                                              <p:val>
                                                <p:strVal val="#ppt_x"/>
                                              </p:val>
                                            </p:tav>
                                          </p:tavLst>
                                        </p:anim>
                                        <p:anim calcmode="lin" valueType="num">
                                          <p:cBhvr additive="base">
                                            <p:cTn id="59" dur="10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wipe(right)">
                                          <p:cBhvr>
                                            <p:cTn id="64" dur="500"/>
                                            <p:tgtEl>
                                              <p:spTgt spid="42"/>
                                            </p:tgtEl>
                                          </p:cBhvr>
                                        </p:animEffect>
                                      </p:childTnLst>
                                    </p:cTn>
                                  </p:par>
                                </p:childTnLst>
                              </p:cTn>
                            </p:par>
                            <p:par>
                              <p:cTn id="65" fill="hold">
                                <p:stCondLst>
                                  <p:cond delay="500"/>
                                </p:stCondLst>
                                <p:childTnLst>
                                  <p:par>
                                    <p:cTn id="66" presetID="17" presetClass="entr" presetSubtype="1" fill="hold" grpId="0" nodeType="afterEffect">
                                      <p:stCondLst>
                                        <p:cond delay="0"/>
                                      </p:stCondLst>
                                      <p:iterate type="lt">
                                        <p:tmPct val="40000"/>
                                      </p:iterate>
                                      <p:childTnLst>
                                        <p:set>
                                          <p:cBhvr>
                                            <p:cTn id="67" dur="1" fill="hold">
                                              <p:stCondLst>
                                                <p:cond delay="0"/>
                                              </p:stCondLst>
                                            </p:cTn>
                                            <p:tgtEl>
                                              <p:spTgt spid="44"/>
                                            </p:tgtEl>
                                            <p:attrNameLst>
                                              <p:attrName>style.visibility</p:attrName>
                                            </p:attrNameLst>
                                          </p:cBhvr>
                                          <p:to>
                                            <p:strVal val="visible"/>
                                          </p:to>
                                        </p:set>
                                        <p:anim calcmode="lin" valueType="num">
                                          <p:cBhvr>
                                            <p:cTn id="68" dur="250" fill="hold"/>
                                            <p:tgtEl>
                                              <p:spTgt spid="44"/>
                                            </p:tgtEl>
                                            <p:attrNameLst>
                                              <p:attrName>ppt_x</p:attrName>
                                            </p:attrNameLst>
                                          </p:cBhvr>
                                          <p:tavLst>
                                            <p:tav tm="0">
                                              <p:val>
                                                <p:strVal val="#ppt_x"/>
                                              </p:val>
                                            </p:tav>
                                            <p:tav tm="100000">
                                              <p:val>
                                                <p:strVal val="#ppt_x"/>
                                              </p:val>
                                            </p:tav>
                                          </p:tavLst>
                                        </p:anim>
                                        <p:anim calcmode="lin" valueType="num">
                                          <p:cBhvr>
                                            <p:cTn id="69" dur="250" fill="hold"/>
                                            <p:tgtEl>
                                              <p:spTgt spid="44"/>
                                            </p:tgtEl>
                                            <p:attrNameLst>
                                              <p:attrName>ppt_y</p:attrName>
                                            </p:attrNameLst>
                                          </p:cBhvr>
                                          <p:tavLst>
                                            <p:tav tm="0">
                                              <p:val>
                                                <p:strVal val="#ppt_y-#ppt_h/2"/>
                                              </p:val>
                                            </p:tav>
                                            <p:tav tm="100000">
                                              <p:val>
                                                <p:strVal val="#ppt_y"/>
                                              </p:val>
                                            </p:tav>
                                          </p:tavLst>
                                        </p:anim>
                                        <p:anim calcmode="lin" valueType="num">
                                          <p:cBhvr>
                                            <p:cTn id="70" dur="250" fill="hold"/>
                                            <p:tgtEl>
                                              <p:spTgt spid="44"/>
                                            </p:tgtEl>
                                            <p:attrNameLst>
                                              <p:attrName>ppt_w</p:attrName>
                                            </p:attrNameLst>
                                          </p:cBhvr>
                                          <p:tavLst>
                                            <p:tav tm="0">
                                              <p:val>
                                                <p:strVal val="#ppt_w"/>
                                              </p:val>
                                            </p:tav>
                                            <p:tav tm="100000">
                                              <p:val>
                                                <p:strVal val="#ppt_w"/>
                                              </p:val>
                                            </p:tav>
                                          </p:tavLst>
                                        </p:anim>
                                        <p:anim calcmode="lin" valueType="num">
                                          <p:cBhvr>
                                            <p:cTn id="71" dur="250" fill="hold"/>
                                            <p:tgtEl>
                                              <p:spTgt spid="44"/>
                                            </p:tgtEl>
                                            <p:attrNameLst>
                                              <p:attrName>ppt_h</p:attrName>
                                            </p:attrNameLst>
                                          </p:cBhvr>
                                          <p:tavLst>
                                            <p:tav tm="0">
                                              <p:val>
                                                <p:fltVal val="0"/>
                                              </p:val>
                                            </p:tav>
                                            <p:tav tm="100000">
                                              <p:val>
                                                <p:strVal val="#ppt_h"/>
                                              </p:val>
                                            </p:tav>
                                          </p:tavLst>
                                        </p:anim>
                                      </p:childTnLst>
                                    </p:cTn>
                                  </p:par>
                                </p:childTnLst>
                              </p:cTn>
                            </p:par>
                            <p:par>
                              <p:cTn id="72" fill="hold">
                                <p:stCondLst>
                                  <p:cond delay="1350"/>
                                </p:stCondLst>
                                <p:childTnLst>
                                  <p:par>
                                    <p:cTn id="73" presetID="18" presetClass="entr" presetSubtype="6"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strips(downRight)">
                                          <p:cBhvr>
                                            <p:cTn id="75" dur="750"/>
                                            <p:tgtEl>
                                              <p:spTgt spid="43"/>
                                            </p:tgtEl>
                                          </p:cBhvr>
                                        </p:animEffect>
                                      </p:childTnLst>
                                    </p:cTn>
                                  </p:par>
                                </p:childTnLst>
                              </p:cTn>
                            </p:par>
                            <p:par>
                              <p:cTn id="76" fill="hold">
                                <p:stCondLst>
                                  <p:cond delay="2100"/>
                                </p:stCondLst>
                                <p:childTnLst>
                                  <p:par>
                                    <p:cTn id="77" presetID="2" presetClass="entr" presetSubtype="1"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1000" fill="hold"/>
                                            <p:tgtEl>
                                              <p:spTgt spid="22"/>
                                            </p:tgtEl>
                                            <p:attrNameLst>
                                              <p:attrName>ppt_x</p:attrName>
                                            </p:attrNameLst>
                                          </p:cBhvr>
                                          <p:tavLst>
                                            <p:tav tm="0">
                                              <p:val>
                                                <p:strVal val="#ppt_x"/>
                                              </p:val>
                                            </p:tav>
                                            <p:tav tm="100000">
                                              <p:val>
                                                <p:strVal val="#ppt_x"/>
                                              </p:val>
                                            </p:tav>
                                          </p:tavLst>
                                        </p:anim>
                                        <p:anim calcmode="lin" valueType="num">
                                          <p:cBhvr additive="base">
                                            <p:cTn id="80" dur="10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nodeType="click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wipe(left)">
                                          <p:cBhvr>
                                            <p:cTn id="85" dur="500"/>
                                            <p:tgtEl>
                                              <p:spTgt spid="27"/>
                                            </p:tgtEl>
                                          </p:cBhvr>
                                        </p:animEffect>
                                      </p:childTnLst>
                                    </p:cTn>
                                  </p:par>
                                </p:childTnLst>
                              </p:cTn>
                            </p:par>
                            <p:par>
                              <p:cTn id="86" fill="hold">
                                <p:stCondLst>
                                  <p:cond delay="500"/>
                                </p:stCondLst>
                                <p:childTnLst>
                                  <p:par>
                                    <p:cTn id="87" presetID="17" presetClass="entr" presetSubtype="1" fill="hold" grpId="0" nodeType="afterEffect">
                                      <p:stCondLst>
                                        <p:cond delay="0"/>
                                      </p:stCondLst>
                                      <p:iterate type="lt">
                                        <p:tmPct val="40000"/>
                                      </p:iterate>
                                      <p:childTnLst>
                                        <p:set>
                                          <p:cBhvr>
                                            <p:cTn id="88" dur="1" fill="hold">
                                              <p:stCondLst>
                                                <p:cond delay="0"/>
                                              </p:stCondLst>
                                            </p:cTn>
                                            <p:tgtEl>
                                              <p:spTgt spid="29"/>
                                            </p:tgtEl>
                                            <p:attrNameLst>
                                              <p:attrName>style.visibility</p:attrName>
                                            </p:attrNameLst>
                                          </p:cBhvr>
                                          <p:to>
                                            <p:strVal val="visible"/>
                                          </p:to>
                                        </p:set>
                                        <p:anim calcmode="lin" valueType="num">
                                          <p:cBhvr>
                                            <p:cTn id="89" dur="250" fill="hold"/>
                                            <p:tgtEl>
                                              <p:spTgt spid="29"/>
                                            </p:tgtEl>
                                            <p:attrNameLst>
                                              <p:attrName>ppt_x</p:attrName>
                                            </p:attrNameLst>
                                          </p:cBhvr>
                                          <p:tavLst>
                                            <p:tav tm="0">
                                              <p:val>
                                                <p:strVal val="#ppt_x"/>
                                              </p:val>
                                            </p:tav>
                                            <p:tav tm="100000">
                                              <p:val>
                                                <p:strVal val="#ppt_x"/>
                                              </p:val>
                                            </p:tav>
                                          </p:tavLst>
                                        </p:anim>
                                        <p:anim calcmode="lin" valueType="num">
                                          <p:cBhvr>
                                            <p:cTn id="90" dur="250" fill="hold"/>
                                            <p:tgtEl>
                                              <p:spTgt spid="29"/>
                                            </p:tgtEl>
                                            <p:attrNameLst>
                                              <p:attrName>ppt_y</p:attrName>
                                            </p:attrNameLst>
                                          </p:cBhvr>
                                          <p:tavLst>
                                            <p:tav tm="0">
                                              <p:val>
                                                <p:strVal val="#ppt_y-#ppt_h/2"/>
                                              </p:val>
                                            </p:tav>
                                            <p:tav tm="100000">
                                              <p:val>
                                                <p:strVal val="#ppt_y"/>
                                              </p:val>
                                            </p:tav>
                                          </p:tavLst>
                                        </p:anim>
                                        <p:anim calcmode="lin" valueType="num">
                                          <p:cBhvr>
                                            <p:cTn id="91" dur="250" fill="hold"/>
                                            <p:tgtEl>
                                              <p:spTgt spid="29"/>
                                            </p:tgtEl>
                                            <p:attrNameLst>
                                              <p:attrName>ppt_w</p:attrName>
                                            </p:attrNameLst>
                                          </p:cBhvr>
                                          <p:tavLst>
                                            <p:tav tm="0">
                                              <p:val>
                                                <p:strVal val="#ppt_w"/>
                                              </p:val>
                                            </p:tav>
                                            <p:tav tm="100000">
                                              <p:val>
                                                <p:strVal val="#ppt_w"/>
                                              </p:val>
                                            </p:tav>
                                          </p:tavLst>
                                        </p:anim>
                                        <p:anim calcmode="lin" valueType="num">
                                          <p:cBhvr>
                                            <p:cTn id="92" dur="250" fill="hold"/>
                                            <p:tgtEl>
                                              <p:spTgt spid="29"/>
                                            </p:tgtEl>
                                            <p:attrNameLst>
                                              <p:attrName>ppt_h</p:attrName>
                                            </p:attrNameLst>
                                          </p:cBhvr>
                                          <p:tavLst>
                                            <p:tav tm="0">
                                              <p:val>
                                                <p:fltVal val="0"/>
                                              </p:val>
                                            </p:tav>
                                            <p:tav tm="100000">
                                              <p:val>
                                                <p:strVal val="#ppt_h"/>
                                              </p:val>
                                            </p:tav>
                                          </p:tavLst>
                                        </p:anim>
                                      </p:childTnLst>
                                    </p:cTn>
                                  </p:par>
                                </p:childTnLst>
                              </p:cTn>
                            </p:par>
                            <p:par>
                              <p:cTn id="93" fill="hold">
                                <p:stCondLst>
                                  <p:cond delay="1350"/>
                                </p:stCondLst>
                                <p:childTnLst>
                                  <p:par>
                                    <p:cTn id="94" presetID="18" presetClass="entr" presetSubtype="6" fill="hold" grpId="0" nodeType="after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strips(downRight)">
                                          <p:cBhvr>
                                            <p:cTn id="96" dur="750"/>
                                            <p:tgtEl>
                                              <p:spTgt spid="28"/>
                                            </p:tgtEl>
                                          </p:cBhvr>
                                        </p:animEffect>
                                      </p:childTnLst>
                                    </p:cTn>
                                  </p:par>
                                </p:childTnLst>
                              </p:cTn>
                            </p:par>
                            <p:par>
                              <p:cTn id="97" fill="hold">
                                <p:stCondLst>
                                  <p:cond delay="2100"/>
                                </p:stCondLst>
                                <p:childTnLst>
                                  <p:par>
                                    <p:cTn id="98" presetID="2" presetClass="entr" presetSubtype="1" fill="hold" grpId="0" nodeType="after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additive="base">
                                            <p:cTn id="100" dur="1000" fill="hold"/>
                                            <p:tgtEl>
                                              <p:spTgt spid="23"/>
                                            </p:tgtEl>
                                            <p:attrNameLst>
                                              <p:attrName>ppt_x</p:attrName>
                                            </p:attrNameLst>
                                          </p:cBhvr>
                                          <p:tavLst>
                                            <p:tav tm="0">
                                              <p:val>
                                                <p:strVal val="#ppt_x"/>
                                              </p:val>
                                            </p:tav>
                                            <p:tav tm="100000">
                                              <p:val>
                                                <p:strVal val="#ppt_x"/>
                                              </p:val>
                                            </p:tav>
                                          </p:tavLst>
                                        </p:anim>
                                        <p:anim calcmode="lin" valueType="num">
                                          <p:cBhvr additive="base">
                                            <p:cTn id="101" dur="1000" fill="hold"/>
                                            <p:tgtEl>
                                              <p:spTgt spid="23"/>
                                            </p:tgtEl>
                                            <p:attrNameLst>
                                              <p:attrName>ppt_y</p:attrName>
                                            </p:attrNameLst>
                                          </p:cBhvr>
                                          <p:tavLst>
                                            <p:tav tm="0">
                                              <p:val>
                                                <p:strVal val="0-#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2" fill="hold" nodeType="click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wipe(right)">
                                          <p:cBhvr>
                                            <p:cTn id="106" dur="500"/>
                                            <p:tgtEl>
                                              <p:spTgt spid="26"/>
                                            </p:tgtEl>
                                          </p:cBhvr>
                                        </p:animEffect>
                                      </p:childTnLst>
                                    </p:cTn>
                                  </p:par>
                                </p:childTnLst>
                              </p:cTn>
                            </p:par>
                            <p:par>
                              <p:cTn id="107" fill="hold">
                                <p:stCondLst>
                                  <p:cond delay="500"/>
                                </p:stCondLst>
                                <p:childTnLst>
                                  <p:par>
                                    <p:cTn id="108" presetID="17" presetClass="entr" presetSubtype="1" fill="hold" grpId="0" nodeType="afterEffect">
                                      <p:stCondLst>
                                        <p:cond delay="0"/>
                                      </p:stCondLst>
                                      <p:iterate type="lt">
                                        <p:tmPct val="40000"/>
                                      </p:iterate>
                                      <p:childTnLst>
                                        <p:set>
                                          <p:cBhvr>
                                            <p:cTn id="109" dur="1" fill="hold">
                                              <p:stCondLst>
                                                <p:cond delay="0"/>
                                              </p:stCondLst>
                                            </p:cTn>
                                            <p:tgtEl>
                                              <p:spTgt spid="25"/>
                                            </p:tgtEl>
                                            <p:attrNameLst>
                                              <p:attrName>style.visibility</p:attrName>
                                            </p:attrNameLst>
                                          </p:cBhvr>
                                          <p:to>
                                            <p:strVal val="visible"/>
                                          </p:to>
                                        </p:set>
                                        <p:anim calcmode="lin" valueType="num">
                                          <p:cBhvr>
                                            <p:cTn id="110" dur="250" fill="hold"/>
                                            <p:tgtEl>
                                              <p:spTgt spid="25"/>
                                            </p:tgtEl>
                                            <p:attrNameLst>
                                              <p:attrName>ppt_x</p:attrName>
                                            </p:attrNameLst>
                                          </p:cBhvr>
                                          <p:tavLst>
                                            <p:tav tm="0">
                                              <p:val>
                                                <p:strVal val="#ppt_x"/>
                                              </p:val>
                                            </p:tav>
                                            <p:tav tm="100000">
                                              <p:val>
                                                <p:strVal val="#ppt_x"/>
                                              </p:val>
                                            </p:tav>
                                          </p:tavLst>
                                        </p:anim>
                                        <p:anim calcmode="lin" valueType="num">
                                          <p:cBhvr>
                                            <p:cTn id="111" dur="250" fill="hold"/>
                                            <p:tgtEl>
                                              <p:spTgt spid="25"/>
                                            </p:tgtEl>
                                            <p:attrNameLst>
                                              <p:attrName>ppt_y</p:attrName>
                                            </p:attrNameLst>
                                          </p:cBhvr>
                                          <p:tavLst>
                                            <p:tav tm="0">
                                              <p:val>
                                                <p:strVal val="#ppt_y-#ppt_h/2"/>
                                              </p:val>
                                            </p:tav>
                                            <p:tav tm="100000">
                                              <p:val>
                                                <p:strVal val="#ppt_y"/>
                                              </p:val>
                                            </p:tav>
                                          </p:tavLst>
                                        </p:anim>
                                        <p:anim calcmode="lin" valueType="num">
                                          <p:cBhvr>
                                            <p:cTn id="112" dur="250" fill="hold"/>
                                            <p:tgtEl>
                                              <p:spTgt spid="25"/>
                                            </p:tgtEl>
                                            <p:attrNameLst>
                                              <p:attrName>ppt_w</p:attrName>
                                            </p:attrNameLst>
                                          </p:cBhvr>
                                          <p:tavLst>
                                            <p:tav tm="0">
                                              <p:val>
                                                <p:strVal val="#ppt_w"/>
                                              </p:val>
                                            </p:tav>
                                            <p:tav tm="100000">
                                              <p:val>
                                                <p:strVal val="#ppt_w"/>
                                              </p:val>
                                            </p:tav>
                                          </p:tavLst>
                                        </p:anim>
                                        <p:anim calcmode="lin" valueType="num">
                                          <p:cBhvr>
                                            <p:cTn id="113" dur="250" fill="hold"/>
                                            <p:tgtEl>
                                              <p:spTgt spid="25"/>
                                            </p:tgtEl>
                                            <p:attrNameLst>
                                              <p:attrName>ppt_h</p:attrName>
                                            </p:attrNameLst>
                                          </p:cBhvr>
                                          <p:tavLst>
                                            <p:tav tm="0">
                                              <p:val>
                                                <p:fltVal val="0"/>
                                              </p:val>
                                            </p:tav>
                                            <p:tav tm="100000">
                                              <p:val>
                                                <p:strVal val="#ppt_h"/>
                                              </p:val>
                                            </p:tav>
                                          </p:tavLst>
                                        </p:anim>
                                      </p:childTnLst>
                                    </p:cTn>
                                  </p:par>
                                </p:childTnLst>
                              </p:cTn>
                            </p:par>
                            <p:par>
                              <p:cTn id="114" fill="hold">
                                <p:stCondLst>
                                  <p:cond delay="1350"/>
                                </p:stCondLst>
                                <p:childTnLst>
                                  <p:par>
                                    <p:cTn id="115" presetID="18" presetClass="entr" presetSubtype="6"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Right)">
                                          <p:cBhvr>
                                            <p:cTn id="117" dur="7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1" grpId="0" animBg="1"/>
          <p:bldP spid="22" grpId="0" animBg="1"/>
          <p:bldP spid="23" grpId="0" animBg="1"/>
          <p:bldP spid="24" grpId="0"/>
          <p:bldP spid="25" grpId="0"/>
          <p:bldP spid="28" grpId="0"/>
          <p:bldP spid="29" grpId="0"/>
          <p:bldP spid="31" grpId="0"/>
          <p:bldP spid="32" grpId="0"/>
          <p:bldP spid="43" grpId="0"/>
          <p:bldP spid="44" grpId="0"/>
          <p:bldP spid="46" grpId="0"/>
          <p:bldP spid="47" grpId="0"/>
          <p:bldP spid="49" grpId="0"/>
          <p:bldP spid="5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7023871"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0" name="右箭头 29"/>
          <p:cNvSpPr/>
          <p:nvPr/>
        </p:nvSpPr>
        <p:spPr>
          <a:xfrm>
            <a:off x="5745961"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1" name="右箭头 30"/>
          <p:cNvSpPr/>
          <p:nvPr/>
        </p:nvSpPr>
        <p:spPr>
          <a:xfrm>
            <a:off x="4436480"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2" name="右箭头 31"/>
          <p:cNvSpPr/>
          <p:nvPr/>
        </p:nvSpPr>
        <p:spPr>
          <a:xfrm>
            <a:off x="3158569"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3" name="右箭头 32"/>
          <p:cNvSpPr/>
          <p:nvPr/>
        </p:nvSpPr>
        <p:spPr>
          <a:xfrm>
            <a:off x="1867793"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4" name="右箭头 33"/>
          <p:cNvSpPr/>
          <p:nvPr/>
        </p:nvSpPr>
        <p:spPr>
          <a:xfrm>
            <a:off x="589882"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35" name="TextBox 34"/>
          <p:cNvSpPr txBox="1"/>
          <p:nvPr/>
        </p:nvSpPr>
        <p:spPr>
          <a:xfrm>
            <a:off x="991914"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2</a:t>
            </a:r>
            <a:r>
              <a:rPr lang="zh-CN" altLang="en-US" sz="1050" b="1" dirty="0">
                <a:solidFill>
                  <a:schemeClr val="bg1"/>
                </a:solidFill>
                <a:latin typeface="微软雅黑" pitchFamily="34" charset="-122"/>
                <a:ea typeface="微软雅黑" pitchFamily="34" charset="-122"/>
              </a:rPr>
              <a:t>月份</a:t>
            </a:r>
          </a:p>
        </p:txBody>
      </p:sp>
      <p:cxnSp>
        <p:nvCxnSpPr>
          <p:cNvPr id="36" name="直接连接符 35"/>
          <p:cNvCxnSpPr/>
          <p:nvPr/>
        </p:nvCxnSpPr>
        <p:spPr>
          <a:xfrm flipV="1">
            <a:off x="1367385"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64500" y="1291671"/>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38" name="TextBox 37"/>
          <p:cNvSpPr txBox="1"/>
          <p:nvPr/>
        </p:nvSpPr>
        <p:spPr>
          <a:xfrm>
            <a:off x="1494371"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39" name="直接连接符 38"/>
          <p:cNvCxnSpPr/>
          <p:nvPr/>
        </p:nvCxnSpPr>
        <p:spPr>
          <a:xfrm>
            <a:off x="2645296"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269825"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3</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4</a:t>
            </a:r>
            <a:r>
              <a:rPr lang="zh-CN" altLang="en-US" sz="1050" b="1" dirty="0">
                <a:solidFill>
                  <a:schemeClr val="bg1"/>
                </a:solidFill>
                <a:latin typeface="微软雅黑" pitchFamily="34" charset="-122"/>
                <a:ea typeface="微软雅黑" pitchFamily="34" charset="-122"/>
              </a:rPr>
              <a:t>月份</a:t>
            </a:r>
          </a:p>
        </p:txBody>
      </p:sp>
      <p:sp>
        <p:nvSpPr>
          <p:cNvPr id="41" name="TextBox 40"/>
          <p:cNvSpPr txBox="1"/>
          <p:nvPr/>
        </p:nvSpPr>
        <p:spPr>
          <a:xfrm>
            <a:off x="3560601"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5</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6</a:t>
            </a:r>
            <a:r>
              <a:rPr lang="zh-CN" altLang="en-US" sz="1050" b="1" dirty="0">
                <a:solidFill>
                  <a:schemeClr val="bg1"/>
                </a:solidFill>
                <a:latin typeface="微软雅黑" pitchFamily="34" charset="-122"/>
                <a:ea typeface="微软雅黑" pitchFamily="34" charset="-122"/>
              </a:rPr>
              <a:t>月份</a:t>
            </a:r>
          </a:p>
        </p:txBody>
      </p:sp>
      <p:sp>
        <p:nvSpPr>
          <p:cNvPr id="42" name="TextBox 41"/>
          <p:cNvSpPr txBox="1"/>
          <p:nvPr/>
        </p:nvSpPr>
        <p:spPr>
          <a:xfrm>
            <a:off x="4807650" y="2620481"/>
            <a:ext cx="960701"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7</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8</a:t>
            </a:r>
            <a:r>
              <a:rPr lang="zh-CN" altLang="en-US" sz="1050" b="1" dirty="0">
                <a:solidFill>
                  <a:schemeClr val="bg1"/>
                </a:solidFill>
                <a:latin typeface="微软雅黑" pitchFamily="34" charset="-122"/>
                <a:ea typeface="微软雅黑" pitchFamily="34" charset="-122"/>
              </a:rPr>
              <a:t>月份</a:t>
            </a:r>
          </a:p>
        </p:txBody>
      </p:sp>
      <p:sp>
        <p:nvSpPr>
          <p:cNvPr id="43" name="TextBox 42"/>
          <p:cNvSpPr txBox="1"/>
          <p:nvPr/>
        </p:nvSpPr>
        <p:spPr>
          <a:xfrm>
            <a:off x="6109130" y="2620481"/>
            <a:ext cx="979619"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9</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10</a:t>
            </a:r>
            <a:r>
              <a:rPr lang="zh-CN" altLang="en-US" sz="1050" b="1" dirty="0">
                <a:solidFill>
                  <a:schemeClr val="bg1"/>
                </a:solidFill>
                <a:latin typeface="微软雅黑" pitchFamily="34" charset="-122"/>
                <a:ea typeface="微软雅黑" pitchFamily="34" charset="-122"/>
              </a:rPr>
              <a:t>月份</a:t>
            </a:r>
          </a:p>
        </p:txBody>
      </p:sp>
      <p:sp>
        <p:nvSpPr>
          <p:cNvPr id="44" name="TextBox 43"/>
          <p:cNvSpPr txBox="1"/>
          <p:nvPr/>
        </p:nvSpPr>
        <p:spPr>
          <a:xfrm>
            <a:off x="7397335" y="2620481"/>
            <a:ext cx="955276"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12</a:t>
            </a:r>
            <a:r>
              <a:rPr lang="zh-CN" altLang="en-US" sz="1050" b="1" dirty="0">
                <a:solidFill>
                  <a:schemeClr val="bg1"/>
                </a:solidFill>
                <a:latin typeface="微软雅黑" pitchFamily="34" charset="-122"/>
                <a:ea typeface="微软雅黑" pitchFamily="34" charset="-122"/>
              </a:rPr>
              <a:t>月份</a:t>
            </a:r>
          </a:p>
        </p:txBody>
      </p:sp>
      <p:cxnSp>
        <p:nvCxnSpPr>
          <p:cNvPr id="45" name="直接连接符 44"/>
          <p:cNvCxnSpPr/>
          <p:nvPr/>
        </p:nvCxnSpPr>
        <p:spPr>
          <a:xfrm flipV="1">
            <a:off x="3936072"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133188" y="1291671"/>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47" name="TextBox 46"/>
          <p:cNvSpPr txBox="1"/>
          <p:nvPr/>
        </p:nvSpPr>
        <p:spPr>
          <a:xfrm>
            <a:off x="4063058"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48" name="直接连接符 47"/>
          <p:cNvCxnSpPr/>
          <p:nvPr/>
        </p:nvCxnSpPr>
        <p:spPr>
          <a:xfrm>
            <a:off x="521398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523463"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720578" y="1291671"/>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51" name="TextBox 50"/>
          <p:cNvSpPr txBox="1"/>
          <p:nvPr/>
        </p:nvSpPr>
        <p:spPr>
          <a:xfrm>
            <a:off x="6617799"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52" name="直接连接符 51"/>
          <p:cNvCxnSpPr/>
          <p:nvPr/>
        </p:nvCxnSpPr>
        <p:spPr>
          <a:xfrm>
            <a:off x="780137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74576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7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2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19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24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26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31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36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38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43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48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55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62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67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a:spLocks/>
          </p:cNvSpPr>
          <p:nvPr/>
        </p:nvSpPr>
        <p:spPr bwMode="gray">
          <a:xfrm flipV="1">
            <a:off x="1890274" y="2625728"/>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57">
              <a:defRPr/>
            </a:pPr>
            <a:endParaRPr lang="zh-CN" altLang="en-US" sz="1349">
              <a:solidFill>
                <a:sysClr val="windowText" lastClr="000000"/>
              </a:solidFill>
              <a:latin typeface="Calibri"/>
              <a:ea typeface="宋体"/>
            </a:endParaRPr>
          </a:p>
        </p:txBody>
      </p:sp>
      <p:sp>
        <p:nvSpPr>
          <p:cNvPr id="212" name="箭头2"/>
          <p:cNvSpPr>
            <a:spLocks/>
          </p:cNvSpPr>
          <p:nvPr/>
        </p:nvSpPr>
        <p:spPr bwMode="gray">
          <a:xfrm rot="16200000">
            <a:off x="2208344" y="2107498"/>
            <a:ext cx="358192"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57">
              <a:defRPr/>
            </a:pPr>
            <a:endParaRPr lang="zh-CN" altLang="en-US" sz="1349">
              <a:solidFill>
                <a:sysClr val="windowText" lastClr="000000"/>
              </a:solidFill>
              <a:latin typeface="Calibri"/>
              <a:ea typeface="宋体"/>
            </a:endParaRPr>
          </a:p>
        </p:txBody>
      </p:sp>
      <p:sp>
        <p:nvSpPr>
          <p:cNvPr id="213" name="箭头1"/>
          <p:cNvSpPr>
            <a:spLocks/>
          </p:cNvSpPr>
          <p:nvPr/>
        </p:nvSpPr>
        <p:spPr bwMode="gray">
          <a:xfrm>
            <a:off x="1882516" y="1543009"/>
            <a:ext cx="1206386" cy="1406586"/>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57">
              <a:defRPr/>
            </a:pPr>
            <a:endParaRPr lang="zh-CN" altLang="en-US" sz="1349">
              <a:solidFill>
                <a:sysClr val="windowText" lastClr="000000"/>
              </a:solidFill>
              <a:latin typeface="Calibri"/>
              <a:ea typeface="宋体"/>
            </a:endParaRPr>
          </a:p>
        </p:txBody>
      </p:sp>
      <p:sp>
        <p:nvSpPr>
          <p:cNvPr id="214" name="文本1"/>
          <p:cNvSpPr>
            <a:spLocks noChangeArrowheads="1"/>
          </p:cNvSpPr>
          <p:nvPr/>
        </p:nvSpPr>
        <p:spPr bwMode="gray">
          <a:xfrm>
            <a:off x="5165637" y="1276280"/>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215" name="标题1"/>
          <p:cNvSpPr>
            <a:spLocks noChangeArrowheads="1"/>
          </p:cNvSpPr>
          <p:nvPr/>
        </p:nvSpPr>
        <p:spPr bwMode="gray">
          <a:xfrm>
            <a:off x="3172248" y="1276280"/>
            <a:ext cx="1993390" cy="86624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        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16" name="文本2"/>
          <p:cNvSpPr>
            <a:spLocks noChangeArrowheads="1"/>
          </p:cNvSpPr>
          <p:nvPr/>
        </p:nvSpPr>
        <p:spPr bwMode="gray">
          <a:xfrm>
            <a:off x="5165637" y="2353235"/>
            <a:ext cx="2534581" cy="86624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199" dirty="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199" dirty="0">
                <a:solidFill>
                  <a:srgbClr val="4D4D4D"/>
                </a:solidFill>
                <a:latin typeface="微软雅黑" pitchFamily="34" charset="-122"/>
                <a:ea typeface="微软雅黑" pitchFamily="34" charset="-122"/>
              </a:rPr>
              <a:t>    </a:t>
            </a:r>
            <a:r>
              <a:rPr lang="zh-CN" altLang="en-US" sz="1199" dirty="0">
                <a:solidFill>
                  <a:srgbClr val="4D4D4D"/>
                </a:solidFill>
                <a:latin typeface="微软雅黑" pitchFamily="34" charset="-122"/>
                <a:ea typeface="微软雅黑" pitchFamily="34" charset="-122"/>
              </a:rPr>
              <a:t>点击添加文字，点击添加文字</a:t>
            </a:r>
            <a:endParaRPr lang="zh-CN" altLang="zh-CN" sz="1199"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lang="zh-CN" altLang="zh-CN" sz="1199" dirty="0">
              <a:solidFill>
                <a:srgbClr val="4D4D4D"/>
              </a:solidFill>
              <a:latin typeface="微软雅黑" pitchFamily="34" charset="-122"/>
              <a:ea typeface="微软雅黑" pitchFamily="34" charset="-122"/>
            </a:endParaRPr>
          </a:p>
        </p:txBody>
      </p:sp>
      <p:sp>
        <p:nvSpPr>
          <p:cNvPr id="217" name="标题2"/>
          <p:cNvSpPr>
            <a:spLocks noChangeArrowheads="1"/>
          </p:cNvSpPr>
          <p:nvPr/>
        </p:nvSpPr>
        <p:spPr bwMode="gray">
          <a:xfrm>
            <a:off x="3181768" y="2353235"/>
            <a:ext cx="1983869" cy="86624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18" name="文本3"/>
          <p:cNvSpPr>
            <a:spLocks noChangeArrowheads="1"/>
          </p:cNvSpPr>
          <p:nvPr/>
        </p:nvSpPr>
        <p:spPr bwMode="ltGray">
          <a:xfrm>
            <a:off x="5165637" y="3440714"/>
            <a:ext cx="2536961" cy="858329"/>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199" dirty="0">
                <a:solidFill>
                  <a:srgbClr val="4D4D4D"/>
                </a:solidFill>
                <a:latin typeface="微软雅黑" pitchFamily="34" charset="-122"/>
                <a:ea typeface="微软雅黑" pitchFamily="34" charset="-122"/>
              </a:rPr>
              <a:t>    点击添加文字，点击添加文字</a:t>
            </a:r>
            <a:endParaRPr lang="zh-CN" altLang="zh-CN" sz="1199" dirty="0">
              <a:solidFill>
                <a:srgbClr val="4D4D4D"/>
              </a:solidFill>
              <a:latin typeface="微软雅黑" pitchFamily="34" charset="-122"/>
              <a:ea typeface="微软雅黑" pitchFamily="34" charset="-122"/>
            </a:endParaRPr>
          </a:p>
        </p:txBody>
      </p:sp>
      <p:sp>
        <p:nvSpPr>
          <p:cNvPr id="219" name="标题3"/>
          <p:cNvSpPr>
            <a:spLocks noChangeArrowheads="1"/>
          </p:cNvSpPr>
          <p:nvPr/>
        </p:nvSpPr>
        <p:spPr bwMode="gray">
          <a:xfrm>
            <a:off x="3167488" y="3433573"/>
            <a:ext cx="1998149" cy="86546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349" b="1" dirty="0">
                <a:solidFill>
                  <a:sysClr val="window" lastClr="FFFFFF">
                    <a:lumMod val="95000"/>
                  </a:sysClr>
                </a:solidFill>
                <a:latin typeface="微软雅黑" pitchFamily="34" charset="-122"/>
                <a:ea typeface="微软雅黑" pitchFamily="34" charset="-122"/>
              </a:rPr>
              <a:t>点击添加文本</a:t>
            </a:r>
            <a:endParaRPr lang="zh-CN" altLang="zh-CN" sz="1349" b="1" dirty="0">
              <a:solidFill>
                <a:sysClr val="window" lastClr="FFFFFF">
                  <a:lumMod val="95000"/>
                </a:sysClr>
              </a:solidFill>
              <a:latin typeface="微软雅黑" pitchFamily="34" charset="-122"/>
              <a:ea typeface="微软雅黑" pitchFamily="34" charset="-122"/>
            </a:endParaRPr>
          </a:p>
        </p:txBody>
      </p:sp>
      <p:sp>
        <p:nvSpPr>
          <p:cNvPr id="220" name="Oval 19"/>
          <p:cNvSpPr>
            <a:spLocks noChangeArrowheads="1"/>
          </p:cNvSpPr>
          <p:nvPr/>
        </p:nvSpPr>
        <p:spPr bwMode="auto">
          <a:xfrm>
            <a:off x="1495261" y="2248002"/>
            <a:ext cx="1079438" cy="1079438"/>
          </a:xfrm>
          <a:prstGeom prst="roundRect">
            <a:avLst/>
          </a:prstGeom>
          <a:solidFill>
            <a:schemeClr val="accent1"/>
          </a:solidFill>
          <a:ln w="3175" cap="flat" cmpd="sng" algn="ctr">
            <a:noFill/>
            <a:prstDash val="solid"/>
          </a:ln>
          <a:effectLst/>
        </p:spPr>
        <p:txBody>
          <a:bodyPr lIns="94451" rIns="94451" bIns="134930" anchor="ctr"/>
          <a:lstStyle/>
          <a:p>
            <a:pPr algn="ctr">
              <a:lnSpc>
                <a:spcPct val="120000"/>
              </a:lnSpc>
            </a:pPr>
            <a:r>
              <a:rPr lang="zh-CN" altLang="en-US" sz="1499" b="1" kern="0" dirty="0">
                <a:solidFill>
                  <a:srgbClr val="F9F9F9"/>
                </a:solidFill>
                <a:latin typeface="微软雅黑" pitchFamily="34" charset="-122"/>
                <a:ea typeface="微软雅黑" pitchFamily="34" charset="-122"/>
              </a:rPr>
              <a:t>添加内容</a:t>
            </a:r>
          </a:p>
        </p:txBody>
      </p:sp>
      <p:sp>
        <p:nvSpPr>
          <p:cNvPr id="14" name="文本框 2"/>
          <p:cNvSpPr txBox="1"/>
          <p:nvPr/>
        </p:nvSpPr>
        <p:spPr>
          <a:xfrm>
            <a:off x="1260752"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48942762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2"/>
          <p:cNvSpPr>
            <a:spLocks noChangeArrowheads="1"/>
          </p:cNvSpPr>
          <p:nvPr/>
        </p:nvSpPr>
        <p:spPr bwMode="auto">
          <a:xfrm>
            <a:off x="3887812" y="1279075"/>
            <a:ext cx="923324" cy="92273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a:effectLst>
            <a:outerShdw blurRad="444500" dist="63500" dir="8100000" algn="ctr" rotWithShape="0">
              <a:schemeClr val="tx1">
                <a:alpha val="50000"/>
              </a:schemeClr>
            </a:outerShdw>
          </a:effectLst>
        </p:spPr>
        <p:txBody>
          <a:bodyPr vert="horz" wrap="square" lIns="53495" tIns="26749" rIns="53495" bIns="26749" numCol="1" anchor="ctr" anchorCtr="0" compatLnSpc="1">
            <a:prstTxWarp prst="textNoShape">
              <a:avLst/>
            </a:prstTxWarp>
          </a:bodyPr>
          <a:lstStyle/>
          <a:p>
            <a:pPr algn="ctr"/>
            <a:r>
              <a:rPr lang="zh-CN" altLang="en-US" sz="1889" b="1" dirty="0">
                <a:solidFill>
                  <a:srgbClr val="0070C0"/>
                </a:solidFill>
                <a:latin typeface="微软雅黑" pitchFamily="34" charset="-122"/>
                <a:ea typeface="微软雅黑" pitchFamily="34" charset="-122"/>
              </a:rPr>
              <a:t>标题内容</a:t>
            </a:r>
            <a:endParaRPr lang="zh-CN" altLang="en-US" sz="3023" b="1" baseline="-3000" dirty="0">
              <a:solidFill>
                <a:srgbClr val="0070C0"/>
              </a:solidFill>
              <a:latin typeface="微软雅黑" pitchFamily="34" charset="-122"/>
              <a:ea typeface="微软雅黑" pitchFamily="34" charset="-122"/>
            </a:endParaRPr>
          </a:p>
        </p:txBody>
      </p:sp>
      <p:sp>
        <p:nvSpPr>
          <p:cNvPr id="4" name="Line 23"/>
          <p:cNvSpPr>
            <a:spLocks noChangeShapeType="1"/>
          </p:cNvSpPr>
          <p:nvPr/>
        </p:nvSpPr>
        <p:spPr bwMode="auto">
          <a:xfrm flipH="1">
            <a:off x="1646471" y="1741607"/>
            <a:ext cx="2241339" cy="0"/>
          </a:xfrm>
          <a:prstGeom prst="line">
            <a:avLst/>
          </a:prstGeom>
          <a:noFill/>
          <a:ln w="5" cap="flat">
            <a:solidFill>
              <a:schemeClr val="bg1">
                <a:lumMod val="50000"/>
              </a:schemeClr>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53495" tIns="26749" rIns="53495" bIns="26749" numCol="1" anchor="t" anchorCtr="0" compatLnSpc="1">
            <a:prstTxWarp prst="textNoShape">
              <a:avLst/>
            </a:prstTxWarp>
          </a:bodyPr>
          <a:lstStyle/>
          <a:p>
            <a:endParaRPr lang="zh-CN" altLang="en-US" sz="1795"/>
          </a:p>
        </p:txBody>
      </p:sp>
      <p:sp>
        <p:nvSpPr>
          <p:cNvPr id="5" name="Freeform 24"/>
          <p:cNvSpPr>
            <a:spLocks noEditPoints="1"/>
          </p:cNvSpPr>
          <p:nvPr/>
        </p:nvSpPr>
        <p:spPr bwMode="auto">
          <a:xfrm>
            <a:off x="3210551" y="1615464"/>
            <a:ext cx="260125" cy="25929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0070C0"/>
          </a:solidFill>
          <a:ln>
            <a:noFill/>
          </a:ln>
          <a:extLst/>
        </p:spPr>
        <p:txBody>
          <a:bodyPr vert="horz" wrap="square" lIns="53495" tIns="26749" rIns="53495" bIns="26749" numCol="1" anchor="t" anchorCtr="0" compatLnSpc="1">
            <a:prstTxWarp prst="textNoShape">
              <a:avLst/>
            </a:prstTxWarp>
          </a:bodyPr>
          <a:lstStyle/>
          <a:p>
            <a:endParaRPr lang="zh-CN" altLang="en-US" sz="1795"/>
          </a:p>
        </p:txBody>
      </p:sp>
      <p:sp>
        <p:nvSpPr>
          <p:cNvPr id="6" name="Freeform 25"/>
          <p:cNvSpPr>
            <a:spLocks noEditPoints="1"/>
          </p:cNvSpPr>
          <p:nvPr/>
        </p:nvSpPr>
        <p:spPr bwMode="auto">
          <a:xfrm>
            <a:off x="2601250" y="1615464"/>
            <a:ext cx="262468" cy="25929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0070C0"/>
          </a:solidFill>
          <a:ln>
            <a:noFill/>
          </a:ln>
          <a:extLst/>
        </p:spPr>
        <p:txBody>
          <a:bodyPr vert="horz" wrap="square" lIns="53495" tIns="26749" rIns="53495" bIns="26749" numCol="1" anchor="t" anchorCtr="0" compatLnSpc="1">
            <a:prstTxWarp prst="textNoShape">
              <a:avLst/>
            </a:prstTxWarp>
          </a:bodyPr>
          <a:lstStyle/>
          <a:p>
            <a:endParaRPr lang="zh-CN" altLang="en-US" sz="1795"/>
          </a:p>
        </p:txBody>
      </p:sp>
      <p:sp>
        <p:nvSpPr>
          <p:cNvPr id="7" name="Freeform 26"/>
          <p:cNvSpPr>
            <a:spLocks noEditPoints="1"/>
          </p:cNvSpPr>
          <p:nvPr/>
        </p:nvSpPr>
        <p:spPr bwMode="auto">
          <a:xfrm>
            <a:off x="1994294" y="1615464"/>
            <a:ext cx="264811" cy="25929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0070C0"/>
          </a:solidFill>
          <a:ln>
            <a:noFill/>
          </a:ln>
          <a:extLst/>
        </p:spPr>
        <p:txBody>
          <a:bodyPr vert="horz" wrap="square" lIns="53495" tIns="26749" rIns="53495" bIns="26749" numCol="1" anchor="t" anchorCtr="0" compatLnSpc="1">
            <a:prstTxWarp prst="textNoShape">
              <a:avLst/>
            </a:prstTxWarp>
          </a:bodyPr>
          <a:lstStyle/>
          <a:p>
            <a:endParaRPr lang="zh-CN" altLang="en-US" sz="1795"/>
          </a:p>
        </p:txBody>
      </p:sp>
      <p:sp>
        <p:nvSpPr>
          <p:cNvPr id="8" name="Freeform 27"/>
          <p:cNvSpPr>
            <a:spLocks/>
          </p:cNvSpPr>
          <p:nvPr/>
        </p:nvSpPr>
        <p:spPr bwMode="auto">
          <a:xfrm>
            <a:off x="3287882" y="1814026"/>
            <a:ext cx="1235005" cy="1048874"/>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0070C0"/>
          </a:solidFill>
          <a:ln>
            <a:noFill/>
          </a:ln>
          <a:extLst/>
        </p:spPr>
        <p:txBody>
          <a:bodyPr vert="horz" wrap="square" lIns="53495" tIns="26749" rIns="53495" bIns="26749" numCol="1" anchor="t" anchorCtr="0" compatLnSpc="1">
            <a:prstTxWarp prst="textNoShape">
              <a:avLst/>
            </a:prstTxWarp>
          </a:bodyPr>
          <a:lstStyle/>
          <a:p>
            <a:endParaRPr lang="zh-CN" altLang="en-US" sz="1795"/>
          </a:p>
        </p:txBody>
      </p:sp>
      <p:sp>
        <p:nvSpPr>
          <p:cNvPr id="9" name="Freeform 28"/>
          <p:cNvSpPr>
            <a:spLocks/>
          </p:cNvSpPr>
          <p:nvPr/>
        </p:nvSpPr>
        <p:spPr bwMode="auto">
          <a:xfrm>
            <a:off x="2662180" y="1814025"/>
            <a:ext cx="1860709" cy="1672593"/>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0070C0"/>
          </a:solidFill>
          <a:ln>
            <a:noFill/>
          </a:ln>
          <a:extLst/>
        </p:spPr>
        <p:txBody>
          <a:bodyPr vert="horz" wrap="square" lIns="53495" tIns="26749" rIns="53495" bIns="26749" numCol="1" anchor="t" anchorCtr="0" compatLnSpc="1">
            <a:prstTxWarp prst="textNoShape">
              <a:avLst/>
            </a:prstTxWarp>
          </a:bodyPr>
          <a:lstStyle/>
          <a:p>
            <a:endParaRPr lang="zh-CN" altLang="en-US" sz="1795"/>
          </a:p>
        </p:txBody>
      </p:sp>
      <p:sp>
        <p:nvSpPr>
          <p:cNvPr id="10" name="Freeform 29"/>
          <p:cNvSpPr>
            <a:spLocks/>
          </p:cNvSpPr>
          <p:nvPr/>
        </p:nvSpPr>
        <p:spPr bwMode="auto">
          <a:xfrm>
            <a:off x="2055223" y="1814025"/>
            <a:ext cx="2467667" cy="2279960"/>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0070C0"/>
          </a:solidFill>
          <a:ln>
            <a:noFill/>
          </a:ln>
          <a:extLst/>
        </p:spPr>
        <p:txBody>
          <a:bodyPr vert="horz" wrap="square" lIns="53495" tIns="26749" rIns="53495" bIns="26749" numCol="1" anchor="t" anchorCtr="0" compatLnSpc="1">
            <a:prstTxWarp prst="textNoShape">
              <a:avLst/>
            </a:prstTxWarp>
          </a:bodyPr>
          <a:lstStyle/>
          <a:p>
            <a:endParaRPr lang="zh-CN" altLang="en-US" sz="1795"/>
          </a:p>
        </p:txBody>
      </p:sp>
      <p:sp>
        <p:nvSpPr>
          <p:cNvPr id="11" name="TextBox 10"/>
          <p:cNvSpPr txBox="1"/>
          <p:nvPr/>
        </p:nvSpPr>
        <p:spPr>
          <a:xfrm>
            <a:off x="4566423" y="2426938"/>
            <a:ext cx="398179" cy="548323"/>
          </a:xfrm>
          <a:prstGeom prst="rect">
            <a:avLst/>
          </a:prstGeom>
          <a:noFill/>
        </p:spPr>
        <p:txBody>
          <a:bodyPr wrap="none" lIns="53495" tIns="26749" rIns="53495" bIns="26749" rtlCol="0" anchor="ctr">
            <a:spAutoFit/>
          </a:bodyPr>
          <a:lstStyle/>
          <a:p>
            <a:r>
              <a:rPr lang="en-US" altLang="zh-CN" sz="3212" dirty="0">
                <a:solidFill>
                  <a:srgbClr val="0070C0"/>
                </a:solidFill>
                <a:latin typeface="微软雅黑" pitchFamily="34" charset="-122"/>
                <a:ea typeface="微软雅黑" pitchFamily="34" charset="-122"/>
              </a:rPr>
              <a:t>A</a:t>
            </a:r>
            <a:endParaRPr lang="zh-CN" altLang="en-US" sz="3212" dirty="0">
              <a:solidFill>
                <a:srgbClr val="0070C0"/>
              </a:solidFill>
              <a:latin typeface="微软雅黑" pitchFamily="34" charset="-122"/>
              <a:ea typeface="微软雅黑" pitchFamily="34" charset="-122"/>
            </a:endParaRPr>
          </a:p>
        </p:txBody>
      </p:sp>
      <p:sp>
        <p:nvSpPr>
          <p:cNvPr id="13" name="TextBox 12"/>
          <p:cNvSpPr txBox="1"/>
          <p:nvPr/>
        </p:nvSpPr>
        <p:spPr>
          <a:xfrm>
            <a:off x="4566424" y="3037954"/>
            <a:ext cx="366119" cy="548323"/>
          </a:xfrm>
          <a:prstGeom prst="rect">
            <a:avLst/>
          </a:prstGeom>
          <a:noFill/>
        </p:spPr>
        <p:txBody>
          <a:bodyPr wrap="none" lIns="53495" tIns="26749" rIns="53495" bIns="26749" rtlCol="0" anchor="ctr">
            <a:spAutoFit/>
          </a:bodyPr>
          <a:lstStyle/>
          <a:p>
            <a:r>
              <a:rPr lang="en-US" altLang="zh-CN" sz="3212" dirty="0">
                <a:solidFill>
                  <a:srgbClr val="0070C0"/>
                </a:solidFill>
                <a:latin typeface="微软雅黑" pitchFamily="34" charset="-122"/>
                <a:ea typeface="微软雅黑" pitchFamily="34" charset="-122"/>
              </a:rPr>
              <a:t>B</a:t>
            </a:r>
            <a:endParaRPr lang="zh-CN" altLang="en-US" sz="3212" dirty="0">
              <a:solidFill>
                <a:srgbClr val="0070C0"/>
              </a:solidFill>
              <a:latin typeface="微软雅黑" pitchFamily="34" charset="-122"/>
              <a:ea typeface="微软雅黑" pitchFamily="34" charset="-122"/>
            </a:endParaRPr>
          </a:p>
        </p:txBody>
      </p:sp>
      <p:sp>
        <p:nvSpPr>
          <p:cNvPr id="14" name="TextBox 13"/>
          <p:cNvSpPr txBox="1"/>
          <p:nvPr/>
        </p:nvSpPr>
        <p:spPr>
          <a:xfrm>
            <a:off x="4566423" y="3668878"/>
            <a:ext cx="383751" cy="548323"/>
          </a:xfrm>
          <a:prstGeom prst="rect">
            <a:avLst/>
          </a:prstGeom>
          <a:noFill/>
        </p:spPr>
        <p:txBody>
          <a:bodyPr wrap="none" lIns="53495" tIns="26749" rIns="53495" bIns="26749" rtlCol="0" anchor="ctr">
            <a:spAutoFit/>
          </a:bodyPr>
          <a:lstStyle/>
          <a:p>
            <a:r>
              <a:rPr lang="en-US" altLang="zh-CN" sz="3212" dirty="0">
                <a:solidFill>
                  <a:srgbClr val="0070C0"/>
                </a:solidFill>
                <a:latin typeface="微软雅黑" pitchFamily="34" charset="-122"/>
                <a:ea typeface="微软雅黑" pitchFamily="34" charset="-122"/>
              </a:rPr>
              <a:t>C</a:t>
            </a:r>
            <a:endParaRPr lang="zh-CN" altLang="en-US" sz="3212" dirty="0">
              <a:solidFill>
                <a:srgbClr val="0070C0"/>
              </a:solidFill>
              <a:latin typeface="微软雅黑" pitchFamily="34" charset="-122"/>
              <a:ea typeface="微软雅黑" pitchFamily="34" charset="-122"/>
            </a:endParaRPr>
          </a:p>
        </p:txBody>
      </p:sp>
      <p:sp>
        <p:nvSpPr>
          <p:cNvPr id="15" name="TextBox 14"/>
          <p:cNvSpPr txBox="1"/>
          <p:nvPr/>
        </p:nvSpPr>
        <p:spPr>
          <a:xfrm>
            <a:off x="5022111" y="2461498"/>
            <a:ext cx="2748136" cy="577625"/>
          </a:xfrm>
          <a:prstGeom prst="rect">
            <a:avLst/>
          </a:prstGeom>
          <a:noFill/>
        </p:spPr>
        <p:txBody>
          <a:bodyPr wrap="square" lIns="53495" tIns="26749" rIns="53495" bIns="26749" rtlCol="0">
            <a:spAutoFit/>
          </a:bodyPr>
          <a:lstStyle/>
          <a:p>
            <a:pPr>
              <a:lnSpc>
                <a:spcPct val="120000"/>
              </a:lnSpc>
              <a:spcBef>
                <a:spcPct val="0"/>
              </a:spcBef>
              <a:buNone/>
            </a:pPr>
            <a:r>
              <a:rPr lang="zh-CN" altLang="en-US" sz="945" dirty="0">
                <a:latin typeface="微软雅黑" pitchFamily="34" charset="-122"/>
                <a:ea typeface="微软雅黑" pitchFamily="34" charset="-122"/>
              </a:rPr>
              <a:t>您的内容打在这里，或者通过复制您的文本后，在此框中选择粘贴，并选择只保留文字，</a:t>
            </a:r>
            <a:r>
              <a:rPr lang="zh-CN" altLang="en-US" sz="945" dirty="0">
                <a:latin typeface="微软雅黑" pitchFamily="34" charset="-122"/>
                <a:ea typeface="微软雅黑" pitchFamily="34" charset="-122"/>
                <a:sym typeface="微软雅黑" pitchFamily="34" charset="-122"/>
              </a:rPr>
              <a:t>在此录入上述图表的综合描述说明。</a:t>
            </a:r>
          </a:p>
        </p:txBody>
      </p:sp>
      <p:sp>
        <p:nvSpPr>
          <p:cNvPr id="16" name="TextBox 15"/>
          <p:cNvSpPr txBox="1"/>
          <p:nvPr/>
        </p:nvSpPr>
        <p:spPr>
          <a:xfrm>
            <a:off x="5022111" y="3112692"/>
            <a:ext cx="2748136" cy="577625"/>
          </a:xfrm>
          <a:prstGeom prst="rect">
            <a:avLst/>
          </a:prstGeom>
          <a:noFill/>
        </p:spPr>
        <p:txBody>
          <a:bodyPr wrap="square" lIns="53495" tIns="26749" rIns="53495" bIns="26749" rtlCol="0">
            <a:spAutoFit/>
          </a:bodyPr>
          <a:lstStyle/>
          <a:p>
            <a:pPr>
              <a:lnSpc>
                <a:spcPct val="120000"/>
              </a:lnSpc>
              <a:spcBef>
                <a:spcPct val="0"/>
              </a:spcBef>
              <a:buNone/>
            </a:pPr>
            <a:r>
              <a:rPr lang="zh-CN" altLang="en-US" sz="945" dirty="0">
                <a:latin typeface="微软雅黑" pitchFamily="34" charset="-122"/>
                <a:ea typeface="微软雅黑" pitchFamily="34" charset="-122"/>
              </a:rPr>
              <a:t>您的内容打在这里，或者通过复制您的文本后，在此框中选择粘贴，并选择只保留文字，</a:t>
            </a:r>
            <a:r>
              <a:rPr lang="zh-CN" altLang="en-US" sz="945" dirty="0">
                <a:latin typeface="微软雅黑" pitchFamily="34" charset="-122"/>
                <a:ea typeface="微软雅黑" pitchFamily="34" charset="-122"/>
                <a:sym typeface="微软雅黑" pitchFamily="34" charset="-122"/>
              </a:rPr>
              <a:t>在此录入上述图表的综合描述说明。</a:t>
            </a:r>
          </a:p>
        </p:txBody>
      </p:sp>
      <p:sp>
        <p:nvSpPr>
          <p:cNvPr id="17" name="TextBox 16"/>
          <p:cNvSpPr txBox="1"/>
          <p:nvPr/>
        </p:nvSpPr>
        <p:spPr>
          <a:xfrm>
            <a:off x="5022111" y="3750470"/>
            <a:ext cx="2748136" cy="577625"/>
          </a:xfrm>
          <a:prstGeom prst="rect">
            <a:avLst/>
          </a:prstGeom>
          <a:noFill/>
        </p:spPr>
        <p:txBody>
          <a:bodyPr wrap="square" lIns="53495" tIns="26749" rIns="53495" bIns="26749" rtlCol="0">
            <a:spAutoFit/>
          </a:bodyPr>
          <a:lstStyle/>
          <a:p>
            <a:pPr>
              <a:lnSpc>
                <a:spcPct val="120000"/>
              </a:lnSpc>
            </a:pPr>
            <a:r>
              <a:rPr lang="zh-CN" altLang="en-US" sz="945" dirty="0">
                <a:latin typeface="微软雅黑" pitchFamily="34" charset="-122"/>
                <a:ea typeface="微软雅黑" pitchFamily="34" charset="-122"/>
              </a:rPr>
              <a:t>您的内容打在这里，或者通过复制您的文本后，在此框中选择粘贴，并选择只保留文字，</a:t>
            </a:r>
            <a:r>
              <a:rPr lang="zh-CN" altLang="en-US" sz="945" dirty="0">
                <a:latin typeface="微软雅黑" pitchFamily="34" charset="-122"/>
                <a:ea typeface="微软雅黑" pitchFamily="34" charset="-122"/>
                <a:sym typeface="微软雅黑" pitchFamily="34" charset="-122"/>
              </a:rPr>
              <a:t>在此录入上述图表的综合描述说明。</a:t>
            </a:r>
          </a:p>
        </p:txBody>
      </p:sp>
    </p:spTree>
    <p:extLst>
      <p:ext uri="{BB962C8B-B14F-4D97-AF65-F5344CB8AC3E}">
        <p14:creationId xmlns:p14="http://schemas.microsoft.com/office/powerpoint/2010/main" val="69196932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right)">
                                      <p:cBhvr>
                                        <p:cTn id="13" dur="500"/>
                                        <p:tgtEl>
                                          <p:spTgt spid="4"/>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 calcmode="lin" valueType="num">
                                      <p:cBhvr>
                                        <p:cTn id="19" dur="500" fill="hold"/>
                                        <p:tgtEl>
                                          <p:spTgt spid="5"/>
                                        </p:tgtEl>
                                        <p:attrNameLst>
                                          <p:attrName>style.rotation</p:attrName>
                                        </p:attrNameLst>
                                      </p:cBhvr>
                                      <p:tavLst>
                                        <p:tav tm="0">
                                          <p:val>
                                            <p:fltVal val="360"/>
                                          </p:val>
                                        </p:tav>
                                        <p:tav tm="100000">
                                          <p:val>
                                            <p:fltVal val="0"/>
                                          </p:val>
                                        </p:tav>
                                      </p:tavLst>
                                    </p:anim>
                                    <p:animEffect transition="in" filter="fade">
                                      <p:cBhvr>
                                        <p:cTn id="20" dur="500"/>
                                        <p:tgtEl>
                                          <p:spTgt spid="5"/>
                                        </p:tgtEl>
                                      </p:cBhvr>
                                    </p:animEffect>
                                  </p:childTnLst>
                                </p:cTn>
                              </p:par>
                              <p:par>
                                <p:cTn id="21" presetID="49" presetClass="entr" presetSubtype="0" decel="100000" fill="hold" grpId="0" nodeType="withEffect">
                                  <p:stCondLst>
                                    <p:cond delay="20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 calcmode="lin" valueType="num">
                                      <p:cBhvr>
                                        <p:cTn id="25" dur="500" fill="hold"/>
                                        <p:tgtEl>
                                          <p:spTgt spid="6"/>
                                        </p:tgtEl>
                                        <p:attrNameLst>
                                          <p:attrName>style.rotation</p:attrName>
                                        </p:attrNameLst>
                                      </p:cBhvr>
                                      <p:tavLst>
                                        <p:tav tm="0">
                                          <p:val>
                                            <p:fltVal val="360"/>
                                          </p:val>
                                        </p:tav>
                                        <p:tav tm="100000">
                                          <p:val>
                                            <p:fltVal val="0"/>
                                          </p:val>
                                        </p:tav>
                                      </p:tavLst>
                                    </p:anim>
                                    <p:animEffect transition="in" filter="fade">
                                      <p:cBhvr>
                                        <p:cTn id="26" dur="500"/>
                                        <p:tgtEl>
                                          <p:spTgt spid="6"/>
                                        </p:tgtEl>
                                      </p:cBhvr>
                                    </p:animEffect>
                                  </p:childTnLst>
                                </p:cTn>
                              </p:par>
                              <p:par>
                                <p:cTn id="27" presetID="49" presetClass="entr" presetSubtype="0" decel="100000" fill="hold" grpId="0" nodeType="withEffect">
                                  <p:stCondLst>
                                    <p:cond delay="40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 calcmode="lin" valueType="num">
                                      <p:cBhvr>
                                        <p:cTn id="31" dur="500" fill="hold"/>
                                        <p:tgtEl>
                                          <p:spTgt spid="7"/>
                                        </p:tgtEl>
                                        <p:attrNameLst>
                                          <p:attrName>style.rotation</p:attrName>
                                        </p:attrNameLst>
                                      </p:cBhvr>
                                      <p:tavLst>
                                        <p:tav tm="0">
                                          <p:val>
                                            <p:fltVal val="360"/>
                                          </p:val>
                                        </p:tav>
                                        <p:tav tm="100000">
                                          <p:val>
                                            <p:fltVal val="0"/>
                                          </p:val>
                                        </p:tav>
                                      </p:tavLst>
                                    </p:anim>
                                    <p:animEffect transition="in" filter="fade">
                                      <p:cBhvr>
                                        <p:cTn id="32" dur="500"/>
                                        <p:tgtEl>
                                          <p:spTgt spid="7"/>
                                        </p:tgtEl>
                                      </p:cBhvr>
                                    </p:animEffect>
                                  </p:childTnLst>
                                </p:cTn>
                              </p:par>
                            </p:childTnLst>
                          </p:cTn>
                        </p:par>
                        <p:par>
                          <p:cTn id="33" fill="hold">
                            <p:stCondLst>
                              <p:cond delay="19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2400"/>
                            </p:stCondLst>
                            <p:childTnLst>
                              <p:par>
                                <p:cTn id="38" presetID="45"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anim calcmode="lin" valueType="num">
                                      <p:cBhvr>
                                        <p:cTn id="41" dur="500" fill="hold"/>
                                        <p:tgtEl>
                                          <p:spTgt spid="11"/>
                                        </p:tgtEl>
                                        <p:attrNameLst>
                                          <p:attrName>ppt_w</p:attrName>
                                        </p:attrNameLst>
                                      </p:cBhvr>
                                      <p:tavLst>
                                        <p:tav tm="0" fmla="#ppt_w*sin(2.5*pi*$)">
                                          <p:val>
                                            <p:fltVal val="0"/>
                                          </p:val>
                                        </p:tav>
                                        <p:tav tm="100000">
                                          <p:val>
                                            <p:fltVal val="1"/>
                                          </p:val>
                                        </p:tav>
                                      </p:tavLst>
                                    </p:anim>
                                    <p:anim calcmode="lin" valueType="num">
                                      <p:cBhvr>
                                        <p:cTn id="42" dur="500" fill="hold"/>
                                        <p:tgtEl>
                                          <p:spTgt spid="11"/>
                                        </p:tgtEl>
                                        <p:attrNameLst>
                                          <p:attrName>ppt_h</p:attrName>
                                        </p:attrNameLst>
                                      </p:cBhvr>
                                      <p:tavLst>
                                        <p:tav tm="0">
                                          <p:val>
                                            <p:strVal val="#ppt_h"/>
                                          </p:val>
                                        </p:tav>
                                        <p:tav tm="100000">
                                          <p:val>
                                            <p:strVal val="#ppt_h"/>
                                          </p:val>
                                        </p:tav>
                                      </p:tavLst>
                                    </p:anim>
                                  </p:childTnLst>
                                </p:cTn>
                              </p:par>
                              <p:par>
                                <p:cTn id="43" presetID="2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left)">
                                      <p:cBhvr>
                                        <p:cTn id="45" dur="500"/>
                                        <p:tgtEl>
                                          <p:spTgt spid="15"/>
                                        </p:tgtEl>
                                      </p:cBhvr>
                                    </p:animEffect>
                                  </p:childTnLst>
                                </p:cTn>
                              </p:par>
                            </p:childTnLst>
                          </p:cTn>
                        </p:par>
                        <p:par>
                          <p:cTn id="46" fill="hold">
                            <p:stCondLst>
                              <p:cond delay="2900"/>
                            </p:stCondLst>
                            <p:childTnLst>
                              <p:par>
                                <p:cTn id="47" presetID="22" presetClass="entr" presetSubtype="8"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left)">
                                      <p:cBhvr>
                                        <p:cTn id="49" dur="500"/>
                                        <p:tgtEl>
                                          <p:spTgt spid="9"/>
                                        </p:tgtEl>
                                      </p:cBhvr>
                                    </p:animEffect>
                                  </p:childTnLst>
                                </p:cTn>
                              </p:par>
                            </p:childTnLst>
                          </p:cTn>
                        </p:par>
                        <p:par>
                          <p:cTn id="50" fill="hold">
                            <p:stCondLst>
                              <p:cond delay="3400"/>
                            </p:stCondLst>
                            <p:childTnLst>
                              <p:par>
                                <p:cTn id="51" presetID="45"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anim calcmode="lin" valueType="num">
                                      <p:cBhvr>
                                        <p:cTn id="54" dur="500" fill="hold"/>
                                        <p:tgtEl>
                                          <p:spTgt spid="13"/>
                                        </p:tgtEl>
                                        <p:attrNameLst>
                                          <p:attrName>ppt_w</p:attrName>
                                        </p:attrNameLst>
                                      </p:cBhvr>
                                      <p:tavLst>
                                        <p:tav tm="0" fmla="#ppt_w*sin(2.5*pi*$)">
                                          <p:val>
                                            <p:fltVal val="0"/>
                                          </p:val>
                                        </p:tav>
                                        <p:tav tm="100000">
                                          <p:val>
                                            <p:fltVal val="1"/>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childTnLst>
                                </p:cTn>
                              </p:par>
                              <p:par>
                                <p:cTn id="56" presetID="2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500"/>
                                        <p:tgtEl>
                                          <p:spTgt spid="16"/>
                                        </p:tgtEl>
                                      </p:cBhvr>
                                    </p:animEffect>
                                  </p:childTnLst>
                                </p:cTn>
                              </p:par>
                            </p:childTnLst>
                          </p:cTn>
                        </p:par>
                        <p:par>
                          <p:cTn id="59" fill="hold">
                            <p:stCondLst>
                              <p:cond delay="3900"/>
                            </p:stCondLst>
                            <p:childTnLst>
                              <p:par>
                                <p:cTn id="60" presetID="22" presetClass="entr" presetSubtype="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left)">
                                      <p:cBhvr>
                                        <p:cTn id="62" dur="500"/>
                                        <p:tgtEl>
                                          <p:spTgt spid="10"/>
                                        </p:tgtEl>
                                      </p:cBhvr>
                                    </p:animEffect>
                                  </p:childTnLst>
                                </p:cTn>
                              </p:par>
                            </p:childTnLst>
                          </p:cTn>
                        </p:par>
                        <p:par>
                          <p:cTn id="63" fill="hold">
                            <p:stCondLst>
                              <p:cond delay="4400"/>
                            </p:stCondLst>
                            <p:childTnLst>
                              <p:par>
                                <p:cTn id="64" presetID="45"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anim calcmode="lin" valueType="num">
                                      <p:cBhvr>
                                        <p:cTn id="67" dur="500" fill="hold"/>
                                        <p:tgtEl>
                                          <p:spTgt spid="14"/>
                                        </p:tgtEl>
                                        <p:attrNameLst>
                                          <p:attrName>ppt_w</p:attrName>
                                        </p:attrNameLst>
                                      </p:cBhvr>
                                      <p:tavLst>
                                        <p:tav tm="0" fmla="#ppt_w*sin(2.5*pi*$)">
                                          <p:val>
                                            <p:fltVal val="0"/>
                                          </p:val>
                                        </p:tav>
                                        <p:tav tm="100000">
                                          <p:val>
                                            <p:fltVal val="1"/>
                                          </p:val>
                                        </p:tav>
                                      </p:tavLst>
                                    </p:anim>
                                    <p:anim calcmode="lin" valueType="num">
                                      <p:cBhvr>
                                        <p:cTn id="68" dur="500" fill="hold"/>
                                        <p:tgtEl>
                                          <p:spTgt spid="14"/>
                                        </p:tgtEl>
                                        <p:attrNameLst>
                                          <p:attrName>ppt_h</p:attrName>
                                        </p:attrNameLst>
                                      </p:cBhvr>
                                      <p:tavLst>
                                        <p:tav tm="0">
                                          <p:val>
                                            <p:strVal val="#ppt_h"/>
                                          </p:val>
                                        </p:tav>
                                        <p:tav tm="100000">
                                          <p:val>
                                            <p:strVal val="#ppt_h"/>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left)">
                                      <p:cBhvr>
                                        <p:cTn id="7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63638"/>
            <a:ext cx="9165729"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2110814" y="1923678"/>
            <a:ext cx="1441001" cy="1441002"/>
            <a:chOff x="3720555" y="1275606"/>
            <a:chExt cx="1441001" cy="1441002"/>
          </a:xfrm>
        </p:grpSpPr>
        <p:sp>
          <p:nvSpPr>
            <p:cNvPr id="8" name="椭圆 7"/>
            <p:cNvSpPr/>
            <p:nvPr/>
          </p:nvSpPr>
          <p:spPr>
            <a:xfrm>
              <a:off x="3720555" y="1275606"/>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 name="KSO_Shape"/>
            <p:cNvSpPr>
              <a:spLocks/>
            </p:cNvSpPr>
            <p:nvPr/>
          </p:nvSpPr>
          <p:spPr bwMode="auto">
            <a:xfrm>
              <a:off x="4152603" y="1585350"/>
              <a:ext cx="608597" cy="770376"/>
            </a:xfrm>
            <a:custGeom>
              <a:avLst/>
              <a:gdLst>
                <a:gd name="T0" fmla="*/ 508479 w 1679575"/>
                <a:gd name="T1" fmla="*/ 933537 h 2125662"/>
                <a:gd name="T2" fmla="*/ 645344 w 1679575"/>
                <a:gd name="T3" fmla="*/ 1004349 h 2125662"/>
                <a:gd name="T4" fmla="*/ 637947 w 1679575"/>
                <a:gd name="T5" fmla="*/ 1045870 h 2125662"/>
                <a:gd name="T6" fmla="*/ 629410 w 1679575"/>
                <a:gd name="T7" fmla="*/ 1095637 h 2125662"/>
                <a:gd name="T8" fmla="*/ 645913 w 1679575"/>
                <a:gd name="T9" fmla="*/ 1148533 h 2125662"/>
                <a:gd name="T10" fmla="*/ 923628 w 1679575"/>
                <a:gd name="T11" fmla="*/ 1679766 h 2125662"/>
                <a:gd name="T12" fmla="*/ 886068 w 1679575"/>
                <a:gd name="T13" fmla="*/ 1137442 h 2125662"/>
                <a:gd name="T14" fmla="*/ 896597 w 1679575"/>
                <a:gd name="T15" fmla="*/ 1083408 h 2125662"/>
                <a:gd name="T16" fmla="*/ 885214 w 1679575"/>
                <a:gd name="T17" fmla="*/ 1039044 h 2125662"/>
                <a:gd name="T18" fmla="*/ 917083 w 1679575"/>
                <a:gd name="T19" fmla="*/ 999799 h 2125662"/>
                <a:gd name="T20" fmla="*/ 1048543 w 1679575"/>
                <a:gd name="T21" fmla="*/ 927280 h 2125662"/>
                <a:gd name="T22" fmla="*/ 1168905 w 1679575"/>
                <a:gd name="T23" fmla="*/ 933822 h 2125662"/>
                <a:gd name="T24" fmla="*/ 1257397 w 1679575"/>
                <a:gd name="T25" fmla="*/ 1021128 h 2125662"/>
                <a:gd name="T26" fmla="*/ 1333655 w 1679575"/>
                <a:gd name="T27" fmla="*/ 1118957 h 2125662"/>
                <a:gd name="T28" fmla="*/ 1397392 w 1679575"/>
                <a:gd name="T29" fmla="*/ 1227592 h 2125662"/>
                <a:gd name="T30" fmla="*/ 1446903 w 1679575"/>
                <a:gd name="T31" fmla="*/ 1349025 h 2125662"/>
                <a:gd name="T32" fmla="*/ 1482186 w 1679575"/>
                <a:gd name="T33" fmla="*/ 1483540 h 2125662"/>
                <a:gd name="T34" fmla="*/ 1501820 w 1679575"/>
                <a:gd name="T35" fmla="*/ 1632274 h 2125662"/>
                <a:gd name="T36" fmla="*/ 1439790 w 1679575"/>
                <a:gd name="T37" fmla="*/ 1742331 h 2125662"/>
                <a:gd name="T38" fmla="*/ 1242601 w 1679575"/>
                <a:gd name="T39" fmla="*/ 1826794 h 2125662"/>
                <a:gd name="T40" fmla="*/ 1035738 w 1679575"/>
                <a:gd name="T41" fmla="*/ 1881112 h 2125662"/>
                <a:gd name="T42" fmla="*/ 822331 w 1679575"/>
                <a:gd name="T43" fmla="*/ 1904432 h 2125662"/>
                <a:gd name="T44" fmla="*/ 596403 w 1679575"/>
                <a:gd name="T45" fmla="*/ 1894194 h 2125662"/>
                <a:gd name="T46" fmla="*/ 373036 w 1679575"/>
                <a:gd name="T47" fmla="*/ 1847838 h 2125662"/>
                <a:gd name="T48" fmla="*/ 159344 w 1679575"/>
                <a:gd name="T49" fmla="*/ 1766788 h 2125662"/>
                <a:gd name="T50" fmla="*/ 0 w 1679575"/>
                <a:gd name="T51" fmla="*/ 1676354 h 2125662"/>
                <a:gd name="T52" fmla="*/ 15365 w 1679575"/>
                <a:gd name="T53" fmla="*/ 1518519 h 2125662"/>
                <a:gd name="T54" fmla="*/ 47234 w 1679575"/>
                <a:gd name="T55" fmla="*/ 1376611 h 2125662"/>
                <a:gd name="T56" fmla="*/ 94468 w 1679575"/>
                <a:gd name="T57" fmla="*/ 1249206 h 2125662"/>
                <a:gd name="T58" fmla="*/ 155930 w 1679575"/>
                <a:gd name="T59" fmla="*/ 1135735 h 2125662"/>
                <a:gd name="T60" fmla="*/ 230765 w 1679575"/>
                <a:gd name="T61" fmla="*/ 1035348 h 2125662"/>
                <a:gd name="T62" fmla="*/ 317835 w 1679575"/>
                <a:gd name="T63" fmla="*/ 946334 h 2125662"/>
                <a:gd name="T64" fmla="*/ 427669 w 1679575"/>
                <a:gd name="T65" fmla="*/ 860449 h 2125662"/>
                <a:gd name="T66" fmla="*/ 831848 w 1679575"/>
                <a:gd name="T67" fmla="*/ 5125 h 2125662"/>
                <a:gd name="T68" fmla="*/ 927152 w 1679575"/>
                <a:gd name="T69" fmla="*/ 31035 h 2125662"/>
                <a:gd name="T70" fmla="*/ 1013353 w 1679575"/>
                <a:gd name="T71" fmla="*/ 76590 h 2125662"/>
                <a:gd name="T72" fmla="*/ 1087035 w 1679575"/>
                <a:gd name="T73" fmla="*/ 138945 h 2125662"/>
                <a:gd name="T74" fmla="*/ 1145356 w 1679575"/>
                <a:gd name="T75" fmla="*/ 215250 h 2125662"/>
                <a:gd name="T76" fmla="*/ 1186607 w 1679575"/>
                <a:gd name="T77" fmla="*/ 303514 h 2125662"/>
                <a:gd name="T78" fmla="*/ 1207944 w 1679575"/>
                <a:gd name="T79" fmla="*/ 401174 h 2125662"/>
                <a:gd name="T80" fmla="*/ 1205383 w 1679575"/>
                <a:gd name="T81" fmla="*/ 513924 h 2125662"/>
                <a:gd name="T82" fmla="*/ 1172382 w 1679575"/>
                <a:gd name="T83" fmla="*/ 626673 h 2125662"/>
                <a:gd name="T84" fmla="*/ 1112924 w 1679575"/>
                <a:gd name="T85" fmla="*/ 725187 h 2125662"/>
                <a:gd name="T86" fmla="*/ 1030706 w 1679575"/>
                <a:gd name="T87" fmla="*/ 804625 h 2125662"/>
                <a:gd name="T88" fmla="*/ 915204 w 1679575"/>
                <a:gd name="T89" fmla="*/ 867264 h 2125662"/>
                <a:gd name="T90" fmla="*/ 837253 w 1679575"/>
                <a:gd name="T91" fmla="*/ 887764 h 2125662"/>
                <a:gd name="T92" fmla="*/ 753044 w 1679575"/>
                <a:gd name="T93" fmla="*/ 893458 h 2125662"/>
                <a:gd name="T94" fmla="*/ 658879 w 1679575"/>
                <a:gd name="T95" fmla="*/ 881215 h 2125662"/>
                <a:gd name="T96" fmla="*/ 572394 w 1679575"/>
                <a:gd name="T97" fmla="*/ 850180 h 2125662"/>
                <a:gd name="T98" fmla="*/ 494728 w 1679575"/>
                <a:gd name="T99" fmla="*/ 802917 h 2125662"/>
                <a:gd name="T100" fmla="*/ 424459 w 1679575"/>
                <a:gd name="T101" fmla="*/ 736576 h 2125662"/>
                <a:gd name="T102" fmla="*/ 366992 w 1679575"/>
                <a:gd name="T103" fmla="*/ 651159 h 2125662"/>
                <a:gd name="T104" fmla="*/ 330578 w 1679575"/>
                <a:gd name="T105" fmla="*/ 553500 h 2125662"/>
                <a:gd name="T106" fmla="*/ 317206 w 1679575"/>
                <a:gd name="T107" fmla="*/ 446729 h 2125662"/>
                <a:gd name="T108" fmla="*/ 328586 w 1679575"/>
                <a:gd name="T109" fmla="*/ 345653 h 2125662"/>
                <a:gd name="T110" fmla="*/ 361587 w 1679575"/>
                <a:gd name="T111" fmla="*/ 253403 h 2125662"/>
                <a:gd name="T112" fmla="*/ 412795 w 1679575"/>
                <a:gd name="T113" fmla="*/ 171118 h 2125662"/>
                <a:gd name="T114" fmla="*/ 479934 w 1679575"/>
                <a:gd name="T115" fmla="*/ 101931 h 2125662"/>
                <a:gd name="T116" fmla="*/ 560729 w 1679575"/>
                <a:gd name="T117" fmla="*/ 48972 h 2125662"/>
                <a:gd name="T118" fmla="*/ 652620 w 1679575"/>
                <a:gd name="T119" fmla="*/ 13952 h 2125662"/>
                <a:gd name="T120" fmla="*/ 752191 w 1679575"/>
                <a:gd name="T121" fmla="*/ 0 h 21256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679575" h="2125662">
                  <a:moveTo>
                    <a:pt x="481421" y="957262"/>
                  </a:moveTo>
                  <a:lnTo>
                    <a:pt x="484914" y="961070"/>
                  </a:lnTo>
                  <a:lnTo>
                    <a:pt x="490948" y="968686"/>
                  </a:lnTo>
                  <a:lnTo>
                    <a:pt x="497299" y="975667"/>
                  </a:lnTo>
                  <a:lnTo>
                    <a:pt x="510319" y="990264"/>
                  </a:lnTo>
                  <a:lnTo>
                    <a:pt x="523657" y="1003909"/>
                  </a:lnTo>
                  <a:lnTo>
                    <a:pt x="537947" y="1017237"/>
                  </a:lnTo>
                  <a:lnTo>
                    <a:pt x="552237" y="1029613"/>
                  </a:lnTo>
                  <a:lnTo>
                    <a:pt x="567480" y="1041671"/>
                  </a:lnTo>
                  <a:lnTo>
                    <a:pt x="583040" y="1053095"/>
                  </a:lnTo>
                  <a:lnTo>
                    <a:pt x="598601" y="1063884"/>
                  </a:lnTo>
                  <a:lnTo>
                    <a:pt x="615114" y="1074039"/>
                  </a:lnTo>
                  <a:lnTo>
                    <a:pt x="631627" y="1083558"/>
                  </a:lnTo>
                  <a:lnTo>
                    <a:pt x="649093" y="1092126"/>
                  </a:lnTo>
                  <a:lnTo>
                    <a:pt x="666241" y="1100377"/>
                  </a:lnTo>
                  <a:lnTo>
                    <a:pt x="684025" y="1107993"/>
                  </a:lnTo>
                  <a:lnTo>
                    <a:pt x="701808" y="1114657"/>
                  </a:lnTo>
                  <a:lnTo>
                    <a:pt x="720226" y="1120686"/>
                  </a:lnTo>
                  <a:lnTo>
                    <a:pt x="738645" y="1125763"/>
                  </a:lnTo>
                  <a:lnTo>
                    <a:pt x="734517" y="1130840"/>
                  </a:lnTo>
                  <a:lnTo>
                    <a:pt x="730706" y="1135283"/>
                  </a:lnTo>
                  <a:lnTo>
                    <a:pt x="727213" y="1140043"/>
                  </a:lnTo>
                  <a:lnTo>
                    <a:pt x="723402" y="1145437"/>
                  </a:lnTo>
                  <a:lnTo>
                    <a:pt x="720544" y="1150515"/>
                  </a:lnTo>
                  <a:lnTo>
                    <a:pt x="717368" y="1155909"/>
                  </a:lnTo>
                  <a:lnTo>
                    <a:pt x="714510" y="1161304"/>
                  </a:lnTo>
                  <a:lnTo>
                    <a:pt x="711970" y="1167016"/>
                  </a:lnTo>
                  <a:lnTo>
                    <a:pt x="710064" y="1172410"/>
                  </a:lnTo>
                  <a:lnTo>
                    <a:pt x="708159" y="1178439"/>
                  </a:lnTo>
                  <a:lnTo>
                    <a:pt x="706254" y="1184151"/>
                  </a:lnTo>
                  <a:lnTo>
                    <a:pt x="704983" y="1190498"/>
                  </a:lnTo>
                  <a:lnTo>
                    <a:pt x="704031" y="1196210"/>
                  </a:lnTo>
                  <a:lnTo>
                    <a:pt x="702761" y="1202556"/>
                  </a:lnTo>
                  <a:lnTo>
                    <a:pt x="702443" y="1208903"/>
                  </a:lnTo>
                  <a:lnTo>
                    <a:pt x="702125" y="1215249"/>
                  </a:lnTo>
                  <a:lnTo>
                    <a:pt x="702443" y="1222548"/>
                  </a:lnTo>
                  <a:lnTo>
                    <a:pt x="703078" y="1229529"/>
                  </a:lnTo>
                  <a:lnTo>
                    <a:pt x="704348" y="1236510"/>
                  </a:lnTo>
                  <a:lnTo>
                    <a:pt x="705619" y="1243174"/>
                  </a:lnTo>
                  <a:lnTo>
                    <a:pt x="707206" y="1249838"/>
                  </a:lnTo>
                  <a:lnTo>
                    <a:pt x="709112" y="1256819"/>
                  </a:lnTo>
                  <a:lnTo>
                    <a:pt x="711652" y="1263166"/>
                  </a:lnTo>
                  <a:lnTo>
                    <a:pt x="714193" y="1269512"/>
                  </a:lnTo>
                  <a:lnTo>
                    <a:pt x="717686" y="1275542"/>
                  </a:lnTo>
                  <a:lnTo>
                    <a:pt x="720861" y="1281571"/>
                  </a:lnTo>
                  <a:lnTo>
                    <a:pt x="724355" y="1287283"/>
                  </a:lnTo>
                  <a:lnTo>
                    <a:pt x="728483" y="1292995"/>
                  </a:lnTo>
                  <a:lnTo>
                    <a:pt x="732611" y="1298389"/>
                  </a:lnTo>
                  <a:lnTo>
                    <a:pt x="737057" y="1303784"/>
                  </a:lnTo>
                  <a:lnTo>
                    <a:pt x="742138" y="1308861"/>
                  </a:lnTo>
                  <a:lnTo>
                    <a:pt x="746901" y="1313304"/>
                  </a:lnTo>
                  <a:lnTo>
                    <a:pt x="672275" y="1874339"/>
                  </a:lnTo>
                  <a:lnTo>
                    <a:pt x="854237" y="2050773"/>
                  </a:lnTo>
                  <a:lnTo>
                    <a:pt x="1030800" y="1874339"/>
                  </a:lnTo>
                  <a:lnTo>
                    <a:pt x="956173" y="1313304"/>
                  </a:lnTo>
                  <a:lnTo>
                    <a:pt x="961572" y="1308544"/>
                  </a:lnTo>
                  <a:lnTo>
                    <a:pt x="966018" y="1303466"/>
                  </a:lnTo>
                  <a:lnTo>
                    <a:pt x="970781" y="1298072"/>
                  </a:lnTo>
                  <a:lnTo>
                    <a:pt x="974910" y="1292995"/>
                  </a:lnTo>
                  <a:lnTo>
                    <a:pt x="978720" y="1286965"/>
                  </a:lnTo>
                  <a:lnTo>
                    <a:pt x="982531" y="1281571"/>
                  </a:lnTo>
                  <a:lnTo>
                    <a:pt x="986024" y="1275224"/>
                  </a:lnTo>
                  <a:lnTo>
                    <a:pt x="988882" y="1269195"/>
                  </a:lnTo>
                  <a:lnTo>
                    <a:pt x="991423" y="1262849"/>
                  </a:lnTo>
                  <a:lnTo>
                    <a:pt x="994281" y="1256502"/>
                  </a:lnTo>
                  <a:lnTo>
                    <a:pt x="996186" y="1249838"/>
                  </a:lnTo>
                  <a:lnTo>
                    <a:pt x="997774" y="1243174"/>
                  </a:lnTo>
                  <a:lnTo>
                    <a:pt x="999044" y="1236510"/>
                  </a:lnTo>
                  <a:lnTo>
                    <a:pt x="999997" y="1229212"/>
                  </a:lnTo>
                  <a:lnTo>
                    <a:pt x="1000632" y="1222548"/>
                  </a:lnTo>
                  <a:lnTo>
                    <a:pt x="1000632" y="1215249"/>
                  </a:lnTo>
                  <a:lnTo>
                    <a:pt x="1000632" y="1208903"/>
                  </a:lnTo>
                  <a:lnTo>
                    <a:pt x="1000314" y="1203191"/>
                  </a:lnTo>
                  <a:lnTo>
                    <a:pt x="999679" y="1197479"/>
                  </a:lnTo>
                  <a:lnTo>
                    <a:pt x="998727" y="1191767"/>
                  </a:lnTo>
                  <a:lnTo>
                    <a:pt x="997456" y="1186055"/>
                  </a:lnTo>
                  <a:lnTo>
                    <a:pt x="996186" y="1180661"/>
                  </a:lnTo>
                  <a:lnTo>
                    <a:pt x="994598" y="1175266"/>
                  </a:lnTo>
                  <a:lnTo>
                    <a:pt x="992375" y="1169872"/>
                  </a:lnTo>
                  <a:lnTo>
                    <a:pt x="990152" y="1164794"/>
                  </a:lnTo>
                  <a:lnTo>
                    <a:pt x="987929" y="1159400"/>
                  </a:lnTo>
                  <a:lnTo>
                    <a:pt x="985389" y="1154640"/>
                  </a:lnTo>
                  <a:lnTo>
                    <a:pt x="982849" y="1149563"/>
                  </a:lnTo>
                  <a:lnTo>
                    <a:pt x="979355" y="1144803"/>
                  </a:lnTo>
                  <a:lnTo>
                    <a:pt x="976497" y="1139725"/>
                  </a:lnTo>
                  <a:lnTo>
                    <a:pt x="973004" y="1135283"/>
                  </a:lnTo>
                  <a:lnTo>
                    <a:pt x="969829" y="1130840"/>
                  </a:lnTo>
                  <a:lnTo>
                    <a:pt x="987612" y="1126398"/>
                  </a:lnTo>
                  <a:lnTo>
                    <a:pt x="1005713" y="1121320"/>
                  </a:lnTo>
                  <a:lnTo>
                    <a:pt x="1023496" y="1115609"/>
                  </a:lnTo>
                  <a:lnTo>
                    <a:pt x="1041280" y="1109262"/>
                  </a:lnTo>
                  <a:lnTo>
                    <a:pt x="1058428" y="1101963"/>
                  </a:lnTo>
                  <a:lnTo>
                    <a:pt x="1075576" y="1094665"/>
                  </a:lnTo>
                  <a:lnTo>
                    <a:pt x="1092089" y="1086097"/>
                  </a:lnTo>
                  <a:lnTo>
                    <a:pt x="1108602" y="1076895"/>
                  </a:lnTo>
                  <a:lnTo>
                    <a:pt x="1124480" y="1067375"/>
                  </a:lnTo>
                  <a:lnTo>
                    <a:pt x="1140041" y="1056903"/>
                  </a:lnTo>
                  <a:lnTo>
                    <a:pt x="1155601" y="1046114"/>
                  </a:lnTo>
                  <a:lnTo>
                    <a:pt x="1170209" y="1034690"/>
                  </a:lnTo>
                  <a:lnTo>
                    <a:pt x="1184817" y="1022632"/>
                  </a:lnTo>
                  <a:lnTo>
                    <a:pt x="1198472" y="1009938"/>
                  </a:lnTo>
                  <a:lnTo>
                    <a:pt x="1211809" y="996928"/>
                  </a:lnTo>
                  <a:lnTo>
                    <a:pt x="1225147" y="983283"/>
                  </a:lnTo>
                  <a:lnTo>
                    <a:pt x="1228640" y="979792"/>
                  </a:lnTo>
                  <a:lnTo>
                    <a:pt x="1232451" y="982966"/>
                  </a:lnTo>
                  <a:lnTo>
                    <a:pt x="1257220" y="1002005"/>
                  </a:lnTo>
                  <a:lnTo>
                    <a:pt x="1281037" y="1021680"/>
                  </a:lnTo>
                  <a:lnTo>
                    <a:pt x="1304537" y="1041989"/>
                  </a:lnTo>
                  <a:lnTo>
                    <a:pt x="1316604" y="1052143"/>
                  </a:lnTo>
                  <a:lnTo>
                    <a:pt x="1327719" y="1062615"/>
                  </a:lnTo>
                  <a:lnTo>
                    <a:pt x="1338833" y="1073404"/>
                  </a:lnTo>
                  <a:lnTo>
                    <a:pt x="1349948" y="1084193"/>
                  </a:lnTo>
                  <a:lnTo>
                    <a:pt x="1361062" y="1094982"/>
                  </a:lnTo>
                  <a:lnTo>
                    <a:pt x="1371860" y="1105771"/>
                  </a:lnTo>
                  <a:lnTo>
                    <a:pt x="1382339" y="1116561"/>
                  </a:lnTo>
                  <a:lnTo>
                    <a:pt x="1392818" y="1127984"/>
                  </a:lnTo>
                  <a:lnTo>
                    <a:pt x="1403298" y="1139408"/>
                  </a:lnTo>
                  <a:lnTo>
                    <a:pt x="1413460" y="1150832"/>
                  </a:lnTo>
                  <a:lnTo>
                    <a:pt x="1423304" y="1162573"/>
                  </a:lnTo>
                  <a:lnTo>
                    <a:pt x="1433149" y="1174314"/>
                  </a:lnTo>
                  <a:lnTo>
                    <a:pt x="1442675" y="1186373"/>
                  </a:lnTo>
                  <a:lnTo>
                    <a:pt x="1452202" y="1198748"/>
                  </a:lnTo>
                  <a:lnTo>
                    <a:pt x="1461411" y="1210807"/>
                  </a:lnTo>
                  <a:lnTo>
                    <a:pt x="1470621" y="1223183"/>
                  </a:lnTo>
                  <a:lnTo>
                    <a:pt x="1479830" y="1235876"/>
                  </a:lnTo>
                  <a:lnTo>
                    <a:pt x="1488404" y="1248569"/>
                  </a:lnTo>
                  <a:lnTo>
                    <a:pt x="1496978" y="1261262"/>
                  </a:lnTo>
                  <a:lnTo>
                    <a:pt x="1505552" y="1274272"/>
                  </a:lnTo>
                  <a:lnTo>
                    <a:pt x="1513809" y="1287600"/>
                  </a:lnTo>
                  <a:lnTo>
                    <a:pt x="1521748" y="1300611"/>
                  </a:lnTo>
                  <a:lnTo>
                    <a:pt x="1529687" y="1314573"/>
                  </a:lnTo>
                  <a:lnTo>
                    <a:pt x="1537308" y="1328218"/>
                  </a:lnTo>
                  <a:lnTo>
                    <a:pt x="1544930" y="1341863"/>
                  </a:lnTo>
                  <a:lnTo>
                    <a:pt x="1552234" y="1355826"/>
                  </a:lnTo>
                  <a:lnTo>
                    <a:pt x="1559537" y="1369788"/>
                  </a:lnTo>
                  <a:lnTo>
                    <a:pt x="1566206" y="1384385"/>
                  </a:lnTo>
                  <a:lnTo>
                    <a:pt x="1573193" y="1398982"/>
                  </a:lnTo>
                  <a:lnTo>
                    <a:pt x="1579544" y="1413579"/>
                  </a:lnTo>
                  <a:lnTo>
                    <a:pt x="1586213" y="1428176"/>
                  </a:lnTo>
                  <a:lnTo>
                    <a:pt x="1592246" y="1443725"/>
                  </a:lnTo>
                  <a:lnTo>
                    <a:pt x="1598280" y="1458640"/>
                  </a:lnTo>
                  <a:lnTo>
                    <a:pt x="1603996" y="1473871"/>
                  </a:lnTo>
                  <a:lnTo>
                    <a:pt x="1609712" y="1489738"/>
                  </a:lnTo>
                  <a:lnTo>
                    <a:pt x="1614793" y="1505287"/>
                  </a:lnTo>
                  <a:lnTo>
                    <a:pt x="1620191" y="1521153"/>
                  </a:lnTo>
                  <a:lnTo>
                    <a:pt x="1624955" y="1537337"/>
                  </a:lnTo>
                  <a:lnTo>
                    <a:pt x="1630036" y="1553521"/>
                  </a:lnTo>
                  <a:lnTo>
                    <a:pt x="1634482" y="1570339"/>
                  </a:lnTo>
                  <a:lnTo>
                    <a:pt x="1638610" y="1586840"/>
                  </a:lnTo>
                  <a:lnTo>
                    <a:pt x="1643056" y="1603976"/>
                  </a:lnTo>
                  <a:lnTo>
                    <a:pt x="1646867" y="1620794"/>
                  </a:lnTo>
                  <a:lnTo>
                    <a:pt x="1650677" y="1637930"/>
                  </a:lnTo>
                  <a:lnTo>
                    <a:pt x="1654170" y="1655383"/>
                  </a:lnTo>
                  <a:lnTo>
                    <a:pt x="1657664" y="1673153"/>
                  </a:lnTo>
                  <a:lnTo>
                    <a:pt x="1660522" y="1690923"/>
                  </a:lnTo>
                  <a:lnTo>
                    <a:pt x="1663697" y="1709011"/>
                  </a:lnTo>
                  <a:lnTo>
                    <a:pt x="1666238" y="1727099"/>
                  </a:lnTo>
                  <a:lnTo>
                    <a:pt x="1668461" y="1745821"/>
                  </a:lnTo>
                  <a:lnTo>
                    <a:pt x="1670684" y="1764226"/>
                  </a:lnTo>
                  <a:lnTo>
                    <a:pt x="1672589" y="1783266"/>
                  </a:lnTo>
                  <a:lnTo>
                    <a:pt x="1674177" y="1802305"/>
                  </a:lnTo>
                  <a:lnTo>
                    <a:pt x="1676082" y="1821345"/>
                  </a:lnTo>
                  <a:lnTo>
                    <a:pt x="1677352" y="1841019"/>
                  </a:lnTo>
                  <a:lnTo>
                    <a:pt x="1678305" y="1860694"/>
                  </a:lnTo>
                  <a:lnTo>
                    <a:pt x="1679258" y="1880368"/>
                  </a:lnTo>
                  <a:lnTo>
                    <a:pt x="1679575" y="1900677"/>
                  </a:lnTo>
                  <a:lnTo>
                    <a:pt x="1679575" y="1903850"/>
                  </a:lnTo>
                  <a:lnTo>
                    <a:pt x="1677035" y="1905437"/>
                  </a:lnTo>
                  <a:lnTo>
                    <a:pt x="1653853" y="1918765"/>
                  </a:lnTo>
                  <a:lnTo>
                    <a:pt x="1630353" y="1931775"/>
                  </a:lnTo>
                  <a:lnTo>
                    <a:pt x="1606854" y="1944151"/>
                  </a:lnTo>
                  <a:lnTo>
                    <a:pt x="1583037" y="1956209"/>
                  </a:lnTo>
                  <a:lnTo>
                    <a:pt x="1558902" y="1967950"/>
                  </a:lnTo>
                  <a:lnTo>
                    <a:pt x="1534768" y="1979374"/>
                  </a:lnTo>
                  <a:lnTo>
                    <a:pt x="1510316" y="1990163"/>
                  </a:lnTo>
                  <a:lnTo>
                    <a:pt x="1485864" y="2000635"/>
                  </a:lnTo>
                  <a:lnTo>
                    <a:pt x="1461411" y="2010790"/>
                  </a:lnTo>
                  <a:lnTo>
                    <a:pt x="1436642" y="2020627"/>
                  </a:lnTo>
                  <a:lnTo>
                    <a:pt x="1411872" y="2029512"/>
                  </a:lnTo>
                  <a:lnTo>
                    <a:pt x="1386785" y="2038397"/>
                  </a:lnTo>
                  <a:lnTo>
                    <a:pt x="1361380" y="2046965"/>
                  </a:lnTo>
                  <a:lnTo>
                    <a:pt x="1335975" y="2054581"/>
                  </a:lnTo>
                  <a:lnTo>
                    <a:pt x="1310570" y="2062514"/>
                  </a:lnTo>
                  <a:lnTo>
                    <a:pt x="1285166" y="2069495"/>
                  </a:lnTo>
                  <a:lnTo>
                    <a:pt x="1259443" y="2076159"/>
                  </a:lnTo>
                  <a:lnTo>
                    <a:pt x="1233403" y="2082506"/>
                  </a:lnTo>
                  <a:lnTo>
                    <a:pt x="1207681" y="2088535"/>
                  </a:lnTo>
                  <a:lnTo>
                    <a:pt x="1181959" y="2093929"/>
                  </a:lnTo>
                  <a:lnTo>
                    <a:pt x="1155919" y="2099007"/>
                  </a:lnTo>
                  <a:lnTo>
                    <a:pt x="1129561" y="2103767"/>
                  </a:lnTo>
                  <a:lnTo>
                    <a:pt x="1103204" y="2107892"/>
                  </a:lnTo>
                  <a:lnTo>
                    <a:pt x="1077164" y="2111382"/>
                  </a:lnTo>
                  <a:lnTo>
                    <a:pt x="1050806" y="2114873"/>
                  </a:lnTo>
                  <a:lnTo>
                    <a:pt x="1024131" y="2117729"/>
                  </a:lnTo>
                  <a:lnTo>
                    <a:pt x="997774" y="2119950"/>
                  </a:lnTo>
                  <a:lnTo>
                    <a:pt x="971099" y="2121854"/>
                  </a:lnTo>
                  <a:lnTo>
                    <a:pt x="944424" y="2123441"/>
                  </a:lnTo>
                  <a:lnTo>
                    <a:pt x="917749" y="2125028"/>
                  </a:lnTo>
                  <a:lnTo>
                    <a:pt x="891074" y="2125662"/>
                  </a:lnTo>
                  <a:lnTo>
                    <a:pt x="864399" y="2125662"/>
                  </a:lnTo>
                  <a:lnTo>
                    <a:pt x="835818" y="2125662"/>
                  </a:lnTo>
                  <a:lnTo>
                    <a:pt x="807238" y="2124710"/>
                  </a:lnTo>
                  <a:lnTo>
                    <a:pt x="778657" y="2123124"/>
                  </a:lnTo>
                  <a:lnTo>
                    <a:pt x="750395" y="2121537"/>
                  </a:lnTo>
                  <a:lnTo>
                    <a:pt x="722132" y="2119316"/>
                  </a:lnTo>
                  <a:lnTo>
                    <a:pt x="693869" y="2116777"/>
                  </a:lnTo>
                  <a:lnTo>
                    <a:pt x="665606" y="2113604"/>
                  </a:lnTo>
                  <a:lnTo>
                    <a:pt x="637661" y="2109478"/>
                  </a:lnTo>
                  <a:lnTo>
                    <a:pt x="609398" y="2105353"/>
                  </a:lnTo>
                  <a:lnTo>
                    <a:pt x="581453" y="2100593"/>
                  </a:lnTo>
                  <a:lnTo>
                    <a:pt x="553825" y="2095199"/>
                  </a:lnTo>
                  <a:lnTo>
                    <a:pt x="525880" y="2089487"/>
                  </a:lnTo>
                  <a:lnTo>
                    <a:pt x="498252" y="2083458"/>
                  </a:lnTo>
                  <a:lnTo>
                    <a:pt x="470624" y="2076476"/>
                  </a:lnTo>
                  <a:lnTo>
                    <a:pt x="443314" y="2069495"/>
                  </a:lnTo>
                  <a:lnTo>
                    <a:pt x="416321" y="2061879"/>
                  </a:lnTo>
                  <a:lnTo>
                    <a:pt x="389011" y="2053629"/>
                  </a:lnTo>
                  <a:lnTo>
                    <a:pt x="362019" y="2045378"/>
                  </a:lnTo>
                  <a:lnTo>
                    <a:pt x="335343" y="2036176"/>
                  </a:lnTo>
                  <a:lnTo>
                    <a:pt x="308668" y="2026656"/>
                  </a:lnTo>
                  <a:lnTo>
                    <a:pt x="282311" y="2016502"/>
                  </a:lnTo>
                  <a:lnTo>
                    <a:pt x="255953" y="2006030"/>
                  </a:lnTo>
                  <a:lnTo>
                    <a:pt x="229913" y="1994923"/>
                  </a:lnTo>
                  <a:lnTo>
                    <a:pt x="203556" y="1983499"/>
                  </a:lnTo>
                  <a:lnTo>
                    <a:pt x="177833" y="1971441"/>
                  </a:lnTo>
                  <a:lnTo>
                    <a:pt x="152429" y="1959065"/>
                  </a:lnTo>
                  <a:lnTo>
                    <a:pt x="127024" y="1946372"/>
                  </a:lnTo>
                  <a:lnTo>
                    <a:pt x="101619" y="1933044"/>
                  </a:lnTo>
                  <a:lnTo>
                    <a:pt x="76532" y="1919399"/>
                  </a:lnTo>
                  <a:lnTo>
                    <a:pt x="51762" y="1905437"/>
                  </a:lnTo>
                  <a:lnTo>
                    <a:pt x="27310" y="1890523"/>
                  </a:lnTo>
                  <a:lnTo>
                    <a:pt x="2858" y="1875291"/>
                  </a:lnTo>
                  <a:lnTo>
                    <a:pt x="0" y="1888301"/>
                  </a:lnTo>
                  <a:lnTo>
                    <a:pt x="0" y="1870531"/>
                  </a:lnTo>
                  <a:lnTo>
                    <a:pt x="952" y="1850222"/>
                  </a:lnTo>
                  <a:lnTo>
                    <a:pt x="2223" y="1829913"/>
                  </a:lnTo>
                  <a:lnTo>
                    <a:pt x="3493" y="1809604"/>
                  </a:lnTo>
                  <a:lnTo>
                    <a:pt x="5398" y="1790247"/>
                  </a:lnTo>
                  <a:lnTo>
                    <a:pt x="6986" y="1770573"/>
                  </a:lnTo>
                  <a:lnTo>
                    <a:pt x="9209" y="1750898"/>
                  </a:lnTo>
                  <a:lnTo>
                    <a:pt x="11749" y="1732176"/>
                  </a:lnTo>
                  <a:lnTo>
                    <a:pt x="14290" y="1713136"/>
                  </a:lnTo>
                  <a:lnTo>
                    <a:pt x="17148" y="1694414"/>
                  </a:lnTo>
                  <a:lnTo>
                    <a:pt x="20006" y="1676009"/>
                  </a:lnTo>
                  <a:lnTo>
                    <a:pt x="23499" y="1657604"/>
                  </a:lnTo>
                  <a:lnTo>
                    <a:pt x="26992" y="1639834"/>
                  </a:lnTo>
                  <a:lnTo>
                    <a:pt x="30486" y="1621746"/>
                  </a:lnTo>
                  <a:lnTo>
                    <a:pt x="34931" y="1604293"/>
                  </a:lnTo>
                  <a:lnTo>
                    <a:pt x="38742" y="1586840"/>
                  </a:lnTo>
                  <a:lnTo>
                    <a:pt x="43188" y="1569704"/>
                  </a:lnTo>
                  <a:lnTo>
                    <a:pt x="47951" y="1552569"/>
                  </a:lnTo>
                  <a:lnTo>
                    <a:pt x="52715" y="1536068"/>
                  </a:lnTo>
                  <a:lnTo>
                    <a:pt x="57796" y="1519249"/>
                  </a:lnTo>
                  <a:lnTo>
                    <a:pt x="62877" y="1503066"/>
                  </a:lnTo>
                  <a:lnTo>
                    <a:pt x="68593" y="1486564"/>
                  </a:lnTo>
                  <a:lnTo>
                    <a:pt x="73991" y="1470698"/>
                  </a:lnTo>
                  <a:lnTo>
                    <a:pt x="80025" y="1455149"/>
                  </a:lnTo>
                  <a:lnTo>
                    <a:pt x="86059" y="1439283"/>
                  </a:lnTo>
                  <a:lnTo>
                    <a:pt x="92410" y="1424051"/>
                  </a:lnTo>
                  <a:lnTo>
                    <a:pt x="98761" y="1409137"/>
                  </a:lnTo>
                  <a:lnTo>
                    <a:pt x="105430" y="1393905"/>
                  </a:lnTo>
                  <a:lnTo>
                    <a:pt x="112098" y="1378990"/>
                  </a:lnTo>
                  <a:lnTo>
                    <a:pt x="119402" y="1364393"/>
                  </a:lnTo>
                  <a:lnTo>
                    <a:pt x="126706" y="1350114"/>
                  </a:lnTo>
                  <a:lnTo>
                    <a:pt x="134010" y="1335834"/>
                  </a:lnTo>
                  <a:lnTo>
                    <a:pt x="141632" y="1321871"/>
                  </a:lnTo>
                  <a:lnTo>
                    <a:pt x="149571" y="1307909"/>
                  </a:lnTo>
                  <a:lnTo>
                    <a:pt x="157510" y="1294264"/>
                  </a:lnTo>
                  <a:lnTo>
                    <a:pt x="165766" y="1280936"/>
                  </a:lnTo>
                  <a:lnTo>
                    <a:pt x="174023" y="1267291"/>
                  </a:lnTo>
                  <a:lnTo>
                    <a:pt x="182597" y="1253963"/>
                  </a:lnTo>
                  <a:lnTo>
                    <a:pt x="191171" y="1241270"/>
                  </a:lnTo>
                  <a:lnTo>
                    <a:pt x="200380" y="1228260"/>
                  </a:lnTo>
                  <a:lnTo>
                    <a:pt x="209589" y="1215884"/>
                  </a:lnTo>
                  <a:lnTo>
                    <a:pt x="218799" y="1203191"/>
                  </a:lnTo>
                  <a:lnTo>
                    <a:pt x="228008" y="1191133"/>
                  </a:lnTo>
                  <a:lnTo>
                    <a:pt x="237852" y="1178757"/>
                  </a:lnTo>
                  <a:lnTo>
                    <a:pt x="247697" y="1167016"/>
                  </a:lnTo>
                  <a:lnTo>
                    <a:pt x="257541" y="1155275"/>
                  </a:lnTo>
                  <a:lnTo>
                    <a:pt x="267703" y="1143533"/>
                  </a:lnTo>
                  <a:lnTo>
                    <a:pt x="278182" y="1132110"/>
                  </a:lnTo>
                  <a:lnTo>
                    <a:pt x="288662" y="1120686"/>
                  </a:lnTo>
                  <a:lnTo>
                    <a:pt x="298824" y="1109579"/>
                  </a:lnTo>
                  <a:lnTo>
                    <a:pt x="309938" y="1098473"/>
                  </a:lnTo>
                  <a:lnTo>
                    <a:pt x="320735" y="1087684"/>
                  </a:lnTo>
                  <a:lnTo>
                    <a:pt x="331850" y="1076895"/>
                  </a:lnTo>
                  <a:lnTo>
                    <a:pt x="343282" y="1066423"/>
                  </a:lnTo>
                  <a:lnTo>
                    <a:pt x="354715" y="1055951"/>
                  </a:lnTo>
                  <a:lnTo>
                    <a:pt x="366147" y="1045797"/>
                  </a:lnTo>
                  <a:lnTo>
                    <a:pt x="377897" y="1035642"/>
                  </a:lnTo>
                  <a:lnTo>
                    <a:pt x="389964" y="1025805"/>
                  </a:lnTo>
                  <a:lnTo>
                    <a:pt x="401714" y="1015968"/>
                  </a:lnTo>
                  <a:lnTo>
                    <a:pt x="414099" y="1006448"/>
                  </a:lnTo>
                  <a:lnTo>
                    <a:pt x="426801" y="996928"/>
                  </a:lnTo>
                  <a:lnTo>
                    <a:pt x="439186" y="987408"/>
                  </a:lnTo>
                  <a:lnTo>
                    <a:pt x="451571" y="977888"/>
                  </a:lnTo>
                  <a:lnTo>
                    <a:pt x="477293" y="960118"/>
                  </a:lnTo>
                  <a:lnTo>
                    <a:pt x="481421" y="957262"/>
                  </a:lnTo>
                  <a:close/>
                  <a:moveTo>
                    <a:pt x="839471" y="0"/>
                  </a:moveTo>
                  <a:lnTo>
                    <a:pt x="852171" y="0"/>
                  </a:lnTo>
                  <a:lnTo>
                    <a:pt x="865506" y="0"/>
                  </a:lnTo>
                  <a:lnTo>
                    <a:pt x="878206" y="636"/>
                  </a:lnTo>
                  <a:lnTo>
                    <a:pt x="890906" y="1271"/>
                  </a:lnTo>
                  <a:lnTo>
                    <a:pt x="903288" y="2542"/>
                  </a:lnTo>
                  <a:lnTo>
                    <a:pt x="915988" y="3813"/>
                  </a:lnTo>
                  <a:lnTo>
                    <a:pt x="928371" y="5719"/>
                  </a:lnTo>
                  <a:lnTo>
                    <a:pt x="940436" y="7943"/>
                  </a:lnTo>
                  <a:lnTo>
                    <a:pt x="952818" y="10167"/>
                  </a:lnTo>
                  <a:lnTo>
                    <a:pt x="964883" y="12708"/>
                  </a:lnTo>
                  <a:lnTo>
                    <a:pt x="976631" y="15568"/>
                  </a:lnTo>
                  <a:lnTo>
                    <a:pt x="988696" y="19062"/>
                  </a:lnTo>
                  <a:lnTo>
                    <a:pt x="1000443" y="22239"/>
                  </a:lnTo>
                  <a:lnTo>
                    <a:pt x="1011873" y="26052"/>
                  </a:lnTo>
                  <a:lnTo>
                    <a:pt x="1023621" y="30182"/>
                  </a:lnTo>
                  <a:lnTo>
                    <a:pt x="1034733" y="34630"/>
                  </a:lnTo>
                  <a:lnTo>
                    <a:pt x="1046163" y="39395"/>
                  </a:lnTo>
                  <a:lnTo>
                    <a:pt x="1057276" y="44161"/>
                  </a:lnTo>
                  <a:lnTo>
                    <a:pt x="1068388" y="48926"/>
                  </a:lnTo>
                  <a:lnTo>
                    <a:pt x="1079183" y="54645"/>
                  </a:lnTo>
                  <a:lnTo>
                    <a:pt x="1089661" y="60046"/>
                  </a:lnTo>
                  <a:lnTo>
                    <a:pt x="1100456" y="66082"/>
                  </a:lnTo>
                  <a:lnTo>
                    <a:pt x="1110616" y="72119"/>
                  </a:lnTo>
                  <a:lnTo>
                    <a:pt x="1120776" y="78790"/>
                  </a:lnTo>
                  <a:lnTo>
                    <a:pt x="1130936" y="85462"/>
                  </a:lnTo>
                  <a:lnTo>
                    <a:pt x="1140461" y="92134"/>
                  </a:lnTo>
                  <a:lnTo>
                    <a:pt x="1150303" y="99123"/>
                  </a:lnTo>
                  <a:lnTo>
                    <a:pt x="1159828" y="106430"/>
                  </a:lnTo>
                  <a:lnTo>
                    <a:pt x="1169353" y="114055"/>
                  </a:lnTo>
                  <a:lnTo>
                    <a:pt x="1178561" y="121680"/>
                  </a:lnTo>
                  <a:lnTo>
                    <a:pt x="1187133" y="129623"/>
                  </a:lnTo>
                  <a:lnTo>
                    <a:pt x="1196023" y="137883"/>
                  </a:lnTo>
                  <a:lnTo>
                    <a:pt x="1204596" y="146143"/>
                  </a:lnTo>
                  <a:lnTo>
                    <a:pt x="1213168" y="155039"/>
                  </a:lnTo>
                  <a:lnTo>
                    <a:pt x="1221106" y="163299"/>
                  </a:lnTo>
                  <a:lnTo>
                    <a:pt x="1229043" y="172513"/>
                  </a:lnTo>
                  <a:lnTo>
                    <a:pt x="1236981" y="181726"/>
                  </a:lnTo>
                  <a:lnTo>
                    <a:pt x="1244283" y="190939"/>
                  </a:lnTo>
                  <a:lnTo>
                    <a:pt x="1251586" y="200153"/>
                  </a:lnTo>
                  <a:lnTo>
                    <a:pt x="1258888" y="210001"/>
                  </a:lnTo>
                  <a:lnTo>
                    <a:pt x="1265556" y="219850"/>
                  </a:lnTo>
                  <a:lnTo>
                    <a:pt x="1272223" y="230017"/>
                  </a:lnTo>
                  <a:lnTo>
                    <a:pt x="1278256" y="240183"/>
                  </a:lnTo>
                  <a:lnTo>
                    <a:pt x="1284606" y="250667"/>
                  </a:lnTo>
                  <a:lnTo>
                    <a:pt x="1290321" y="261151"/>
                  </a:lnTo>
                  <a:lnTo>
                    <a:pt x="1296353" y="271953"/>
                  </a:lnTo>
                  <a:lnTo>
                    <a:pt x="1301433" y="282755"/>
                  </a:lnTo>
                  <a:lnTo>
                    <a:pt x="1306831" y="293239"/>
                  </a:lnTo>
                  <a:lnTo>
                    <a:pt x="1311593" y="304359"/>
                  </a:lnTo>
                  <a:lnTo>
                    <a:pt x="1316356" y="315796"/>
                  </a:lnTo>
                  <a:lnTo>
                    <a:pt x="1320483" y="327234"/>
                  </a:lnTo>
                  <a:lnTo>
                    <a:pt x="1324293" y="338671"/>
                  </a:lnTo>
                  <a:lnTo>
                    <a:pt x="1328421" y="350426"/>
                  </a:lnTo>
                  <a:lnTo>
                    <a:pt x="1331913" y="362181"/>
                  </a:lnTo>
                  <a:lnTo>
                    <a:pt x="1335088" y="373936"/>
                  </a:lnTo>
                  <a:lnTo>
                    <a:pt x="1337946" y="386009"/>
                  </a:lnTo>
                  <a:lnTo>
                    <a:pt x="1340803" y="398081"/>
                  </a:lnTo>
                  <a:lnTo>
                    <a:pt x="1343026" y="410472"/>
                  </a:lnTo>
                  <a:lnTo>
                    <a:pt x="1344931" y="422862"/>
                  </a:lnTo>
                  <a:lnTo>
                    <a:pt x="1346518" y="435252"/>
                  </a:lnTo>
                  <a:lnTo>
                    <a:pt x="1348106" y="447643"/>
                  </a:lnTo>
                  <a:lnTo>
                    <a:pt x="1349058" y="460033"/>
                  </a:lnTo>
                  <a:lnTo>
                    <a:pt x="1350011" y="472741"/>
                  </a:lnTo>
                  <a:lnTo>
                    <a:pt x="1350646" y="485449"/>
                  </a:lnTo>
                  <a:lnTo>
                    <a:pt x="1350963" y="498475"/>
                  </a:lnTo>
                  <a:lnTo>
                    <a:pt x="1350646" y="513407"/>
                  </a:lnTo>
                  <a:lnTo>
                    <a:pt x="1349693" y="528975"/>
                  </a:lnTo>
                  <a:lnTo>
                    <a:pt x="1348423" y="543907"/>
                  </a:lnTo>
                  <a:lnTo>
                    <a:pt x="1347153" y="558521"/>
                  </a:lnTo>
                  <a:lnTo>
                    <a:pt x="1345248" y="573453"/>
                  </a:lnTo>
                  <a:lnTo>
                    <a:pt x="1342708" y="588067"/>
                  </a:lnTo>
                  <a:lnTo>
                    <a:pt x="1339851" y="602682"/>
                  </a:lnTo>
                  <a:lnTo>
                    <a:pt x="1336358" y="616660"/>
                  </a:lnTo>
                  <a:lnTo>
                    <a:pt x="1332866" y="631275"/>
                  </a:lnTo>
                  <a:lnTo>
                    <a:pt x="1328738" y="645254"/>
                  </a:lnTo>
                  <a:lnTo>
                    <a:pt x="1324293" y="658915"/>
                  </a:lnTo>
                  <a:lnTo>
                    <a:pt x="1319531" y="672576"/>
                  </a:lnTo>
                  <a:lnTo>
                    <a:pt x="1314133" y="685920"/>
                  </a:lnTo>
                  <a:lnTo>
                    <a:pt x="1308418" y="699263"/>
                  </a:lnTo>
                  <a:lnTo>
                    <a:pt x="1302386" y="712607"/>
                  </a:lnTo>
                  <a:lnTo>
                    <a:pt x="1296353" y="725315"/>
                  </a:lnTo>
                  <a:lnTo>
                    <a:pt x="1289368" y="738023"/>
                  </a:lnTo>
                  <a:lnTo>
                    <a:pt x="1282383" y="750413"/>
                  </a:lnTo>
                  <a:lnTo>
                    <a:pt x="1275081" y="762486"/>
                  </a:lnTo>
                  <a:lnTo>
                    <a:pt x="1267143" y="774559"/>
                  </a:lnTo>
                  <a:lnTo>
                    <a:pt x="1259206" y="786313"/>
                  </a:lnTo>
                  <a:lnTo>
                    <a:pt x="1250633" y="797751"/>
                  </a:lnTo>
                  <a:lnTo>
                    <a:pt x="1242061" y="809188"/>
                  </a:lnTo>
                  <a:lnTo>
                    <a:pt x="1232853" y="819990"/>
                  </a:lnTo>
                  <a:lnTo>
                    <a:pt x="1223963" y="830792"/>
                  </a:lnTo>
                  <a:lnTo>
                    <a:pt x="1214121" y="841276"/>
                  </a:lnTo>
                  <a:lnTo>
                    <a:pt x="1204278" y="851442"/>
                  </a:lnTo>
                  <a:lnTo>
                    <a:pt x="1193801" y="860974"/>
                  </a:lnTo>
                  <a:lnTo>
                    <a:pt x="1183323" y="870822"/>
                  </a:lnTo>
                  <a:lnTo>
                    <a:pt x="1172528" y="880036"/>
                  </a:lnTo>
                  <a:lnTo>
                    <a:pt x="1161733" y="889249"/>
                  </a:lnTo>
                  <a:lnTo>
                    <a:pt x="1150303" y="897827"/>
                  </a:lnTo>
                  <a:lnTo>
                    <a:pt x="1134746" y="909264"/>
                  </a:lnTo>
                  <a:lnTo>
                    <a:pt x="1118236" y="920066"/>
                  </a:lnTo>
                  <a:lnTo>
                    <a:pt x="1101408" y="929915"/>
                  </a:lnTo>
                  <a:lnTo>
                    <a:pt x="1084581" y="939446"/>
                  </a:lnTo>
                  <a:lnTo>
                    <a:pt x="1066801" y="948342"/>
                  </a:lnTo>
                  <a:lnTo>
                    <a:pt x="1048703" y="956602"/>
                  </a:lnTo>
                  <a:lnTo>
                    <a:pt x="1040131" y="960414"/>
                  </a:lnTo>
                  <a:lnTo>
                    <a:pt x="1030606" y="963909"/>
                  </a:lnTo>
                  <a:lnTo>
                    <a:pt x="1021398" y="967722"/>
                  </a:lnTo>
                  <a:lnTo>
                    <a:pt x="1011873" y="970899"/>
                  </a:lnTo>
                  <a:lnTo>
                    <a:pt x="1002348" y="973758"/>
                  </a:lnTo>
                  <a:lnTo>
                    <a:pt x="993141" y="976617"/>
                  </a:lnTo>
                  <a:lnTo>
                    <a:pt x="983616" y="979794"/>
                  </a:lnTo>
                  <a:lnTo>
                    <a:pt x="973773" y="982018"/>
                  </a:lnTo>
                  <a:lnTo>
                    <a:pt x="963931" y="984560"/>
                  </a:lnTo>
                  <a:lnTo>
                    <a:pt x="954088" y="986466"/>
                  </a:lnTo>
                  <a:lnTo>
                    <a:pt x="944246" y="988372"/>
                  </a:lnTo>
                  <a:lnTo>
                    <a:pt x="934403" y="990596"/>
                  </a:lnTo>
                  <a:lnTo>
                    <a:pt x="924561" y="991867"/>
                  </a:lnTo>
                  <a:lnTo>
                    <a:pt x="914401" y="993455"/>
                  </a:lnTo>
                  <a:lnTo>
                    <a:pt x="904241" y="994409"/>
                  </a:lnTo>
                  <a:lnTo>
                    <a:pt x="893763" y="995362"/>
                  </a:lnTo>
                  <a:lnTo>
                    <a:pt x="883603" y="995997"/>
                  </a:lnTo>
                  <a:lnTo>
                    <a:pt x="873126" y="996632"/>
                  </a:lnTo>
                  <a:lnTo>
                    <a:pt x="862648" y="996950"/>
                  </a:lnTo>
                  <a:lnTo>
                    <a:pt x="852171" y="996950"/>
                  </a:lnTo>
                  <a:lnTo>
                    <a:pt x="840423" y="996950"/>
                  </a:lnTo>
                  <a:lnTo>
                    <a:pt x="828358" y="996315"/>
                  </a:lnTo>
                  <a:lnTo>
                    <a:pt x="816293" y="995679"/>
                  </a:lnTo>
                  <a:lnTo>
                    <a:pt x="804546" y="994726"/>
                  </a:lnTo>
                  <a:lnTo>
                    <a:pt x="792798" y="993455"/>
                  </a:lnTo>
                  <a:lnTo>
                    <a:pt x="781368" y="992185"/>
                  </a:lnTo>
                  <a:lnTo>
                    <a:pt x="769621" y="990278"/>
                  </a:lnTo>
                  <a:lnTo>
                    <a:pt x="758191" y="988054"/>
                  </a:lnTo>
                  <a:lnTo>
                    <a:pt x="746761" y="985831"/>
                  </a:lnTo>
                  <a:lnTo>
                    <a:pt x="735331" y="983289"/>
                  </a:lnTo>
                  <a:lnTo>
                    <a:pt x="724218" y="980430"/>
                  </a:lnTo>
                  <a:lnTo>
                    <a:pt x="713106" y="977253"/>
                  </a:lnTo>
                  <a:lnTo>
                    <a:pt x="702311" y="973758"/>
                  </a:lnTo>
                  <a:lnTo>
                    <a:pt x="691198" y="970263"/>
                  </a:lnTo>
                  <a:lnTo>
                    <a:pt x="680721" y="966768"/>
                  </a:lnTo>
                  <a:lnTo>
                    <a:pt x="670243" y="962321"/>
                  </a:lnTo>
                  <a:lnTo>
                    <a:pt x="659448" y="958190"/>
                  </a:lnTo>
                  <a:lnTo>
                    <a:pt x="648971" y="953425"/>
                  </a:lnTo>
                  <a:lnTo>
                    <a:pt x="638811" y="948659"/>
                  </a:lnTo>
                  <a:lnTo>
                    <a:pt x="628651" y="943894"/>
                  </a:lnTo>
                  <a:lnTo>
                    <a:pt x="618491" y="938493"/>
                  </a:lnTo>
                  <a:lnTo>
                    <a:pt x="608648" y="933410"/>
                  </a:lnTo>
                  <a:lnTo>
                    <a:pt x="599123" y="927373"/>
                  </a:lnTo>
                  <a:lnTo>
                    <a:pt x="589281" y="921655"/>
                  </a:lnTo>
                  <a:lnTo>
                    <a:pt x="579756" y="915618"/>
                  </a:lnTo>
                  <a:lnTo>
                    <a:pt x="570548" y="909264"/>
                  </a:lnTo>
                  <a:lnTo>
                    <a:pt x="561023" y="902910"/>
                  </a:lnTo>
                  <a:lnTo>
                    <a:pt x="552133" y="895921"/>
                  </a:lnTo>
                  <a:lnTo>
                    <a:pt x="543561" y="889249"/>
                  </a:lnTo>
                  <a:lnTo>
                    <a:pt x="534671" y="881942"/>
                  </a:lnTo>
                  <a:lnTo>
                    <a:pt x="526098" y="874952"/>
                  </a:lnTo>
                  <a:lnTo>
                    <a:pt x="517526" y="867328"/>
                  </a:lnTo>
                  <a:lnTo>
                    <a:pt x="508318" y="858750"/>
                  </a:lnTo>
                  <a:lnTo>
                    <a:pt x="499428" y="849854"/>
                  </a:lnTo>
                  <a:lnTo>
                    <a:pt x="490538" y="840958"/>
                  </a:lnTo>
                  <a:lnTo>
                    <a:pt x="481648" y="831427"/>
                  </a:lnTo>
                  <a:lnTo>
                    <a:pt x="473711" y="821896"/>
                  </a:lnTo>
                  <a:lnTo>
                    <a:pt x="465456" y="812047"/>
                  </a:lnTo>
                  <a:lnTo>
                    <a:pt x="457518" y="801881"/>
                  </a:lnTo>
                  <a:lnTo>
                    <a:pt x="449898" y="791714"/>
                  </a:lnTo>
                  <a:lnTo>
                    <a:pt x="442596" y="781548"/>
                  </a:lnTo>
                  <a:lnTo>
                    <a:pt x="435293" y="770746"/>
                  </a:lnTo>
                  <a:lnTo>
                    <a:pt x="428626" y="759944"/>
                  </a:lnTo>
                  <a:lnTo>
                    <a:pt x="421958" y="749142"/>
                  </a:lnTo>
                  <a:lnTo>
                    <a:pt x="415608" y="738023"/>
                  </a:lnTo>
                  <a:lnTo>
                    <a:pt x="409576" y="726585"/>
                  </a:lnTo>
                  <a:lnTo>
                    <a:pt x="403861" y="715148"/>
                  </a:lnTo>
                  <a:lnTo>
                    <a:pt x="398463" y="703393"/>
                  </a:lnTo>
                  <a:lnTo>
                    <a:pt x="393383" y="691638"/>
                  </a:lnTo>
                  <a:lnTo>
                    <a:pt x="388303" y="679566"/>
                  </a:lnTo>
                  <a:lnTo>
                    <a:pt x="383858" y="667493"/>
                  </a:lnTo>
                  <a:lnTo>
                    <a:pt x="379731" y="655420"/>
                  </a:lnTo>
                  <a:lnTo>
                    <a:pt x="375603" y="643030"/>
                  </a:lnTo>
                  <a:lnTo>
                    <a:pt x="372111" y="630322"/>
                  </a:lnTo>
                  <a:lnTo>
                    <a:pt x="368936" y="617614"/>
                  </a:lnTo>
                  <a:lnTo>
                    <a:pt x="365443" y="604588"/>
                  </a:lnTo>
                  <a:lnTo>
                    <a:pt x="362903" y="591880"/>
                  </a:lnTo>
                  <a:lnTo>
                    <a:pt x="360681" y="578854"/>
                  </a:lnTo>
                  <a:lnTo>
                    <a:pt x="358776" y="565828"/>
                  </a:lnTo>
                  <a:lnTo>
                    <a:pt x="357188" y="552485"/>
                  </a:lnTo>
                  <a:lnTo>
                    <a:pt x="355601" y="539141"/>
                  </a:lnTo>
                  <a:lnTo>
                    <a:pt x="354648" y="525480"/>
                  </a:lnTo>
                  <a:lnTo>
                    <a:pt x="354331" y="511819"/>
                  </a:lnTo>
                  <a:lnTo>
                    <a:pt x="354013" y="498475"/>
                  </a:lnTo>
                  <a:lnTo>
                    <a:pt x="354331" y="485449"/>
                  </a:lnTo>
                  <a:lnTo>
                    <a:pt x="354648" y="472741"/>
                  </a:lnTo>
                  <a:lnTo>
                    <a:pt x="355601" y="460033"/>
                  </a:lnTo>
                  <a:lnTo>
                    <a:pt x="356871" y="447643"/>
                  </a:lnTo>
                  <a:lnTo>
                    <a:pt x="358141" y="434935"/>
                  </a:lnTo>
                  <a:lnTo>
                    <a:pt x="360046" y="422544"/>
                  </a:lnTo>
                  <a:lnTo>
                    <a:pt x="361951" y="410472"/>
                  </a:lnTo>
                  <a:lnTo>
                    <a:pt x="364173" y="397763"/>
                  </a:lnTo>
                  <a:lnTo>
                    <a:pt x="366713" y="385691"/>
                  </a:lnTo>
                  <a:lnTo>
                    <a:pt x="369888" y="373936"/>
                  </a:lnTo>
                  <a:lnTo>
                    <a:pt x="373063" y="361863"/>
                  </a:lnTo>
                  <a:lnTo>
                    <a:pt x="376556" y="350108"/>
                  </a:lnTo>
                  <a:lnTo>
                    <a:pt x="380683" y="338671"/>
                  </a:lnTo>
                  <a:lnTo>
                    <a:pt x="384493" y="326916"/>
                  </a:lnTo>
                  <a:lnTo>
                    <a:pt x="388621" y="315796"/>
                  </a:lnTo>
                  <a:lnTo>
                    <a:pt x="393383" y="304359"/>
                  </a:lnTo>
                  <a:lnTo>
                    <a:pt x="398146" y="293239"/>
                  </a:lnTo>
                  <a:lnTo>
                    <a:pt x="403543" y="282755"/>
                  </a:lnTo>
                  <a:lnTo>
                    <a:pt x="408623" y="271636"/>
                  </a:lnTo>
                  <a:lnTo>
                    <a:pt x="414656" y="261151"/>
                  </a:lnTo>
                  <a:lnTo>
                    <a:pt x="420371" y="250667"/>
                  </a:lnTo>
                  <a:lnTo>
                    <a:pt x="426721" y="240183"/>
                  </a:lnTo>
                  <a:lnTo>
                    <a:pt x="432753" y="230017"/>
                  </a:lnTo>
                  <a:lnTo>
                    <a:pt x="439421" y="219850"/>
                  </a:lnTo>
                  <a:lnTo>
                    <a:pt x="446088" y="210001"/>
                  </a:lnTo>
                  <a:lnTo>
                    <a:pt x="453391" y="200153"/>
                  </a:lnTo>
                  <a:lnTo>
                    <a:pt x="460693" y="190939"/>
                  </a:lnTo>
                  <a:lnTo>
                    <a:pt x="467996" y="181408"/>
                  </a:lnTo>
                  <a:lnTo>
                    <a:pt x="475933" y="172195"/>
                  </a:lnTo>
                  <a:lnTo>
                    <a:pt x="483871" y="163299"/>
                  </a:lnTo>
                  <a:lnTo>
                    <a:pt x="491808" y="154403"/>
                  </a:lnTo>
                  <a:lnTo>
                    <a:pt x="500381" y="146143"/>
                  </a:lnTo>
                  <a:lnTo>
                    <a:pt x="508953" y="137565"/>
                  </a:lnTo>
                  <a:lnTo>
                    <a:pt x="517526" y="129305"/>
                  </a:lnTo>
                  <a:lnTo>
                    <a:pt x="526416" y="121680"/>
                  </a:lnTo>
                  <a:lnTo>
                    <a:pt x="535623" y="113738"/>
                  </a:lnTo>
                  <a:lnTo>
                    <a:pt x="545148" y="106113"/>
                  </a:lnTo>
                  <a:lnTo>
                    <a:pt x="554673" y="99123"/>
                  </a:lnTo>
                  <a:lnTo>
                    <a:pt x="564516" y="92134"/>
                  </a:lnTo>
                  <a:lnTo>
                    <a:pt x="574041" y="85462"/>
                  </a:lnTo>
                  <a:lnTo>
                    <a:pt x="584201" y="78473"/>
                  </a:lnTo>
                  <a:lnTo>
                    <a:pt x="594361" y="72119"/>
                  </a:lnTo>
                  <a:lnTo>
                    <a:pt x="604838" y="66082"/>
                  </a:lnTo>
                  <a:lnTo>
                    <a:pt x="615316" y="60046"/>
                  </a:lnTo>
                  <a:lnTo>
                    <a:pt x="625793" y="54645"/>
                  </a:lnTo>
                  <a:lnTo>
                    <a:pt x="636906" y="48926"/>
                  </a:lnTo>
                  <a:lnTo>
                    <a:pt x="647701" y="44161"/>
                  </a:lnTo>
                  <a:lnTo>
                    <a:pt x="658813" y="39395"/>
                  </a:lnTo>
                  <a:lnTo>
                    <a:pt x="670243" y="34630"/>
                  </a:lnTo>
                  <a:lnTo>
                    <a:pt x="681356" y="30182"/>
                  </a:lnTo>
                  <a:lnTo>
                    <a:pt x="693103" y="26052"/>
                  </a:lnTo>
                  <a:lnTo>
                    <a:pt x="704533" y="22239"/>
                  </a:lnTo>
                  <a:lnTo>
                    <a:pt x="716281" y="19062"/>
                  </a:lnTo>
                  <a:lnTo>
                    <a:pt x="728346" y="15568"/>
                  </a:lnTo>
                  <a:lnTo>
                    <a:pt x="740093" y="12708"/>
                  </a:lnTo>
                  <a:lnTo>
                    <a:pt x="752158" y="10167"/>
                  </a:lnTo>
                  <a:lnTo>
                    <a:pt x="764541" y="7625"/>
                  </a:lnTo>
                  <a:lnTo>
                    <a:pt x="776606" y="5719"/>
                  </a:lnTo>
                  <a:lnTo>
                    <a:pt x="788988" y="3813"/>
                  </a:lnTo>
                  <a:lnTo>
                    <a:pt x="801688" y="2542"/>
                  </a:lnTo>
                  <a:lnTo>
                    <a:pt x="814071" y="1271"/>
                  </a:lnTo>
                  <a:lnTo>
                    <a:pt x="826771" y="636"/>
                  </a:lnTo>
                  <a:lnTo>
                    <a:pt x="839471" y="0"/>
                  </a:lnTo>
                  <a:close/>
                </a:path>
              </a:pathLst>
            </a:custGeom>
            <a:solidFill>
              <a:srgbClr val="007DC5"/>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微软雅黑" pitchFamily="34" charset="-122"/>
                <a:ea typeface="微软雅黑" pitchFamily="34" charset="-122"/>
              </a:endParaRPr>
            </a:p>
          </p:txBody>
        </p:sp>
      </p:gr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smtClean="0">
                <a:solidFill>
                  <a:schemeClr val="bg1"/>
                </a:solidFill>
                <a:latin typeface="微软雅黑" pitchFamily="34" charset="-122"/>
                <a:ea typeface="微软雅黑" pitchFamily="34" charset="-122"/>
                <a:sym typeface="Arial" pitchFamily="34" charset="0"/>
              </a:rPr>
              <a:t>工作存在不足</a:t>
            </a: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653442993"/>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par>
                                <p:cTn id="8" presetID="53" presetClass="entr" presetSubtype="528" fill="hold" nodeType="withEffect">
                                  <p:stCondLst>
                                    <p:cond delay="200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fltVal val="0.5"/>
                                          </p:val>
                                        </p:tav>
                                        <p:tav tm="100000">
                                          <p:val>
                                            <p:strVal val="#ppt_x"/>
                                          </p:val>
                                        </p:tav>
                                      </p:tavLst>
                                    </p:anim>
                                    <p:anim calcmode="lin" valueType="num">
                                      <p:cBhvr>
                                        <p:cTn id="14" dur="1000" fill="hold"/>
                                        <p:tgtEl>
                                          <p:spTgt spid="7"/>
                                        </p:tgtEl>
                                        <p:attrNameLst>
                                          <p:attrName>ppt_y</p:attrName>
                                        </p:attrNameLst>
                                      </p:cBhvr>
                                      <p:tavLst>
                                        <p:tav tm="0">
                                          <p:val>
                                            <p:fltVal val="0.5"/>
                                          </p:val>
                                        </p:tav>
                                        <p:tav tm="100000">
                                          <p:val>
                                            <p:strVal val="#ppt_y"/>
                                          </p:val>
                                        </p:tav>
                                      </p:tavLst>
                                    </p:anim>
                                  </p:childTnLst>
                                </p:cTn>
                              </p:par>
                            </p:childTnLst>
                          </p:cTn>
                        </p:par>
                        <p:par>
                          <p:cTn id="15" fill="hold">
                            <p:stCondLst>
                              <p:cond delay="3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p:cTn id="18"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0">
                                            <p:txEl>
                                              <p:pRg st="0" end="0"/>
                                            </p:txEl>
                                          </p:spTgt>
                                        </p:tgtEl>
                                      </p:cBhvr>
                                    </p:animEffect>
                                  </p:childTnLst>
                                </p:cTn>
                              </p:par>
                            </p:childTnLst>
                          </p:cTn>
                        </p:par>
                        <p:par>
                          <p:cTn id="23" fill="hold">
                            <p:stCondLst>
                              <p:cond delay="45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5000"/>
                            </p:stCondLst>
                            <p:childTnLst>
                              <p:par>
                                <p:cTn id="30" presetID="53" presetClass="entr" presetSubtype="16" fill="hold" nodeType="after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 calcmode="lin" valueType="num">
                                      <p:cBhvr>
                                        <p:cTn id="32"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3"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4"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63958" y="2578998"/>
            <a:ext cx="968008" cy="796010"/>
            <a:chOff x="836634" y="3249217"/>
            <a:chExt cx="1219758" cy="1003027"/>
          </a:xfrm>
        </p:grpSpPr>
        <p:sp>
          <p:nvSpPr>
            <p:cNvPr id="115" name="Shape 7625"/>
            <p:cNvSpPr/>
            <p:nvPr/>
          </p:nvSpPr>
          <p:spPr>
            <a:xfrm flipH="1">
              <a:off x="1739200" y="3609927"/>
              <a:ext cx="317192" cy="1"/>
            </a:xfrm>
            <a:prstGeom prst="line">
              <a:avLst/>
            </a:prstGeom>
            <a:ln w="12700">
              <a:solidFill>
                <a:schemeClr val="bg2"/>
              </a:solidFill>
              <a:prstDash val="dash"/>
              <a:miter lim="400000"/>
              <a:head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18" name="Group 7631"/>
            <p:cNvGrpSpPr/>
            <p:nvPr/>
          </p:nvGrpSpPr>
          <p:grpSpPr>
            <a:xfrm>
              <a:off x="836634" y="3249217"/>
              <a:ext cx="1082852" cy="1003027"/>
              <a:chOff x="-160768" y="0"/>
              <a:chExt cx="1182803" cy="1123722"/>
            </a:xfrm>
          </p:grpSpPr>
          <p:sp>
            <p:nvSpPr>
              <p:cNvPr id="119" name="Shape 7628"/>
              <p:cNvSpPr/>
              <p:nvPr/>
            </p:nvSpPr>
            <p:spPr>
              <a:xfrm>
                <a:off x="31614" y="0"/>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70C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20" name="Shape 7629"/>
              <p:cNvSpPr/>
              <p:nvPr/>
            </p:nvSpPr>
            <p:spPr>
              <a:xfrm>
                <a:off x="-160768" y="813306"/>
                <a:ext cx="1182803"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sp>
            <p:nvSpPr>
              <p:cNvPr id="121" name="Shape 7630"/>
              <p:cNvSpPr/>
              <p:nvPr/>
            </p:nvSpPr>
            <p:spPr>
              <a:xfrm>
                <a:off x="251674" y="236859"/>
                <a:ext cx="345221" cy="334510"/>
              </a:xfrm>
              <a:custGeom>
                <a:avLst/>
                <a:gdLst/>
                <a:ahLst/>
                <a:cxnLst>
                  <a:cxn ang="0">
                    <a:pos x="wd2" y="hd2"/>
                  </a:cxn>
                  <a:cxn ang="5400000">
                    <a:pos x="wd2" y="hd2"/>
                  </a:cxn>
                  <a:cxn ang="10800000">
                    <a:pos x="wd2" y="hd2"/>
                  </a:cxn>
                  <a:cxn ang="16200000">
                    <a:pos x="wd2" y="hd2"/>
                  </a:cxn>
                </a:cxnLst>
                <a:rect l="0" t="0" r="r" b="b"/>
                <a:pathLst>
                  <a:path w="21388" h="21600" extrusionOk="0">
                    <a:moveTo>
                      <a:pt x="21306" y="8051"/>
                    </a:moveTo>
                    <a:cubicBezTo>
                      <a:pt x="21133" y="7495"/>
                      <a:pt x="20646" y="7085"/>
                      <a:pt x="20081" y="7004"/>
                    </a:cubicBezTo>
                    <a:cubicBezTo>
                      <a:pt x="14509" y="6136"/>
                      <a:pt x="14509" y="6136"/>
                      <a:pt x="14509" y="6136"/>
                    </a:cubicBezTo>
                    <a:cubicBezTo>
                      <a:pt x="12091" y="900"/>
                      <a:pt x="12091" y="900"/>
                      <a:pt x="12091" y="900"/>
                    </a:cubicBezTo>
                    <a:cubicBezTo>
                      <a:pt x="11840" y="344"/>
                      <a:pt x="11291" y="0"/>
                      <a:pt x="10694" y="0"/>
                    </a:cubicBezTo>
                    <a:cubicBezTo>
                      <a:pt x="10097" y="0"/>
                      <a:pt x="9548" y="344"/>
                      <a:pt x="9297" y="900"/>
                    </a:cubicBezTo>
                    <a:cubicBezTo>
                      <a:pt x="6879" y="6136"/>
                      <a:pt x="6879" y="6136"/>
                      <a:pt x="6879" y="6136"/>
                    </a:cubicBezTo>
                    <a:cubicBezTo>
                      <a:pt x="1322" y="7004"/>
                      <a:pt x="1322" y="7004"/>
                      <a:pt x="1322" y="7004"/>
                    </a:cubicBezTo>
                    <a:cubicBezTo>
                      <a:pt x="742" y="7085"/>
                      <a:pt x="271" y="7495"/>
                      <a:pt x="82" y="8051"/>
                    </a:cubicBezTo>
                    <a:cubicBezTo>
                      <a:pt x="-106" y="8607"/>
                      <a:pt x="35" y="9229"/>
                      <a:pt x="443" y="9638"/>
                    </a:cubicBezTo>
                    <a:cubicBezTo>
                      <a:pt x="4525" y="13893"/>
                      <a:pt x="4525" y="13893"/>
                      <a:pt x="4525" y="13893"/>
                    </a:cubicBezTo>
                    <a:cubicBezTo>
                      <a:pt x="3583" y="19784"/>
                      <a:pt x="3583" y="19784"/>
                      <a:pt x="3583" y="19784"/>
                    </a:cubicBezTo>
                    <a:cubicBezTo>
                      <a:pt x="3473" y="20373"/>
                      <a:pt x="3724" y="20962"/>
                      <a:pt x="4211" y="21305"/>
                    </a:cubicBezTo>
                    <a:cubicBezTo>
                      <a:pt x="4478" y="21502"/>
                      <a:pt x="4792" y="21600"/>
                      <a:pt x="5106" y="21600"/>
                    </a:cubicBezTo>
                    <a:cubicBezTo>
                      <a:pt x="5357" y="21600"/>
                      <a:pt x="5608" y="21535"/>
                      <a:pt x="5843" y="21404"/>
                    </a:cubicBezTo>
                    <a:cubicBezTo>
                      <a:pt x="10694" y="18687"/>
                      <a:pt x="10694" y="18687"/>
                      <a:pt x="10694" y="18687"/>
                    </a:cubicBezTo>
                    <a:cubicBezTo>
                      <a:pt x="15545" y="21404"/>
                      <a:pt x="15545" y="21404"/>
                      <a:pt x="15545" y="21404"/>
                    </a:cubicBezTo>
                    <a:cubicBezTo>
                      <a:pt x="15780" y="21535"/>
                      <a:pt x="16047" y="21600"/>
                      <a:pt x="16298" y="21600"/>
                    </a:cubicBezTo>
                    <a:cubicBezTo>
                      <a:pt x="16612" y="21600"/>
                      <a:pt x="16926" y="21502"/>
                      <a:pt x="17193" y="21305"/>
                    </a:cubicBezTo>
                    <a:cubicBezTo>
                      <a:pt x="17664" y="20962"/>
                      <a:pt x="17915" y="20373"/>
                      <a:pt x="17821" y="19784"/>
                    </a:cubicBezTo>
                    <a:cubicBezTo>
                      <a:pt x="16879" y="13893"/>
                      <a:pt x="16879" y="13893"/>
                      <a:pt x="16879" y="13893"/>
                    </a:cubicBezTo>
                    <a:cubicBezTo>
                      <a:pt x="20960" y="9638"/>
                      <a:pt x="20960" y="9638"/>
                      <a:pt x="20960" y="9638"/>
                    </a:cubicBezTo>
                    <a:cubicBezTo>
                      <a:pt x="21353" y="9229"/>
                      <a:pt x="21494" y="8607"/>
                      <a:pt x="21306" y="8051"/>
                    </a:cubicBezTo>
                    <a:close/>
                    <a:moveTo>
                      <a:pt x="15764" y="12796"/>
                    </a:moveTo>
                    <a:cubicBezTo>
                      <a:pt x="15435" y="13156"/>
                      <a:pt x="15278" y="13647"/>
                      <a:pt x="15356" y="14138"/>
                    </a:cubicBezTo>
                    <a:cubicBezTo>
                      <a:pt x="16298" y="20029"/>
                      <a:pt x="16298" y="20029"/>
                      <a:pt x="16298" y="20029"/>
                    </a:cubicBezTo>
                    <a:cubicBezTo>
                      <a:pt x="11447" y="17313"/>
                      <a:pt x="11447" y="17313"/>
                      <a:pt x="11447" y="17313"/>
                    </a:cubicBezTo>
                    <a:cubicBezTo>
                      <a:pt x="11212" y="17182"/>
                      <a:pt x="10961" y="17116"/>
                      <a:pt x="10694" y="17116"/>
                    </a:cubicBezTo>
                    <a:cubicBezTo>
                      <a:pt x="10443" y="17116"/>
                      <a:pt x="10192" y="17182"/>
                      <a:pt x="9956" y="17313"/>
                    </a:cubicBezTo>
                    <a:cubicBezTo>
                      <a:pt x="5106" y="20029"/>
                      <a:pt x="5106" y="20029"/>
                      <a:pt x="5106" y="20029"/>
                    </a:cubicBezTo>
                    <a:cubicBezTo>
                      <a:pt x="6047" y="14138"/>
                      <a:pt x="6047" y="14138"/>
                      <a:pt x="6047" y="14138"/>
                    </a:cubicBezTo>
                    <a:cubicBezTo>
                      <a:pt x="6126" y="13647"/>
                      <a:pt x="5969" y="13156"/>
                      <a:pt x="5624" y="12796"/>
                    </a:cubicBezTo>
                    <a:cubicBezTo>
                      <a:pt x="1542" y="8558"/>
                      <a:pt x="1542" y="8558"/>
                      <a:pt x="1542" y="8558"/>
                    </a:cubicBezTo>
                    <a:cubicBezTo>
                      <a:pt x="7115" y="7691"/>
                      <a:pt x="7115" y="7691"/>
                      <a:pt x="7115" y="7691"/>
                    </a:cubicBezTo>
                    <a:cubicBezTo>
                      <a:pt x="7617" y="7609"/>
                      <a:pt x="8057" y="7282"/>
                      <a:pt x="8277" y="6807"/>
                    </a:cubicBezTo>
                    <a:cubicBezTo>
                      <a:pt x="10694" y="1571"/>
                      <a:pt x="10694" y="1571"/>
                      <a:pt x="10694" y="1571"/>
                    </a:cubicBezTo>
                    <a:cubicBezTo>
                      <a:pt x="13111" y="6807"/>
                      <a:pt x="13111" y="6807"/>
                      <a:pt x="13111" y="6807"/>
                    </a:cubicBezTo>
                    <a:cubicBezTo>
                      <a:pt x="13331" y="7282"/>
                      <a:pt x="13771" y="7609"/>
                      <a:pt x="14289" y="7691"/>
                    </a:cubicBezTo>
                    <a:cubicBezTo>
                      <a:pt x="19846" y="8558"/>
                      <a:pt x="19846" y="8558"/>
                      <a:pt x="19846" y="8558"/>
                    </a:cubicBezTo>
                    <a:lnTo>
                      <a:pt x="15764" y="12796"/>
                    </a:ln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nvGrpSpPr>
          <p:cNvPr id="15" name="组合 14"/>
          <p:cNvGrpSpPr/>
          <p:nvPr/>
        </p:nvGrpSpPr>
        <p:grpSpPr>
          <a:xfrm>
            <a:off x="2001156" y="1392238"/>
            <a:ext cx="859358" cy="1193821"/>
            <a:chOff x="2521594" y="1753819"/>
            <a:chExt cx="1082850" cy="1504297"/>
          </a:xfrm>
        </p:grpSpPr>
        <p:sp>
          <p:nvSpPr>
            <p:cNvPr id="107" name="Shape 7617"/>
            <p:cNvSpPr/>
            <p:nvPr/>
          </p:nvSpPr>
          <p:spPr>
            <a:xfrm flipV="1">
              <a:off x="3057201" y="2715666"/>
              <a:ext cx="1" cy="542450"/>
            </a:xfrm>
            <a:prstGeom prst="line">
              <a:avLst/>
            </a:prstGeom>
            <a:ln w="12700">
              <a:solidFill>
                <a:schemeClr val="bg2"/>
              </a:solidFill>
              <a:prstDash val="dash"/>
              <a:miter lim="400000"/>
              <a:head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22" name="Group 7638"/>
            <p:cNvGrpSpPr/>
            <p:nvPr/>
          </p:nvGrpSpPr>
          <p:grpSpPr>
            <a:xfrm>
              <a:off x="2521594" y="1753819"/>
              <a:ext cx="1082850" cy="975375"/>
              <a:chOff x="66907" y="0"/>
              <a:chExt cx="1182801" cy="1092742"/>
            </a:xfrm>
          </p:grpSpPr>
          <p:sp>
            <p:nvSpPr>
              <p:cNvPr id="123" name="Shape 7632"/>
              <p:cNvSpPr/>
              <p:nvPr/>
            </p:nvSpPr>
            <p:spPr>
              <a:xfrm>
                <a:off x="255205" y="299245"/>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70C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24" name="Shape 7633"/>
              <p:cNvSpPr/>
              <p:nvPr/>
            </p:nvSpPr>
            <p:spPr>
              <a:xfrm>
                <a:off x="66907" y="0"/>
                <a:ext cx="1182801"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latin typeface="+mn-ea"/>
                    <a:ea typeface="+mn-ea"/>
                  </a:rPr>
                  <a:t>输入您的文字</a:t>
                </a:r>
                <a:endParaRPr sz="1032" dirty="0">
                  <a:solidFill>
                    <a:schemeClr val="bg2"/>
                  </a:solidFill>
                  <a:latin typeface="+mn-ea"/>
                  <a:ea typeface="+mn-ea"/>
                </a:endParaRPr>
              </a:p>
            </p:txBody>
          </p:sp>
          <p:grpSp>
            <p:nvGrpSpPr>
              <p:cNvPr id="125" name="Group 7637"/>
              <p:cNvGrpSpPr/>
              <p:nvPr/>
            </p:nvGrpSpPr>
            <p:grpSpPr>
              <a:xfrm>
                <a:off x="450246" y="507734"/>
                <a:ext cx="403414" cy="403414"/>
                <a:chOff x="0" y="0"/>
                <a:chExt cx="403412" cy="403412"/>
              </a:xfrm>
            </p:grpSpPr>
            <p:sp>
              <p:nvSpPr>
                <p:cNvPr id="126" name="Shape 7634"/>
                <p:cNvSpPr/>
                <p:nvPr/>
              </p:nvSpPr>
              <p:spPr>
                <a:xfrm>
                  <a:off x="0" y="0"/>
                  <a:ext cx="403413" cy="403413"/>
                </a:xfrm>
                <a:custGeom>
                  <a:avLst/>
                  <a:gdLst/>
                  <a:ahLst/>
                  <a:cxnLst>
                    <a:cxn ang="0">
                      <a:pos x="wd2" y="hd2"/>
                    </a:cxn>
                    <a:cxn ang="5400000">
                      <a:pos x="wd2" y="hd2"/>
                    </a:cxn>
                    <a:cxn ang="10800000">
                      <a:pos x="wd2" y="hd2"/>
                    </a:cxn>
                    <a:cxn ang="16200000">
                      <a:pos x="wd2" y="hd2"/>
                    </a:cxn>
                  </a:cxnLst>
                  <a:rect l="0" t="0" r="r" b="b"/>
                  <a:pathLst>
                    <a:path w="21600" h="21600" extrusionOk="0">
                      <a:moveTo>
                        <a:pt x="20517" y="8560"/>
                      </a:moveTo>
                      <a:cubicBezTo>
                        <a:pt x="18440" y="8145"/>
                        <a:pt x="18440" y="8145"/>
                        <a:pt x="18440" y="8145"/>
                      </a:cubicBezTo>
                      <a:cubicBezTo>
                        <a:pt x="18336" y="7848"/>
                        <a:pt x="18218" y="7551"/>
                        <a:pt x="18084" y="7269"/>
                      </a:cubicBezTo>
                      <a:cubicBezTo>
                        <a:pt x="19256" y="5519"/>
                        <a:pt x="19256" y="5519"/>
                        <a:pt x="19256" y="5519"/>
                      </a:cubicBezTo>
                      <a:cubicBezTo>
                        <a:pt x="19612" y="4985"/>
                        <a:pt x="19538" y="4273"/>
                        <a:pt x="19093" y="3813"/>
                      </a:cubicBezTo>
                      <a:cubicBezTo>
                        <a:pt x="17787" y="2507"/>
                        <a:pt x="17787" y="2507"/>
                        <a:pt x="17787" y="2507"/>
                      </a:cubicBezTo>
                      <a:cubicBezTo>
                        <a:pt x="17520" y="2255"/>
                        <a:pt x="17179" y="2121"/>
                        <a:pt x="16838" y="2121"/>
                      </a:cubicBezTo>
                      <a:cubicBezTo>
                        <a:pt x="16571" y="2121"/>
                        <a:pt x="16319" y="2196"/>
                        <a:pt x="16081" y="2344"/>
                      </a:cubicBezTo>
                      <a:cubicBezTo>
                        <a:pt x="14331" y="3516"/>
                        <a:pt x="14331" y="3516"/>
                        <a:pt x="14331" y="3516"/>
                      </a:cubicBezTo>
                      <a:cubicBezTo>
                        <a:pt x="14049" y="3382"/>
                        <a:pt x="13752" y="3264"/>
                        <a:pt x="13455" y="3160"/>
                      </a:cubicBezTo>
                      <a:cubicBezTo>
                        <a:pt x="13040" y="1083"/>
                        <a:pt x="13040" y="1083"/>
                        <a:pt x="13040" y="1083"/>
                      </a:cubicBezTo>
                      <a:cubicBezTo>
                        <a:pt x="12921" y="460"/>
                        <a:pt x="12358" y="0"/>
                        <a:pt x="11720" y="0"/>
                      </a:cubicBezTo>
                      <a:cubicBezTo>
                        <a:pt x="9880" y="0"/>
                        <a:pt x="9880" y="0"/>
                        <a:pt x="9880" y="0"/>
                      </a:cubicBezTo>
                      <a:cubicBezTo>
                        <a:pt x="9242" y="0"/>
                        <a:pt x="8679" y="460"/>
                        <a:pt x="8560" y="1083"/>
                      </a:cubicBezTo>
                      <a:cubicBezTo>
                        <a:pt x="8145" y="3160"/>
                        <a:pt x="8145" y="3160"/>
                        <a:pt x="8145" y="3160"/>
                      </a:cubicBezTo>
                      <a:cubicBezTo>
                        <a:pt x="7848" y="3264"/>
                        <a:pt x="7551" y="3382"/>
                        <a:pt x="7269" y="3516"/>
                      </a:cubicBezTo>
                      <a:cubicBezTo>
                        <a:pt x="5519" y="2344"/>
                        <a:pt x="5519" y="2344"/>
                        <a:pt x="5519" y="2344"/>
                      </a:cubicBezTo>
                      <a:cubicBezTo>
                        <a:pt x="5281" y="2196"/>
                        <a:pt x="5029" y="2121"/>
                        <a:pt x="4762" y="2121"/>
                      </a:cubicBezTo>
                      <a:cubicBezTo>
                        <a:pt x="4421" y="2121"/>
                        <a:pt x="4080" y="2255"/>
                        <a:pt x="3813" y="2507"/>
                      </a:cubicBezTo>
                      <a:cubicBezTo>
                        <a:pt x="2507" y="3813"/>
                        <a:pt x="2507" y="3813"/>
                        <a:pt x="2507" y="3813"/>
                      </a:cubicBezTo>
                      <a:cubicBezTo>
                        <a:pt x="2062" y="4273"/>
                        <a:pt x="1988" y="4985"/>
                        <a:pt x="2344" y="5519"/>
                      </a:cubicBezTo>
                      <a:cubicBezTo>
                        <a:pt x="3516" y="7269"/>
                        <a:pt x="3516" y="7269"/>
                        <a:pt x="3516" y="7269"/>
                      </a:cubicBezTo>
                      <a:cubicBezTo>
                        <a:pt x="3382" y="7551"/>
                        <a:pt x="3264" y="7848"/>
                        <a:pt x="3160" y="8145"/>
                      </a:cubicBezTo>
                      <a:cubicBezTo>
                        <a:pt x="1083" y="8560"/>
                        <a:pt x="1083" y="8560"/>
                        <a:pt x="1083" y="8560"/>
                      </a:cubicBezTo>
                      <a:cubicBezTo>
                        <a:pt x="460" y="8679"/>
                        <a:pt x="0" y="9242"/>
                        <a:pt x="0" y="9880"/>
                      </a:cubicBezTo>
                      <a:cubicBezTo>
                        <a:pt x="0" y="11720"/>
                        <a:pt x="0" y="11720"/>
                        <a:pt x="0" y="11720"/>
                      </a:cubicBezTo>
                      <a:cubicBezTo>
                        <a:pt x="0" y="12358"/>
                        <a:pt x="460" y="12921"/>
                        <a:pt x="1083" y="13040"/>
                      </a:cubicBezTo>
                      <a:cubicBezTo>
                        <a:pt x="3160" y="13455"/>
                        <a:pt x="3160" y="13455"/>
                        <a:pt x="3160" y="13455"/>
                      </a:cubicBezTo>
                      <a:cubicBezTo>
                        <a:pt x="3264" y="13752"/>
                        <a:pt x="3382" y="14049"/>
                        <a:pt x="3516" y="14331"/>
                      </a:cubicBezTo>
                      <a:cubicBezTo>
                        <a:pt x="2344" y="16081"/>
                        <a:pt x="2344" y="16081"/>
                        <a:pt x="2344" y="16081"/>
                      </a:cubicBezTo>
                      <a:cubicBezTo>
                        <a:pt x="1988" y="16615"/>
                        <a:pt x="2062" y="17327"/>
                        <a:pt x="2507" y="17787"/>
                      </a:cubicBezTo>
                      <a:cubicBezTo>
                        <a:pt x="3813" y="19093"/>
                        <a:pt x="3813" y="19093"/>
                        <a:pt x="3813" y="19093"/>
                      </a:cubicBezTo>
                      <a:cubicBezTo>
                        <a:pt x="4080" y="19345"/>
                        <a:pt x="4421" y="19479"/>
                        <a:pt x="4762" y="19479"/>
                      </a:cubicBezTo>
                      <a:cubicBezTo>
                        <a:pt x="5029" y="19479"/>
                        <a:pt x="5281" y="19404"/>
                        <a:pt x="5519" y="19256"/>
                      </a:cubicBezTo>
                      <a:cubicBezTo>
                        <a:pt x="7269" y="18084"/>
                        <a:pt x="7269" y="18084"/>
                        <a:pt x="7269" y="18084"/>
                      </a:cubicBezTo>
                      <a:cubicBezTo>
                        <a:pt x="7551" y="18218"/>
                        <a:pt x="7848" y="18336"/>
                        <a:pt x="8145" y="18440"/>
                      </a:cubicBezTo>
                      <a:cubicBezTo>
                        <a:pt x="8560" y="20517"/>
                        <a:pt x="8560" y="20517"/>
                        <a:pt x="8560" y="20517"/>
                      </a:cubicBezTo>
                      <a:cubicBezTo>
                        <a:pt x="8679" y="21140"/>
                        <a:pt x="9242" y="21600"/>
                        <a:pt x="9880" y="21600"/>
                      </a:cubicBezTo>
                      <a:cubicBezTo>
                        <a:pt x="11720" y="21600"/>
                        <a:pt x="11720" y="21600"/>
                        <a:pt x="11720" y="21600"/>
                      </a:cubicBezTo>
                      <a:cubicBezTo>
                        <a:pt x="12358" y="21600"/>
                        <a:pt x="12921" y="21140"/>
                        <a:pt x="13040" y="20517"/>
                      </a:cubicBezTo>
                      <a:cubicBezTo>
                        <a:pt x="13455" y="18440"/>
                        <a:pt x="13455" y="18440"/>
                        <a:pt x="13455" y="18440"/>
                      </a:cubicBezTo>
                      <a:cubicBezTo>
                        <a:pt x="13752" y="18336"/>
                        <a:pt x="14049" y="18218"/>
                        <a:pt x="14331" y="18084"/>
                      </a:cubicBezTo>
                      <a:cubicBezTo>
                        <a:pt x="16081" y="19256"/>
                        <a:pt x="16081" y="19256"/>
                        <a:pt x="16081" y="19256"/>
                      </a:cubicBezTo>
                      <a:cubicBezTo>
                        <a:pt x="16319" y="19404"/>
                        <a:pt x="16571" y="19479"/>
                        <a:pt x="16838" y="19479"/>
                      </a:cubicBezTo>
                      <a:cubicBezTo>
                        <a:pt x="17179" y="19479"/>
                        <a:pt x="17520" y="19345"/>
                        <a:pt x="17787" y="19093"/>
                      </a:cubicBezTo>
                      <a:cubicBezTo>
                        <a:pt x="19093" y="17787"/>
                        <a:pt x="19093" y="17787"/>
                        <a:pt x="19093" y="17787"/>
                      </a:cubicBezTo>
                      <a:cubicBezTo>
                        <a:pt x="19538" y="17327"/>
                        <a:pt x="19612" y="16615"/>
                        <a:pt x="19256" y="16081"/>
                      </a:cubicBezTo>
                      <a:cubicBezTo>
                        <a:pt x="18084" y="14331"/>
                        <a:pt x="18084" y="14331"/>
                        <a:pt x="18084" y="14331"/>
                      </a:cubicBezTo>
                      <a:cubicBezTo>
                        <a:pt x="18218" y="14049"/>
                        <a:pt x="18336" y="13752"/>
                        <a:pt x="18440" y="13455"/>
                      </a:cubicBezTo>
                      <a:cubicBezTo>
                        <a:pt x="20517" y="13040"/>
                        <a:pt x="20517" y="13040"/>
                        <a:pt x="20517" y="13040"/>
                      </a:cubicBezTo>
                      <a:cubicBezTo>
                        <a:pt x="21140" y="12921"/>
                        <a:pt x="21600" y="12358"/>
                        <a:pt x="21600" y="11720"/>
                      </a:cubicBezTo>
                      <a:cubicBezTo>
                        <a:pt x="21600" y="9880"/>
                        <a:pt x="21600" y="9880"/>
                        <a:pt x="21600" y="9880"/>
                      </a:cubicBezTo>
                      <a:cubicBezTo>
                        <a:pt x="21600" y="9242"/>
                        <a:pt x="21140" y="8679"/>
                        <a:pt x="20517" y="8560"/>
                      </a:cubicBezTo>
                      <a:close/>
                      <a:moveTo>
                        <a:pt x="18188" y="12135"/>
                      </a:moveTo>
                      <a:cubicBezTo>
                        <a:pt x="17713" y="12224"/>
                        <a:pt x="17327" y="12565"/>
                        <a:pt x="17164" y="13010"/>
                      </a:cubicBezTo>
                      <a:cubicBezTo>
                        <a:pt x="17090" y="13263"/>
                        <a:pt x="16986" y="13500"/>
                        <a:pt x="16868" y="13737"/>
                      </a:cubicBezTo>
                      <a:cubicBezTo>
                        <a:pt x="16660" y="14168"/>
                        <a:pt x="16690" y="14672"/>
                        <a:pt x="16957" y="15073"/>
                      </a:cubicBezTo>
                      <a:cubicBezTo>
                        <a:pt x="18129" y="16838"/>
                        <a:pt x="18129" y="16838"/>
                        <a:pt x="18129" y="16838"/>
                      </a:cubicBezTo>
                      <a:cubicBezTo>
                        <a:pt x="16838" y="18129"/>
                        <a:pt x="16838" y="18129"/>
                        <a:pt x="16838" y="18129"/>
                      </a:cubicBezTo>
                      <a:cubicBezTo>
                        <a:pt x="15073" y="16957"/>
                        <a:pt x="15073" y="16957"/>
                        <a:pt x="15073" y="16957"/>
                      </a:cubicBezTo>
                      <a:cubicBezTo>
                        <a:pt x="14850" y="16808"/>
                        <a:pt x="14583" y="16734"/>
                        <a:pt x="14331" y="16734"/>
                      </a:cubicBezTo>
                      <a:cubicBezTo>
                        <a:pt x="14123" y="16734"/>
                        <a:pt x="13930" y="16779"/>
                        <a:pt x="13737" y="16868"/>
                      </a:cubicBezTo>
                      <a:cubicBezTo>
                        <a:pt x="13500" y="16986"/>
                        <a:pt x="13263" y="17090"/>
                        <a:pt x="13010" y="17164"/>
                      </a:cubicBezTo>
                      <a:cubicBezTo>
                        <a:pt x="12565" y="17327"/>
                        <a:pt x="12224" y="17713"/>
                        <a:pt x="12135" y="18173"/>
                      </a:cubicBezTo>
                      <a:cubicBezTo>
                        <a:pt x="11720" y="20250"/>
                        <a:pt x="11720" y="20250"/>
                        <a:pt x="11720" y="20250"/>
                      </a:cubicBezTo>
                      <a:cubicBezTo>
                        <a:pt x="9880" y="20250"/>
                        <a:pt x="9880" y="20250"/>
                        <a:pt x="9880" y="20250"/>
                      </a:cubicBezTo>
                      <a:cubicBezTo>
                        <a:pt x="9465" y="18173"/>
                        <a:pt x="9465" y="18173"/>
                        <a:pt x="9465" y="18173"/>
                      </a:cubicBezTo>
                      <a:cubicBezTo>
                        <a:pt x="9376" y="17713"/>
                        <a:pt x="9035" y="17327"/>
                        <a:pt x="8590" y="17164"/>
                      </a:cubicBezTo>
                      <a:cubicBezTo>
                        <a:pt x="8337" y="17090"/>
                        <a:pt x="8100" y="16986"/>
                        <a:pt x="7863" y="16868"/>
                      </a:cubicBezTo>
                      <a:cubicBezTo>
                        <a:pt x="7670" y="16779"/>
                        <a:pt x="7477" y="16734"/>
                        <a:pt x="7269" y="16734"/>
                      </a:cubicBezTo>
                      <a:cubicBezTo>
                        <a:pt x="7017" y="16734"/>
                        <a:pt x="6750" y="16808"/>
                        <a:pt x="6527" y="16957"/>
                      </a:cubicBezTo>
                      <a:cubicBezTo>
                        <a:pt x="4762" y="18129"/>
                        <a:pt x="4762" y="18129"/>
                        <a:pt x="4762" y="18129"/>
                      </a:cubicBezTo>
                      <a:cubicBezTo>
                        <a:pt x="3471" y="16838"/>
                        <a:pt x="3471" y="16838"/>
                        <a:pt x="3471" y="16838"/>
                      </a:cubicBezTo>
                      <a:cubicBezTo>
                        <a:pt x="4643" y="15073"/>
                        <a:pt x="4643" y="15073"/>
                        <a:pt x="4643" y="15073"/>
                      </a:cubicBezTo>
                      <a:cubicBezTo>
                        <a:pt x="4910" y="14672"/>
                        <a:pt x="4940" y="14168"/>
                        <a:pt x="4732" y="13737"/>
                      </a:cubicBezTo>
                      <a:cubicBezTo>
                        <a:pt x="4614" y="13500"/>
                        <a:pt x="4510" y="13263"/>
                        <a:pt x="4436" y="13010"/>
                      </a:cubicBezTo>
                      <a:cubicBezTo>
                        <a:pt x="4273" y="12565"/>
                        <a:pt x="3887" y="12224"/>
                        <a:pt x="3427" y="12135"/>
                      </a:cubicBezTo>
                      <a:cubicBezTo>
                        <a:pt x="1350" y="11720"/>
                        <a:pt x="1350" y="11720"/>
                        <a:pt x="1350" y="11720"/>
                      </a:cubicBezTo>
                      <a:cubicBezTo>
                        <a:pt x="1350" y="9880"/>
                        <a:pt x="1350" y="9880"/>
                        <a:pt x="1350" y="9880"/>
                      </a:cubicBezTo>
                      <a:cubicBezTo>
                        <a:pt x="3427" y="9465"/>
                        <a:pt x="3427" y="9465"/>
                        <a:pt x="3427" y="9465"/>
                      </a:cubicBezTo>
                      <a:cubicBezTo>
                        <a:pt x="3887" y="9376"/>
                        <a:pt x="4273" y="9035"/>
                        <a:pt x="4436" y="8590"/>
                      </a:cubicBezTo>
                      <a:cubicBezTo>
                        <a:pt x="4510" y="8337"/>
                        <a:pt x="4614" y="8100"/>
                        <a:pt x="4732" y="7863"/>
                      </a:cubicBezTo>
                      <a:cubicBezTo>
                        <a:pt x="4940" y="7432"/>
                        <a:pt x="4910" y="6928"/>
                        <a:pt x="4643" y="6527"/>
                      </a:cubicBezTo>
                      <a:cubicBezTo>
                        <a:pt x="3471" y="4762"/>
                        <a:pt x="3471" y="4762"/>
                        <a:pt x="3471" y="4762"/>
                      </a:cubicBezTo>
                      <a:cubicBezTo>
                        <a:pt x="4762" y="3471"/>
                        <a:pt x="4762" y="3471"/>
                        <a:pt x="4762" y="3471"/>
                      </a:cubicBezTo>
                      <a:cubicBezTo>
                        <a:pt x="6527" y="4643"/>
                        <a:pt x="6527" y="4643"/>
                        <a:pt x="6527" y="4643"/>
                      </a:cubicBezTo>
                      <a:cubicBezTo>
                        <a:pt x="6750" y="4792"/>
                        <a:pt x="7017" y="4866"/>
                        <a:pt x="7269" y="4866"/>
                      </a:cubicBezTo>
                      <a:cubicBezTo>
                        <a:pt x="7477" y="4866"/>
                        <a:pt x="7670" y="4821"/>
                        <a:pt x="7863" y="4732"/>
                      </a:cubicBezTo>
                      <a:cubicBezTo>
                        <a:pt x="8100" y="4614"/>
                        <a:pt x="8337" y="4510"/>
                        <a:pt x="8590" y="4436"/>
                      </a:cubicBezTo>
                      <a:cubicBezTo>
                        <a:pt x="9035" y="4273"/>
                        <a:pt x="9376" y="3887"/>
                        <a:pt x="9465" y="3427"/>
                      </a:cubicBezTo>
                      <a:cubicBezTo>
                        <a:pt x="9880" y="1350"/>
                        <a:pt x="9880" y="1350"/>
                        <a:pt x="9880" y="1350"/>
                      </a:cubicBezTo>
                      <a:cubicBezTo>
                        <a:pt x="11720" y="1350"/>
                        <a:pt x="11720" y="1350"/>
                        <a:pt x="11720" y="1350"/>
                      </a:cubicBezTo>
                      <a:cubicBezTo>
                        <a:pt x="12135" y="3427"/>
                        <a:pt x="12135" y="3427"/>
                        <a:pt x="12135" y="3427"/>
                      </a:cubicBezTo>
                      <a:cubicBezTo>
                        <a:pt x="12224" y="3887"/>
                        <a:pt x="12565" y="4273"/>
                        <a:pt x="13010" y="4436"/>
                      </a:cubicBezTo>
                      <a:cubicBezTo>
                        <a:pt x="13263" y="4510"/>
                        <a:pt x="13500" y="4614"/>
                        <a:pt x="13737" y="4732"/>
                      </a:cubicBezTo>
                      <a:cubicBezTo>
                        <a:pt x="13930" y="4821"/>
                        <a:pt x="14123" y="4866"/>
                        <a:pt x="14331" y="4866"/>
                      </a:cubicBezTo>
                      <a:cubicBezTo>
                        <a:pt x="14583" y="4866"/>
                        <a:pt x="14850" y="4792"/>
                        <a:pt x="15073" y="4643"/>
                      </a:cubicBezTo>
                      <a:cubicBezTo>
                        <a:pt x="16838" y="3471"/>
                        <a:pt x="16838" y="3471"/>
                        <a:pt x="16838" y="3471"/>
                      </a:cubicBezTo>
                      <a:cubicBezTo>
                        <a:pt x="18129" y="4762"/>
                        <a:pt x="18129" y="4762"/>
                        <a:pt x="18129" y="4762"/>
                      </a:cubicBezTo>
                      <a:cubicBezTo>
                        <a:pt x="16957" y="6527"/>
                        <a:pt x="16957" y="6527"/>
                        <a:pt x="16957" y="6527"/>
                      </a:cubicBezTo>
                      <a:cubicBezTo>
                        <a:pt x="16690" y="6928"/>
                        <a:pt x="16660" y="7432"/>
                        <a:pt x="16868" y="7863"/>
                      </a:cubicBezTo>
                      <a:cubicBezTo>
                        <a:pt x="16986" y="8100"/>
                        <a:pt x="17090" y="8337"/>
                        <a:pt x="17164" y="8590"/>
                      </a:cubicBezTo>
                      <a:cubicBezTo>
                        <a:pt x="17327" y="9035"/>
                        <a:pt x="17713" y="9376"/>
                        <a:pt x="18188" y="9465"/>
                      </a:cubicBezTo>
                      <a:cubicBezTo>
                        <a:pt x="20250" y="9880"/>
                        <a:pt x="20250" y="9880"/>
                        <a:pt x="20250" y="9880"/>
                      </a:cubicBezTo>
                      <a:cubicBezTo>
                        <a:pt x="20250" y="11720"/>
                        <a:pt x="20250" y="11720"/>
                        <a:pt x="20250" y="11720"/>
                      </a:cubicBezTo>
                      <a:lnTo>
                        <a:pt x="18188" y="12135"/>
                      </a:ln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27" name="Shape 7635"/>
                <p:cNvSpPr/>
                <p:nvPr/>
              </p:nvSpPr>
              <p:spPr>
                <a:xfrm>
                  <a:off x="113638" y="113639"/>
                  <a:ext cx="176487" cy="176487"/>
                </a:xfrm>
                <a:custGeom>
                  <a:avLst/>
                  <a:gdLst/>
                  <a:ahLst/>
                  <a:cxnLst>
                    <a:cxn ang="0">
                      <a:pos x="wd2" y="hd2"/>
                    </a:cxn>
                    <a:cxn ang="5400000">
                      <a:pos x="wd2" y="hd2"/>
                    </a:cxn>
                    <a:cxn ang="10800000">
                      <a:pos x="wd2" y="hd2"/>
                    </a:cxn>
                    <a:cxn ang="16200000">
                      <a:pos x="wd2" y="hd2"/>
                    </a:cxn>
                  </a:cxnLst>
                  <a:rect l="0" t="0" r="r" b="b"/>
                  <a:pathLst>
                    <a:path w="21600" h="21600" extrusionOk="0">
                      <a:moveTo>
                        <a:pt x="10783" y="0"/>
                      </a:moveTo>
                      <a:cubicBezTo>
                        <a:pt x="4815" y="0"/>
                        <a:pt x="0" y="4815"/>
                        <a:pt x="0" y="10783"/>
                      </a:cubicBezTo>
                      <a:cubicBezTo>
                        <a:pt x="0" y="16751"/>
                        <a:pt x="4815" y="21600"/>
                        <a:pt x="10783" y="21600"/>
                      </a:cubicBezTo>
                      <a:cubicBezTo>
                        <a:pt x="16751" y="21600"/>
                        <a:pt x="21600" y="16751"/>
                        <a:pt x="21600" y="10783"/>
                      </a:cubicBezTo>
                      <a:cubicBezTo>
                        <a:pt x="21600" y="4815"/>
                        <a:pt x="16751" y="0"/>
                        <a:pt x="10783" y="0"/>
                      </a:cubicBezTo>
                      <a:close/>
                      <a:moveTo>
                        <a:pt x="10783" y="20244"/>
                      </a:moveTo>
                      <a:cubicBezTo>
                        <a:pt x="5561" y="20244"/>
                        <a:pt x="1322" y="16005"/>
                        <a:pt x="1322" y="10783"/>
                      </a:cubicBezTo>
                      <a:cubicBezTo>
                        <a:pt x="1322" y="5561"/>
                        <a:pt x="5561" y="1322"/>
                        <a:pt x="10783" y="1322"/>
                      </a:cubicBezTo>
                      <a:cubicBezTo>
                        <a:pt x="16005" y="1322"/>
                        <a:pt x="20244" y="5561"/>
                        <a:pt x="20244" y="10783"/>
                      </a:cubicBezTo>
                      <a:cubicBezTo>
                        <a:pt x="20244" y="16005"/>
                        <a:pt x="16005" y="20244"/>
                        <a:pt x="10783" y="20244"/>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28" name="Shape 7636"/>
                <p:cNvSpPr/>
                <p:nvPr/>
              </p:nvSpPr>
              <p:spPr>
                <a:xfrm>
                  <a:off x="151323" y="151323"/>
                  <a:ext cx="100767" cy="1007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07" y="0"/>
                        <a:pt x="0" y="4807"/>
                        <a:pt x="0" y="10800"/>
                      </a:cubicBezTo>
                      <a:cubicBezTo>
                        <a:pt x="0" y="16793"/>
                        <a:pt x="4807" y="21600"/>
                        <a:pt x="10800" y="21600"/>
                      </a:cubicBezTo>
                      <a:cubicBezTo>
                        <a:pt x="16793" y="21600"/>
                        <a:pt x="21600" y="16793"/>
                        <a:pt x="21600" y="10800"/>
                      </a:cubicBezTo>
                      <a:cubicBezTo>
                        <a:pt x="21600" y="4807"/>
                        <a:pt x="16793" y="0"/>
                        <a:pt x="10800" y="0"/>
                      </a:cubicBezTo>
                      <a:close/>
                      <a:moveTo>
                        <a:pt x="10800" y="18930"/>
                      </a:moveTo>
                      <a:cubicBezTo>
                        <a:pt x="6349" y="18930"/>
                        <a:pt x="2730" y="15251"/>
                        <a:pt x="2730" y="10800"/>
                      </a:cubicBezTo>
                      <a:cubicBezTo>
                        <a:pt x="2730" y="6349"/>
                        <a:pt x="6349" y="2730"/>
                        <a:pt x="10800" y="2730"/>
                      </a:cubicBezTo>
                      <a:cubicBezTo>
                        <a:pt x="15251" y="2730"/>
                        <a:pt x="18930" y="6349"/>
                        <a:pt x="18930" y="10800"/>
                      </a:cubicBezTo>
                      <a:cubicBezTo>
                        <a:pt x="18930" y="15251"/>
                        <a:pt x="15251" y="18930"/>
                        <a:pt x="10800" y="1893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5" name="组合 4"/>
          <p:cNvGrpSpPr/>
          <p:nvPr/>
        </p:nvGrpSpPr>
        <p:grpSpPr>
          <a:xfrm>
            <a:off x="1451405" y="3132528"/>
            <a:ext cx="859358" cy="1224265"/>
            <a:chOff x="1828870" y="3946707"/>
            <a:chExt cx="1082850" cy="1542658"/>
          </a:xfrm>
        </p:grpSpPr>
        <p:sp>
          <p:nvSpPr>
            <p:cNvPr id="116" name="Shape 7626"/>
            <p:cNvSpPr/>
            <p:nvPr/>
          </p:nvSpPr>
          <p:spPr>
            <a:xfrm flipV="1">
              <a:off x="2364481" y="3946707"/>
              <a:ext cx="1" cy="542450"/>
            </a:xfrm>
            <a:prstGeom prst="line">
              <a:avLst/>
            </a:prstGeom>
            <a:ln w="12700">
              <a:solidFill>
                <a:schemeClr val="bg2"/>
              </a:solidFill>
              <a:prstDash val="dash"/>
              <a:miter lim="400000"/>
              <a:tail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29" name="Group 7651"/>
            <p:cNvGrpSpPr/>
            <p:nvPr/>
          </p:nvGrpSpPr>
          <p:grpSpPr>
            <a:xfrm>
              <a:off x="1828870" y="4489157"/>
              <a:ext cx="1082850" cy="1000208"/>
              <a:chOff x="-188300" y="0"/>
              <a:chExt cx="1182802" cy="1120563"/>
            </a:xfrm>
          </p:grpSpPr>
          <p:sp>
            <p:nvSpPr>
              <p:cNvPr id="130" name="Shape 7639"/>
              <p:cNvSpPr/>
              <p:nvPr/>
            </p:nvSpPr>
            <p:spPr>
              <a:xfrm>
                <a:off x="-1" y="0"/>
                <a:ext cx="793498"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B0F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1" name="Shape 7640"/>
              <p:cNvSpPr/>
              <p:nvPr/>
            </p:nvSpPr>
            <p:spPr>
              <a:xfrm>
                <a:off x="-188300" y="810147"/>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32" name="Group 7650"/>
              <p:cNvGrpSpPr/>
              <p:nvPr/>
            </p:nvGrpSpPr>
            <p:grpSpPr>
              <a:xfrm>
                <a:off x="250875" y="191004"/>
                <a:ext cx="308585" cy="448533"/>
                <a:chOff x="0" y="0"/>
                <a:chExt cx="308583" cy="448532"/>
              </a:xfrm>
            </p:grpSpPr>
            <p:sp>
              <p:nvSpPr>
                <p:cNvPr id="133" name="Shape 7641"/>
                <p:cNvSpPr/>
                <p:nvPr/>
              </p:nvSpPr>
              <p:spPr>
                <a:xfrm>
                  <a:off x="126135" y="126287"/>
                  <a:ext cx="28081" cy="2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4" name="Shape 7642"/>
                <p:cNvSpPr/>
                <p:nvPr/>
              </p:nvSpPr>
              <p:spPr>
                <a:xfrm>
                  <a:off x="126135" y="294468"/>
                  <a:ext cx="28081" cy="2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5" name="Shape 7643"/>
                <p:cNvSpPr/>
                <p:nvPr/>
              </p:nvSpPr>
              <p:spPr>
                <a:xfrm>
                  <a:off x="42045" y="210377"/>
                  <a:ext cx="28081" cy="2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6" name="Shape 7644"/>
                <p:cNvSpPr/>
                <p:nvPr/>
              </p:nvSpPr>
              <p:spPr>
                <a:xfrm>
                  <a:off x="210377" y="210377"/>
                  <a:ext cx="28081" cy="2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7" name="Shape 7645"/>
                <p:cNvSpPr/>
                <p:nvPr/>
              </p:nvSpPr>
              <p:spPr>
                <a:xfrm>
                  <a:off x="66766" y="269858"/>
                  <a:ext cx="27818" cy="27818"/>
                </a:xfrm>
                <a:custGeom>
                  <a:avLst/>
                  <a:gdLst/>
                  <a:ahLst/>
                  <a:cxnLst>
                    <a:cxn ang="0">
                      <a:pos x="wd2" y="hd2"/>
                    </a:cxn>
                    <a:cxn ang="5400000">
                      <a:pos x="wd2" y="hd2"/>
                    </a:cxn>
                    <a:cxn ang="10800000">
                      <a:pos x="wd2" y="hd2"/>
                    </a:cxn>
                    <a:cxn ang="16200000">
                      <a:pos x="wd2" y="hd2"/>
                    </a:cxn>
                  </a:cxnLst>
                  <a:rect l="0" t="0" r="r" b="b"/>
                  <a:pathLst>
                    <a:path w="19694" h="19694" extrusionOk="0">
                      <a:moveTo>
                        <a:pt x="2859" y="2859"/>
                      </a:moveTo>
                      <a:cubicBezTo>
                        <a:pt x="-953" y="6671"/>
                        <a:pt x="-953" y="13023"/>
                        <a:pt x="2859" y="16835"/>
                      </a:cubicBezTo>
                      <a:cubicBezTo>
                        <a:pt x="6671" y="20647"/>
                        <a:pt x="13023" y="20647"/>
                        <a:pt x="16835" y="16835"/>
                      </a:cubicBezTo>
                      <a:cubicBezTo>
                        <a:pt x="20647" y="13023"/>
                        <a:pt x="20647" y="6671"/>
                        <a:pt x="16835" y="2859"/>
                      </a:cubicBezTo>
                      <a:cubicBezTo>
                        <a:pt x="13023" y="-953"/>
                        <a:pt x="6671" y="-953"/>
                        <a:pt x="2859" y="2859"/>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8" name="Shape 7646"/>
                <p:cNvSpPr/>
                <p:nvPr/>
              </p:nvSpPr>
              <p:spPr>
                <a:xfrm>
                  <a:off x="66766" y="150863"/>
                  <a:ext cx="27818" cy="27956"/>
                </a:xfrm>
                <a:custGeom>
                  <a:avLst/>
                  <a:gdLst/>
                  <a:ahLst/>
                  <a:cxnLst>
                    <a:cxn ang="0">
                      <a:pos x="wd2" y="hd2"/>
                    </a:cxn>
                    <a:cxn ang="5400000">
                      <a:pos x="wd2" y="hd2"/>
                    </a:cxn>
                    <a:cxn ang="10800000">
                      <a:pos x="wd2" y="hd2"/>
                    </a:cxn>
                    <a:cxn ang="16200000">
                      <a:pos x="wd2" y="hd2"/>
                    </a:cxn>
                  </a:cxnLst>
                  <a:rect l="0" t="0" r="r" b="b"/>
                  <a:pathLst>
                    <a:path w="19694" h="19694" extrusionOk="0">
                      <a:moveTo>
                        <a:pt x="2859" y="2859"/>
                      </a:moveTo>
                      <a:cubicBezTo>
                        <a:pt x="-953" y="6671"/>
                        <a:pt x="-953" y="13023"/>
                        <a:pt x="2859" y="16835"/>
                      </a:cubicBezTo>
                      <a:cubicBezTo>
                        <a:pt x="6671" y="20647"/>
                        <a:pt x="13023" y="20647"/>
                        <a:pt x="16835" y="16835"/>
                      </a:cubicBezTo>
                      <a:cubicBezTo>
                        <a:pt x="20647" y="13023"/>
                        <a:pt x="20647" y="6671"/>
                        <a:pt x="16835" y="2859"/>
                      </a:cubicBezTo>
                      <a:cubicBezTo>
                        <a:pt x="13023" y="-953"/>
                        <a:pt x="6671" y="-953"/>
                        <a:pt x="2859" y="2859"/>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39" name="Shape 7647"/>
                <p:cNvSpPr/>
                <p:nvPr/>
              </p:nvSpPr>
              <p:spPr>
                <a:xfrm>
                  <a:off x="185774" y="269858"/>
                  <a:ext cx="27957" cy="27818"/>
                </a:xfrm>
                <a:custGeom>
                  <a:avLst/>
                  <a:gdLst/>
                  <a:ahLst/>
                  <a:cxnLst>
                    <a:cxn ang="0">
                      <a:pos x="wd2" y="hd2"/>
                    </a:cxn>
                    <a:cxn ang="5400000">
                      <a:pos x="wd2" y="hd2"/>
                    </a:cxn>
                    <a:cxn ang="10800000">
                      <a:pos x="wd2" y="hd2"/>
                    </a:cxn>
                    <a:cxn ang="16200000">
                      <a:pos x="wd2" y="hd2"/>
                    </a:cxn>
                  </a:cxnLst>
                  <a:rect l="0" t="0" r="r" b="b"/>
                  <a:pathLst>
                    <a:path w="19694" h="19694" extrusionOk="0">
                      <a:moveTo>
                        <a:pt x="2859" y="2859"/>
                      </a:moveTo>
                      <a:cubicBezTo>
                        <a:pt x="-953" y="6671"/>
                        <a:pt x="-953" y="13023"/>
                        <a:pt x="2859" y="16835"/>
                      </a:cubicBezTo>
                      <a:cubicBezTo>
                        <a:pt x="6671" y="20647"/>
                        <a:pt x="13023" y="20647"/>
                        <a:pt x="16835" y="16835"/>
                      </a:cubicBezTo>
                      <a:cubicBezTo>
                        <a:pt x="20647" y="13023"/>
                        <a:pt x="20647" y="6671"/>
                        <a:pt x="16835" y="2859"/>
                      </a:cubicBezTo>
                      <a:cubicBezTo>
                        <a:pt x="13023" y="-953"/>
                        <a:pt x="6671" y="-953"/>
                        <a:pt x="2859" y="2859"/>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40" name="Shape 7648"/>
                <p:cNvSpPr/>
                <p:nvPr/>
              </p:nvSpPr>
              <p:spPr>
                <a:xfrm>
                  <a:off x="0" y="0"/>
                  <a:ext cx="308584" cy="448533"/>
                </a:xfrm>
                <a:custGeom>
                  <a:avLst/>
                  <a:gdLst/>
                  <a:ahLst/>
                  <a:cxnLst>
                    <a:cxn ang="0">
                      <a:pos x="wd2" y="hd2"/>
                    </a:cxn>
                    <a:cxn ang="5400000">
                      <a:pos x="wd2" y="hd2"/>
                    </a:cxn>
                    <a:cxn ang="10800000">
                      <a:pos x="wd2" y="hd2"/>
                    </a:cxn>
                    <a:cxn ang="16200000">
                      <a:pos x="wd2" y="hd2"/>
                    </a:cxn>
                  </a:cxnLst>
                  <a:rect l="0" t="0" r="r" b="b"/>
                  <a:pathLst>
                    <a:path w="21600" h="21600" extrusionOk="0">
                      <a:moveTo>
                        <a:pt x="19636" y="9450"/>
                      </a:moveTo>
                      <a:cubicBezTo>
                        <a:pt x="19561" y="9450"/>
                        <a:pt x="19510" y="9467"/>
                        <a:pt x="19435" y="9485"/>
                      </a:cubicBezTo>
                      <a:cubicBezTo>
                        <a:pt x="19108" y="8290"/>
                        <a:pt x="18302" y="7252"/>
                        <a:pt x="17194" y="6369"/>
                      </a:cubicBezTo>
                      <a:cubicBezTo>
                        <a:pt x="15785" y="1108"/>
                        <a:pt x="15785" y="1108"/>
                        <a:pt x="15785" y="1108"/>
                      </a:cubicBezTo>
                      <a:cubicBezTo>
                        <a:pt x="15608" y="467"/>
                        <a:pt x="14803" y="0"/>
                        <a:pt x="13846" y="0"/>
                      </a:cubicBezTo>
                      <a:cubicBezTo>
                        <a:pt x="5992" y="0"/>
                        <a:pt x="5992" y="0"/>
                        <a:pt x="5992" y="0"/>
                      </a:cubicBezTo>
                      <a:cubicBezTo>
                        <a:pt x="5035" y="0"/>
                        <a:pt x="4229" y="467"/>
                        <a:pt x="4053" y="1108"/>
                      </a:cubicBezTo>
                      <a:cubicBezTo>
                        <a:pt x="2694" y="6196"/>
                        <a:pt x="2694" y="6196"/>
                        <a:pt x="2694" y="6196"/>
                      </a:cubicBezTo>
                      <a:cubicBezTo>
                        <a:pt x="1032" y="7408"/>
                        <a:pt x="0" y="9017"/>
                        <a:pt x="0" y="10800"/>
                      </a:cubicBezTo>
                      <a:cubicBezTo>
                        <a:pt x="0" y="12548"/>
                        <a:pt x="1007" y="14106"/>
                        <a:pt x="2568" y="15300"/>
                      </a:cubicBezTo>
                      <a:cubicBezTo>
                        <a:pt x="3952" y="20492"/>
                        <a:pt x="3952" y="20492"/>
                        <a:pt x="3952" y="20492"/>
                      </a:cubicBezTo>
                      <a:cubicBezTo>
                        <a:pt x="4129" y="21133"/>
                        <a:pt x="4934" y="21600"/>
                        <a:pt x="5891" y="21600"/>
                      </a:cubicBezTo>
                      <a:cubicBezTo>
                        <a:pt x="13745" y="21600"/>
                        <a:pt x="13745" y="21600"/>
                        <a:pt x="13745" y="21600"/>
                      </a:cubicBezTo>
                      <a:cubicBezTo>
                        <a:pt x="14702" y="21600"/>
                        <a:pt x="15508" y="21133"/>
                        <a:pt x="15684" y="20492"/>
                      </a:cubicBezTo>
                      <a:cubicBezTo>
                        <a:pt x="17069" y="15317"/>
                        <a:pt x="17069" y="15317"/>
                        <a:pt x="17069" y="15317"/>
                      </a:cubicBezTo>
                      <a:cubicBezTo>
                        <a:pt x="18252" y="14435"/>
                        <a:pt x="19083" y="13344"/>
                        <a:pt x="19435" y="12115"/>
                      </a:cubicBezTo>
                      <a:cubicBezTo>
                        <a:pt x="19510" y="12133"/>
                        <a:pt x="19561" y="12150"/>
                        <a:pt x="19636" y="12150"/>
                      </a:cubicBezTo>
                      <a:cubicBezTo>
                        <a:pt x="20719" y="12150"/>
                        <a:pt x="21600" y="11544"/>
                        <a:pt x="21600" y="10800"/>
                      </a:cubicBezTo>
                      <a:cubicBezTo>
                        <a:pt x="21600" y="10056"/>
                        <a:pt x="20719" y="9450"/>
                        <a:pt x="19636" y="9450"/>
                      </a:cubicBezTo>
                      <a:close/>
                      <a:moveTo>
                        <a:pt x="5992" y="1350"/>
                      </a:moveTo>
                      <a:cubicBezTo>
                        <a:pt x="13846" y="1350"/>
                        <a:pt x="13846" y="1350"/>
                        <a:pt x="13846" y="1350"/>
                      </a:cubicBezTo>
                      <a:cubicBezTo>
                        <a:pt x="14828" y="4985"/>
                        <a:pt x="14828" y="4985"/>
                        <a:pt x="14828" y="4985"/>
                      </a:cubicBezTo>
                      <a:cubicBezTo>
                        <a:pt x="13368" y="4413"/>
                        <a:pt x="11706" y="4050"/>
                        <a:pt x="9919" y="4050"/>
                      </a:cubicBezTo>
                      <a:cubicBezTo>
                        <a:pt x="8131" y="4050"/>
                        <a:pt x="6470" y="4413"/>
                        <a:pt x="5010" y="4985"/>
                      </a:cubicBezTo>
                      <a:lnTo>
                        <a:pt x="5992" y="1350"/>
                      </a:lnTo>
                      <a:close/>
                      <a:moveTo>
                        <a:pt x="13745" y="20250"/>
                      </a:moveTo>
                      <a:cubicBezTo>
                        <a:pt x="5891" y="20250"/>
                        <a:pt x="5891" y="20250"/>
                        <a:pt x="5891" y="20250"/>
                      </a:cubicBezTo>
                      <a:cubicBezTo>
                        <a:pt x="4909" y="16615"/>
                        <a:pt x="4909" y="16615"/>
                        <a:pt x="4909" y="16615"/>
                      </a:cubicBezTo>
                      <a:cubicBezTo>
                        <a:pt x="6369" y="17187"/>
                        <a:pt x="8031" y="17550"/>
                        <a:pt x="9818" y="17550"/>
                      </a:cubicBezTo>
                      <a:cubicBezTo>
                        <a:pt x="11606" y="17550"/>
                        <a:pt x="13267" y="17187"/>
                        <a:pt x="14727" y="16615"/>
                      </a:cubicBezTo>
                      <a:lnTo>
                        <a:pt x="13745" y="20250"/>
                      </a:lnTo>
                      <a:close/>
                      <a:moveTo>
                        <a:pt x="9818" y="16200"/>
                      </a:moveTo>
                      <a:cubicBezTo>
                        <a:pt x="5488" y="16200"/>
                        <a:pt x="1964" y="13777"/>
                        <a:pt x="1964" y="10800"/>
                      </a:cubicBezTo>
                      <a:cubicBezTo>
                        <a:pt x="1964" y="7823"/>
                        <a:pt x="5488" y="5400"/>
                        <a:pt x="9818" y="5400"/>
                      </a:cubicBezTo>
                      <a:cubicBezTo>
                        <a:pt x="14148" y="5400"/>
                        <a:pt x="17673" y="7823"/>
                        <a:pt x="17673" y="10800"/>
                      </a:cubicBezTo>
                      <a:cubicBezTo>
                        <a:pt x="17673" y="13777"/>
                        <a:pt x="14148" y="16200"/>
                        <a:pt x="9818" y="1620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41" name="Shape 7649"/>
                <p:cNvSpPr/>
                <p:nvPr/>
              </p:nvSpPr>
              <p:spPr>
                <a:xfrm>
                  <a:off x="126135" y="153250"/>
                  <a:ext cx="84782" cy="85057"/>
                </a:xfrm>
                <a:custGeom>
                  <a:avLst/>
                  <a:gdLst/>
                  <a:ahLst/>
                  <a:cxnLst>
                    <a:cxn ang="0">
                      <a:pos x="wd2" y="hd2"/>
                    </a:cxn>
                    <a:cxn ang="5400000">
                      <a:pos x="wd2" y="hd2"/>
                    </a:cxn>
                    <a:cxn ang="10800000">
                      <a:pos x="wd2" y="hd2"/>
                    </a:cxn>
                    <a:cxn ang="16200000">
                      <a:pos x="wd2" y="hd2"/>
                    </a:cxn>
                  </a:cxnLst>
                  <a:rect l="0" t="0" r="r" b="b"/>
                  <a:pathLst>
                    <a:path w="21468" h="21499" extrusionOk="0">
                      <a:moveTo>
                        <a:pt x="21144" y="353"/>
                      </a:moveTo>
                      <a:cubicBezTo>
                        <a:pt x="20689" y="-101"/>
                        <a:pt x="19959" y="-101"/>
                        <a:pt x="19504" y="262"/>
                      </a:cubicBezTo>
                      <a:cubicBezTo>
                        <a:pt x="1094" y="15418"/>
                        <a:pt x="1094" y="15418"/>
                        <a:pt x="1094" y="15418"/>
                      </a:cubicBezTo>
                      <a:cubicBezTo>
                        <a:pt x="365" y="16144"/>
                        <a:pt x="0" y="17052"/>
                        <a:pt x="0" y="17960"/>
                      </a:cubicBezTo>
                      <a:cubicBezTo>
                        <a:pt x="0" y="18958"/>
                        <a:pt x="365" y="19775"/>
                        <a:pt x="1003" y="20501"/>
                      </a:cubicBezTo>
                      <a:cubicBezTo>
                        <a:pt x="1732" y="21136"/>
                        <a:pt x="2552" y="21499"/>
                        <a:pt x="3554" y="21499"/>
                      </a:cubicBezTo>
                      <a:cubicBezTo>
                        <a:pt x="4466" y="21499"/>
                        <a:pt x="5377" y="21136"/>
                        <a:pt x="6015" y="20501"/>
                      </a:cubicBezTo>
                      <a:cubicBezTo>
                        <a:pt x="12577" y="12605"/>
                        <a:pt x="12577" y="12605"/>
                        <a:pt x="12577" y="12605"/>
                      </a:cubicBezTo>
                      <a:cubicBezTo>
                        <a:pt x="21235" y="1986"/>
                        <a:pt x="21235" y="1986"/>
                        <a:pt x="21235" y="1986"/>
                      </a:cubicBezTo>
                      <a:cubicBezTo>
                        <a:pt x="21600" y="1442"/>
                        <a:pt x="21509" y="807"/>
                        <a:pt x="21144" y="353"/>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6" name="组合 5"/>
          <p:cNvGrpSpPr/>
          <p:nvPr/>
        </p:nvGrpSpPr>
        <p:grpSpPr>
          <a:xfrm>
            <a:off x="2600849" y="3168517"/>
            <a:ext cx="859358" cy="982660"/>
            <a:chOff x="3277249" y="3992051"/>
            <a:chExt cx="1082850" cy="1238219"/>
          </a:xfrm>
        </p:grpSpPr>
        <p:sp>
          <p:nvSpPr>
            <p:cNvPr id="114" name="Shape 7624"/>
            <p:cNvSpPr/>
            <p:nvPr/>
          </p:nvSpPr>
          <p:spPr>
            <a:xfrm flipV="1">
              <a:off x="3812546" y="3992051"/>
              <a:ext cx="1" cy="275675"/>
            </a:xfrm>
            <a:prstGeom prst="line">
              <a:avLst/>
            </a:prstGeom>
            <a:ln w="12700">
              <a:solidFill>
                <a:schemeClr val="bg2"/>
              </a:solidFill>
              <a:prstDash val="dash"/>
              <a:miter lim="400000"/>
              <a:tailEnd type="triangle"/>
            </a:ln>
          </p:spPr>
          <p:txBody>
            <a:bodyPr lIns="0" tIns="0" rIns="0" bIns="0"/>
            <a:lstStyle/>
            <a:p>
              <a:pPr defTabSz="329153">
                <a:defRPr sz="1200">
                  <a:uFillTx/>
                  <a:latin typeface="Helvetica"/>
                  <a:ea typeface="Helvetica"/>
                  <a:cs typeface="Helvetica"/>
                  <a:sym typeface="Helvetica"/>
                </a:defRPr>
              </a:pPr>
              <a:endParaRPr sz="794">
                <a:solidFill>
                  <a:schemeClr val="bg2"/>
                </a:solidFill>
                <a:latin typeface="+mn-ea"/>
              </a:endParaRPr>
            </a:p>
          </p:txBody>
        </p:sp>
        <p:grpSp>
          <p:nvGrpSpPr>
            <p:cNvPr id="142" name="Group 7658"/>
            <p:cNvGrpSpPr/>
            <p:nvPr/>
          </p:nvGrpSpPr>
          <p:grpSpPr>
            <a:xfrm>
              <a:off x="3277249" y="4222381"/>
              <a:ext cx="1082850" cy="1007889"/>
              <a:chOff x="-9194" y="0"/>
              <a:chExt cx="1182802" cy="1129169"/>
            </a:xfrm>
          </p:grpSpPr>
          <p:sp>
            <p:nvSpPr>
              <p:cNvPr id="143" name="Shape 7652"/>
              <p:cNvSpPr/>
              <p:nvPr/>
            </p:nvSpPr>
            <p:spPr>
              <a:xfrm>
                <a:off x="175607" y="0"/>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66CCFF"/>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44" name="Shape 7653"/>
              <p:cNvSpPr/>
              <p:nvPr/>
            </p:nvSpPr>
            <p:spPr>
              <a:xfrm>
                <a:off x="-9194" y="818753"/>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45" name="Group 7657"/>
              <p:cNvGrpSpPr/>
              <p:nvPr/>
            </p:nvGrpSpPr>
            <p:grpSpPr>
              <a:xfrm>
                <a:off x="376610" y="202056"/>
                <a:ext cx="391488" cy="391488"/>
                <a:chOff x="0" y="0"/>
                <a:chExt cx="391486" cy="391487"/>
              </a:xfrm>
            </p:grpSpPr>
            <p:sp>
              <p:nvSpPr>
                <p:cNvPr id="146" name="Shape 7654"/>
                <p:cNvSpPr/>
                <p:nvPr/>
              </p:nvSpPr>
              <p:spPr>
                <a:xfrm>
                  <a:off x="0" y="0"/>
                  <a:ext cx="122487" cy="391488"/>
                </a:xfrm>
                <a:custGeom>
                  <a:avLst/>
                  <a:gdLst/>
                  <a:ahLst/>
                  <a:cxnLst>
                    <a:cxn ang="0">
                      <a:pos x="wd2" y="hd2"/>
                    </a:cxn>
                    <a:cxn ang="5400000">
                      <a:pos x="wd2" y="hd2"/>
                    </a:cxn>
                    <a:cxn ang="10800000">
                      <a:pos x="wd2" y="hd2"/>
                    </a:cxn>
                    <a:cxn ang="16200000">
                      <a:pos x="wd2" y="hd2"/>
                    </a:cxn>
                  </a:cxnLst>
                  <a:rect l="0" t="0" r="r" b="b"/>
                  <a:pathLst>
                    <a:path w="21600" h="21600" extrusionOk="0">
                      <a:moveTo>
                        <a:pt x="17256" y="4060"/>
                      </a:moveTo>
                      <a:cubicBezTo>
                        <a:pt x="17256" y="2030"/>
                        <a:pt x="17256" y="2030"/>
                        <a:pt x="17256" y="2030"/>
                      </a:cubicBezTo>
                      <a:cubicBezTo>
                        <a:pt x="17256" y="900"/>
                        <a:pt x="14380" y="0"/>
                        <a:pt x="10769" y="0"/>
                      </a:cubicBezTo>
                      <a:cubicBezTo>
                        <a:pt x="7220" y="0"/>
                        <a:pt x="4283" y="900"/>
                        <a:pt x="4283" y="2030"/>
                      </a:cubicBezTo>
                      <a:cubicBezTo>
                        <a:pt x="4283" y="4060"/>
                        <a:pt x="4283" y="4060"/>
                        <a:pt x="4283" y="4060"/>
                      </a:cubicBezTo>
                      <a:cubicBezTo>
                        <a:pt x="1713" y="4672"/>
                        <a:pt x="0" y="5649"/>
                        <a:pt x="0" y="6760"/>
                      </a:cubicBezTo>
                      <a:cubicBezTo>
                        <a:pt x="0" y="7851"/>
                        <a:pt x="1713" y="8828"/>
                        <a:pt x="4283" y="9440"/>
                      </a:cubicBezTo>
                      <a:cubicBezTo>
                        <a:pt x="4283" y="19570"/>
                        <a:pt x="4283" y="19570"/>
                        <a:pt x="4283" y="19570"/>
                      </a:cubicBezTo>
                      <a:cubicBezTo>
                        <a:pt x="4283" y="20700"/>
                        <a:pt x="7220" y="21600"/>
                        <a:pt x="10769" y="21600"/>
                      </a:cubicBezTo>
                      <a:cubicBezTo>
                        <a:pt x="14380" y="21600"/>
                        <a:pt x="17256" y="20700"/>
                        <a:pt x="17256" y="19570"/>
                      </a:cubicBezTo>
                      <a:cubicBezTo>
                        <a:pt x="17256" y="9440"/>
                        <a:pt x="17256" y="9440"/>
                        <a:pt x="17256" y="9440"/>
                      </a:cubicBezTo>
                      <a:cubicBezTo>
                        <a:pt x="19887" y="8828"/>
                        <a:pt x="21600" y="7851"/>
                        <a:pt x="21600" y="6760"/>
                      </a:cubicBezTo>
                      <a:cubicBezTo>
                        <a:pt x="21600" y="5649"/>
                        <a:pt x="19887" y="4672"/>
                        <a:pt x="17256" y="4060"/>
                      </a:cubicBezTo>
                      <a:close/>
                      <a:moveTo>
                        <a:pt x="8628" y="2030"/>
                      </a:moveTo>
                      <a:cubicBezTo>
                        <a:pt x="8628" y="1647"/>
                        <a:pt x="9607" y="1360"/>
                        <a:pt x="10769" y="1360"/>
                      </a:cubicBezTo>
                      <a:cubicBezTo>
                        <a:pt x="11993" y="1360"/>
                        <a:pt x="12911" y="1647"/>
                        <a:pt x="12911" y="2030"/>
                      </a:cubicBezTo>
                      <a:cubicBezTo>
                        <a:pt x="12911" y="3447"/>
                        <a:pt x="12911" y="3447"/>
                        <a:pt x="12911" y="3447"/>
                      </a:cubicBezTo>
                      <a:cubicBezTo>
                        <a:pt x="12238" y="3389"/>
                        <a:pt x="11504" y="3370"/>
                        <a:pt x="10769" y="3370"/>
                      </a:cubicBezTo>
                      <a:cubicBezTo>
                        <a:pt x="10035" y="3370"/>
                        <a:pt x="9301" y="3389"/>
                        <a:pt x="8628" y="3447"/>
                      </a:cubicBezTo>
                      <a:lnTo>
                        <a:pt x="8628" y="2030"/>
                      </a:lnTo>
                      <a:close/>
                      <a:moveTo>
                        <a:pt x="12911" y="19570"/>
                      </a:moveTo>
                      <a:cubicBezTo>
                        <a:pt x="12911" y="19953"/>
                        <a:pt x="11993" y="20260"/>
                        <a:pt x="10769" y="20260"/>
                      </a:cubicBezTo>
                      <a:cubicBezTo>
                        <a:pt x="9607" y="20260"/>
                        <a:pt x="8628" y="19953"/>
                        <a:pt x="8628" y="19570"/>
                      </a:cubicBezTo>
                      <a:cubicBezTo>
                        <a:pt x="8628" y="10053"/>
                        <a:pt x="8628" y="10053"/>
                        <a:pt x="8628" y="10053"/>
                      </a:cubicBezTo>
                      <a:cubicBezTo>
                        <a:pt x="9301" y="10111"/>
                        <a:pt x="10035" y="10130"/>
                        <a:pt x="10769" y="10130"/>
                      </a:cubicBezTo>
                      <a:cubicBezTo>
                        <a:pt x="11504" y="10130"/>
                        <a:pt x="12238" y="10111"/>
                        <a:pt x="12911" y="10053"/>
                      </a:cubicBezTo>
                      <a:lnTo>
                        <a:pt x="12911" y="19570"/>
                      </a:lnTo>
                      <a:close/>
                      <a:moveTo>
                        <a:pt x="16950" y="7315"/>
                      </a:moveTo>
                      <a:cubicBezTo>
                        <a:pt x="16950" y="7353"/>
                        <a:pt x="16888" y="7391"/>
                        <a:pt x="16888" y="7430"/>
                      </a:cubicBezTo>
                      <a:cubicBezTo>
                        <a:pt x="16644" y="7602"/>
                        <a:pt x="16399" y="7774"/>
                        <a:pt x="16032" y="7928"/>
                      </a:cubicBezTo>
                      <a:cubicBezTo>
                        <a:pt x="16032" y="7928"/>
                        <a:pt x="16032" y="7928"/>
                        <a:pt x="16032" y="7928"/>
                      </a:cubicBezTo>
                      <a:cubicBezTo>
                        <a:pt x="15665" y="8100"/>
                        <a:pt x="15175" y="8234"/>
                        <a:pt x="14686" y="8349"/>
                      </a:cubicBezTo>
                      <a:cubicBezTo>
                        <a:pt x="14686" y="8349"/>
                        <a:pt x="14686" y="8349"/>
                        <a:pt x="14686" y="8368"/>
                      </a:cubicBezTo>
                      <a:cubicBezTo>
                        <a:pt x="14135" y="8483"/>
                        <a:pt x="13584" y="8579"/>
                        <a:pt x="12911" y="8655"/>
                      </a:cubicBezTo>
                      <a:cubicBezTo>
                        <a:pt x="12238" y="8732"/>
                        <a:pt x="11565" y="8770"/>
                        <a:pt x="10769" y="8770"/>
                      </a:cubicBezTo>
                      <a:cubicBezTo>
                        <a:pt x="10035" y="8770"/>
                        <a:pt x="9301" y="8732"/>
                        <a:pt x="8628" y="8655"/>
                      </a:cubicBezTo>
                      <a:cubicBezTo>
                        <a:pt x="8016" y="8579"/>
                        <a:pt x="7404" y="8483"/>
                        <a:pt x="6914" y="8368"/>
                      </a:cubicBezTo>
                      <a:cubicBezTo>
                        <a:pt x="6914" y="8349"/>
                        <a:pt x="6914" y="8349"/>
                        <a:pt x="6853" y="8349"/>
                      </a:cubicBezTo>
                      <a:cubicBezTo>
                        <a:pt x="6364" y="8234"/>
                        <a:pt x="5935" y="8100"/>
                        <a:pt x="5568" y="7928"/>
                      </a:cubicBezTo>
                      <a:cubicBezTo>
                        <a:pt x="5568" y="7928"/>
                        <a:pt x="5507" y="7928"/>
                        <a:pt x="5507" y="7928"/>
                      </a:cubicBezTo>
                      <a:cubicBezTo>
                        <a:pt x="5201" y="7774"/>
                        <a:pt x="4895" y="7602"/>
                        <a:pt x="4712" y="7430"/>
                      </a:cubicBezTo>
                      <a:cubicBezTo>
                        <a:pt x="4650" y="7391"/>
                        <a:pt x="4650" y="7353"/>
                        <a:pt x="4589" y="7315"/>
                      </a:cubicBezTo>
                      <a:cubicBezTo>
                        <a:pt x="4406" y="7143"/>
                        <a:pt x="4283" y="6951"/>
                        <a:pt x="4283" y="6760"/>
                      </a:cubicBezTo>
                      <a:cubicBezTo>
                        <a:pt x="4283" y="6549"/>
                        <a:pt x="4406" y="6357"/>
                        <a:pt x="4589" y="6185"/>
                      </a:cubicBezTo>
                      <a:cubicBezTo>
                        <a:pt x="4650" y="6147"/>
                        <a:pt x="4650" y="6109"/>
                        <a:pt x="4712" y="6070"/>
                      </a:cubicBezTo>
                      <a:cubicBezTo>
                        <a:pt x="4895" y="5898"/>
                        <a:pt x="5201" y="5726"/>
                        <a:pt x="5507" y="5572"/>
                      </a:cubicBezTo>
                      <a:cubicBezTo>
                        <a:pt x="5507" y="5572"/>
                        <a:pt x="5568" y="5572"/>
                        <a:pt x="5568" y="5572"/>
                      </a:cubicBezTo>
                      <a:cubicBezTo>
                        <a:pt x="5935" y="5400"/>
                        <a:pt x="6364" y="5266"/>
                        <a:pt x="6853" y="5151"/>
                      </a:cubicBezTo>
                      <a:cubicBezTo>
                        <a:pt x="6914" y="5151"/>
                        <a:pt x="6914" y="5132"/>
                        <a:pt x="6914" y="5132"/>
                      </a:cubicBezTo>
                      <a:cubicBezTo>
                        <a:pt x="7404" y="5017"/>
                        <a:pt x="8016" y="4921"/>
                        <a:pt x="8628" y="4845"/>
                      </a:cubicBezTo>
                      <a:cubicBezTo>
                        <a:pt x="9301" y="4768"/>
                        <a:pt x="10035" y="4730"/>
                        <a:pt x="10769" y="4730"/>
                      </a:cubicBezTo>
                      <a:cubicBezTo>
                        <a:pt x="11565" y="4730"/>
                        <a:pt x="12238" y="4768"/>
                        <a:pt x="12911" y="4845"/>
                      </a:cubicBezTo>
                      <a:cubicBezTo>
                        <a:pt x="13584" y="4921"/>
                        <a:pt x="14135" y="5017"/>
                        <a:pt x="14686" y="5132"/>
                      </a:cubicBezTo>
                      <a:cubicBezTo>
                        <a:pt x="14686" y="5132"/>
                        <a:pt x="14686" y="5151"/>
                        <a:pt x="14686" y="5151"/>
                      </a:cubicBezTo>
                      <a:cubicBezTo>
                        <a:pt x="15175" y="5266"/>
                        <a:pt x="15665" y="5400"/>
                        <a:pt x="16032" y="5572"/>
                      </a:cubicBezTo>
                      <a:cubicBezTo>
                        <a:pt x="16032" y="5572"/>
                        <a:pt x="16032" y="5572"/>
                        <a:pt x="16032" y="5572"/>
                      </a:cubicBezTo>
                      <a:cubicBezTo>
                        <a:pt x="16399" y="5726"/>
                        <a:pt x="16644" y="5898"/>
                        <a:pt x="16888" y="6070"/>
                      </a:cubicBezTo>
                      <a:cubicBezTo>
                        <a:pt x="16888" y="6109"/>
                        <a:pt x="16950" y="6147"/>
                        <a:pt x="16950" y="6185"/>
                      </a:cubicBezTo>
                      <a:cubicBezTo>
                        <a:pt x="17133" y="6357"/>
                        <a:pt x="17256" y="6549"/>
                        <a:pt x="17256" y="6760"/>
                      </a:cubicBezTo>
                      <a:cubicBezTo>
                        <a:pt x="17256" y="6951"/>
                        <a:pt x="17133" y="7143"/>
                        <a:pt x="16950" y="7315"/>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47" name="Shape 7655"/>
                <p:cNvSpPr/>
                <p:nvPr/>
              </p:nvSpPr>
              <p:spPr>
                <a:xfrm>
                  <a:off x="269293" y="0"/>
                  <a:ext cx="122194" cy="391488"/>
                </a:xfrm>
                <a:custGeom>
                  <a:avLst/>
                  <a:gdLst/>
                  <a:ahLst/>
                  <a:cxnLst>
                    <a:cxn ang="0">
                      <a:pos x="wd2" y="hd2"/>
                    </a:cxn>
                    <a:cxn ang="5400000">
                      <a:pos x="wd2" y="hd2"/>
                    </a:cxn>
                    <a:cxn ang="10800000">
                      <a:pos x="wd2" y="hd2"/>
                    </a:cxn>
                    <a:cxn ang="16200000">
                      <a:pos x="wd2" y="hd2"/>
                    </a:cxn>
                  </a:cxnLst>
                  <a:rect l="0" t="0" r="r" b="b"/>
                  <a:pathLst>
                    <a:path w="21600" h="21600" extrusionOk="0">
                      <a:moveTo>
                        <a:pt x="17305" y="4060"/>
                      </a:moveTo>
                      <a:cubicBezTo>
                        <a:pt x="17305" y="2030"/>
                        <a:pt x="17305" y="2030"/>
                        <a:pt x="17305" y="2030"/>
                      </a:cubicBezTo>
                      <a:cubicBezTo>
                        <a:pt x="17305" y="900"/>
                        <a:pt x="14359" y="0"/>
                        <a:pt x="10800" y="0"/>
                      </a:cubicBezTo>
                      <a:cubicBezTo>
                        <a:pt x="7180" y="0"/>
                        <a:pt x="4295" y="900"/>
                        <a:pt x="4295" y="2030"/>
                      </a:cubicBezTo>
                      <a:cubicBezTo>
                        <a:pt x="4295" y="4060"/>
                        <a:pt x="4295" y="4060"/>
                        <a:pt x="4295" y="4060"/>
                      </a:cubicBezTo>
                      <a:cubicBezTo>
                        <a:pt x="1657" y="4672"/>
                        <a:pt x="0" y="5649"/>
                        <a:pt x="0" y="6760"/>
                      </a:cubicBezTo>
                      <a:cubicBezTo>
                        <a:pt x="0" y="7851"/>
                        <a:pt x="1657" y="8828"/>
                        <a:pt x="4295" y="9440"/>
                      </a:cubicBezTo>
                      <a:cubicBezTo>
                        <a:pt x="4295" y="19570"/>
                        <a:pt x="4295" y="19570"/>
                        <a:pt x="4295" y="19570"/>
                      </a:cubicBezTo>
                      <a:cubicBezTo>
                        <a:pt x="4295" y="20700"/>
                        <a:pt x="7180" y="21600"/>
                        <a:pt x="10800" y="21600"/>
                      </a:cubicBezTo>
                      <a:cubicBezTo>
                        <a:pt x="14359" y="21600"/>
                        <a:pt x="17305" y="20700"/>
                        <a:pt x="17305" y="19570"/>
                      </a:cubicBezTo>
                      <a:cubicBezTo>
                        <a:pt x="17305" y="9440"/>
                        <a:pt x="17305" y="9440"/>
                        <a:pt x="17305" y="9440"/>
                      </a:cubicBezTo>
                      <a:cubicBezTo>
                        <a:pt x="19882" y="8828"/>
                        <a:pt x="21600" y="7851"/>
                        <a:pt x="21600" y="6760"/>
                      </a:cubicBezTo>
                      <a:cubicBezTo>
                        <a:pt x="21600" y="5649"/>
                        <a:pt x="19882" y="4672"/>
                        <a:pt x="17305" y="4060"/>
                      </a:cubicBezTo>
                      <a:close/>
                      <a:moveTo>
                        <a:pt x="8652" y="2030"/>
                      </a:moveTo>
                      <a:cubicBezTo>
                        <a:pt x="8652" y="1647"/>
                        <a:pt x="9573" y="1360"/>
                        <a:pt x="10800" y="1360"/>
                      </a:cubicBezTo>
                      <a:cubicBezTo>
                        <a:pt x="11966" y="1360"/>
                        <a:pt x="12948" y="1647"/>
                        <a:pt x="12948" y="2030"/>
                      </a:cubicBezTo>
                      <a:cubicBezTo>
                        <a:pt x="12948" y="3447"/>
                        <a:pt x="12948" y="3447"/>
                        <a:pt x="12948" y="3447"/>
                      </a:cubicBezTo>
                      <a:cubicBezTo>
                        <a:pt x="12273" y="3389"/>
                        <a:pt x="11536" y="3370"/>
                        <a:pt x="10800" y="3370"/>
                      </a:cubicBezTo>
                      <a:cubicBezTo>
                        <a:pt x="10064" y="3370"/>
                        <a:pt x="9327" y="3389"/>
                        <a:pt x="8652" y="3447"/>
                      </a:cubicBezTo>
                      <a:lnTo>
                        <a:pt x="8652" y="2030"/>
                      </a:lnTo>
                      <a:close/>
                      <a:moveTo>
                        <a:pt x="12948" y="19570"/>
                      </a:moveTo>
                      <a:cubicBezTo>
                        <a:pt x="12948" y="19953"/>
                        <a:pt x="11966" y="20260"/>
                        <a:pt x="10800" y="20260"/>
                      </a:cubicBezTo>
                      <a:cubicBezTo>
                        <a:pt x="9573" y="20260"/>
                        <a:pt x="8652" y="19953"/>
                        <a:pt x="8652" y="19570"/>
                      </a:cubicBezTo>
                      <a:cubicBezTo>
                        <a:pt x="8652" y="10053"/>
                        <a:pt x="8652" y="10053"/>
                        <a:pt x="8652" y="10053"/>
                      </a:cubicBezTo>
                      <a:cubicBezTo>
                        <a:pt x="9327" y="10111"/>
                        <a:pt x="10064" y="10130"/>
                        <a:pt x="10800" y="10130"/>
                      </a:cubicBezTo>
                      <a:cubicBezTo>
                        <a:pt x="11536" y="10130"/>
                        <a:pt x="12273" y="10111"/>
                        <a:pt x="12948" y="10053"/>
                      </a:cubicBezTo>
                      <a:lnTo>
                        <a:pt x="12948" y="19570"/>
                      </a:lnTo>
                      <a:close/>
                      <a:moveTo>
                        <a:pt x="16998" y="7315"/>
                      </a:moveTo>
                      <a:cubicBezTo>
                        <a:pt x="16936" y="7353"/>
                        <a:pt x="16936" y="7391"/>
                        <a:pt x="16875" y="7430"/>
                      </a:cubicBezTo>
                      <a:cubicBezTo>
                        <a:pt x="16691" y="7602"/>
                        <a:pt x="16384" y="7774"/>
                        <a:pt x="16077" y="7928"/>
                      </a:cubicBezTo>
                      <a:cubicBezTo>
                        <a:pt x="16077" y="7928"/>
                        <a:pt x="16016" y="7928"/>
                        <a:pt x="16016" y="7928"/>
                      </a:cubicBezTo>
                      <a:cubicBezTo>
                        <a:pt x="15648" y="8100"/>
                        <a:pt x="15218" y="8234"/>
                        <a:pt x="14727" y="8349"/>
                      </a:cubicBezTo>
                      <a:cubicBezTo>
                        <a:pt x="14666" y="8349"/>
                        <a:pt x="14666" y="8349"/>
                        <a:pt x="14666" y="8368"/>
                      </a:cubicBezTo>
                      <a:cubicBezTo>
                        <a:pt x="14175" y="8483"/>
                        <a:pt x="13561" y="8579"/>
                        <a:pt x="12948" y="8655"/>
                      </a:cubicBezTo>
                      <a:cubicBezTo>
                        <a:pt x="12273" y="8732"/>
                        <a:pt x="11536" y="8770"/>
                        <a:pt x="10800" y="8770"/>
                      </a:cubicBezTo>
                      <a:cubicBezTo>
                        <a:pt x="10002" y="8770"/>
                        <a:pt x="9327" y="8732"/>
                        <a:pt x="8652" y="8655"/>
                      </a:cubicBezTo>
                      <a:cubicBezTo>
                        <a:pt x="7977" y="8579"/>
                        <a:pt x="7425" y="8483"/>
                        <a:pt x="6873" y="8368"/>
                      </a:cubicBezTo>
                      <a:cubicBezTo>
                        <a:pt x="6873" y="8349"/>
                        <a:pt x="6873" y="8349"/>
                        <a:pt x="6873" y="8349"/>
                      </a:cubicBezTo>
                      <a:cubicBezTo>
                        <a:pt x="6382" y="8234"/>
                        <a:pt x="5891" y="8100"/>
                        <a:pt x="5523" y="7928"/>
                      </a:cubicBezTo>
                      <a:cubicBezTo>
                        <a:pt x="5523" y="7928"/>
                        <a:pt x="5523" y="7928"/>
                        <a:pt x="5523" y="7928"/>
                      </a:cubicBezTo>
                      <a:cubicBezTo>
                        <a:pt x="5155" y="7774"/>
                        <a:pt x="4909" y="7602"/>
                        <a:pt x="4664" y="7430"/>
                      </a:cubicBezTo>
                      <a:cubicBezTo>
                        <a:pt x="4664" y="7391"/>
                        <a:pt x="4602" y="7353"/>
                        <a:pt x="4602" y="7315"/>
                      </a:cubicBezTo>
                      <a:cubicBezTo>
                        <a:pt x="4418" y="7143"/>
                        <a:pt x="4295" y="6951"/>
                        <a:pt x="4295" y="6760"/>
                      </a:cubicBezTo>
                      <a:cubicBezTo>
                        <a:pt x="4295" y="6549"/>
                        <a:pt x="4418" y="6357"/>
                        <a:pt x="4602" y="6185"/>
                      </a:cubicBezTo>
                      <a:cubicBezTo>
                        <a:pt x="4602" y="6147"/>
                        <a:pt x="4664" y="6109"/>
                        <a:pt x="4664" y="6070"/>
                      </a:cubicBezTo>
                      <a:cubicBezTo>
                        <a:pt x="4909" y="5898"/>
                        <a:pt x="5155" y="5726"/>
                        <a:pt x="5523" y="5572"/>
                      </a:cubicBezTo>
                      <a:cubicBezTo>
                        <a:pt x="5523" y="5572"/>
                        <a:pt x="5523" y="5572"/>
                        <a:pt x="5523" y="5572"/>
                      </a:cubicBezTo>
                      <a:cubicBezTo>
                        <a:pt x="5891" y="5400"/>
                        <a:pt x="6382" y="5266"/>
                        <a:pt x="6873" y="5151"/>
                      </a:cubicBezTo>
                      <a:cubicBezTo>
                        <a:pt x="6873" y="5151"/>
                        <a:pt x="6873" y="5132"/>
                        <a:pt x="6873" y="5132"/>
                      </a:cubicBezTo>
                      <a:cubicBezTo>
                        <a:pt x="7425" y="5017"/>
                        <a:pt x="7977" y="4921"/>
                        <a:pt x="8652" y="4845"/>
                      </a:cubicBezTo>
                      <a:cubicBezTo>
                        <a:pt x="9327" y="4768"/>
                        <a:pt x="10002" y="4730"/>
                        <a:pt x="10800" y="4730"/>
                      </a:cubicBezTo>
                      <a:cubicBezTo>
                        <a:pt x="11536" y="4730"/>
                        <a:pt x="12273" y="4768"/>
                        <a:pt x="12948" y="4845"/>
                      </a:cubicBezTo>
                      <a:cubicBezTo>
                        <a:pt x="13561" y="4921"/>
                        <a:pt x="14175" y="5017"/>
                        <a:pt x="14666" y="5132"/>
                      </a:cubicBezTo>
                      <a:cubicBezTo>
                        <a:pt x="14666" y="5132"/>
                        <a:pt x="14666" y="5151"/>
                        <a:pt x="14727" y="5151"/>
                      </a:cubicBezTo>
                      <a:cubicBezTo>
                        <a:pt x="15218" y="5266"/>
                        <a:pt x="15648" y="5400"/>
                        <a:pt x="16016" y="5572"/>
                      </a:cubicBezTo>
                      <a:cubicBezTo>
                        <a:pt x="16016" y="5572"/>
                        <a:pt x="16077" y="5572"/>
                        <a:pt x="16077" y="5572"/>
                      </a:cubicBezTo>
                      <a:cubicBezTo>
                        <a:pt x="16384" y="5726"/>
                        <a:pt x="16691" y="5898"/>
                        <a:pt x="16875" y="6070"/>
                      </a:cubicBezTo>
                      <a:cubicBezTo>
                        <a:pt x="16936" y="6109"/>
                        <a:pt x="16936" y="6147"/>
                        <a:pt x="16998" y="6185"/>
                      </a:cubicBezTo>
                      <a:cubicBezTo>
                        <a:pt x="17182" y="6357"/>
                        <a:pt x="17305" y="6549"/>
                        <a:pt x="17305" y="6760"/>
                      </a:cubicBezTo>
                      <a:cubicBezTo>
                        <a:pt x="17305" y="6951"/>
                        <a:pt x="17182" y="7143"/>
                        <a:pt x="16998" y="7315"/>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48" name="Shape 7656"/>
                <p:cNvSpPr/>
                <p:nvPr/>
              </p:nvSpPr>
              <p:spPr>
                <a:xfrm>
                  <a:off x="134646" y="0"/>
                  <a:ext cx="122048" cy="391488"/>
                </a:xfrm>
                <a:custGeom>
                  <a:avLst/>
                  <a:gdLst/>
                  <a:ahLst/>
                  <a:cxnLst>
                    <a:cxn ang="0">
                      <a:pos x="wd2" y="hd2"/>
                    </a:cxn>
                    <a:cxn ang="5400000">
                      <a:pos x="wd2" y="hd2"/>
                    </a:cxn>
                    <a:cxn ang="10800000">
                      <a:pos x="wd2" y="hd2"/>
                    </a:cxn>
                    <a:cxn ang="16200000">
                      <a:pos x="wd2" y="hd2"/>
                    </a:cxn>
                  </a:cxnLst>
                  <a:rect l="0" t="0" r="r" b="b"/>
                  <a:pathLst>
                    <a:path w="21600" h="21600" extrusionOk="0">
                      <a:moveTo>
                        <a:pt x="17305" y="12160"/>
                      </a:moveTo>
                      <a:cubicBezTo>
                        <a:pt x="17305" y="2030"/>
                        <a:pt x="17305" y="2030"/>
                        <a:pt x="17305" y="2030"/>
                      </a:cubicBezTo>
                      <a:cubicBezTo>
                        <a:pt x="17305" y="900"/>
                        <a:pt x="14359" y="0"/>
                        <a:pt x="10800" y="0"/>
                      </a:cubicBezTo>
                      <a:cubicBezTo>
                        <a:pt x="7241" y="0"/>
                        <a:pt x="4295" y="900"/>
                        <a:pt x="4295" y="2030"/>
                      </a:cubicBezTo>
                      <a:cubicBezTo>
                        <a:pt x="4295" y="12160"/>
                        <a:pt x="4295" y="12160"/>
                        <a:pt x="4295" y="12160"/>
                      </a:cubicBezTo>
                      <a:cubicBezTo>
                        <a:pt x="1718" y="12772"/>
                        <a:pt x="0" y="13749"/>
                        <a:pt x="0" y="14860"/>
                      </a:cubicBezTo>
                      <a:cubicBezTo>
                        <a:pt x="0" y="15951"/>
                        <a:pt x="1718" y="16928"/>
                        <a:pt x="4295" y="17540"/>
                      </a:cubicBezTo>
                      <a:cubicBezTo>
                        <a:pt x="4295" y="19570"/>
                        <a:pt x="4295" y="19570"/>
                        <a:pt x="4295" y="19570"/>
                      </a:cubicBezTo>
                      <a:cubicBezTo>
                        <a:pt x="4295" y="20700"/>
                        <a:pt x="7241" y="21600"/>
                        <a:pt x="10800" y="21600"/>
                      </a:cubicBezTo>
                      <a:cubicBezTo>
                        <a:pt x="14359" y="21600"/>
                        <a:pt x="17305" y="20700"/>
                        <a:pt x="17305" y="19570"/>
                      </a:cubicBezTo>
                      <a:cubicBezTo>
                        <a:pt x="17305" y="17540"/>
                        <a:pt x="17305" y="17540"/>
                        <a:pt x="17305" y="17540"/>
                      </a:cubicBezTo>
                      <a:cubicBezTo>
                        <a:pt x="19882" y="16928"/>
                        <a:pt x="21600" y="15951"/>
                        <a:pt x="21600" y="14860"/>
                      </a:cubicBezTo>
                      <a:cubicBezTo>
                        <a:pt x="21600" y="13749"/>
                        <a:pt x="19882" y="12772"/>
                        <a:pt x="17305" y="12160"/>
                      </a:cubicBezTo>
                      <a:close/>
                      <a:moveTo>
                        <a:pt x="8652" y="2030"/>
                      </a:moveTo>
                      <a:cubicBezTo>
                        <a:pt x="8652" y="1647"/>
                        <a:pt x="9634" y="1360"/>
                        <a:pt x="10800" y="1360"/>
                      </a:cubicBezTo>
                      <a:cubicBezTo>
                        <a:pt x="11966" y="1360"/>
                        <a:pt x="12948" y="1647"/>
                        <a:pt x="12948" y="2030"/>
                      </a:cubicBezTo>
                      <a:cubicBezTo>
                        <a:pt x="12948" y="11547"/>
                        <a:pt x="12948" y="11547"/>
                        <a:pt x="12948" y="11547"/>
                      </a:cubicBezTo>
                      <a:cubicBezTo>
                        <a:pt x="12273" y="11489"/>
                        <a:pt x="11536" y="11470"/>
                        <a:pt x="10800" y="11470"/>
                      </a:cubicBezTo>
                      <a:cubicBezTo>
                        <a:pt x="10064" y="11470"/>
                        <a:pt x="9327" y="11489"/>
                        <a:pt x="8652" y="11547"/>
                      </a:cubicBezTo>
                      <a:lnTo>
                        <a:pt x="8652" y="2030"/>
                      </a:lnTo>
                      <a:close/>
                      <a:moveTo>
                        <a:pt x="12948" y="19570"/>
                      </a:moveTo>
                      <a:cubicBezTo>
                        <a:pt x="12948" y="19953"/>
                        <a:pt x="11966" y="20260"/>
                        <a:pt x="10800" y="20260"/>
                      </a:cubicBezTo>
                      <a:cubicBezTo>
                        <a:pt x="9634" y="20260"/>
                        <a:pt x="8652" y="19953"/>
                        <a:pt x="8652" y="19570"/>
                      </a:cubicBezTo>
                      <a:cubicBezTo>
                        <a:pt x="8652" y="18153"/>
                        <a:pt x="8652" y="18153"/>
                        <a:pt x="8652" y="18153"/>
                      </a:cubicBezTo>
                      <a:cubicBezTo>
                        <a:pt x="9327" y="18211"/>
                        <a:pt x="10064" y="18230"/>
                        <a:pt x="10800" y="18230"/>
                      </a:cubicBezTo>
                      <a:cubicBezTo>
                        <a:pt x="11536" y="18230"/>
                        <a:pt x="12273" y="18211"/>
                        <a:pt x="12948" y="18153"/>
                      </a:cubicBezTo>
                      <a:lnTo>
                        <a:pt x="12948" y="19570"/>
                      </a:lnTo>
                      <a:close/>
                      <a:moveTo>
                        <a:pt x="16998" y="15415"/>
                      </a:moveTo>
                      <a:cubicBezTo>
                        <a:pt x="16936" y="15453"/>
                        <a:pt x="16936" y="15491"/>
                        <a:pt x="16875" y="15530"/>
                      </a:cubicBezTo>
                      <a:cubicBezTo>
                        <a:pt x="16691" y="15702"/>
                        <a:pt x="16445" y="15874"/>
                        <a:pt x="16077" y="16028"/>
                      </a:cubicBezTo>
                      <a:cubicBezTo>
                        <a:pt x="16077" y="16028"/>
                        <a:pt x="16077" y="16028"/>
                        <a:pt x="16016" y="16028"/>
                      </a:cubicBezTo>
                      <a:cubicBezTo>
                        <a:pt x="15648" y="16200"/>
                        <a:pt x="15218" y="16334"/>
                        <a:pt x="14727" y="16449"/>
                      </a:cubicBezTo>
                      <a:cubicBezTo>
                        <a:pt x="14727" y="16449"/>
                        <a:pt x="14727" y="16449"/>
                        <a:pt x="14666" y="16468"/>
                      </a:cubicBezTo>
                      <a:cubicBezTo>
                        <a:pt x="14175" y="16583"/>
                        <a:pt x="13561" y="16679"/>
                        <a:pt x="12948" y="16755"/>
                      </a:cubicBezTo>
                      <a:cubicBezTo>
                        <a:pt x="12273" y="16832"/>
                        <a:pt x="11536" y="16870"/>
                        <a:pt x="10800" y="16870"/>
                      </a:cubicBezTo>
                      <a:cubicBezTo>
                        <a:pt x="10064" y="16870"/>
                        <a:pt x="9327" y="16832"/>
                        <a:pt x="8652" y="16755"/>
                      </a:cubicBezTo>
                      <a:cubicBezTo>
                        <a:pt x="8039" y="16679"/>
                        <a:pt x="7425" y="16583"/>
                        <a:pt x="6934" y="16468"/>
                      </a:cubicBezTo>
                      <a:cubicBezTo>
                        <a:pt x="6873" y="16449"/>
                        <a:pt x="6873" y="16449"/>
                        <a:pt x="6873" y="16449"/>
                      </a:cubicBezTo>
                      <a:cubicBezTo>
                        <a:pt x="6382" y="16334"/>
                        <a:pt x="5952" y="16200"/>
                        <a:pt x="5584" y="16028"/>
                      </a:cubicBezTo>
                      <a:cubicBezTo>
                        <a:pt x="5523" y="16028"/>
                        <a:pt x="5523" y="16028"/>
                        <a:pt x="5523" y="16028"/>
                      </a:cubicBezTo>
                      <a:cubicBezTo>
                        <a:pt x="5155" y="15874"/>
                        <a:pt x="4909" y="15702"/>
                        <a:pt x="4725" y="15530"/>
                      </a:cubicBezTo>
                      <a:cubicBezTo>
                        <a:pt x="4664" y="15491"/>
                        <a:pt x="4664" y="15453"/>
                        <a:pt x="4602" y="15415"/>
                      </a:cubicBezTo>
                      <a:cubicBezTo>
                        <a:pt x="4418" y="15243"/>
                        <a:pt x="4295" y="15051"/>
                        <a:pt x="4295" y="14860"/>
                      </a:cubicBezTo>
                      <a:cubicBezTo>
                        <a:pt x="4295" y="14649"/>
                        <a:pt x="4418" y="14457"/>
                        <a:pt x="4602" y="14285"/>
                      </a:cubicBezTo>
                      <a:cubicBezTo>
                        <a:pt x="4664" y="14247"/>
                        <a:pt x="4664" y="14209"/>
                        <a:pt x="4725" y="14170"/>
                      </a:cubicBezTo>
                      <a:cubicBezTo>
                        <a:pt x="4909" y="13998"/>
                        <a:pt x="5155" y="13826"/>
                        <a:pt x="5523" y="13672"/>
                      </a:cubicBezTo>
                      <a:cubicBezTo>
                        <a:pt x="5523" y="13672"/>
                        <a:pt x="5523" y="13672"/>
                        <a:pt x="5584" y="13672"/>
                      </a:cubicBezTo>
                      <a:cubicBezTo>
                        <a:pt x="5952" y="13500"/>
                        <a:pt x="6382" y="13366"/>
                        <a:pt x="6873" y="13251"/>
                      </a:cubicBezTo>
                      <a:cubicBezTo>
                        <a:pt x="6873" y="13251"/>
                        <a:pt x="6873" y="13232"/>
                        <a:pt x="6934" y="13232"/>
                      </a:cubicBezTo>
                      <a:cubicBezTo>
                        <a:pt x="7425" y="13117"/>
                        <a:pt x="8039" y="13021"/>
                        <a:pt x="8652" y="12945"/>
                      </a:cubicBezTo>
                      <a:cubicBezTo>
                        <a:pt x="9327" y="12868"/>
                        <a:pt x="10064" y="12830"/>
                        <a:pt x="10800" y="12830"/>
                      </a:cubicBezTo>
                      <a:cubicBezTo>
                        <a:pt x="11536" y="12830"/>
                        <a:pt x="12273" y="12868"/>
                        <a:pt x="12948" y="12945"/>
                      </a:cubicBezTo>
                      <a:cubicBezTo>
                        <a:pt x="13561" y="13021"/>
                        <a:pt x="14175" y="13117"/>
                        <a:pt x="14666" y="13232"/>
                      </a:cubicBezTo>
                      <a:cubicBezTo>
                        <a:pt x="14727" y="13232"/>
                        <a:pt x="14727" y="13251"/>
                        <a:pt x="14727" y="13251"/>
                      </a:cubicBezTo>
                      <a:cubicBezTo>
                        <a:pt x="15218" y="13366"/>
                        <a:pt x="15648" y="13500"/>
                        <a:pt x="16016" y="13672"/>
                      </a:cubicBezTo>
                      <a:cubicBezTo>
                        <a:pt x="16077" y="13672"/>
                        <a:pt x="16077" y="13672"/>
                        <a:pt x="16077" y="13672"/>
                      </a:cubicBezTo>
                      <a:cubicBezTo>
                        <a:pt x="16445" y="13826"/>
                        <a:pt x="16691" y="13998"/>
                        <a:pt x="16875" y="14170"/>
                      </a:cubicBezTo>
                      <a:cubicBezTo>
                        <a:pt x="16936" y="14209"/>
                        <a:pt x="16936" y="14247"/>
                        <a:pt x="16998" y="14285"/>
                      </a:cubicBezTo>
                      <a:cubicBezTo>
                        <a:pt x="17182" y="14457"/>
                        <a:pt x="17305" y="14649"/>
                        <a:pt x="17305" y="14860"/>
                      </a:cubicBezTo>
                      <a:cubicBezTo>
                        <a:pt x="17305" y="15051"/>
                        <a:pt x="17182" y="15243"/>
                        <a:pt x="16998" y="15415"/>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14" name="组合 13"/>
          <p:cNvGrpSpPr/>
          <p:nvPr/>
        </p:nvGrpSpPr>
        <p:grpSpPr>
          <a:xfrm>
            <a:off x="3184117" y="1485976"/>
            <a:ext cx="859358" cy="1015688"/>
            <a:chOff x="4012206" y="2023623"/>
            <a:chExt cx="1082850" cy="1279837"/>
          </a:xfrm>
        </p:grpSpPr>
        <p:sp>
          <p:nvSpPr>
            <p:cNvPr id="108" name="Shape 7618"/>
            <p:cNvSpPr/>
            <p:nvPr/>
          </p:nvSpPr>
          <p:spPr>
            <a:xfrm flipV="1">
              <a:off x="4537061" y="3027785"/>
              <a:ext cx="1" cy="275675"/>
            </a:xfrm>
            <a:prstGeom prst="line">
              <a:avLst/>
            </a:prstGeom>
            <a:ln w="12700">
              <a:solidFill>
                <a:schemeClr val="bg2"/>
              </a:solidFill>
              <a:prstDash val="dash"/>
              <a:miter lim="400000"/>
              <a:headEnd type="triangle"/>
            </a:ln>
          </p:spPr>
          <p:txBody>
            <a:bodyPr lIns="0" tIns="0" rIns="0" bIns="0"/>
            <a:lstStyle/>
            <a:p>
              <a:pPr defTabSz="329153">
                <a:defRPr sz="1200">
                  <a:uFillTx/>
                  <a:latin typeface="Helvetica"/>
                  <a:ea typeface="Helvetica"/>
                  <a:cs typeface="Helvetica"/>
                  <a:sym typeface="Helvetica"/>
                </a:defRPr>
              </a:pPr>
              <a:endParaRPr sz="794">
                <a:solidFill>
                  <a:schemeClr val="bg2"/>
                </a:solidFill>
                <a:latin typeface="+mn-ea"/>
              </a:endParaRPr>
            </a:p>
          </p:txBody>
        </p:sp>
        <p:grpSp>
          <p:nvGrpSpPr>
            <p:cNvPr id="149" name="Group 7664"/>
            <p:cNvGrpSpPr/>
            <p:nvPr/>
          </p:nvGrpSpPr>
          <p:grpSpPr>
            <a:xfrm>
              <a:off x="4012206" y="2023623"/>
              <a:ext cx="1082850" cy="973850"/>
              <a:chOff x="38101" y="0"/>
              <a:chExt cx="1182802" cy="1091034"/>
            </a:xfrm>
          </p:grpSpPr>
          <p:sp>
            <p:nvSpPr>
              <p:cNvPr id="150" name="Shape 7659"/>
              <p:cNvSpPr/>
              <p:nvPr/>
            </p:nvSpPr>
            <p:spPr>
              <a:xfrm>
                <a:off x="214654" y="297536"/>
                <a:ext cx="793497" cy="79349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B0F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51" name="Shape 7660"/>
              <p:cNvSpPr/>
              <p:nvPr/>
            </p:nvSpPr>
            <p:spPr>
              <a:xfrm>
                <a:off x="38101" y="0"/>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52" name="Group 7663"/>
              <p:cNvGrpSpPr/>
              <p:nvPr/>
            </p:nvGrpSpPr>
            <p:grpSpPr>
              <a:xfrm>
                <a:off x="467091" y="494483"/>
                <a:ext cx="288619" cy="384471"/>
                <a:chOff x="0" y="0"/>
                <a:chExt cx="288617" cy="384469"/>
              </a:xfrm>
            </p:grpSpPr>
            <p:sp>
              <p:nvSpPr>
                <p:cNvPr id="153" name="Shape 7661"/>
                <p:cNvSpPr/>
                <p:nvPr/>
              </p:nvSpPr>
              <p:spPr>
                <a:xfrm>
                  <a:off x="0" y="0"/>
                  <a:ext cx="288618" cy="384470"/>
                </a:xfrm>
                <a:custGeom>
                  <a:avLst/>
                  <a:gdLst/>
                  <a:ahLst/>
                  <a:cxnLst>
                    <a:cxn ang="0">
                      <a:pos x="wd2" y="hd2"/>
                    </a:cxn>
                    <a:cxn ang="5400000">
                      <a:pos x="wd2" y="hd2"/>
                    </a:cxn>
                    <a:cxn ang="10800000">
                      <a:pos x="wd2" y="hd2"/>
                    </a:cxn>
                    <a:cxn ang="16200000">
                      <a:pos x="wd2" y="hd2"/>
                    </a:cxn>
                  </a:cxnLst>
                  <a:rect l="0" t="0" r="r" b="b"/>
                  <a:pathLst>
                    <a:path w="21600" h="21600" extrusionOk="0">
                      <a:moveTo>
                        <a:pt x="18910" y="8775"/>
                      </a:moveTo>
                      <a:cubicBezTo>
                        <a:pt x="18910" y="6084"/>
                        <a:pt x="18910" y="6084"/>
                        <a:pt x="18910" y="6084"/>
                      </a:cubicBezTo>
                      <a:cubicBezTo>
                        <a:pt x="18910" y="2722"/>
                        <a:pt x="15283" y="0"/>
                        <a:pt x="10800" y="0"/>
                      </a:cubicBezTo>
                      <a:cubicBezTo>
                        <a:pt x="6317" y="0"/>
                        <a:pt x="2710" y="2722"/>
                        <a:pt x="2710" y="6084"/>
                      </a:cubicBezTo>
                      <a:cubicBezTo>
                        <a:pt x="2710" y="8775"/>
                        <a:pt x="2710" y="8775"/>
                        <a:pt x="2710" y="8775"/>
                      </a:cubicBezTo>
                      <a:cubicBezTo>
                        <a:pt x="1209" y="8775"/>
                        <a:pt x="0" y="9682"/>
                        <a:pt x="0" y="10808"/>
                      </a:cubicBezTo>
                      <a:cubicBezTo>
                        <a:pt x="0" y="12825"/>
                        <a:pt x="0" y="12825"/>
                        <a:pt x="0" y="12825"/>
                      </a:cubicBezTo>
                      <a:cubicBezTo>
                        <a:pt x="0" y="13498"/>
                        <a:pt x="0" y="13498"/>
                        <a:pt x="0" y="13498"/>
                      </a:cubicBezTo>
                      <a:cubicBezTo>
                        <a:pt x="0" y="14859"/>
                        <a:pt x="0" y="14859"/>
                        <a:pt x="0" y="14859"/>
                      </a:cubicBezTo>
                      <a:cubicBezTo>
                        <a:pt x="0" y="15531"/>
                        <a:pt x="0" y="15531"/>
                        <a:pt x="0" y="15531"/>
                      </a:cubicBezTo>
                      <a:cubicBezTo>
                        <a:pt x="0" y="18878"/>
                        <a:pt x="3628" y="21600"/>
                        <a:pt x="8110" y="21600"/>
                      </a:cubicBezTo>
                      <a:cubicBezTo>
                        <a:pt x="13510" y="21600"/>
                        <a:pt x="13510" y="21600"/>
                        <a:pt x="13510" y="21600"/>
                      </a:cubicBezTo>
                      <a:cubicBezTo>
                        <a:pt x="17972" y="21600"/>
                        <a:pt x="21600" y="18878"/>
                        <a:pt x="21600" y="15531"/>
                      </a:cubicBezTo>
                      <a:cubicBezTo>
                        <a:pt x="21600" y="14859"/>
                        <a:pt x="21600" y="14859"/>
                        <a:pt x="21600" y="14859"/>
                      </a:cubicBezTo>
                      <a:cubicBezTo>
                        <a:pt x="21600" y="13498"/>
                        <a:pt x="21600" y="13498"/>
                        <a:pt x="21600" y="13498"/>
                      </a:cubicBezTo>
                      <a:cubicBezTo>
                        <a:pt x="21600" y="12825"/>
                        <a:pt x="21600" y="12825"/>
                        <a:pt x="21600" y="12825"/>
                      </a:cubicBezTo>
                      <a:cubicBezTo>
                        <a:pt x="21600" y="10808"/>
                        <a:pt x="21600" y="10808"/>
                        <a:pt x="21600" y="10808"/>
                      </a:cubicBezTo>
                      <a:cubicBezTo>
                        <a:pt x="21600" y="9682"/>
                        <a:pt x="20391" y="8775"/>
                        <a:pt x="18910" y="8775"/>
                      </a:cubicBezTo>
                      <a:close/>
                      <a:moveTo>
                        <a:pt x="4503" y="6084"/>
                      </a:moveTo>
                      <a:cubicBezTo>
                        <a:pt x="4503" y="3472"/>
                        <a:pt x="7318" y="1345"/>
                        <a:pt x="10800" y="1345"/>
                      </a:cubicBezTo>
                      <a:cubicBezTo>
                        <a:pt x="14282" y="1345"/>
                        <a:pt x="17097" y="3472"/>
                        <a:pt x="17097" y="6084"/>
                      </a:cubicBezTo>
                      <a:cubicBezTo>
                        <a:pt x="17097" y="8775"/>
                        <a:pt x="17097" y="8775"/>
                        <a:pt x="17097" y="8775"/>
                      </a:cubicBezTo>
                      <a:cubicBezTo>
                        <a:pt x="15303" y="8775"/>
                        <a:pt x="15303" y="8775"/>
                        <a:pt x="15303" y="8775"/>
                      </a:cubicBezTo>
                      <a:cubicBezTo>
                        <a:pt x="15303" y="6084"/>
                        <a:pt x="15303" y="6084"/>
                        <a:pt x="15303" y="6084"/>
                      </a:cubicBezTo>
                      <a:cubicBezTo>
                        <a:pt x="15303" y="4207"/>
                        <a:pt x="13281" y="2706"/>
                        <a:pt x="10800" y="2706"/>
                      </a:cubicBezTo>
                      <a:cubicBezTo>
                        <a:pt x="8319" y="2706"/>
                        <a:pt x="6297" y="4207"/>
                        <a:pt x="6297" y="6084"/>
                      </a:cubicBezTo>
                      <a:cubicBezTo>
                        <a:pt x="6297" y="8775"/>
                        <a:pt x="6297" y="8775"/>
                        <a:pt x="6297" y="8775"/>
                      </a:cubicBezTo>
                      <a:cubicBezTo>
                        <a:pt x="4503" y="8775"/>
                        <a:pt x="4503" y="8775"/>
                        <a:pt x="4503" y="8775"/>
                      </a:cubicBezTo>
                      <a:lnTo>
                        <a:pt x="4503" y="6084"/>
                      </a:lnTo>
                      <a:close/>
                      <a:moveTo>
                        <a:pt x="14407" y="6084"/>
                      </a:moveTo>
                      <a:cubicBezTo>
                        <a:pt x="14407" y="6084"/>
                        <a:pt x="14407" y="6084"/>
                        <a:pt x="14407" y="6084"/>
                      </a:cubicBezTo>
                      <a:cubicBezTo>
                        <a:pt x="14407" y="8775"/>
                        <a:pt x="14407" y="8775"/>
                        <a:pt x="14407" y="8775"/>
                      </a:cubicBezTo>
                      <a:cubicBezTo>
                        <a:pt x="7193" y="8775"/>
                        <a:pt x="7193" y="8775"/>
                        <a:pt x="7193" y="8775"/>
                      </a:cubicBezTo>
                      <a:cubicBezTo>
                        <a:pt x="7193" y="6084"/>
                        <a:pt x="7193" y="6084"/>
                        <a:pt x="7193" y="6084"/>
                      </a:cubicBezTo>
                      <a:cubicBezTo>
                        <a:pt x="7193" y="6084"/>
                        <a:pt x="7193" y="6084"/>
                        <a:pt x="7193" y="6084"/>
                      </a:cubicBezTo>
                      <a:cubicBezTo>
                        <a:pt x="7193" y="4583"/>
                        <a:pt x="8819" y="3378"/>
                        <a:pt x="10800" y="3378"/>
                      </a:cubicBezTo>
                      <a:cubicBezTo>
                        <a:pt x="12781" y="3378"/>
                        <a:pt x="14407" y="4583"/>
                        <a:pt x="14407" y="6084"/>
                      </a:cubicBezTo>
                      <a:close/>
                      <a:moveTo>
                        <a:pt x="19807" y="12825"/>
                      </a:moveTo>
                      <a:cubicBezTo>
                        <a:pt x="19807" y="13498"/>
                        <a:pt x="19807" y="13498"/>
                        <a:pt x="19807" y="13498"/>
                      </a:cubicBezTo>
                      <a:cubicBezTo>
                        <a:pt x="19807" y="14859"/>
                        <a:pt x="19807" y="14859"/>
                        <a:pt x="19807" y="14859"/>
                      </a:cubicBezTo>
                      <a:cubicBezTo>
                        <a:pt x="19807" y="15531"/>
                        <a:pt x="19807" y="15531"/>
                        <a:pt x="19807" y="15531"/>
                      </a:cubicBezTo>
                      <a:cubicBezTo>
                        <a:pt x="19807" y="18128"/>
                        <a:pt x="16971" y="20255"/>
                        <a:pt x="13510" y="20255"/>
                      </a:cubicBezTo>
                      <a:cubicBezTo>
                        <a:pt x="8110" y="20255"/>
                        <a:pt x="8110" y="20255"/>
                        <a:pt x="8110" y="20255"/>
                      </a:cubicBezTo>
                      <a:cubicBezTo>
                        <a:pt x="4629" y="20255"/>
                        <a:pt x="1793" y="18128"/>
                        <a:pt x="1793" y="15531"/>
                      </a:cubicBezTo>
                      <a:cubicBezTo>
                        <a:pt x="1793" y="14859"/>
                        <a:pt x="1793" y="14859"/>
                        <a:pt x="1793" y="14859"/>
                      </a:cubicBezTo>
                      <a:cubicBezTo>
                        <a:pt x="1793" y="13498"/>
                        <a:pt x="1793" y="13498"/>
                        <a:pt x="1793" y="13498"/>
                      </a:cubicBezTo>
                      <a:cubicBezTo>
                        <a:pt x="1793" y="12825"/>
                        <a:pt x="1793" y="12825"/>
                        <a:pt x="1793" y="12825"/>
                      </a:cubicBezTo>
                      <a:cubicBezTo>
                        <a:pt x="1793" y="10808"/>
                        <a:pt x="1793" y="10808"/>
                        <a:pt x="1793" y="10808"/>
                      </a:cubicBezTo>
                      <a:cubicBezTo>
                        <a:pt x="1793" y="10432"/>
                        <a:pt x="2210" y="10135"/>
                        <a:pt x="2710" y="10135"/>
                      </a:cubicBezTo>
                      <a:cubicBezTo>
                        <a:pt x="3294" y="10135"/>
                        <a:pt x="3899" y="10135"/>
                        <a:pt x="4503" y="10135"/>
                      </a:cubicBezTo>
                      <a:cubicBezTo>
                        <a:pt x="17097" y="10135"/>
                        <a:pt x="17097" y="10135"/>
                        <a:pt x="17097" y="10135"/>
                      </a:cubicBezTo>
                      <a:cubicBezTo>
                        <a:pt x="17701" y="10135"/>
                        <a:pt x="18306" y="10135"/>
                        <a:pt x="18910" y="10135"/>
                      </a:cubicBezTo>
                      <a:cubicBezTo>
                        <a:pt x="19390" y="10135"/>
                        <a:pt x="19807" y="10432"/>
                        <a:pt x="19807" y="10808"/>
                      </a:cubicBezTo>
                      <a:lnTo>
                        <a:pt x="19807" y="12825"/>
                      </a:ln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54" name="Shape 7662"/>
                <p:cNvSpPr/>
                <p:nvPr/>
              </p:nvSpPr>
              <p:spPr>
                <a:xfrm>
                  <a:off x="120316" y="228282"/>
                  <a:ext cx="47986" cy="7209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772" y="0"/>
                        <a:pt x="0" y="3253"/>
                        <a:pt x="0" y="7256"/>
                      </a:cubicBezTo>
                      <a:cubicBezTo>
                        <a:pt x="0" y="9424"/>
                        <a:pt x="1758" y="13510"/>
                        <a:pt x="3516" y="16846"/>
                      </a:cubicBezTo>
                      <a:cubicBezTo>
                        <a:pt x="5023" y="19515"/>
                        <a:pt x="6907" y="21600"/>
                        <a:pt x="10800" y="21600"/>
                      </a:cubicBezTo>
                      <a:cubicBezTo>
                        <a:pt x="15070" y="21600"/>
                        <a:pt x="16577" y="19515"/>
                        <a:pt x="18084" y="16846"/>
                      </a:cubicBezTo>
                      <a:cubicBezTo>
                        <a:pt x="19842" y="13594"/>
                        <a:pt x="21600" y="9424"/>
                        <a:pt x="21600" y="7256"/>
                      </a:cubicBezTo>
                      <a:cubicBezTo>
                        <a:pt x="21600" y="3253"/>
                        <a:pt x="16828" y="0"/>
                        <a:pt x="10800" y="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7" name="组合 6"/>
          <p:cNvGrpSpPr/>
          <p:nvPr/>
        </p:nvGrpSpPr>
        <p:grpSpPr>
          <a:xfrm>
            <a:off x="3832154" y="3132528"/>
            <a:ext cx="859358" cy="1224265"/>
            <a:chOff x="4828779" y="3946707"/>
            <a:chExt cx="1082850" cy="1542658"/>
          </a:xfrm>
        </p:grpSpPr>
        <p:sp>
          <p:nvSpPr>
            <p:cNvPr id="110" name="Shape 7620"/>
            <p:cNvSpPr/>
            <p:nvPr/>
          </p:nvSpPr>
          <p:spPr>
            <a:xfrm flipV="1">
              <a:off x="5361776" y="3946707"/>
              <a:ext cx="1" cy="542450"/>
            </a:xfrm>
            <a:prstGeom prst="line">
              <a:avLst/>
            </a:prstGeom>
            <a:ln w="12700">
              <a:solidFill>
                <a:schemeClr val="bg2"/>
              </a:solidFill>
              <a:prstDash val="dash"/>
              <a:miter lim="400000"/>
              <a:tail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55" name="Group 7671"/>
            <p:cNvGrpSpPr/>
            <p:nvPr/>
          </p:nvGrpSpPr>
          <p:grpSpPr>
            <a:xfrm>
              <a:off x="4828779" y="4489157"/>
              <a:ext cx="1082850" cy="1000208"/>
              <a:chOff x="3431" y="0"/>
              <a:chExt cx="1182802" cy="1120563"/>
            </a:xfrm>
          </p:grpSpPr>
          <p:sp>
            <p:nvSpPr>
              <p:cNvPr id="156" name="Shape 7665"/>
              <p:cNvSpPr/>
              <p:nvPr/>
            </p:nvSpPr>
            <p:spPr>
              <a:xfrm>
                <a:off x="188876" y="0"/>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66CCFF"/>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57" name="Shape 7666"/>
              <p:cNvSpPr/>
              <p:nvPr/>
            </p:nvSpPr>
            <p:spPr>
              <a:xfrm>
                <a:off x="3431" y="810147"/>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58" name="Group 7670"/>
              <p:cNvGrpSpPr/>
              <p:nvPr/>
            </p:nvGrpSpPr>
            <p:grpSpPr>
              <a:xfrm>
                <a:off x="382514" y="288078"/>
                <a:ext cx="406220" cy="254383"/>
                <a:chOff x="0" y="0"/>
                <a:chExt cx="406219" cy="254382"/>
              </a:xfrm>
            </p:grpSpPr>
            <p:sp>
              <p:nvSpPr>
                <p:cNvPr id="159" name="Shape 7667"/>
                <p:cNvSpPr/>
                <p:nvPr/>
              </p:nvSpPr>
              <p:spPr>
                <a:xfrm>
                  <a:off x="0" y="0"/>
                  <a:ext cx="406220" cy="254383"/>
                </a:xfrm>
                <a:custGeom>
                  <a:avLst/>
                  <a:gdLst/>
                  <a:ahLst/>
                  <a:cxnLst>
                    <a:cxn ang="0">
                      <a:pos x="wd2" y="hd2"/>
                    </a:cxn>
                    <a:cxn ang="5400000">
                      <a:pos x="wd2" y="hd2"/>
                    </a:cxn>
                    <a:cxn ang="10800000">
                      <a:pos x="wd2" y="hd2"/>
                    </a:cxn>
                    <a:cxn ang="16200000">
                      <a:pos x="wd2" y="hd2"/>
                    </a:cxn>
                  </a:cxnLst>
                  <a:rect l="0" t="0" r="r" b="b"/>
                  <a:pathLst>
                    <a:path w="21600" h="21600" extrusionOk="0">
                      <a:moveTo>
                        <a:pt x="21573" y="10563"/>
                      </a:moveTo>
                      <a:cubicBezTo>
                        <a:pt x="21573" y="10520"/>
                        <a:pt x="21573" y="10477"/>
                        <a:pt x="21560" y="10413"/>
                      </a:cubicBezTo>
                      <a:cubicBezTo>
                        <a:pt x="21560" y="10413"/>
                        <a:pt x="21546" y="10391"/>
                        <a:pt x="21546" y="10370"/>
                      </a:cubicBezTo>
                      <a:cubicBezTo>
                        <a:pt x="21546" y="10348"/>
                        <a:pt x="21546" y="10327"/>
                        <a:pt x="21533" y="10305"/>
                      </a:cubicBezTo>
                      <a:cubicBezTo>
                        <a:pt x="19568" y="4303"/>
                        <a:pt x="15302" y="0"/>
                        <a:pt x="10807" y="0"/>
                      </a:cubicBezTo>
                      <a:cubicBezTo>
                        <a:pt x="6298" y="0"/>
                        <a:pt x="2032" y="4281"/>
                        <a:pt x="67" y="10284"/>
                      </a:cubicBezTo>
                      <a:cubicBezTo>
                        <a:pt x="67" y="10305"/>
                        <a:pt x="67" y="10348"/>
                        <a:pt x="54" y="10370"/>
                      </a:cubicBezTo>
                      <a:cubicBezTo>
                        <a:pt x="54" y="10391"/>
                        <a:pt x="40" y="10391"/>
                        <a:pt x="40" y="10413"/>
                      </a:cubicBezTo>
                      <a:cubicBezTo>
                        <a:pt x="27" y="10456"/>
                        <a:pt x="27" y="10499"/>
                        <a:pt x="27" y="10563"/>
                      </a:cubicBezTo>
                      <a:cubicBezTo>
                        <a:pt x="13" y="10628"/>
                        <a:pt x="0" y="10714"/>
                        <a:pt x="0" y="10800"/>
                      </a:cubicBezTo>
                      <a:cubicBezTo>
                        <a:pt x="0" y="10886"/>
                        <a:pt x="13" y="10951"/>
                        <a:pt x="27" y="11037"/>
                      </a:cubicBezTo>
                      <a:cubicBezTo>
                        <a:pt x="27" y="11080"/>
                        <a:pt x="27" y="11123"/>
                        <a:pt x="40" y="11166"/>
                      </a:cubicBezTo>
                      <a:cubicBezTo>
                        <a:pt x="40" y="11187"/>
                        <a:pt x="54" y="11209"/>
                        <a:pt x="54" y="11230"/>
                      </a:cubicBezTo>
                      <a:cubicBezTo>
                        <a:pt x="67" y="11252"/>
                        <a:pt x="67" y="11273"/>
                        <a:pt x="67" y="11295"/>
                      </a:cubicBezTo>
                      <a:cubicBezTo>
                        <a:pt x="2032" y="17297"/>
                        <a:pt x="6298" y="21600"/>
                        <a:pt x="10807" y="21600"/>
                      </a:cubicBezTo>
                      <a:cubicBezTo>
                        <a:pt x="15302" y="21600"/>
                        <a:pt x="19568" y="17297"/>
                        <a:pt x="21533" y="11316"/>
                      </a:cubicBezTo>
                      <a:cubicBezTo>
                        <a:pt x="21546" y="11273"/>
                        <a:pt x="21546" y="11252"/>
                        <a:pt x="21546" y="11230"/>
                      </a:cubicBezTo>
                      <a:cubicBezTo>
                        <a:pt x="21546" y="11209"/>
                        <a:pt x="21560" y="11209"/>
                        <a:pt x="21560" y="11187"/>
                      </a:cubicBezTo>
                      <a:cubicBezTo>
                        <a:pt x="21573" y="11144"/>
                        <a:pt x="21573" y="11080"/>
                        <a:pt x="21573" y="11037"/>
                      </a:cubicBezTo>
                      <a:cubicBezTo>
                        <a:pt x="21587" y="10972"/>
                        <a:pt x="21600" y="10886"/>
                        <a:pt x="21600" y="10800"/>
                      </a:cubicBezTo>
                      <a:cubicBezTo>
                        <a:pt x="21600" y="10714"/>
                        <a:pt x="21587" y="10649"/>
                        <a:pt x="21573" y="10563"/>
                      </a:cubicBezTo>
                      <a:close/>
                      <a:moveTo>
                        <a:pt x="10807" y="19427"/>
                      </a:moveTo>
                      <a:cubicBezTo>
                        <a:pt x="7012" y="19427"/>
                        <a:pt x="3284" y="15985"/>
                        <a:pt x="1440" y="10800"/>
                      </a:cubicBezTo>
                      <a:cubicBezTo>
                        <a:pt x="3297" y="5594"/>
                        <a:pt x="7012" y="2151"/>
                        <a:pt x="10807" y="2151"/>
                      </a:cubicBezTo>
                      <a:cubicBezTo>
                        <a:pt x="14602" y="2151"/>
                        <a:pt x="18316" y="5615"/>
                        <a:pt x="20160" y="10800"/>
                      </a:cubicBezTo>
                      <a:cubicBezTo>
                        <a:pt x="18303" y="16006"/>
                        <a:pt x="14588" y="19427"/>
                        <a:pt x="10807" y="19427"/>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60" name="Shape 7668"/>
                <p:cNvSpPr/>
                <p:nvPr/>
              </p:nvSpPr>
              <p:spPr>
                <a:xfrm>
                  <a:off x="152372" y="76239"/>
                  <a:ext cx="57207" cy="57315"/>
                </a:xfrm>
                <a:custGeom>
                  <a:avLst/>
                  <a:gdLst/>
                  <a:ahLst/>
                  <a:cxnLst>
                    <a:cxn ang="0">
                      <a:pos x="wd2" y="hd2"/>
                    </a:cxn>
                    <a:cxn ang="5400000">
                      <a:pos x="wd2" y="hd2"/>
                    </a:cxn>
                    <a:cxn ang="10800000">
                      <a:pos x="wd2" y="hd2"/>
                    </a:cxn>
                    <a:cxn ang="16200000">
                      <a:pos x="wd2" y="hd2"/>
                    </a:cxn>
                  </a:cxnLst>
                  <a:rect l="0" t="0" r="r" b="b"/>
                  <a:pathLst>
                    <a:path w="21600" h="21600" extrusionOk="0">
                      <a:moveTo>
                        <a:pt x="19211" y="0"/>
                      </a:moveTo>
                      <a:cubicBezTo>
                        <a:pt x="19115" y="0"/>
                        <a:pt x="19115" y="0"/>
                        <a:pt x="19115" y="0"/>
                      </a:cubicBezTo>
                      <a:cubicBezTo>
                        <a:pt x="8602" y="0"/>
                        <a:pt x="0" y="8602"/>
                        <a:pt x="0" y="19211"/>
                      </a:cubicBezTo>
                      <a:cubicBezTo>
                        <a:pt x="0" y="20549"/>
                        <a:pt x="1051" y="21600"/>
                        <a:pt x="2389" y="21600"/>
                      </a:cubicBezTo>
                      <a:cubicBezTo>
                        <a:pt x="3727" y="21600"/>
                        <a:pt x="4779" y="20549"/>
                        <a:pt x="4779" y="19211"/>
                      </a:cubicBezTo>
                      <a:cubicBezTo>
                        <a:pt x="4779" y="11278"/>
                        <a:pt x="11278" y="4779"/>
                        <a:pt x="19211" y="4779"/>
                      </a:cubicBezTo>
                      <a:lnTo>
                        <a:pt x="19211" y="4779"/>
                      </a:lnTo>
                      <a:cubicBezTo>
                        <a:pt x="20453" y="4779"/>
                        <a:pt x="21600" y="3727"/>
                        <a:pt x="21600" y="2389"/>
                      </a:cubicBezTo>
                      <a:cubicBezTo>
                        <a:pt x="21600" y="1051"/>
                        <a:pt x="20453" y="0"/>
                        <a:pt x="19211" y="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61" name="Shape 7669"/>
                <p:cNvSpPr/>
                <p:nvPr/>
              </p:nvSpPr>
              <p:spPr>
                <a:xfrm>
                  <a:off x="113984" y="38280"/>
                  <a:ext cx="177929" cy="178036"/>
                </a:xfrm>
                <a:custGeom>
                  <a:avLst/>
                  <a:gdLst/>
                  <a:ahLst/>
                  <a:cxnLst>
                    <a:cxn ang="0">
                      <a:pos x="wd2" y="hd2"/>
                    </a:cxn>
                    <a:cxn ang="5400000">
                      <a:pos x="wd2" y="hd2"/>
                    </a:cxn>
                    <a:cxn ang="10800000">
                      <a:pos x="wd2" y="hd2"/>
                    </a:cxn>
                    <a:cxn ang="16200000">
                      <a:pos x="wd2" y="hd2"/>
                    </a:cxn>
                  </a:cxnLst>
                  <a:rect l="0" t="0" r="r" b="b"/>
                  <a:pathLst>
                    <a:path w="21600" h="21600" extrusionOk="0">
                      <a:moveTo>
                        <a:pt x="10785" y="0"/>
                      </a:moveTo>
                      <a:cubicBezTo>
                        <a:pt x="4824" y="0"/>
                        <a:pt x="0" y="4824"/>
                        <a:pt x="0" y="10785"/>
                      </a:cubicBezTo>
                      <a:cubicBezTo>
                        <a:pt x="0" y="16745"/>
                        <a:pt x="4824" y="21600"/>
                        <a:pt x="10785" y="21600"/>
                      </a:cubicBezTo>
                      <a:cubicBezTo>
                        <a:pt x="16776" y="21600"/>
                        <a:pt x="21600" y="16745"/>
                        <a:pt x="21600" y="10785"/>
                      </a:cubicBezTo>
                      <a:cubicBezTo>
                        <a:pt x="21600" y="4824"/>
                        <a:pt x="16776" y="0"/>
                        <a:pt x="10785" y="0"/>
                      </a:cubicBezTo>
                      <a:close/>
                      <a:moveTo>
                        <a:pt x="10785" y="20064"/>
                      </a:moveTo>
                      <a:cubicBezTo>
                        <a:pt x="5684" y="20064"/>
                        <a:pt x="1536" y="15885"/>
                        <a:pt x="1536" y="10785"/>
                      </a:cubicBezTo>
                      <a:cubicBezTo>
                        <a:pt x="1536" y="5684"/>
                        <a:pt x="5684" y="1536"/>
                        <a:pt x="10785" y="1536"/>
                      </a:cubicBezTo>
                      <a:cubicBezTo>
                        <a:pt x="15916" y="1536"/>
                        <a:pt x="20064" y="5684"/>
                        <a:pt x="20064" y="10785"/>
                      </a:cubicBezTo>
                      <a:cubicBezTo>
                        <a:pt x="20064" y="15885"/>
                        <a:pt x="15916" y="20064"/>
                        <a:pt x="10785" y="20064"/>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13" name="组合 12"/>
          <p:cNvGrpSpPr/>
          <p:nvPr/>
        </p:nvGrpSpPr>
        <p:grpSpPr>
          <a:xfrm>
            <a:off x="4380595" y="1392238"/>
            <a:ext cx="859358" cy="1193821"/>
            <a:chOff x="5519853" y="1753819"/>
            <a:chExt cx="1082850" cy="1504297"/>
          </a:xfrm>
        </p:grpSpPr>
        <p:sp>
          <p:nvSpPr>
            <p:cNvPr id="109" name="Shape 7619"/>
            <p:cNvSpPr/>
            <p:nvPr/>
          </p:nvSpPr>
          <p:spPr>
            <a:xfrm flipV="1">
              <a:off x="6055459" y="2715666"/>
              <a:ext cx="1" cy="542450"/>
            </a:xfrm>
            <a:prstGeom prst="line">
              <a:avLst/>
            </a:prstGeom>
            <a:ln w="12700">
              <a:solidFill>
                <a:schemeClr val="bg2"/>
              </a:solidFill>
              <a:prstDash val="dash"/>
              <a:miter lim="400000"/>
              <a:head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62" name="Group 7677"/>
            <p:cNvGrpSpPr/>
            <p:nvPr/>
          </p:nvGrpSpPr>
          <p:grpSpPr>
            <a:xfrm>
              <a:off x="5519853" y="1753819"/>
              <a:ext cx="1082850" cy="975375"/>
              <a:chOff x="53571" y="0"/>
              <a:chExt cx="1182801" cy="1092742"/>
            </a:xfrm>
          </p:grpSpPr>
          <p:sp>
            <p:nvSpPr>
              <p:cNvPr id="163" name="Shape 7672"/>
              <p:cNvSpPr/>
              <p:nvPr/>
            </p:nvSpPr>
            <p:spPr>
              <a:xfrm>
                <a:off x="241868" y="299245"/>
                <a:ext cx="793498"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66CCFF"/>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64" name="Shape 7673"/>
              <p:cNvSpPr/>
              <p:nvPr/>
            </p:nvSpPr>
            <p:spPr>
              <a:xfrm>
                <a:off x="53571" y="0"/>
                <a:ext cx="1182801"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65" name="Group 7676"/>
              <p:cNvGrpSpPr/>
              <p:nvPr/>
            </p:nvGrpSpPr>
            <p:grpSpPr>
              <a:xfrm>
                <a:off x="445488" y="534268"/>
                <a:ext cx="386257" cy="338167"/>
                <a:chOff x="0" y="0"/>
                <a:chExt cx="386256" cy="338166"/>
              </a:xfrm>
            </p:grpSpPr>
            <p:sp>
              <p:nvSpPr>
                <p:cNvPr id="166" name="Shape 7674"/>
                <p:cNvSpPr/>
                <p:nvPr/>
              </p:nvSpPr>
              <p:spPr>
                <a:xfrm>
                  <a:off x="60400" y="60400"/>
                  <a:ext cx="138756" cy="90538"/>
                </a:xfrm>
                <a:custGeom>
                  <a:avLst/>
                  <a:gdLst/>
                  <a:ahLst/>
                  <a:cxnLst>
                    <a:cxn ang="0">
                      <a:pos x="wd2" y="hd2"/>
                    </a:cxn>
                    <a:cxn ang="5400000">
                      <a:pos x="wd2" y="hd2"/>
                    </a:cxn>
                    <a:cxn ang="10800000">
                      <a:pos x="wd2" y="hd2"/>
                    </a:cxn>
                    <a:cxn ang="16200000">
                      <a:pos x="wd2" y="hd2"/>
                    </a:cxn>
                  </a:cxnLst>
                  <a:rect l="0" t="0" r="r" b="b"/>
                  <a:pathLst>
                    <a:path w="21600" h="21600" extrusionOk="0">
                      <a:moveTo>
                        <a:pt x="20655" y="0"/>
                      </a:moveTo>
                      <a:cubicBezTo>
                        <a:pt x="9453" y="0"/>
                        <a:pt x="0" y="9205"/>
                        <a:pt x="0" y="20150"/>
                      </a:cubicBezTo>
                      <a:cubicBezTo>
                        <a:pt x="0" y="20948"/>
                        <a:pt x="425" y="21600"/>
                        <a:pt x="945" y="21600"/>
                      </a:cubicBezTo>
                      <a:cubicBezTo>
                        <a:pt x="1465" y="21600"/>
                        <a:pt x="1891" y="20948"/>
                        <a:pt x="1891" y="20150"/>
                      </a:cubicBezTo>
                      <a:cubicBezTo>
                        <a:pt x="1891" y="10945"/>
                        <a:pt x="10635" y="2899"/>
                        <a:pt x="20655" y="2899"/>
                      </a:cubicBezTo>
                      <a:cubicBezTo>
                        <a:pt x="21175" y="2899"/>
                        <a:pt x="21600" y="2247"/>
                        <a:pt x="21600" y="1450"/>
                      </a:cubicBezTo>
                      <a:cubicBezTo>
                        <a:pt x="21600" y="652"/>
                        <a:pt x="21175" y="0"/>
                        <a:pt x="20655" y="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67" name="Shape 7675"/>
                <p:cNvSpPr/>
                <p:nvPr/>
              </p:nvSpPr>
              <p:spPr>
                <a:xfrm>
                  <a:off x="0" y="0"/>
                  <a:ext cx="386257" cy="3381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0" y="0"/>
                        <a:pt x="0" y="4153"/>
                        <a:pt x="0" y="9257"/>
                      </a:cubicBezTo>
                      <a:cubicBezTo>
                        <a:pt x="0" y="12440"/>
                        <a:pt x="1868" y="15254"/>
                        <a:pt x="4738" y="16923"/>
                      </a:cubicBezTo>
                      <a:cubicBezTo>
                        <a:pt x="4738" y="16942"/>
                        <a:pt x="4721" y="16942"/>
                        <a:pt x="4721" y="16981"/>
                      </a:cubicBezTo>
                      <a:cubicBezTo>
                        <a:pt x="4721" y="18359"/>
                        <a:pt x="3821" y="19834"/>
                        <a:pt x="3430" y="20630"/>
                      </a:cubicBezTo>
                      <a:cubicBezTo>
                        <a:pt x="3430" y="20630"/>
                        <a:pt x="3430" y="20630"/>
                        <a:pt x="3430" y="20630"/>
                      </a:cubicBezTo>
                      <a:cubicBezTo>
                        <a:pt x="3396" y="20707"/>
                        <a:pt x="3379" y="20804"/>
                        <a:pt x="3379" y="20901"/>
                      </a:cubicBezTo>
                      <a:cubicBezTo>
                        <a:pt x="3379" y="21289"/>
                        <a:pt x="3651" y="21600"/>
                        <a:pt x="3991" y="21600"/>
                      </a:cubicBezTo>
                      <a:cubicBezTo>
                        <a:pt x="4058" y="21600"/>
                        <a:pt x="4160" y="21581"/>
                        <a:pt x="4160" y="21581"/>
                      </a:cubicBezTo>
                      <a:cubicBezTo>
                        <a:pt x="6266" y="21192"/>
                        <a:pt x="8253" y="18980"/>
                        <a:pt x="8711" y="18340"/>
                      </a:cubicBezTo>
                      <a:cubicBezTo>
                        <a:pt x="9391" y="18456"/>
                        <a:pt x="10087" y="18514"/>
                        <a:pt x="10800" y="18514"/>
                      </a:cubicBezTo>
                      <a:cubicBezTo>
                        <a:pt x="16760" y="18514"/>
                        <a:pt x="21600" y="14361"/>
                        <a:pt x="21600" y="9257"/>
                      </a:cubicBezTo>
                      <a:cubicBezTo>
                        <a:pt x="21600" y="4153"/>
                        <a:pt x="16760" y="0"/>
                        <a:pt x="10800" y="0"/>
                      </a:cubicBezTo>
                      <a:close/>
                      <a:moveTo>
                        <a:pt x="10800" y="16981"/>
                      </a:moveTo>
                      <a:cubicBezTo>
                        <a:pt x="10189" y="16981"/>
                        <a:pt x="9543" y="16923"/>
                        <a:pt x="8915" y="16806"/>
                      </a:cubicBezTo>
                      <a:cubicBezTo>
                        <a:pt x="8847" y="16806"/>
                        <a:pt x="8779" y="16787"/>
                        <a:pt x="8711" y="16787"/>
                      </a:cubicBezTo>
                      <a:cubicBezTo>
                        <a:pt x="8321" y="16787"/>
                        <a:pt x="7930" y="17001"/>
                        <a:pt x="7675" y="17350"/>
                      </a:cubicBezTo>
                      <a:cubicBezTo>
                        <a:pt x="7387" y="17757"/>
                        <a:pt x="6555" y="18650"/>
                        <a:pt x="5587" y="19310"/>
                      </a:cubicBezTo>
                      <a:cubicBezTo>
                        <a:pt x="5858" y="18631"/>
                        <a:pt x="6062" y="17854"/>
                        <a:pt x="6079" y="17059"/>
                      </a:cubicBezTo>
                      <a:cubicBezTo>
                        <a:pt x="6079" y="17001"/>
                        <a:pt x="6079" y="16962"/>
                        <a:pt x="6079" y="16923"/>
                      </a:cubicBezTo>
                      <a:cubicBezTo>
                        <a:pt x="6079" y="16341"/>
                        <a:pt x="5791" y="15797"/>
                        <a:pt x="5349" y="15545"/>
                      </a:cubicBezTo>
                      <a:cubicBezTo>
                        <a:pt x="2836" y="14089"/>
                        <a:pt x="1358" y="11722"/>
                        <a:pt x="1358" y="9257"/>
                      </a:cubicBezTo>
                      <a:cubicBezTo>
                        <a:pt x="1358" y="5007"/>
                        <a:pt x="5587" y="1553"/>
                        <a:pt x="10800" y="1553"/>
                      </a:cubicBezTo>
                      <a:cubicBezTo>
                        <a:pt x="16013" y="1553"/>
                        <a:pt x="20258" y="5007"/>
                        <a:pt x="20258" y="9257"/>
                      </a:cubicBezTo>
                      <a:cubicBezTo>
                        <a:pt x="20258" y="13507"/>
                        <a:pt x="16013" y="16981"/>
                        <a:pt x="10800" y="16981"/>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8" name="组合 7"/>
          <p:cNvGrpSpPr/>
          <p:nvPr/>
        </p:nvGrpSpPr>
        <p:grpSpPr>
          <a:xfrm>
            <a:off x="5004169" y="3168517"/>
            <a:ext cx="859358" cy="982660"/>
            <a:chOff x="6305598" y="3992051"/>
            <a:chExt cx="1082850" cy="1238219"/>
          </a:xfrm>
        </p:grpSpPr>
        <p:sp>
          <p:nvSpPr>
            <p:cNvPr id="113" name="Shape 7623"/>
            <p:cNvSpPr/>
            <p:nvPr/>
          </p:nvSpPr>
          <p:spPr>
            <a:xfrm flipV="1">
              <a:off x="6849342" y="3992051"/>
              <a:ext cx="1" cy="275675"/>
            </a:xfrm>
            <a:prstGeom prst="line">
              <a:avLst/>
            </a:prstGeom>
            <a:ln w="12700">
              <a:solidFill>
                <a:schemeClr val="bg2"/>
              </a:solidFill>
              <a:prstDash val="dash"/>
              <a:miter lim="400000"/>
              <a:tailEnd type="triangle"/>
            </a:ln>
          </p:spPr>
          <p:txBody>
            <a:bodyPr lIns="0" tIns="0" rIns="0" bIns="0"/>
            <a:lstStyle/>
            <a:p>
              <a:pPr defTabSz="329153">
                <a:defRPr sz="1200">
                  <a:uFillTx/>
                  <a:latin typeface="Helvetica"/>
                  <a:ea typeface="Helvetica"/>
                  <a:cs typeface="Helvetica"/>
                  <a:sym typeface="Helvetica"/>
                </a:defRPr>
              </a:pPr>
              <a:endParaRPr sz="794">
                <a:solidFill>
                  <a:schemeClr val="bg2"/>
                </a:solidFill>
                <a:latin typeface="+mn-ea"/>
              </a:endParaRPr>
            </a:p>
          </p:txBody>
        </p:sp>
        <p:grpSp>
          <p:nvGrpSpPr>
            <p:cNvPr id="168" name="Group 7684"/>
            <p:cNvGrpSpPr/>
            <p:nvPr/>
          </p:nvGrpSpPr>
          <p:grpSpPr>
            <a:xfrm>
              <a:off x="6305598" y="4222381"/>
              <a:ext cx="1082850" cy="1007889"/>
              <a:chOff x="764" y="0"/>
              <a:chExt cx="1182801" cy="1129169"/>
            </a:xfrm>
          </p:grpSpPr>
          <p:sp>
            <p:nvSpPr>
              <p:cNvPr id="169" name="Shape 7678"/>
              <p:cNvSpPr/>
              <p:nvPr/>
            </p:nvSpPr>
            <p:spPr>
              <a:xfrm>
                <a:off x="192988" y="0"/>
                <a:ext cx="793498"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B0F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70" name="Shape 7679"/>
              <p:cNvSpPr/>
              <p:nvPr/>
            </p:nvSpPr>
            <p:spPr>
              <a:xfrm>
                <a:off x="764" y="818753"/>
                <a:ext cx="1182801"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71" name="Group 7683"/>
              <p:cNvGrpSpPr/>
              <p:nvPr/>
            </p:nvGrpSpPr>
            <p:grpSpPr>
              <a:xfrm>
                <a:off x="438989" y="258466"/>
                <a:ext cx="311010" cy="310966"/>
                <a:chOff x="0" y="0"/>
                <a:chExt cx="311008" cy="310965"/>
              </a:xfrm>
            </p:grpSpPr>
            <p:sp>
              <p:nvSpPr>
                <p:cNvPr id="172" name="Shape 7680"/>
                <p:cNvSpPr/>
                <p:nvPr/>
              </p:nvSpPr>
              <p:spPr>
                <a:xfrm>
                  <a:off x="170111" y="39020"/>
                  <a:ext cx="102092" cy="101793"/>
                </a:xfrm>
                <a:custGeom>
                  <a:avLst/>
                  <a:gdLst/>
                  <a:ahLst/>
                  <a:cxnLst>
                    <a:cxn ang="0">
                      <a:pos x="wd2" y="hd2"/>
                    </a:cxn>
                    <a:cxn ang="5400000">
                      <a:pos x="wd2" y="hd2"/>
                    </a:cxn>
                    <a:cxn ang="10800000">
                      <a:pos x="wd2" y="hd2"/>
                    </a:cxn>
                    <a:cxn ang="16200000">
                      <a:pos x="wd2" y="hd2"/>
                    </a:cxn>
                  </a:cxnLst>
                  <a:rect l="0" t="0" r="r" b="b"/>
                  <a:pathLst>
                    <a:path w="21600" h="21600" extrusionOk="0">
                      <a:moveTo>
                        <a:pt x="19500" y="20598"/>
                      </a:moveTo>
                      <a:lnTo>
                        <a:pt x="19500" y="20598"/>
                      </a:lnTo>
                      <a:cubicBezTo>
                        <a:pt x="19500" y="21149"/>
                        <a:pt x="20000" y="21600"/>
                        <a:pt x="20550" y="21600"/>
                      </a:cubicBezTo>
                      <a:cubicBezTo>
                        <a:pt x="21100" y="21600"/>
                        <a:pt x="21600" y="21149"/>
                        <a:pt x="21600" y="20598"/>
                      </a:cubicBezTo>
                      <a:cubicBezTo>
                        <a:pt x="21600" y="20598"/>
                        <a:pt x="21550" y="20598"/>
                        <a:pt x="21550" y="20548"/>
                      </a:cubicBezTo>
                      <a:cubicBezTo>
                        <a:pt x="21550" y="9221"/>
                        <a:pt x="12400" y="0"/>
                        <a:pt x="1050" y="0"/>
                      </a:cubicBezTo>
                      <a:cubicBezTo>
                        <a:pt x="1050" y="0"/>
                        <a:pt x="1050" y="0"/>
                        <a:pt x="1000" y="0"/>
                      </a:cubicBezTo>
                      <a:cubicBezTo>
                        <a:pt x="450" y="0"/>
                        <a:pt x="0" y="451"/>
                        <a:pt x="0" y="1002"/>
                      </a:cubicBezTo>
                      <a:cubicBezTo>
                        <a:pt x="0" y="1554"/>
                        <a:pt x="450" y="2055"/>
                        <a:pt x="1000" y="2055"/>
                      </a:cubicBezTo>
                      <a:lnTo>
                        <a:pt x="1000" y="2055"/>
                      </a:lnTo>
                      <a:cubicBezTo>
                        <a:pt x="11200" y="2055"/>
                        <a:pt x="19500" y="10374"/>
                        <a:pt x="19500" y="20598"/>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73" name="Shape 7681"/>
                <p:cNvSpPr/>
                <p:nvPr/>
              </p:nvSpPr>
              <p:spPr>
                <a:xfrm>
                  <a:off x="0" y="0"/>
                  <a:ext cx="311009" cy="310966"/>
                </a:xfrm>
                <a:custGeom>
                  <a:avLst/>
                  <a:gdLst/>
                  <a:ahLst/>
                  <a:cxnLst>
                    <a:cxn ang="0">
                      <a:pos x="wd2" y="hd2"/>
                    </a:cxn>
                    <a:cxn ang="5400000">
                      <a:pos x="wd2" y="hd2"/>
                    </a:cxn>
                    <a:cxn ang="10800000">
                      <a:pos x="wd2" y="hd2"/>
                    </a:cxn>
                    <a:cxn ang="16200000">
                      <a:pos x="wd2" y="hd2"/>
                    </a:cxn>
                  </a:cxnLst>
                  <a:rect l="0" t="0" r="r" b="b"/>
                  <a:pathLst>
                    <a:path w="21248" h="21600" extrusionOk="0">
                      <a:moveTo>
                        <a:pt x="6054" y="591"/>
                      </a:moveTo>
                      <a:cubicBezTo>
                        <a:pt x="5682" y="213"/>
                        <a:pt x="5166" y="0"/>
                        <a:pt x="4649" y="0"/>
                      </a:cubicBezTo>
                      <a:cubicBezTo>
                        <a:pt x="4391" y="0"/>
                        <a:pt x="4132" y="49"/>
                        <a:pt x="3890" y="148"/>
                      </a:cubicBezTo>
                      <a:cubicBezTo>
                        <a:pt x="3148" y="460"/>
                        <a:pt x="2663" y="1198"/>
                        <a:pt x="2663" y="2019"/>
                      </a:cubicBezTo>
                      <a:cubicBezTo>
                        <a:pt x="2647" y="11309"/>
                        <a:pt x="2647" y="11309"/>
                        <a:pt x="2647" y="11309"/>
                      </a:cubicBezTo>
                      <a:cubicBezTo>
                        <a:pt x="581" y="13426"/>
                        <a:pt x="581" y="13426"/>
                        <a:pt x="581" y="13426"/>
                      </a:cubicBezTo>
                      <a:cubicBezTo>
                        <a:pt x="-194" y="14214"/>
                        <a:pt x="-194" y="15494"/>
                        <a:pt x="581" y="16282"/>
                      </a:cubicBezTo>
                      <a:cubicBezTo>
                        <a:pt x="5230" y="21009"/>
                        <a:pt x="5230" y="21009"/>
                        <a:pt x="5230" y="21009"/>
                      </a:cubicBezTo>
                      <a:cubicBezTo>
                        <a:pt x="5618" y="21403"/>
                        <a:pt x="6134" y="21600"/>
                        <a:pt x="6635" y="21600"/>
                      </a:cubicBezTo>
                      <a:cubicBezTo>
                        <a:pt x="7151" y="21600"/>
                        <a:pt x="7652" y="21403"/>
                        <a:pt x="8055" y="21009"/>
                      </a:cubicBezTo>
                      <a:cubicBezTo>
                        <a:pt x="10122" y="18908"/>
                        <a:pt x="10122" y="18908"/>
                        <a:pt x="10122" y="18908"/>
                      </a:cubicBezTo>
                      <a:cubicBezTo>
                        <a:pt x="19259" y="18908"/>
                        <a:pt x="19259" y="18908"/>
                        <a:pt x="19259" y="18908"/>
                      </a:cubicBezTo>
                      <a:cubicBezTo>
                        <a:pt x="20066" y="18908"/>
                        <a:pt x="20793" y="18399"/>
                        <a:pt x="21099" y="17644"/>
                      </a:cubicBezTo>
                      <a:cubicBezTo>
                        <a:pt x="21406" y="16889"/>
                        <a:pt x="21228" y="16019"/>
                        <a:pt x="20663" y="15445"/>
                      </a:cubicBezTo>
                      <a:lnTo>
                        <a:pt x="6054" y="591"/>
                      </a:lnTo>
                      <a:close/>
                      <a:moveTo>
                        <a:pt x="9185" y="17940"/>
                      </a:moveTo>
                      <a:cubicBezTo>
                        <a:pt x="7103" y="20057"/>
                        <a:pt x="7103" y="20057"/>
                        <a:pt x="7103" y="20057"/>
                      </a:cubicBezTo>
                      <a:cubicBezTo>
                        <a:pt x="6941" y="20221"/>
                        <a:pt x="6748" y="20254"/>
                        <a:pt x="6635" y="20254"/>
                      </a:cubicBezTo>
                      <a:cubicBezTo>
                        <a:pt x="6538" y="20254"/>
                        <a:pt x="6344" y="20221"/>
                        <a:pt x="6167" y="20057"/>
                      </a:cubicBezTo>
                      <a:cubicBezTo>
                        <a:pt x="1517" y="15330"/>
                        <a:pt x="1517" y="15330"/>
                        <a:pt x="1517" y="15330"/>
                      </a:cubicBezTo>
                      <a:cubicBezTo>
                        <a:pt x="1356" y="15150"/>
                        <a:pt x="1323" y="14953"/>
                        <a:pt x="1323" y="14854"/>
                      </a:cubicBezTo>
                      <a:cubicBezTo>
                        <a:pt x="1323" y="14739"/>
                        <a:pt x="1356" y="14542"/>
                        <a:pt x="1517" y="14378"/>
                      </a:cubicBezTo>
                      <a:cubicBezTo>
                        <a:pt x="3600" y="12261"/>
                        <a:pt x="3600" y="12261"/>
                        <a:pt x="3600" y="12261"/>
                      </a:cubicBezTo>
                      <a:cubicBezTo>
                        <a:pt x="3600" y="12261"/>
                        <a:pt x="3600" y="12244"/>
                        <a:pt x="3600" y="12244"/>
                      </a:cubicBezTo>
                      <a:cubicBezTo>
                        <a:pt x="9202" y="17940"/>
                        <a:pt x="9202" y="17940"/>
                        <a:pt x="9202" y="17940"/>
                      </a:cubicBezTo>
                      <a:cubicBezTo>
                        <a:pt x="9202" y="17940"/>
                        <a:pt x="9185" y="17940"/>
                        <a:pt x="9185" y="17940"/>
                      </a:cubicBezTo>
                      <a:close/>
                      <a:moveTo>
                        <a:pt x="10122" y="17546"/>
                      </a:moveTo>
                      <a:cubicBezTo>
                        <a:pt x="10009" y="17546"/>
                        <a:pt x="9928" y="17595"/>
                        <a:pt x="9815" y="17612"/>
                      </a:cubicBezTo>
                      <a:cubicBezTo>
                        <a:pt x="3923" y="11621"/>
                        <a:pt x="3923" y="11621"/>
                        <a:pt x="3923" y="11621"/>
                      </a:cubicBezTo>
                      <a:cubicBezTo>
                        <a:pt x="3939" y="11506"/>
                        <a:pt x="3987" y="11424"/>
                        <a:pt x="3987" y="11309"/>
                      </a:cubicBezTo>
                      <a:cubicBezTo>
                        <a:pt x="3987" y="3184"/>
                        <a:pt x="3987" y="3184"/>
                        <a:pt x="3987" y="3184"/>
                      </a:cubicBezTo>
                      <a:cubicBezTo>
                        <a:pt x="18113" y="17546"/>
                        <a:pt x="18113" y="17546"/>
                        <a:pt x="18113" y="17546"/>
                      </a:cubicBezTo>
                      <a:lnTo>
                        <a:pt x="10122" y="17546"/>
                      </a:lnTo>
                      <a:close/>
                      <a:moveTo>
                        <a:pt x="19872" y="17136"/>
                      </a:moveTo>
                      <a:cubicBezTo>
                        <a:pt x="19759" y="17382"/>
                        <a:pt x="19517" y="17546"/>
                        <a:pt x="19259" y="17546"/>
                      </a:cubicBezTo>
                      <a:cubicBezTo>
                        <a:pt x="19049" y="17546"/>
                        <a:pt x="19049" y="17546"/>
                        <a:pt x="19049" y="17546"/>
                      </a:cubicBezTo>
                      <a:cubicBezTo>
                        <a:pt x="3987" y="2232"/>
                        <a:pt x="3987" y="2232"/>
                        <a:pt x="3987" y="2232"/>
                      </a:cubicBezTo>
                      <a:cubicBezTo>
                        <a:pt x="3987" y="2019"/>
                        <a:pt x="3987" y="2019"/>
                        <a:pt x="3987" y="2019"/>
                      </a:cubicBezTo>
                      <a:cubicBezTo>
                        <a:pt x="3987" y="1756"/>
                        <a:pt x="4149" y="1510"/>
                        <a:pt x="4391" y="1395"/>
                      </a:cubicBezTo>
                      <a:cubicBezTo>
                        <a:pt x="4471" y="1362"/>
                        <a:pt x="4552" y="1346"/>
                        <a:pt x="4649" y="1346"/>
                      </a:cubicBezTo>
                      <a:cubicBezTo>
                        <a:pt x="4827" y="1346"/>
                        <a:pt x="4988" y="1428"/>
                        <a:pt x="5117" y="1543"/>
                      </a:cubicBezTo>
                      <a:cubicBezTo>
                        <a:pt x="19727" y="16397"/>
                        <a:pt x="19727" y="16397"/>
                        <a:pt x="19727" y="16397"/>
                      </a:cubicBezTo>
                      <a:cubicBezTo>
                        <a:pt x="19905" y="16594"/>
                        <a:pt x="19969" y="16873"/>
                        <a:pt x="19872" y="17136"/>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74" name="Shape 7682"/>
                <p:cNvSpPr/>
                <p:nvPr/>
              </p:nvSpPr>
              <p:spPr>
                <a:xfrm>
                  <a:off x="165121" y="0"/>
                  <a:ext cx="145803" cy="145803"/>
                </a:xfrm>
                <a:custGeom>
                  <a:avLst/>
                  <a:gdLst/>
                  <a:ahLst/>
                  <a:cxnLst>
                    <a:cxn ang="0">
                      <a:pos x="wd2" y="hd2"/>
                    </a:cxn>
                    <a:cxn ang="5400000">
                      <a:pos x="wd2" y="hd2"/>
                    </a:cxn>
                    <a:cxn ang="10800000">
                      <a:pos x="wd2" y="hd2"/>
                    </a:cxn>
                    <a:cxn ang="16200000">
                      <a:pos x="wd2" y="hd2"/>
                    </a:cxn>
                  </a:cxnLst>
                  <a:rect l="0" t="0" r="r" b="b"/>
                  <a:pathLst>
                    <a:path w="21600" h="21600" extrusionOk="0">
                      <a:moveTo>
                        <a:pt x="1435" y="2871"/>
                      </a:moveTo>
                      <a:lnTo>
                        <a:pt x="1435" y="2871"/>
                      </a:lnTo>
                      <a:cubicBezTo>
                        <a:pt x="10958" y="2871"/>
                        <a:pt x="18729" y="10642"/>
                        <a:pt x="18729" y="20165"/>
                      </a:cubicBezTo>
                      <a:lnTo>
                        <a:pt x="18729" y="20165"/>
                      </a:lnTo>
                      <a:cubicBezTo>
                        <a:pt x="18729" y="20970"/>
                        <a:pt x="19359" y="21600"/>
                        <a:pt x="20165" y="21600"/>
                      </a:cubicBezTo>
                      <a:cubicBezTo>
                        <a:pt x="20970" y="21600"/>
                        <a:pt x="21600" y="20935"/>
                        <a:pt x="21600" y="20165"/>
                      </a:cubicBezTo>
                      <a:cubicBezTo>
                        <a:pt x="21600" y="20165"/>
                        <a:pt x="21600" y="20165"/>
                        <a:pt x="21600" y="20130"/>
                      </a:cubicBezTo>
                      <a:cubicBezTo>
                        <a:pt x="21600" y="9032"/>
                        <a:pt x="12603" y="35"/>
                        <a:pt x="1470" y="0"/>
                      </a:cubicBezTo>
                      <a:cubicBezTo>
                        <a:pt x="1470" y="0"/>
                        <a:pt x="1470" y="0"/>
                        <a:pt x="1435" y="0"/>
                      </a:cubicBezTo>
                      <a:cubicBezTo>
                        <a:pt x="665" y="0"/>
                        <a:pt x="0" y="630"/>
                        <a:pt x="0" y="1435"/>
                      </a:cubicBezTo>
                      <a:cubicBezTo>
                        <a:pt x="0" y="2241"/>
                        <a:pt x="665" y="2871"/>
                        <a:pt x="1435" y="2871"/>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12" name="组合 11"/>
          <p:cNvGrpSpPr/>
          <p:nvPr/>
        </p:nvGrpSpPr>
        <p:grpSpPr>
          <a:xfrm>
            <a:off x="5603956" y="1606356"/>
            <a:ext cx="859358" cy="1015688"/>
            <a:chOff x="7061372" y="2023623"/>
            <a:chExt cx="1082850" cy="1279837"/>
          </a:xfrm>
        </p:grpSpPr>
        <p:sp>
          <p:nvSpPr>
            <p:cNvPr id="112" name="Shape 7622"/>
            <p:cNvSpPr/>
            <p:nvPr/>
          </p:nvSpPr>
          <p:spPr>
            <a:xfrm flipV="1">
              <a:off x="7596981" y="3027785"/>
              <a:ext cx="1" cy="275675"/>
            </a:xfrm>
            <a:prstGeom prst="line">
              <a:avLst/>
            </a:prstGeom>
            <a:ln w="12700">
              <a:solidFill>
                <a:schemeClr val="bg2"/>
              </a:solidFill>
              <a:prstDash val="dash"/>
              <a:miter lim="400000"/>
              <a:headEnd type="triangle"/>
            </a:ln>
          </p:spPr>
          <p:txBody>
            <a:bodyPr lIns="0" tIns="0" rIns="0" bIns="0"/>
            <a:lstStyle/>
            <a:p>
              <a:pPr defTabSz="329153">
                <a:defRPr sz="1200">
                  <a:uFillTx/>
                  <a:latin typeface="Helvetica"/>
                  <a:ea typeface="Helvetica"/>
                  <a:cs typeface="Helvetica"/>
                  <a:sym typeface="Helvetica"/>
                </a:defRPr>
              </a:pPr>
              <a:endParaRPr sz="794">
                <a:solidFill>
                  <a:schemeClr val="bg2"/>
                </a:solidFill>
                <a:latin typeface="+mn-ea"/>
              </a:endParaRPr>
            </a:p>
          </p:txBody>
        </p:sp>
        <p:grpSp>
          <p:nvGrpSpPr>
            <p:cNvPr id="175" name="Group 7688"/>
            <p:cNvGrpSpPr/>
            <p:nvPr/>
          </p:nvGrpSpPr>
          <p:grpSpPr>
            <a:xfrm>
              <a:off x="7061372" y="2023623"/>
              <a:ext cx="1082850" cy="973850"/>
              <a:chOff x="-169746" y="0"/>
              <a:chExt cx="1182801" cy="1091034"/>
            </a:xfrm>
          </p:grpSpPr>
          <p:sp>
            <p:nvSpPr>
              <p:cNvPr id="176" name="Shape 7685"/>
              <p:cNvSpPr/>
              <p:nvPr/>
            </p:nvSpPr>
            <p:spPr>
              <a:xfrm>
                <a:off x="18552" y="297536"/>
                <a:ext cx="793497" cy="79349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70C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77" name="Shape 7686"/>
              <p:cNvSpPr/>
              <p:nvPr/>
            </p:nvSpPr>
            <p:spPr>
              <a:xfrm>
                <a:off x="-169746" y="0"/>
                <a:ext cx="1182801"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sp>
            <p:nvSpPr>
              <p:cNvPr id="178" name="Shape 7687"/>
              <p:cNvSpPr/>
              <p:nvPr/>
            </p:nvSpPr>
            <p:spPr>
              <a:xfrm>
                <a:off x="243376" y="519128"/>
                <a:ext cx="337965" cy="337952"/>
              </a:xfrm>
              <a:custGeom>
                <a:avLst/>
                <a:gdLst/>
                <a:ahLst/>
                <a:cxnLst>
                  <a:cxn ang="0">
                    <a:pos x="wd2" y="hd2"/>
                  </a:cxn>
                  <a:cxn ang="5400000">
                    <a:pos x="wd2" y="hd2"/>
                  </a:cxn>
                  <a:cxn ang="10800000">
                    <a:pos x="wd2" y="hd2"/>
                  </a:cxn>
                  <a:cxn ang="16200000">
                    <a:pos x="wd2" y="hd2"/>
                  </a:cxn>
                </a:cxnLst>
                <a:rect l="0" t="0" r="r" b="b"/>
                <a:pathLst>
                  <a:path w="21369" h="21600" extrusionOk="0">
                    <a:moveTo>
                      <a:pt x="20777" y="19118"/>
                    </a:moveTo>
                    <a:cubicBezTo>
                      <a:pt x="20640" y="19039"/>
                      <a:pt x="18205" y="17431"/>
                      <a:pt x="14572" y="16637"/>
                    </a:cubicBezTo>
                    <a:cubicBezTo>
                      <a:pt x="15907" y="14929"/>
                      <a:pt x="16771" y="12646"/>
                      <a:pt x="17125" y="11118"/>
                    </a:cubicBezTo>
                    <a:cubicBezTo>
                      <a:pt x="17635" y="9013"/>
                      <a:pt x="17439" y="4864"/>
                      <a:pt x="15436" y="2303"/>
                    </a:cubicBezTo>
                    <a:cubicBezTo>
                      <a:pt x="14258" y="794"/>
                      <a:pt x="12608" y="0"/>
                      <a:pt x="10684" y="0"/>
                    </a:cubicBezTo>
                    <a:cubicBezTo>
                      <a:pt x="8760" y="0"/>
                      <a:pt x="7110" y="794"/>
                      <a:pt x="5932" y="2303"/>
                    </a:cubicBezTo>
                    <a:cubicBezTo>
                      <a:pt x="3929" y="4864"/>
                      <a:pt x="3733" y="9013"/>
                      <a:pt x="4243" y="11118"/>
                    </a:cubicBezTo>
                    <a:cubicBezTo>
                      <a:pt x="4597" y="12646"/>
                      <a:pt x="5461" y="14929"/>
                      <a:pt x="6796" y="16637"/>
                    </a:cubicBezTo>
                    <a:cubicBezTo>
                      <a:pt x="3163" y="17431"/>
                      <a:pt x="728" y="19039"/>
                      <a:pt x="591" y="19118"/>
                    </a:cubicBezTo>
                    <a:cubicBezTo>
                      <a:pt x="100" y="19456"/>
                      <a:pt x="-116" y="20071"/>
                      <a:pt x="61" y="20647"/>
                    </a:cubicBezTo>
                    <a:cubicBezTo>
                      <a:pt x="237" y="21203"/>
                      <a:pt x="748" y="21600"/>
                      <a:pt x="1337" y="21600"/>
                    </a:cubicBezTo>
                    <a:cubicBezTo>
                      <a:pt x="20031" y="21600"/>
                      <a:pt x="20031" y="21600"/>
                      <a:pt x="20031" y="21600"/>
                    </a:cubicBezTo>
                    <a:cubicBezTo>
                      <a:pt x="20620" y="21600"/>
                      <a:pt x="21131" y="21203"/>
                      <a:pt x="21307" y="20647"/>
                    </a:cubicBezTo>
                    <a:cubicBezTo>
                      <a:pt x="21484" y="20071"/>
                      <a:pt x="21268" y="19456"/>
                      <a:pt x="20777" y="19118"/>
                    </a:cubicBezTo>
                    <a:close/>
                    <a:moveTo>
                      <a:pt x="13531" y="15803"/>
                    </a:moveTo>
                    <a:cubicBezTo>
                      <a:pt x="13315" y="16081"/>
                      <a:pt x="13315" y="16081"/>
                      <a:pt x="13315" y="16081"/>
                    </a:cubicBezTo>
                    <a:cubicBezTo>
                      <a:pt x="11725" y="17927"/>
                      <a:pt x="9643" y="17927"/>
                      <a:pt x="8053" y="16081"/>
                    </a:cubicBezTo>
                    <a:cubicBezTo>
                      <a:pt x="7837" y="15803"/>
                      <a:pt x="7837" y="15803"/>
                      <a:pt x="7837" y="15803"/>
                    </a:cubicBezTo>
                    <a:cubicBezTo>
                      <a:pt x="5971" y="13421"/>
                      <a:pt x="5048" y="10264"/>
                      <a:pt x="5441" y="7246"/>
                    </a:cubicBezTo>
                    <a:cubicBezTo>
                      <a:pt x="5814" y="4368"/>
                      <a:pt x="7444" y="1350"/>
                      <a:pt x="10684" y="1350"/>
                    </a:cubicBezTo>
                    <a:cubicBezTo>
                      <a:pt x="13924" y="1350"/>
                      <a:pt x="15554" y="4368"/>
                      <a:pt x="15927" y="7246"/>
                    </a:cubicBezTo>
                    <a:cubicBezTo>
                      <a:pt x="16320" y="10264"/>
                      <a:pt x="15397" y="13421"/>
                      <a:pt x="13531" y="15803"/>
                    </a:cubicBezTo>
                    <a:close/>
                    <a:moveTo>
                      <a:pt x="1337" y="20250"/>
                    </a:moveTo>
                    <a:cubicBezTo>
                      <a:pt x="1435" y="20190"/>
                      <a:pt x="3693" y="18682"/>
                      <a:pt x="7071" y="17947"/>
                    </a:cubicBezTo>
                    <a:cubicBezTo>
                      <a:pt x="8720" y="17590"/>
                      <a:pt x="8720" y="17590"/>
                      <a:pt x="8720" y="17590"/>
                    </a:cubicBezTo>
                    <a:cubicBezTo>
                      <a:pt x="9329" y="17987"/>
                      <a:pt x="9977" y="18225"/>
                      <a:pt x="10684" y="18225"/>
                    </a:cubicBezTo>
                    <a:cubicBezTo>
                      <a:pt x="11391" y="18225"/>
                      <a:pt x="12059" y="17987"/>
                      <a:pt x="12648" y="17590"/>
                    </a:cubicBezTo>
                    <a:cubicBezTo>
                      <a:pt x="14297" y="17947"/>
                      <a:pt x="14297" y="17947"/>
                      <a:pt x="14297" y="17947"/>
                    </a:cubicBezTo>
                    <a:cubicBezTo>
                      <a:pt x="17655" y="18682"/>
                      <a:pt x="19913" y="20171"/>
                      <a:pt x="20031" y="20250"/>
                    </a:cubicBezTo>
                    <a:lnTo>
                      <a:pt x="1337" y="20250"/>
                    </a:ln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nvGrpSpPr>
          <p:cNvPr id="9" name="组合 8"/>
          <p:cNvGrpSpPr/>
          <p:nvPr/>
        </p:nvGrpSpPr>
        <p:grpSpPr>
          <a:xfrm>
            <a:off x="6123885" y="3132528"/>
            <a:ext cx="859358" cy="1224265"/>
            <a:chOff x="7716517" y="3946707"/>
            <a:chExt cx="1082850" cy="1542658"/>
          </a:xfrm>
        </p:grpSpPr>
        <p:sp>
          <p:nvSpPr>
            <p:cNvPr id="111" name="Shape 7621"/>
            <p:cNvSpPr/>
            <p:nvPr/>
          </p:nvSpPr>
          <p:spPr>
            <a:xfrm flipV="1">
              <a:off x="8252128" y="3946707"/>
              <a:ext cx="1" cy="542450"/>
            </a:xfrm>
            <a:prstGeom prst="line">
              <a:avLst/>
            </a:prstGeom>
            <a:ln w="12700">
              <a:solidFill>
                <a:schemeClr val="bg2"/>
              </a:solidFill>
              <a:prstDash val="dash"/>
              <a:miter lim="400000"/>
              <a:tail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79" name="Group 7694"/>
            <p:cNvGrpSpPr/>
            <p:nvPr/>
          </p:nvGrpSpPr>
          <p:grpSpPr>
            <a:xfrm>
              <a:off x="7716517" y="4489157"/>
              <a:ext cx="1082850" cy="1000208"/>
              <a:chOff x="113133" y="0"/>
              <a:chExt cx="1182802" cy="1120563"/>
            </a:xfrm>
          </p:grpSpPr>
          <p:sp>
            <p:nvSpPr>
              <p:cNvPr id="180" name="Shape 7689"/>
              <p:cNvSpPr/>
              <p:nvPr/>
            </p:nvSpPr>
            <p:spPr>
              <a:xfrm>
                <a:off x="301433" y="0"/>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66CCFF"/>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81" name="Shape 7690"/>
              <p:cNvSpPr/>
              <p:nvPr/>
            </p:nvSpPr>
            <p:spPr>
              <a:xfrm>
                <a:off x="113133" y="810147"/>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grpSp>
            <p:nvGrpSpPr>
              <p:cNvPr id="182" name="Group 7693"/>
              <p:cNvGrpSpPr/>
              <p:nvPr/>
            </p:nvGrpSpPr>
            <p:grpSpPr>
              <a:xfrm>
                <a:off x="566983" y="238669"/>
                <a:ext cx="262395" cy="381284"/>
                <a:chOff x="0" y="0"/>
                <a:chExt cx="262393" cy="381283"/>
              </a:xfrm>
            </p:grpSpPr>
            <p:sp>
              <p:nvSpPr>
                <p:cNvPr id="183" name="Shape 7691"/>
                <p:cNvSpPr/>
                <p:nvPr/>
              </p:nvSpPr>
              <p:spPr>
                <a:xfrm>
                  <a:off x="0" y="0"/>
                  <a:ext cx="262394" cy="381284"/>
                </a:xfrm>
                <a:custGeom>
                  <a:avLst/>
                  <a:gdLst/>
                  <a:ahLst/>
                  <a:cxnLst>
                    <a:cxn ang="0">
                      <a:pos x="wd2" y="hd2"/>
                    </a:cxn>
                    <a:cxn ang="5400000">
                      <a:pos x="wd2" y="hd2"/>
                    </a:cxn>
                    <a:cxn ang="10800000">
                      <a:pos x="wd2" y="hd2"/>
                    </a:cxn>
                    <a:cxn ang="16200000">
                      <a:pos x="wd2" y="hd2"/>
                    </a:cxn>
                  </a:cxnLst>
                  <a:rect l="0" t="0" r="r" b="b"/>
                  <a:pathLst>
                    <a:path w="21600" h="21600" extrusionOk="0">
                      <a:moveTo>
                        <a:pt x="10791" y="0"/>
                      </a:moveTo>
                      <a:cubicBezTo>
                        <a:pt x="4836" y="0"/>
                        <a:pt x="0" y="3326"/>
                        <a:pt x="0" y="7422"/>
                      </a:cubicBezTo>
                      <a:cubicBezTo>
                        <a:pt x="0" y="10148"/>
                        <a:pt x="3622" y="13030"/>
                        <a:pt x="4931" y="15561"/>
                      </a:cubicBezTo>
                      <a:cubicBezTo>
                        <a:pt x="6903" y="19343"/>
                        <a:pt x="6694" y="21600"/>
                        <a:pt x="10791" y="21600"/>
                      </a:cubicBezTo>
                      <a:cubicBezTo>
                        <a:pt x="14963" y="21600"/>
                        <a:pt x="14678" y="19343"/>
                        <a:pt x="16650" y="15574"/>
                      </a:cubicBezTo>
                      <a:cubicBezTo>
                        <a:pt x="17978" y="13043"/>
                        <a:pt x="21600" y="10122"/>
                        <a:pt x="21600" y="7422"/>
                      </a:cubicBezTo>
                      <a:cubicBezTo>
                        <a:pt x="21600" y="3326"/>
                        <a:pt x="16764" y="0"/>
                        <a:pt x="10791" y="0"/>
                      </a:cubicBezTo>
                      <a:close/>
                      <a:moveTo>
                        <a:pt x="13332" y="18339"/>
                      </a:moveTo>
                      <a:cubicBezTo>
                        <a:pt x="8477" y="18757"/>
                        <a:pt x="8477" y="18757"/>
                        <a:pt x="8477" y="18757"/>
                      </a:cubicBezTo>
                      <a:cubicBezTo>
                        <a:pt x="8306" y="18417"/>
                        <a:pt x="8117" y="18013"/>
                        <a:pt x="7889" y="17478"/>
                      </a:cubicBezTo>
                      <a:cubicBezTo>
                        <a:pt x="7889" y="17478"/>
                        <a:pt x="7889" y="17465"/>
                        <a:pt x="7870" y="17465"/>
                      </a:cubicBezTo>
                      <a:cubicBezTo>
                        <a:pt x="13958" y="16943"/>
                        <a:pt x="13958" y="16943"/>
                        <a:pt x="13958" y="16943"/>
                      </a:cubicBezTo>
                      <a:cubicBezTo>
                        <a:pt x="13863" y="17139"/>
                        <a:pt x="13768" y="17348"/>
                        <a:pt x="13692" y="17543"/>
                      </a:cubicBezTo>
                      <a:cubicBezTo>
                        <a:pt x="13559" y="17843"/>
                        <a:pt x="13445" y="18104"/>
                        <a:pt x="13332" y="18339"/>
                      </a:cubicBezTo>
                      <a:close/>
                      <a:moveTo>
                        <a:pt x="7586" y="16813"/>
                      </a:moveTo>
                      <a:cubicBezTo>
                        <a:pt x="7415" y="16409"/>
                        <a:pt x="7206" y="15978"/>
                        <a:pt x="6998" y="15522"/>
                      </a:cubicBezTo>
                      <a:cubicBezTo>
                        <a:pt x="14602" y="15522"/>
                        <a:pt x="14602" y="15522"/>
                        <a:pt x="14602" y="15522"/>
                      </a:cubicBezTo>
                      <a:cubicBezTo>
                        <a:pt x="14488" y="15770"/>
                        <a:pt x="14375" y="16004"/>
                        <a:pt x="14261" y="16239"/>
                      </a:cubicBezTo>
                      <a:lnTo>
                        <a:pt x="7586" y="16813"/>
                      </a:lnTo>
                      <a:close/>
                      <a:moveTo>
                        <a:pt x="10791" y="20257"/>
                      </a:moveTo>
                      <a:cubicBezTo>
                        <a:pt x="9804" y="20257"/>
                        <a:pt x="9349" y="20165"/>
                        <a:pt x="8837" y="19409"/>
                      </a:cubicBezTo>
                      <a:cubicBezTo>
                        <a:pt x="12990" y="19043"/>
                        <a:pt x="12990" y="19043"/>
                        <a:pt x="12990" y="19043"/>
                      </a:cubicBezTo>
                      <a:cubicBezTo>
                        <a:pt x="12383" y="20165"/>
                        <a:pt x="11947" y="20257"/>
                        <a:pt x="10791" y="20257"/>
                      </a:cubicBezTo>
                      <a:close/>
                      <a:moveTo>
                        <a:pt x="15380" y="14178"/>
                      </a:moveTo>
                      <a:cubicBezTo>
                        <a:pt x="6220" y="14178"/>
                        <a:pt x="6220" y="14178"/>
                        <a:pt x="6220" y="14178"/>
                      </a:cubicBezTo>
                      <a:cubicBezTo>
                        <a:pt x="5727" y="13448"/>
                        <a:pt x="5139" y="12717"/>
                        <a:pt x="4570" y="12000"/>
                      </a:cubicBezTo>
                      <a:cubicBezTo>
                        <a:pt x="3281" y="10422"/>
                        <a:pt x="1972" y="8791"/>
                        <a:pt x="1972" y="7422"/>
                      </a:cubicBezTo>
                      <a:cubicBezTo>
                        <a:pt x="1972" y="4070"/>
                        <a:pt x="5917" y="1357"/>
                        <a:pt x="10791" y="1357"/>
                      </a:cubicBezTo>
                      <a:cubicBezTo>
                        <a:pt x="15664" y="1357"/>
                        <a:pt x="19628" y="4070"/>
                        <a:pt x="19628" y="7422"/>
                      </a:cubicBezTo>
                      <a:cubicBezTo>
                        <a:pt x="19628" y="8791"/>
                        <a:pt x="18300" y="10422"/>
                        <a:pt x="17030" y="12013"/>
                      </a:cubicBezTo>
                      <a:cubicBezTo>
                        <a:pt x="16442" y="12717"/>
                        <a:pt x="15873" y="13448"/>
                        <a:pt x="15380" y="14178"/>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84" name="Shape 7692"/>
                <p:cNvSpPr/>
                <p:nvPr/>
              </p:nvSpPr>
              <p:spPr>
                <a:xfrm>
                  <a:off x="59638" y="59542"/>
                  <a:ext cx="77445" cy="77444"/>
                </a:xfrm>
                <a:custGeom>
                  <a:avLst/>
                  <a:gdLst/>
                  <a:ahLst/>
                  <a:cxnLst>
                    <a:cxn ang="0">
                      <a:pos x="wd2" y="hd2"/>
                    </a:cxn>
                    <a:cxn ang="5400000">
                      <a:pos x="wd2" y="hd2"/>
                    </a:cxn>
                    <a:cxn ang="10800000">
                      <a:pos x="wd2" y="hd2"/>
                    </a:cxn>
                    <a:cxn ang="16200000">
                      <a:pos x="wd2" y="hd2"/>
                    </a:cxn>
                  </a:cxnLst>
                  <a:rect l="0" t="0" r="r" b="b"/>
                  <a:pathLst>
                    <a:path w="21600" h="21600" extrusionOk="0">
                      <a:moveTo>
                        <a:pt x="19929" y="0"/>
                      </a:moveTo>
                      <a:cubicBezTo>
                        <a:pt x="8936" y="0"/>
                        <a:pt x="0" y="8936"/>
                        <a:pt x="0" y="19929"/>
                      </a:cubicBezTo>
                      <a:cubicBezTo>
                        <a:pt x="0" y="20893"/>
                        <a:pt x="707" y="21600"/>
                        <a:pt x="1671" y="21600"/>
                      </a:cubicBezTo>
                      <a:cubicBezTo>
                        <a:pt x="2571" y="21600"/>
                        <a:pt x="3343" y="20893"/>
                        <a:pt x="3343" y="19929"/>
                      </a:cubicBezTo>
                      <a:cubicBezTo>
                        <a:pt x="3343" y="10800"/>
                        <a:pt x="10800" y="3343"/>
                        <a:pt x="19929" y="3343"/>
                      </a:cubicBezTo>
                      <a:cubicBezTo>
                        <a:pt x="20893" y="3343"/>
                        <a:pt x="21600" y="2571"/>
                        <a:pt x="21600" y="1671"/>
                      </a:cubicBezTo>
                      <a:cubicBezTo>
                        <a:pt x="21600" y="707"/>
                        <a:pt x="20893" y="0"/>
                        <a:pt x="19929" y="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grpSp>
        <p:nvGrpSpPr>
          <p:cNvPr id="11" name="组合 10"/>
          <p:cNvGrpSpPr/>
          <p:nvPr/>
        </p:nvGrpSpPr>
        <p:grpSpPr>
          <a:xfrm>
            <a:off x="6600612" y="1392238"/>
            <a:ext cx="859358" cy="1193821"/>
            <a:chOff x="8317228" y="1753819"/>
            <a:chExt cx="1082850" cy="1504297"/>
          </a:xfrm>
        </p:grpSpPr>
        <p:sp>
          <p:nvSpPr>
            <p:cNvPr id="117" name="Shape 7627"/>
            <p:cNvSpPr/>
            <p:nvPr/>
          </p:nvSpPr>
          <p:spPr>
            <a:xfrm flipV="1">
              <a:off x="8852839" y="2715666"/>
              <a:ext cx="1" cy="542450"/>
            </a:xfrm>
            <a:prstGeom prst="line">
              <a:avLst/>
            </a:prstGeom>
            <a:ln w="12700">
              <a:solidFill>
                <a:schemeClr val="bg2"/>
              </a:solidFill>
              <a:prstDash val="dash"/>
              <a:miter lim="400000"/>
              <a:head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85" name="Group 7698"/>
            <p:cNvGrpSpPr/>
            <p:nvPr/>
          </p:nvGrpSpPr>
          <p:grpSpPr>
            <a:xfrm>
              <a:off x="8317228" y="1753819"/>
              <a:ext cx="1082850" cy="975375"/>
              <a:chOff x="-6527" y="0"/>
              <a:chExt cx="1182802" cy="1092742"/>
            </a:xfrm>
          </p:grpSpPr>
          <p:sp>
            <p:nvSpPr>
              <p:cNvPr id="186" name="Shape 7695"/>
              <p:cNvSpPr/>
              <p:nvPr/>
            </p:nvSpPr>
            <p:spPr>
              <a:xfrm>
                <a:off x="181772" y="299245"/>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66CCFF"/>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87" name="Shape 7696"/>
              <p:cNvSpPr/>
              <p:nvPr/>
            </p:nvSpPr>
            <p:spPr>
              <a:xfrm>
                <a:off x="-6527" y="0"/>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sp>
            <p:nvSpPr>
              <p:cNvPr id="188" name="Shape 7697"/>
              <p:cNvSpPr/>
              <p:nvPr/>
            </p:nvSpPr>
            <p:spPr>
              <a:xfrm>
                <a:off x="402657" y="546196"/>
                <a:ext cx="300761" cy="300927"/>
              </a:xfrm>
              <a:custGeom>
                <a:avLst/>
                <a:gdLst/>
                <a:ahLst/>
                <a:cxnLst>
                  <a:cxn ang="0">
                    <a:pos x="wd2" y="hd2"/>
                  </a:cxn>
                  <a:cxn ang="5400000">
                    <a:pos x="wd2" y="hd2"/>
                  </a:cxn>
                  <a:cxn ang="10800000">
                    <a:pos x="wd2" y="hd2"/>
                  </a:cxn>
                  <a:cxn ang="16200000">
                    <a:pos x="wd2" y="hd2"/>
                  </a:cxn>
                </a:cxnLst>
                <a:rect l="0" t="0" r="r" b="b"/>
                <a:pathLst>
                  <a:path w="21496" h="21600" extrusionOk="0">
                    <a:moveTo>
                      <a:pt x="21008" y="318"/>
                    </a:moveTo>
                    <a:cubicBezTo>
                      <a:pt x="20765" y="122"/>
                      <a:pt x="20472" y="0"/>
                      <a:pt x="20155" y="0"/>
                    </a:cubicBezTo>
                    <a:cubicBezTo>
                      <a:pt x="20082" y="0"/>
                      <a:pt x="19984" y="0"/>
                      <a:pt x="19911" y="24"/>
                    </a:cubicBezTo>
                    <a:cubicBezTo>
                      <a:pt x="8502" y="2057"/>
                      <a:pt x="8502" y="2057"/>
                      <a:pt x="8502" y="2057"/>
                    </a:cubicBezTo>
                    <a:cubicBezTo>
                      <a:pt x="7844" y="2155"/>
                      <a:pt x="7380" y="2718"/>
                      <a:pt x="7380" y="3380"/>
                    </a:cubicBezTo>
                    <a:cubicBezTo>
                      <a:pt x="7380" y="4727"/>
                      <a:pt x="7380" y="4727"/>
                      <a:pt x="7380" y="4727"/>
                    </a:cubicBezTo>
                    <a:cubicBezTo>
                      <a:pt x="7380" y="5412"/>
                      <a:pt x="7380" y="5412"/>
                      <a:pt x="7380" y="5412"/>
                    </a:cubicBezTo>
                    <a:cubicBezTo>
                      <a:pt x="7380" y="14963"/>
                      <a:pt x="7380" y="14963"/>
                      <a:pt x="7380" y="14963"/>
                    </a:cubicBezTo>
                    <a:cubicBezTo>
                      <a:pt x="6698" y="14473"/>
                      <a:pt x="5820" y="14180"/>
                      <a:pt x="4845" y="14180"/>
                    </a:cubicBezTo>
                    <a:cubicBezTo>
                      <a:pt x="4260" y="14180"/>
                      <a:pt x="3699" y="14278"/>
                      <a:pt x="3138" y="14449"/>
                    </a:cubicBezTo>
                    <a:cubicBezTo>
                      <a:pt x="1871" y="14890"/>
                      <a:pt x="847" y="15747"/>
                      <a:pt x="335" y="16800"/>
                    </a:cubicBezTo>
                    <a:cubicBezTo>
                      <a:pt x="-55" y="17633"/>
                      <a:pt x="-104" y="18539"/>
                      <a:pt x="189" y="19347"/>
                    </a:cubicBezTo>
                    <a:cubicBezTo>
                      <a:pt x="701" y="20718"/>
                      <a:pt x="2139" y="21600"/>
                      <a:pt x="3894" y="21600"/>
                    </a:cubicBezTo>
                    <a:cubicBezTo>
                      <a:pt x="4455" y="21600"/>
                      <a:pt x="5040" y="21502"/>
                      <a:pt x="5576" y="21331"/>
                    </a:cubicBezTo>
                    <a:cubicBezTo>
                      <a:pt x="6868" y="20890"/>
                      <a:pt x="7892" y="20033"/>
                      <a:pt x="8380" y="18980"/>
                    </a:cubicBezTo>
                    <a:cubicBezTo>
                      <a:pt x="8599" y="18514"/>
                      <a:pt x="8721" y="18024"/>
                      <a:pt x="8721" y="17559"/>
                    </a:cubicBezTo>
                    <a:cubicBezTo>
                      <a:pt x="8721" y="17559"/>
                      <a:pt x="8721" y="17559"/>
                      <a:pt x="8721" y="17559"/>
                    </a:cubicBezTo>
                    <a:cubicBezTo>
                      <a:pt x="8721" y="6759"/>
                      <a:pt x="8721" y="6759"/>
                      <a:pt x="8721" y="6759"/>
                    </a:cubicBezTo>
                    <a:cubicBezTo>
                      <a:pt x="8794" y="6759"/>
                      <a:pt x="8892" y="6735"/>
                      <a:pt x="8965" y="6735"/>
                    </a:cubicBezTo>
                    <a:cubicBezTo>
                      <a:pt x="20155" y="4751"/>
                      <a:pt x="20155" y="4751"/>
                      <a:pt x="20155" y="4751"/>
                    </a:cubicBezTo>
                    <a:cubicBezTo>
                      <a:pt x="20155" y="12931"/>
                      <a:pt x="20155" y="12931"/>
                      <a:pt x="20155" y="12931"/>
                    </a:cubicBezTo>
                    <a:cubicBezTo>
                      <a:pt x="19473" y="12441"/>
                      <a:pt x="18595" y="12147"/>
                      <a:pt x="17595" y="12147"/>
                    </a:cubicBezTo>
                    <a:cubicBezTo>
                      <a:pt x="17035" y="12147"/>
                      <a:pt x="16449" y="12245"/>
                      <a:pt x="15889" y="12441"/>
                    </a:cubicBezTo>
                    <a:cubicBezTo>
                      <a:pt x="14621" y="12857"/>
                      <a:pt x="13597" y="13714"/>
                      <a:pt x="13085" y="14792"/>
                    </a:cubicBezTo>
                    <a:cubicBezTo>
                      <a:pt x="12695" y="15600"/>
                      <a:pt x="12646" y="16506"/>
                      <a:pt x="12963" y="17314"/>
                    </a:cubicBezTo>
                    <a:cubicBezTo>
                      <a:pt x="13475" y="18686"/>
                      <a:pt x="14914" y="19567"/>
                      <a:pt x="16645" y="19567"/>
                    </a:cubicBezTo>
                    <a:cubicBezTo>
                      <a:pt x="17230" y="19567"/>
                      <a:pt x="17790" y="19494"/>
                      <a:pt x="18351" y="19298"/>
                    </a:cubicBezTo>
                    <a:cubicBezTo>
                      <a:pt x="19619" y="18857"/>
                      <a:pt x="20643" y="18000"/>
                      <a:pt x="21155" y="16947"/>
                    </a:cubicBezTo>
                    <a:cubicBezTo>
                      <a:pt x="21374" y="16482"/>
                      <a:pt x="21472" y="15992"/>
                      <a:pt x="21472" y="15527"/>
                    </a:cubicBezTo>
                    <a:cubicBezTo>
                      <a:pt x="21496" y="15527"/>
                      <a:pt x="21496" y="15527"/>
                      <a:pt x="21496" y="15527"/>
                    </a:cubicBezTo>
                    <a:cubicBezTo>
                      <a:pt x="21496" y="3380"/>
                      <a:pt x="21496" y="3380"/>
                      <a:pt x="21496" y="3380"/>
                    </a:cubicBezTo>
                    <a:cubicBezTo>
                      <a:pt x="21496" y="2694"/>
                      <a:pt x="21496" y="2694"/>
                      <a:pt x="21496" y="2694"/>
                    </a:cubicBezTo>
                    <a:cubicBezTo>
                      <a:pt x="21496" y="1347"/>
                      <a:pt x="21496" y="1347"/>
                      <a:pt x="21496" y="1347"/>
                    </a:cubicBezTo>
                    <a:cubicBezTo>
                      <a:pt x="21496" y="955"/>
                      <a:pt x="21325" y="563"/>
                      <a:pt x="21008" y="318"/>
                    </a:cubicBezTo>
                    <a:close/>
                    <a:moveTo>
                      <a:pt x="5162" y="20033"/>
                    </a:moveTo>
                    <a:cubicBezTo>
                      <a:pt x="3553" y="20571"/>
                      <a:pt x="1895" y="20057"/>
                      <a:pt x="1432" y="18857"/>
                    </a:cubicBezTo>
                    <a:cubicBezTo>
                      <a:pt x="993" y="17682"/>
                      <a:pt x="1944" y="16286"/>
                      <a:pt x="3553" y="15747"/>
                    </a:cubicBezTo>
                    <a:cubicBezTo>
                      <a:pt x="5162" y="15208"/>
                      <a:pt x="6844" y="15722"/>
                      <a:pt x="7283" y="16922"/>
                    </a:cubicBezTo>
                    <a:cubicBezTo>
                      <a:pt x="7722" y="18098"/>
                      <a:pt x="6771" y="19494"/>
                      <a:pt x="5162" y="20033"/>
                    </a:cubicBezTo>
                    <a:close/>
                    <a:moveTo>
                      <a:pt x="17912" y="18024"/>
                    </a:moveTo>
                    <a:cubicBezTo>
                      <a:pt x="16279" y="18563"/>
                      <a:pt x="14621" y="18024"/>
                      <a:pt x="14182" y="16849"/>
                    </a:cubicBezTo>
                    <a:cubicBezTo>
                      <a:pt x="13743" y="15649"/>
                      <a:pt x="14694" y="14253"/>
                      <a:pt x="16303" y="13714"/>
                    </a:cubicBezTo>
                    <a:cubicBezTo>
                      <a:pt x="17912" y="13176"/>
                      <a:pt x="19570" y="13690"/>
                      <a:pt x="20009" y="14890"/>
                    </a:cubicBezTo>
                    <a:cubicBezTo>
                      <a:pt x="20448" y="16065"/>
                      <a:pt x="19521" y="17486"/>
                      <a:pt x="17912" y="18024"/>
                    </a:cubicBezTo>
                    <a:close/>
                    <a:moveTo>
                      <a:pt x="20131" y="3380"/>
                    </a:moveTo>
                    <a:cubicBezTo>
                      <a:pt x="8697" y="5412"/>
                      <a:pt x="8697" y="5412"/>
                      <a:pt x="8697" y="5412"/>
                    </a:cubicBezTo>
                    <a:cubicBezTo>
                      <a:pt x="8697" y="4727"/>
                      <a:pt x="8697" y="4727"/>
                      <a:pt x="8697" y="4727"/>
                    </a:cubicBezTo>
                    <a:cubicBezTo>
                      <a:pt x="8697" y="3380"/>
                      <a:pt x="8697" y="3380"/>
                      <a:pt x="8697" y="3380"/>
                    </a:cubicBezTo>
                    <a:cubicBezTo>
                      <a:pt x="20131" y="1347"/>
                      <a:pt x="20131" y="1347"/>
                      <a:pt x="20131" y="1347"/>
                    </a:cubicBezTo>
                    <a:cubicBezTo>
                      <a:pt x="20131" y="2694"/>
                      <a:pt x="20131" y="2694"/>
                      <a:pt x="20131" y="2694"/>
                    </a:cubicBezTo>
                    <a:lnTo>
                      <a:pt x="20131" y="3380"/>
                    </a:ln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nvGrpSpPr>
          <p:cNvPr id="10" name="组合 9"/>
          <p:cNvGrpSpPr/>
          <p:nvPr/>
        </p:nvGrpSpPr>
        <p:grpSpPr>
          <a:xfrm>
            <a:off x="7294447" y="2578998"/>
            <a:ext cx="973845" cy="796010"/>
            <a:chOff x="9191516" y="3249217"/>
            <a:chExt cx="1227112" cy="1003027"/>
          </a:xfrm>
        </p:grpSpPr>
        <p:sp>
          <p:nvSpPr>
            <p:cNvPr id="189" name="Shape 7699"/>
            <p:cNvSpPr/>
            <p:nvPr/>
          </p:nvSpPr>
          <p:spPr>
            <a:xfrm flipH="1">
              <a:off x="9191516" y="3609927"/>
              <a:ext cx="317192" cy="1"/>
            </a:xfrm>
            <a:prstGeom prst="line">
              <a:avLst/>
            </a:prstGeom>
            <a:ln w="12700">
              <a:solidFill>
                <a:schemeClr val="bg2"/>
              </a:solidFill>
              <a:prstDash val="dash"/>
              <a:miter lim="400000"/>
              <a:tailEnd type="triangle"/>
            </a:ln>
          </p:spPr>
          <p:txBody>
            <a:bodyPr lIns="0" tIns="0" rIns="0" bIns="0"/>
            <a:lstStyle/>
            <a:p>
              <a:pPr defTabSz="329153">
                <a:defRPr sz="1200">
                  <a:uFillTx/>
                  <a:latin typeface="Helvetica"/>
                  <a:ea typeface="Helvetica"/>
                  <a:cs typeface="Helvetica"/>
                  <a:sym typeface="Helvetica"/>
                </a:defRPr>
              </a:pPr>
              <a:endParaRPr sz="953">
                <a:solidFill>
                  <a:schemeClr val="bg2"/>
                </a:solidFill>
                <a:latin typeface="+mn-ea"/>
              </a:endParaRPr>
            </a:p>
          </p:txBody>
        </p:sp>
        <p:grpSp>
          <p:nvGrpSpPr>
            <p:cNvPr id="190" name="Group 7703"/>
            <p:cNvGrpSpPr/>
            <p:nvPr/>
          </p:nvGrpSpPr>
          <p:grpSpPr>
            <a:xfrm>
              <a:off x="9335778" y="3249217"/>
              <a:ext cx="1082850" cy="1003027"/>
              <a:chOff x="-56222" y="0"/>
              <a:chExt cx="1182802" cy="1123722"/>
            </a:xfrm>
          </p:grpSpPr>
          <p:sp>
            <p:nvSpPr>
              <p:cNvPr id="191" name="Shape 7700"/>
              <p:cNvSpPr/>
              <p:nvPr/>
            </p:nvSpPr>
            <p:spPr>
              <a:xfrm>
                <a:off x="131485" y="0"/>
                <a:ext cx="793497" cy="79349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070C0"/>
              </a:solidFill>
              <a:ln w="12700" cap="flat">
                <a:noFill/>
                <a:miter lim="400000"/>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sp>
            <p:nvSpPr>
              <p:cNvPr id="192" name="Shape 7701"/>
              <p:cNvSpPr/>
              <p:nvPr/>
            </p:nvSpPr>
            <p:spPr>
              <a:xfrm>
                <a:off x="-56222" y="813306"/>
                <a:ext cx="1182802" cy="310416"/>
              </a:xfrm>
              <a:prstGeom prst="rect">
                <a:avLst/>
              </a:prstGeom>
              <a:noFill/>
              <a:ln w="12700" cap="flat">
                <a:noFill/>
                <a:round/>
              </a:ln>
              <a:effectLst/>
              <a:extLst>
                <a:ext uri="{C572A759-6A51-4108-AA02-DFA0A04FC94B}">
                  <ma14:wrappingTextBoxFlag xmlns:ma14="http://schemas.microsoft.com/office/mac/drawingml/2011/main" xmlns="" val="1"/>
                </a:ext>
              </a:extLst>
            </p:spPr>
            <p:txBody>
              <a:bodyPr wrap="none" lIns="30236" tIns="30236" rIns="30236" bIns="30236" numCol="1" anchor="t">
                <a:spAutoFit/>
              </a:bodyPr>
              <a:lstStyle>
                <a:lvl1pPr algn="ctr">
                  <a:buClr>
                    <a:srgbClr val="B5B5B5"/>
                  </a:buClr>
                  <a:buFont typeface="ArialUnicodeMS"/>
                  <a:defRPr sz="1400">
                    <a:solidFill>
                      <a:srgbClr val="B5B5B5"/>
                    </a:solidFill>
                    <a:uFill>
                      <a:solidFill>
                        <a:srgbClr val="B5B5B5"/>
                      </a:solidFill>
                    </a:uFill>
                    <a:latin typeface="ArialUnicodeMS"/>
                    <a:ea typeface="ArialUnicodeMS"/>
                    <a:cs typeface="ArialUnicodeMS"/>
                    <a:sym typeface="ArialUnicodeMS"/>
                  </a:defRPr>
                </a:lvl1pPr>
              </a:lstStyle>
              <a:p>
                <a:pPr lvl="0">
                  <a:defRPr sz="1800">
                    <a:solidFill>
                      <a:srgbClr val="000000"/>
                    </a:solidFill>
                    <a:uFillTx/>
                  </a:defRPr>
                </a:pPr>
                <a:r>
                  <a:rPr lang="zh-CN" altLang="en-US" sz="1032" dirty="0">
                    <a:solidFill>
                      <a:schemeClr val="bg2"/>
                    </a:solidFill>
                    <a:uFillTx/>
                    <a:latin typeface="+mn-ea"/>
                  </a:rPr>
                  <a:t>输入您的文字</a:t>
                </a:r>
              </a:p>
            </p:txBody>
          </p:sp>
          <p:sp>
            <p:nvSpPr>
              <p:cNvPr id="193" name="Shape 7702"/>
              <p:cNvSpPr/>
              <p:nvPr/>
            </p:nvSpPr>
            <p:spPr>
              <a:xfrm>
                <a:off x="319800" y="186654"/>
                <a:ext cx="401490" cy="401243"/>
              </a:xfrm>
              <a:custGeom>
                <a:avLst/>
                <a:gdLst/>
                <a:ahLst/>
                <a:cxnLst>
                  <a:cxn ang="0">
                    <a:pos x="wd2" y="hd2"/>
                  </a:cxn>
                  <a:cxn ang="5400000">
                    <a:pos x="wd2" y="hd2"/>
                  </a:cxn>
                  <a:cxn ang="10800000">
                    <a:pos x="wd2" y="hd2"/>
                  </a:cxn>
                  <a:cxn ang="16200000">
                    <a:pos x="wd2" y="hd2"/>
                  </a:cxn>
                </a:cxnLst>
                <a:rect l="0" t="0" r="r" b="b"/>
                <a:pathLst>
                  <a:path w="21600" h="21600" extrusionOk="0">
                    <a:moveTo>
                      <a:pt x="16891" y="0"/>
                    </a:moveTo>
                    <a:cubicBezTo>
                      <a:pt x="15478" y="0"/>
                      <a:pt x="14410" y="942"/>
                      <a:pt x="13626" y="2417"/>
                    </a:cubicBezTo>
                    <a:cubicBezTo>
                      <a:pt x="13594" y="2417"/>
                      <a:pt x="13594" y="2417"/>
                      <a:pt x="13594" y="2417"/>
                    </a:cubicBezTo>
                    <a:cubicBezTo>
                      <a:pt x="12464" y="4647"/>
                      <a:pt x="10769" y="6091"/>
                      <a:pt x="8916" y="6091"/>
                    </a:cubicBezTo>
                    <a:cubicBezTo>
                      <a:pt x="8477" y="6091"/>
                      <a:pt x="8477" y="6091"/>
                      <a:pt x="8477" y="6091"/>
                    </a:cubicBezTo>
                    <a:cubicBezTo>
                      <a:pt x="5494" y="6091"/>
                      <a:pt x="5494" y="6091"/>
                      <a:pt x="5494" y="6091"/>
                    </a:cubicBezTo>
                    <a:cubicBezTo>
                      <a:pt x="2700" y="6091"/>
                      <a:pt x="2700" y="6091"/>
                      <a:pt x="2700" y="6091"/>
                    </a:cubicBezTo>
                    <a:cubicBezTo>
                      <a:pt x="1193" y="6091"/>
                      <a:pt x="0" y="7566"/>
                      <a:pt x="0" y="9450"/>
                    </a:cubicBezTo>
                    <a:cubicBezTo>
                      <a:pt x="0" y="11334"/>
                      <a:pt x="1193" y="12841"/>
                      <a:pt x="2700" y="12841"/>
                    </a:cubicBezTo>
                    <a:cubicBezTo>
                      <a:pt x="3453" y="12841"/>
                      <a:pt x="4050" y="13437"/>
                      <a:pt x="4050" y="14191"/>
                    </a:cubicBezTo>
                    <a:cubicBezTo>
                      <a:pt x="4050" y="20250"/>
                      <a:pt x="4050" y="20250"/>
                      <a:pt x="4050" y="20250"/>
                    </a:cubicBezTo>
                    <a:cubicBezTo>
                      <a:pt x="4050" y="21003"/>
                      <a:pt x="4647" y="21600"/>
                      <a:pt x="5400" y="21600"/>
                    </a:cubicBezTo>
                    <a:cubicBezTo>
                      <a:pt x="8100" y="21600"/>
                      <a:pt x="8100" y="21600"/>
                      <a:pt x="8100" y="21600"/>
                    </a:cubicBezTo>
                    <a:cubicBezTo>
                      <a:pt x="8853" y="21600"/>
                      <a:pt x="9450" y="21003"/>
                      <a:pt x="9450" y="20250"/>
                    </a:cubicBezTo>
                    <a:cubicBezTo>
                      <a:pt x="9450" y="19591"/>
                      <a:pt x="9450" y="19591"/>
                      <a:pt x="9450" y="19591"/>
                    </a:cubicBezTo>
                    <a:cubicBezTo>
                      <a:pt x="9450" y="18900"/>
                      <a:pt x="8759" y="18586"/>
                      <a:pt x="8759" y="18241"/>
                    </a:cubicBezTo>
                    <a:cubicBezTo>
                      <a:pt x="8759" y="13500"/>
                      <a:pt x="8759" y="13500"/>
                      <a:pt x="8759" y="13500"/>
                    </a:cubicBezTo>
                    <a:cubicBezTo>
                      <a:pt x="8759" y="13469"/>
                      <a:pt x="8791" y="13469"/>
                      <a:pt x="8791" y="13469"/>
                    </a:cubicBezTo>
                    <a:cubicBezTo>
                      <a:pt x="8791" y="13374"/>
                      <a:pt x="8822" y="13280"/>
                      <a:pt x="8853" y="13186"/>
                    </a:cubicBezTo>
                    <a:cubicBezTo>
                      <a:pt x="8885" y="13155"/>
                      <a:pt x="8885" y="13155"/>
                      <a:pt x="8885" y="13123"/>
                    </a:cubicBezTo>
                    <a:cubicBezTo>
                      <a:pt x="8948" y="13060"/>
                      <a:pt x="9010" y="12998"/>
                      <a:pt x="9105" y="12935"/>
                    </a:cubicBezTo>
                    <a:cubicBezTo>
                      <a:pt x="9105" y="12935"/>
                      <a:pt x="9105" y="12935"/>
                      <a:pt x="9105" y="12935"/>
                    </a:cubicBezTo>
                    <a:cubicBezTo>
                      <a:pt x="9105" y="12935"/>
                      <a:pt x="9105" y="12935"/>
                      <a:pt x="9136" y="12935"/>
                    </a:cubicBezTo>
                    <a:cubicBezTo>
                      <a:pt x="9167" y="12903"/>
                      <a:pt x="9230" y="12872"/>
                      <a:pt x="9293" y="12872"/>
                    </a:cubicBezTo>
                    <a:cubicBezTo>
                      <a:pt x="10988" y="13060"/>
                      <a:pt x="12558" y="14410"/>
                      <a:pt x="13594" y="16483"/>
                    </a:cubicBezTo>
                    <a:cubicBezTo>
                      <a:pt x="13626" y="16483"/>
                      <a:pt x="13626" y="16483"/>
                      <a:pt x="13626" y="16483"/>
                    </a:cubicBezTo>
                    <a:cubicBezTo>
                      <a:pt x="14410" y="17958"/>
                      <a:pt x="15478" y="18900"/>
                      <a:pt x="16891" y="18900"/>
                    </a:cubicBezTo>
                    <a:cubicBezTo>
                      <a:pt x="19967" y="18900"/>
                      <a:pt x="21600" y="14159"/>
                      <a:pt x="21600" y="9450"/>
                    </a:cubicBezTo>
                    <a:cubicBezTo>
                      <a:pt x="21600" y="4741"/>
                      <a:pt x="19967" y="0"/>
                      <a:pt x="16891" y="0"/>
                    </a:cubicBezTo>
                    <a:close/>
                    <a:moveTo>
                      <a:pt x="13500" y="9450"/>
                    </a:moveTo>
                    <a:cubicBezTo>
                      <a:pt x="13500" y="8759"/>
                      <a:pt x="13531" y="8069"/>
                      <a:pt x="13626" y="7441"/>
                    </a:cubicBezTo>
                    <a:cubicBezTo>
                      <a:pt x="15541" y="7441"/>
                      <a:pt x="15541" y="7441"/>
                      <a:pt x="15541" y="7441"/>
                    </a:cubicBezTo>
                    <a:cubicBezTo>
                      <a:pt x="16263" y="7441"/>
                      <a:pt x="16891" y="8320"/>
                      <a:pt x="16891" y="9450"/>
                    </a:cubicBezTo>
                    <a:cubicBezTo>
                      <a:pt x="16891" y="10580"/>
                      <a:pt x="16263" y="11491"/>
                      <a:pt x="15541" y="11491"/>
                    </a:cubicBezTo>
                    <a:cubicBezTo>
                      <a:pt x="13626" y="11491"/>
                      <a:pt x="13626" y="11491"/>
                      <a:pt x="13626" y="11491"/>
                    </a:cubicBezTo>
                    <a:cubicBezTo>
                      <a:pt x="13531" y="10831"/>
                      <a:pt x="13500" y="10141"/>
                      <a:pt x="13500" y="9450"/>
                    </a:cubicBezTo>
                    <a:close/>
                    <a:moveTo>
                      <a:pt x="1350" y="9450"/>
                    </a:moveTo>
                    <a:cubicBezTo>
                      <a:pt x="1350" y="8320"/>
                      <a:pt x="1947" y="7441"/>
                      <a:pt x="2700" y="7441"/>
                    </a:cubicBezTo>
                    <a:cubicBezTo>
                      <a:pt x="7441" y="7441"/>
                      <a:pt x="7441" y="7441"/>
                      <a:pt x="7441" y="7441"/>
                    </a:cubicBezTo>
                    <a:cubicBezTo>
                      <a:pt x="7001" y="7912"/>
                      <a:pt x="6750" y="8634"/>
                      <a:pt x="6750" y="9450"/>
                    </a:cubicBezTo>
                    <a:cubicBezTo>
                      <a:pt x="6750" y="10266"/>
                      <a:pt x="7001" y="10988"/>
                      <a:pt x="7441" y="11491"/>
                    </a:cubicBezTo>
                    <a:cubicBezTo>
                      <a:pt x="2700" y="11491"/>
                      <a:pt x="2700" y="11491"/>
                      <a:pt x="2700" y="11491"/>
                    </a:cubicBezTo>
                    <a:cubicBezTo>
                      <a:pt x="1947" y="11491"/>
                      <a:pt x="1350" y="10580"/>
                      <a:pt x="1350" y="9450"/>
                    </a:cubicBezTo>
                    <a:close/>
                    <a:moveTo>
                      <a:pt x="8100" y="20250"/>
                    </a:moveTo>
                    <a:cubicBezTo>
                      <a:pt x="5400" y="20250"/>
                      <a:pt x="5400" y="20250"/>
                      <a:pt x="5400" y="20250"/>
                    </a:cubicBezTo>
                    <a:cubicBezTo>
                      <a:pt x="5400" y="14191"/>
                      <a:pt x="5400" y="14191"/>
                      <a:pt x="5400" y="14191"/>
                    </a:cubicBezTo>
                    <a:cubicBezTo>
                      <a:pt x="5400" y="13688"/>
                      <a:pt x="5274" y="13217"/>
                      <a:pt x="5023" y="12841"/>
                    </a:cubicBezTo>
                    <a:cubicBezTo>
                      <a:pt x="5494" y="12841"/>
                      <a:pt x="5494" y="12841"/>
                      <a:pt x="5494" y="12841"/>
                    </a:cubicBezTo>
                    <a:cubicBezTo>
                      <a:pt x="5494" y="12841"/>
                      <a:pt x="5494" y="12841"/>
                      <a:pt x="5494" y="12841"/>
                    </a:cubicBezTo>
                    <a:cubicBezTo>
                      <a:pt x="7535" y="12841"/>
                      <a:pt x="7535" y="12841"/>
                      <a:pt x="7535" y="12841"/>
                    </a:cubicBezTo>
                    <a:cubicBezTo>
                      <a:pt x="7472" y="13029"/>
                      <a:pt x="7409" y="13280"/>
                      <a:pt x="7409" y="13500"/>
                    </a:cubicBezTo>
                    <a:cubicBezTo>
                      <a:pt x="7409" y="18241"/>
                      <a:pt x="7409" y="18241"/>
                      <a:pt x="7409" y="18241"/>
                    </a:cubicBezTo>
                    <a:cubicBezTo>
                      <a:pt x="7409" y="18869"/>
                      <a:pt x="7786" y="19308"/>
                      <a:pt x="8006" y="19559"/>
                    </a:cubicBezTo>
                    <a:cubicBezTo>
                      <a:pt x="8037" y="19591"/>
                      <a:pt x="8069" y="19653"/>
                      <a:pt x="8100" y="19685"/>
                    </a:cubicBezTo>
                    <a:lnTo>
                      <a:pt x="8100" y="20250"/>
                    </a:lnTo>
                    <a:close/>
                    <a:moveTo>
                      <a:pt x="8916" y="11491"/>
                    </a:moveTo>
                    <a:cubicBezTo>
                      <a:pt x="8791" y="11491"/>
                      <a:pt x="8791" y="11491"/>
                      <a:pt x="8791" y="11491"/>
                    </a:cubicBezTo>
                    <a:cubicBezTo>
                      <a:pt x="8791" y="11491"/>
                      <a:pt x="8791" y="11491"/>
                      <a:pt x="8791" y="11491"/>
                    </a:cubicBezTo>
                    <a:cubicBezTo>
                      <a:pt x="8037" y="11491"/>
                      <a:pt x="7441" y="10580"/>
                      <a:pt x="7441" y="9450"/>
                    </a:cubicBezTo>
                    <a:cubicBezTo>
                      <a:pt x="7441" y="8320"/>
                      <a:pt x="8037" y="7441"/>
                      <a:pt x="8791" y="7441"/>
                    </a:cubicBezTo>
                    <a:cubicBezTo>
                      <a:pt x="8916" y="7441"/>
                      <a:pt x="8916" y="7441"/>
                      <a:pt x="8916" y="7441"/>
                    </a:cubicBezTo>
                    <a:cubicBezTo>
                      <a:pt x="10203" y="7441"/>
                      <a:pt x="11397" y="6938"/>
                      <a:pt x="12433" y="6059"/>
                    </a:cubicBezTo>
                    <a:cubicBezTo>
                      <a:pt x="12244" y="7158"/>
                      <a:pt x="12150" y="8288"/>
                      <a:pt x="12150" y="9450"/>
                    </a:cubicBezTo>
                    <a:cubicBezTo>
                      <a:pt x="12150" y="10612"/>
                      <a:pt x="12244" y="11773"/>
                      <a:pt x="12433" y="12841"/>
                    </a:cubicBezTo>
                    <a:cubicBezTo>
                      <a:pt x="11397" y="11993"/>
                      <a:pt x="10203" y="11491"/>
                      <a:pt x="8916" y="11491"/>
                    </a:cubicBezTo>
                    <a:close/>
                    <a:moveTo>
                      <a:pt x="16891" y="17550"/>
                    </a:moveTo>
                    <a:cubicBezTo>
                      <a:pt x="15509" y="17550"/>
                      <a:pt x="14348" y="15603"/>
                      <a:pt x="13814" y="12841"/>
                    </a:cubicBezTo>
                    <a:cubicBezTo>
                      <a:pt x="15541" y="12841"/>
                      <a:pt x="15541" y="12841"/>
                      <a:pt x="15541" y="12841"/>
                    </a:cubicBezTo>
                    <a:cubicBezTo>
                      <a:pt x="17048" y="12841"/>
                      <a:pt x="18241" y="11334"/>
                      <a:pt x="18241" y="9450"/>
                    </a:cubicBezTo>
                    <a:cubicBezTo>
                      <a:pt x="18241" y="7566"/>
                      <a:pt x="17048" y="6091"/>
                      <a:pt x="15541" y="6091"/>
                    </a:cubicBezTo>
                    <a:cubicBezTo>
                      <a:pt x="13814" y="6091"/>
                      <a:pt x="13814" y="6091"/>
                      <a:pt x="13814" y="6091"/>
                    </a:cubicBezTo>
                    <a:cubicBezTo>
                      <a:pt x="14348" y="3297"/>
                      <a:pt x="15509" y="1350"/>
                      <a:pt x="16891" y="1350"/>
                    </a:cubicBezTo>
                    <a:cubicBezTo>
                      <a:pt x="18743" y="1350"/>
                      <a:pt x="20250" y="4992"/>
                      <a:pt x="20250" y="9450"/>
                    </a:cubicBezTo>
                    <a:cubicBezTo>
                      <a:pt x="20250" y="13908"/>
                      <a:pt x="18743" y="17550"/>
                      <a:pt x="16891" y="17550"/>
                    </a:cubicBezTo>
                    <a:close/>
                  </a:path>
                </a:pathLst>
              </a:custGeom>
              <a:solidFill>
                <a:srgbClr val="FFFFFF"/>
              </a:solidFill>
              <a:ln w="9525" cap="flat">
                <a:noFill/>
                <a:round/>
              </a:ln>
              <a:effectLst/>
            </p:spPr>
            <p:txBody>
              <a:bodyPr wrap="square" lIns="0" tIns="0" rIns="0" bIns="0" numCol="1" anchor="t">
                <a:noAutofit/>
              </a:bodyPr>
              <a:lstStyle/>
              <a:p>
                <a:pPr defTabSz="329153">
                  <a:defRPr sz="1200">
                    <a:uFillTx/>
                    <a:latin typeface="Helvetica"/>
                    <a:ea typeface="Helvetica"/>
                    <a:cs typeface="Helvetica"/>
                    <a:sym typeface="Helvetica"/>
                  </a:defRPr>
                </a:pPr>
                <a:endParaRPr sz="953">
                  <a:solidFill>
                    <a:schemeClr val="bg2"/>
                  </a:solidFill>
                  <a:latin typeface="+mn-ea"/>
                </a:endParaRPr>
              </a:p>
            </p:txBody>
          </p:sp>
        </p:grpSp>
      </p:grpSp>
      <p:grpSp>
        <p:nvGrpSpPr>
          <p:cNvPr id="16" name="组合 15"/>
          <p:cNvGrpSpPr/>
          <p:nvPr/>
        </p:nvGrpSpPr>
        <p:grpSpPr>
          <a:xfrm>
            <a:off x="1598223" y="2512602"/>
            <a:ext cx="5731270" cy="653895"/>
            <a:chOff x="2013870" y="3165554"/>
            <a:chExt cx="7221799" cy="823953"/>
          </a:xfrm>
        </p:grpSpPr>
        <p:sp>
          <p:nvSpPr>
            <p:cNvPr id="194" name="Shape 7704"/>
            <p:cNvSpPr/>
            <p:nvPr/>
          </p:nvSpPr>
          <p:spPr>
            <a:xfrm>
              <a:off x="2013870"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一</a:t>
              </a:r>
              <a:endParaRPr sz="3889" dirty="0">
                <a:latin typeface="+mn-ea"/>
                <a:ea typeface="+mn-ea"/>
              </a:endParaRPr>
            </a:p>
          </p:txBody>
        </p:sp>
        <p:sp>
          <p:nvSpPr>
            <p:cNvPr id="195" name="Shape 7705"/>
            <p:cNvSpPr/>
            <p:nvPr/>
          </p:nvSpPr>
          <p:spPr>
            <a:xfrm>
              <a:off x="2738739"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切</a:t>
              </a:r>
              <a:endParaRPr sz="3889" dirty="0">
                <a:latin typeface="+mn-ea"/>
                <a:ea typeface="+mn-ea"/>
              </a:endParaRPr>
            </a:p>
          </p:txBody>
        </p:sp>
        <p:sp>
          <p:nvSpPr>
            <p:cNvPr id="196" name="Shape 7706"/>
            <p:cNvSpPr/>
            <p:nvPr/>
          </p:nvSpPr>
          <p:spPr>
            <a:xfrm>
              <a:off x="3463605"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以</a:t>
              </a:r>
              <a:endParaRPr sz="3889" dirty="0">
                <a:latin typeface="+mn-ea"/>
                <a:ea typeface="+mn-ea"/>
              </a:endParaRPr>
            </a:p>
          </p:txBody>
        </p:sp>
        <p:sp>
          <p:nvSpPr>
            <p:cNvPr id="197" name="Shape 7707"/>
            <p:cNvSpPr/>
            <p:nvPr/>
          </p:nvSpPr>
          <p:spPr>
            <a:xfrm>
              <a:off x="4188474"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客</a:t>
              </a:r>
              <a:endParaRPr sz="3889" dirty="0">
                <a:latin typeface="+mn-ea"/>
                <a:ea typeface="+mn-ea"/>
              </a:endParaRPr>
            </a:p>
          </p:txBody>
        </p:sp>
        <p:sp>
          <p:nvSpPr>
            <p:cNvPr id="198" name="Shape 7708"/>
            <p:cNvSpPr/>
            <p:nvPr/>
          </p:nvSpPr>
          <p:spPr>
            <a:xfrm>
              <a:off x="4913342"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户</a:t>
              </a:r>
              <a:endParaRPr sz="3889" dirty="0">
                <a:latin typeface="+mn-ea"/>
                <a:ea typeface="+mn-ea"/>
              </a:endParaRPr>
            </a:p>
          </p:txBody>
        </p:sp>
        <p:sp>
          <p:nvSpPr>
            <p:cNvPr id="199" name="Shape 7709"/>
            <p:cNvSpPr/>
            <p:nvPr/>
          </p:nvSpPr>
          <p:spPr>
            <a:xfrm>
              <a:off x="5638208"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需</a:t>
              </a:r>
              <a:endParaRPr sz="3889" dirty="0">
                <a:latin typeface="+mn-ea"/>
                <a:ea typeface="+mn-ea"/>
              </a:endParaRPr>
            </a:p>
          </p:txBody>
        </p:sp>
        <p:sp>
          <p:nvSpPr>
            <p:cNvPr id="200" name="Shape 7710"/>
            <p:cNvSpPr/>
            <p:nvPr/>
          </p:nvSpPr>
          <p:spPr>
            <a:xfrm>
              <a:off x="6363076"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求</a:t>
              </a:r>
              <a:endParaRPr sz="3889" dirty="0">
                <a:latin typeface="+mn-ea"/>
                <a:ea typeface="+mn-ea"/>
              </a:endParaRPr>
            </a:p>
          </p:txBody>
        </p:sp>
        <p:sp>
          <p:nvSpPr>
            <p:cNvPr id="201" name="Shape 7711"/>
            <p:cNvSpPr/>
            <p:nvPr/>
          </p:nvSpPr>
          <p:spPr>
            <a:xfrm>
              <a:off x="7087946"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为</a:t>
              </a:r>
              <a:endParaRPr sz="3889" dirty="0">
                <a:latin typeface="+mn-ea"/>
                <a:ea typeface="+mn-ea"/>
              </a:endParaRPr>
            </a:p>
          </p:txBody>
        </p:sp>
        <p:sp>
          <p:nvSpPr>
            <p:cNvPr id="202" name="Shape 7712"/>
            <p:cNvSpPr/>
            <p:nvPr/>
          </p:nvSpPr>
          <p:spPr>
            <a:xfrm>
              <a:off x="7812813"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中</a:t>
              </a:r>
              <a:endParaRPr sz="3889" dirty="0">
                <a:latin typeface="+mn-ea"/>
                <a:ea typeface="+mn-ea"/>
              </a:endParaRPr>
            </a:p>
          </p:txBody>
        </p:sp>
        <p:sp>
          <p:nvSpPr>
            <p:cNvPr id="203" name="Shape 7713"/>
            <p:cNvSpPr/>
            <p:nvPr/>
          </p:nvSpPr>
          <p:spPr>
            <a:xfrm>
              <a:off x="8537676" y="3165554"/>
              <a:ext cx="697993" cy="823953"/>
            </a:xfrm>
            <a:prstGeom prst="rect">
              <a:avLst/>
            </a:prstGeom>
            <a:ln w="12700">
              <a:round/>
            </a:ln>
            <a:extLst>
              <a:ext uri="{C572A759-6A51-4108-AA02-DFA0A04FC94B}">
                <ma14:wrappingTextBoxFlag xmlns:ma14="http://schemas.microsoft.com/office/mac/drawingml/2011/main" xmlns="" val="1"/>
              </a:ext>
            </a:extLst>
          </p:spPr>
          <p:txBody>
            <a:bodyPr wrap="none" lIns="27431" tIns="27431" rIns="27431" bIns="27431">
              <a:spAutoFit/>
            </a:bodyPr>
            <a:lstStyle>
              <a:lvl1pPr algn="ctr">
                <a:buClr>
                  <a:srgbClr val="32566A"/>
                </a:buClr>
                <a:buFont typeface="ArialUnicodeMS"/>
                <a:defRPr sz="6600" b="1">
                  <a:solidFill>
                    <a:srgbClr val="32566A"/>
                  </a:solidFill>
                  <a:uFill>
                    <a:solidFill>
                      <a:srgbClr val="32566A"/>
                    </a:solidFill>
                  </a:uFill>
                  <a:latin typeface="ArialUnicodeMS"/>
                  <a:ea typeface="ArialUnicodeMS"/>
                  <a:cs typeface="ArialUnicodeMS"/>
                  <a:sym typeface="ArialUnicodeMS"/>
                </a:defRPr>
              </a:lvl1pPr>
            </a:lstStyle>
            <a:p>
              <a:pPr lvl="0">
                <a:defRPr sz="1800" b="0">
                  <a:solidFill>
                    <a:srgbClr val="000000"/>
                  </a:solidFill>
                  <a:uFillTx/>
                </a:defRPr>
              </a:pPr>
              <a:r>
                <a:rPr lang="zh-CN" altLang="en-US" sz="3889" dirty="0">
                  <a:latin typeface="微软雅黑" pitchFamily="34" charset="-122"/>
                  <a:ea typeface="微软雅黑" pitchFamily="34" charset="-122"/>
                </a:rPr>
                <a:t>心</a:t>
              </a:r>
              <a:endParaRPr sz="3889" dirty="0">
                <a:latin typeface="+mn-ea"/>
                <a:ea typeface="+mn-ea"/>
              </a:endParaRPr>
            </a:p>
          </p:txBody>
        </p:sp>
      </p:grpSp>
    </p:spTree>
    <p:extLst>
      <p:ext uri="{BB962C8B-B14F-4D97-AF65-F5344CB8AC3E}">
        <p14:creationId xmlns:p14="http://schemas.microsoft.com/office/powerpoint/2010/main" val="1638566686"/>
      </p:ext>
    </p:extLst>
  </p:cSld>
  <p:clrMapOvr>
    <a:masterClrMapping/>
  </p:clrMapOvr>
  <p:transition spd="slow" advTm="4804">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
                                        <p:tgtEl>
                                          <p:spTgt spid="16"/>
                                        </p:tgtEl>
                                        <p:attrNameLst>
                                          <p:attrName>ppt_y</p:attrName>
                                        </p:attrNameLst>
                                      </p:cBhvr>
                                      <p:tavLst>
                                        <p:tav tm="0">
                                          <p:val>
                                            <p:strVal val="#ppt_y+#ppt_h*1.125000"/>
                                          </p:val>
                                        </p:tav>
                                        <p:tav tm="100000">
                                          <p:val>
                                            <p:strVal val="#ppt_y"/>
                                          </p:val>
                                        </p:tav>
                                      </p:tavLst>
                                    </p:anim>
                                    <p:animEffect transition="in" filter="wipe(up)">
                                      <p:cBhvr>
                                        <p:cTn id="8" dur="300"/>
                                        <p:tgtEl>
                                          <p:spTgt spid="16"/>
                                        </p:tgtEl>
                                      </p:cBhvr>
                                    </p:animEffect>
                                  </p:childTnLst>
                                </p:cTn>
                              </p:par>
                            </p:childTnLst>
                          </p:cTn>
                        </p:par>
                        <p:par>
                          <p:cTn id="9" fill="hold">
                            <p:stCondLst>
                              <p:cond delay="300"/>
                            </p:stCondLst>
                            <p:childTnLst>
                              <p:par>
                                <p:cTn id="10" presetID="22" presetClass="entr" presetSubtype="1"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300"/>
                                        <p:tgtEl>
                                          <p:spTgt spid="11"/>
                                        </p:tgtEl>
                                      </p:cBhvr>
                                    </p:animEffect>
                                  </p:childTnLst>
                                </p:cTn>
                              </p:par>
                            </p:childTnLst>
                          </p:cTn>
                        </p:par>
                        <p:par>
                          <p:cTn id="13" fill="hold">
                            <p:stCondLst>
                              <p:cond delay="600"/>
                            </p:stCondLst>
                            <p:childTnLst>
                              <p:par>
                                <p:cTn id="14" presetID="22" presetClass="entr" presetSubtype="1"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300"/>
                                        <p:tgtEl>
                                          <p:spTgt spid="13"/>
                                        </p:tgtEl>
                                      </p:cBhvr>
                                    </p:animEffect>
                                  </p:childTnLst>
                                </p:cTn>
                              </p:par>
                            </p:childTnLst>
                          </p:cTn>
                        </p:par>
                        <p:par>
                          <p:cTn id="17" fill="hold">
                            <p:stCondLst>
                              <p:cond delay="900"/>
                            </p:stCondLst>
                            <p:childTnLst>
                              <p:par>
                                <p:cTn id="18" presetID="22" presetClass="entr" presetSubtype="4"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300"/>
                                        <p:tgtEl>
                                          <p:spTgt spid="5"/>
                                        </p:tgtEl>
                                      </p:cBhvr>
                                    </p:animEffect>
                                  </p:childTnLst>
                                </p:cTn>
                              </p:par>
                            </p:childTnLst>
                          </p:cTn>
                        </p:par>
                        <p:par>
                          <p:cTn id="21" fill="hold">
                            <p:stCondLst>
                              <p:cond delay="1200"/>
                            </p:stCondLst>
                            <p:childTnLst>
                              <p:par>
                                <p:cTn id="22" presetID="22" presetClass="entr" presetSubtype="4"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300"/>
                                        <p:tgtEl>
                                          <p:spTgt spid="7"/>
                                        </p:tgtEl>
                                      </p:cBhvr>
                                    </p:animEffect>
                                  </p:childTnLst>
                                </p:cTn>
                              </p:par>
                            </p:childTnLst>
                          </p:cTn>
                        </p:par>
                        <p:par>
                          <p:cTn id="25" fill="hold">
                            <p:stCondLst>
                              <p:cond delay="1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300"/>
                                        <p:tgtEl>
                                          <p:spTgt spid="15"/>
                                        </p:tgtEl>
                                      </p:cBhvr>
                                    </p:animEffect>
                                  </p:childTnLst>
                                </p:cTn>
                              </p:par>
                            </p:childTnLst>
                          </p:cTn>
                        </p:par>
                        <p:par>
                          <p:cTn id="29" fill="hold">
                            <p:stCondLst>
                              <p:cond delay="1800"/>
                            </p:stCondLst>
                            <p:childTnLst>
                              <p:par>
                                <p:cTn id="30" presetID="22" presetClass="entr" presetSubtype="4"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300"/>
                                        <p:tgtEl>
                                          <p:spTgt spid="9"/>
                                        </p:tgtEl>
                                      </p:cBhvr>
                                    </p:animEffect>
                                  </p:childTnLst>
                                </p:cTn>
                              </p:par>
                            </p:childTnLst>
                          </p:cTn>
                        </p:par>
                        <p:par>
                          <p:cTn id="33" fill="hold">
                            <p:stCondLst>
                              <p:cond delay="2100"/>
                            </p:stCondLst>
                            <p:childTnLst>
                              <p:par>
                                <p:cTn id="34" presetID="22" presetClass="entr" presetSubtype="4"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300"/>
                                        <p:tgtEl>
                                          <p:spTgt spid="8"/>
                                        </p:tgtEl>
                                      </p:cBhvr>
                                    </p:animEffect>
                                  </p:childTnLst>
                                </p:cTn>
                              </p:par>
                            </p:childTnLst>
                          </p:cTn>
                        </p:par>
                        <p:par>
                          <p:cTn id="37" fill="hold">
                            <p:stCondLst>
                              <p:cond delay="24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300"/>
                                        <p:tgtEl>
                                          <p:spTgt spid="14"/>
                                        </p:tgtEl>
                                      </p:cBhvr>
                                    </p:animEffect>
                                  </p:childTnLst>
                                </p:cTn>
                              </p:par>
                            </p:childTnLst>
                          </p:cTn>
                        </p:par>
                        <p:par>
                          <p:cTn id="41" fill="hold">
                            <p:stCondLst>
                              <p:cond delay="2700"/>
                            </p:stCondLst>
                            <p:childTnLst>
                              <p:par>
                                <p:cTn id="42" presetID="22" presetClass="entr" presetSubtype="4"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down)">
                                      <p:cBhvr>
                                        <p:cTn id="44" dur="300"/>
                                        <p:tgtEl>
                                          <p:spTgt spid="6"/>
                                        </p:tgtEl>
                                      </p:cBhvr>
                                    </p:animEffect>
                                  </p:childTnLst>
                                </p:cTn>
                              </p:par>
                            </p:childTnLst>
                          </p:cTn>
                        </p:par>
                        <p:par>
                          <p:cTn id="45" fill="hold">
                            <p:stCondLst>
                              <p:cond delay="3000"/>
                            </p:stCondLst>
                            <p:childTnLst>
                              <p:par>
                                <p:cTn id="46" presetID="22" presetClass="entr" presetSubtype="1"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up)">
                                      <p:cBhvr>
                                        <p:cTn id="48" dur="300"/>
                                        <p:tgtEl>
                                          <p:spTgt spid="12"/>
                                        </p:tgtEl>
                                      </p:cBhvr>
                                    </p:animEffect>
                                  </p:childTnLst>
                                </p:cTn>
                              </p:par>
                            </p:childTnLst>
                          </p:cTn>
                        </p:par>
                        <p:par>
                          <p:cTn id="49" fill="hold">
                            <p:stCondLst>
                              <p:cond delay="3300"/>
                            </p:stCondLst>
                            <p:childTnLst>
                              <p:par>
                                <p:cTn id="50" presetID="22" presetClass="entr" presetSubtype="2" fill="hold" nodeType="after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ipe(right)">
                                      <p:cBhvr>
                                        <p:cTn id="52" dur="300"/>
                                        <p:tgtEl>
                                          <p:spTgt spid="10"/>
                                        </p:tgtEl>
                                      </p:cBhvr>
                                    </p:animEffect>
                                  </p:childTnLst>
                                </p:cTn>
                              </p:par>
                              <p:par>
                                <p:cTn id="53" presetID="22" presetClass="entr" presetSubtype="8"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ipe(left)">
                                      <p:cBhvr>
                                        <p:cTn id="55"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48"/>
          <p:cNvGrpSpPr/>
          <p:nvPr/>
        </p:nvGrpSpPr>
        <p:grpSpPr>
          <a:xfrm>
            <a:off x="3468528" y="1432084"/>
            <a:ext cx="2150745" cy="2472970"/>
            <a:chOff x="2476972" y="1428742"/>
            <a:chExt cx="2152290" cy="2472254"/>
          </a:xfrm>
        </p:grpSpPr>
        <p:sp>
          <p:nvSpPr>
            <p:cNvPr id="67" name="Rectangle 57"/>
            <p:cNvSpPr/>
            <p:nvPr/>
          </p:nvSpPr>
          <p:spPr>
            <a:xfrm>
              <a:off x="2476972" y="3133700"/>
              <a:ext cx="2152290" cy="767296"/>
            </a:xfrm>
            <a:prstGeom prst="rect">
              <a:avLst/>
            </a:prstGeom>
          </p:spPr>
          <p:txBody>
            <a:bodyPr wrap="square">
              <a:spAutoFit/>
            </a:bodyPr>
            <a:lstStyle/>
            <a:p>
              <a:pPr algn="just" fontAlgn="auto">
                <a:lnSpc>
                  <a:spcPct val="150000"/>
                </a:lnSpc>
              </a:pPr>
              <a:r>
                <a:rPr lang="zh-CN" altLang="en-US" sz="975" dirty="0">
                  <a:solidFill>
                    <a:schemeClr val="tx1">
                      <a:lumMod val="65000"/>
                      <a:lumOff val="35000"/>
                    </a:schemeClr>
                  </a:solidFill>
                  <a:latin typeface="微软雅黑" charset="0"/>
                  <a:ea typeface="微软雅黑" charset="0"/>
                  <a:cs typeface="Open Sans Light" pitchFamily="34" charset="0"/>
                </a:rPr>
                <a:t>此处添加详细文本描述，建议与标题相关并符合整体语言风格，语言描述尽量简洁生动</a:t>
              </a:r>
              <a:r>
                <a:rPr lang="zh-CN" altLang="en-US" sz="975" dirty="0">
                  <a:solidFill>
                    <a:schemeClr val="tx1">
                      <a:lumMod val="65000"/>
                      <a:lumOff val="35000"/>
                    </a:schemeClr>
                  </a:solidFill>
                  <a:latin typeface="微软雅黑" charset="0"/>
                  <a:ea typeface="微软雅黑" charset="0"/>
                  <a:cs typeface="Open Sans Light" pitchFamily="34" charset="0"/>
                  <a:sym typeface="+mn-ea"/>
                </a:rPr>
                <a:t>尽量简洁生动</a:t>
              </a:r>
              <a:r>
                <a:rPr lang="zh-CN" altLang="en-US" sz="975" dirty="0">
                  <a:solidFill>
                    <a:schemeClr val="tx1">
                      <a:lumMod val="65000"/>
                      <a:lumOff val="35000"/>
                    </a:schemeClr>
                  </a:solidFill>
                  <a:latin typeface="微软雅黑" charset="0"/>
                  <a:ea typeface="微软雅黑" charset="0"/>
                  <a:cs typeface="Open Sans Light" pitchFamily="34" charset="0"/>
                </a:rPr>
                <a:t>。</a:t>
              </a:r>
            </a:p>
          </p:txBody>
        </p:sp>
        <p:sp>
          <p:nvSpPr>
            <p:cNvPr id="68" name="Rectangle 58"/>
            <p:cNvSpPr/>
            <p:nvPr/>
          </p:nvSpPr>
          <p:spPr>
            <a:xfrm>
              <a:off x="2948518" y="2786064"/>
              <a:ext cx="993293" cy="334610"/>
            </a:xfrm>
            <a:prstGeom prst="rect">
              <a:avLst/>
            </a:prstGeom>
          </p:spPr>
          <p:txBody>
            <a:bodyPr wrap="none">
              <a:spAutoFit/>
            </a:bodyPr>
            <a:lstStyle/>
            <a:p>
              <a:pPr algn="ctr"/>
              <a:r>
                <a:rPr lang="zh-CN" altLang="en-US" sz="1575" dirty="0">
                  <a:solidFill>
                    <a:schemeClr val="tx1">
                      <a:lumMod val="65000"/>
                      <a:lumOff val="35000"/>
                    </a:schemeClr>
                  </a:solidFill>
                  <a:latin typeface="微软雅黑" charset="0"/>
                  <a:ea typeface="微软雅黑" charset="0"/>
                  <a:cs typeface="Open Sans" panose="020B0606030504020204" pitchFamily="34" charset="0"/>
                </a:rPr>
                <a:t>添加标题</a:t>
              </a:r>
            </a:p>
          </p:txBody>
        </p:sp>
        <p:grpSp>
          <p:nvGrpSpPr>
            <p:cNvPr id="69" name="Group 47"/>
            <p:cNvGrpSpPr/>
            <p:nvPr/>
          </p:nvGrpSpPr>
          <p:grpSpPr>
            <a:xfrm>
              <a:off x="3000364" y="1428742"/>
              <a:ext cx="883120" cy="1227378"/>
              <a:chOff x="3000364" y="1428742"/>
              <a:chExt cx="883120" cy="1227378"/>
            </a:xfrm>
          </p:grpSpPr>
          <p:cxnSp>
            <p:nvCxnSpPr>
              <p:cNvPr id="70" name="Straight Connector 19"/>
              <p:cNvCxnSpPr/>
              <p:nvPr/>
            </p:nvCxnSpPr>
            <p:spPr>
              <a:xfrm rot="5400000">
                <a:off x="3072596" y="2298136"/>
                <a:ext cx="714380" cy="158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1" name="Oval 20"/>
              <p:cNvSpPr/>
              <p:nvPr/>
            </p:nvSpPr>
            <p:spPr>
              <a:xfrm>
                <a:off x="3000364" y="1428742"/>
                <a:ext cx="883120" cy="88312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lumMod val="65000"/>
                      <a:lumOff val="35000"/>
                    </a:schemeClr>
                  </a:solidFill>
                  <a:latin typeface="微软雅黑" charset="0"/>
                  <a:ea typeface="微软雅黑" charset="0"/>
                </a:endParaRPr>
              </a:p>
            </p:txBody>
          </p:sp>
          <p:grpSp>
            <p:nvGrpSpPr>
              <p:cNvPr id="72" name="Group 81"/>
              <p:cNvGrpSpPr/>
              <p:nvPr/>
            </p:nvGrpSpPr>
            <p:grpSpPr>
              <a:xfrm>
                <a:off x="3251393" y="1753373"/>
                <a:ext cx="365425" cy="229016"/>
                <a:chOff x="2411138" y="4617692"/>
                <a:chExt cx="365425" cy="229016"/>
              </a:xfrm>
              <a:solidFill>
                <a:schemeClr val="bg1"/>
              </a:solidFill>
            </p:grpSpPr>
            <p:sp>
              <p:nvSpPr>
                <p:cNvPr id="73" name="AutoShape 105"/>
                <p:cNvSpPr/>
                <p:nvPr/>
              </p:nvSpPr>
              <p:spPr bwMode="auto">
                <a:xfrm>
                  <a:off x="2411138" y="4617692"/>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sp>
              <p:nvSpPr>
                <p:cNvPr id="74" name="AutoShape 106"/>
                <p:cNvSpPr/>
                <p:nvPr/>
              </p:nvSpPr>
              <p:spPr bwMode="auto">
                <a:xfrm>
                  <a:off x="2548173" y="4686523"/>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sp>
              <p:nvSpPr>
                <p:cNvPr id="75" name="AutoShape 107"/>
                <p:cNvSpPr/>
                <p:nvPr/>
              </p:nvSpPr>
              <p:spPr bwMode="auto">
                <a:xfrm>
                  <a:off x="2513756" y="4652107"/>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grpSp>
        </p:grpSp>
      </p:grpSp>
      <p:grpSp>
        <p:nvGrpSpPr>
          <p:cNvPr id="76" name="Group 46"/>
          <p:cNvGrpSpPr/>
          <p:nvPr/>
        </p:nvGrpSpPr>
        <p:grpSpPr>
          <a:xfrm>
            <a:off x="952976" y="1432084"/>
            <a:ext cx="2181701" cy="2482494"/>
            <a:chOff x="245224" y="1428742"/>
            <a:chExt cx="2182302" cy="2481777"/>
          </a:xfrm>
        </p:grpSpPr>
        <p:sp>
          <p:nvSpPr>
            <p:cNvPr id="77" name="Rectangle 55"/>
            <p:cNvSpPr/>
            <p:nvPr/>
          </p:nvSpPr>
          <p:spPr>
            <a:xfrm>
              <a:off x="245224" y="3143223"/>
              <a:ext cx="2182302" cy="767296"/>
            </a:xfrm>
            <a:prstGeom prst="rect">
              <a:avLst/>
            </a:prstGeom>
          </p:spPr>
          <p:txBody>
            <a:bodyPr wrap="square">
              <a:spAutoFit/>
            </a:bodyPr>
            <a:lstStyle/>
            <a:p>
              <a:pPr algn="just" fontAlgn="auto">
                <a:lnSpc>
                  <a:spcPct val="150000"/>
                </a:lnSpc>
              </a:pPr>
              <a:r>
                <a:rPr lang="zh-CN" altLang="en-US" sz="975" dirty="0">
                  <a:solidFill>
                    <a:schemeClr val="tx1">
                      <a:lumMod val="65000"/>
                      <a:lumOff val="35000"/>
                    </a:schemeClr>
                  </a:solidFill>
                  <a:latin typeface="微软雅黑" charset="0"/>
                  <a:ea typeface="微软雅黑" charset="0"/>
                  <a:cs typeface="Open Sans Light" pitchFamily="34" charset="0"/>
                </a:rPr>
                <a:t>此处添加详细文本描述，建议与标题相关并符合整体语言风格，语言描述尽量简洁生动</a:t>
              </a:r>
              <a:r>
                <a:rPr lang="zh-CN" altLang="en-US" sz="975" dirty="0">
                  <a:solidFill>
                    <a:schemeClr val="tx1">
                      <a:lumMod val="65000"/>
                      <a:lumOff val="35000"/>
                    </a:schemeClr>
                  </a:solidFill>
                  <a:latin typeface="微软雅黑" charset="0"/>
                  <a:ea typeface="微软雅黑" charset="0"/>
                  <a:cs typeface="Open Sans Light" pitchFamily="34" charset="0"/>
                  <a:sym typeface="+mn-ea"/>
                </a:rPr>
                <a:t>尽量简洁生动</a:t>
              </a:r>
              <a:r>
                <a:rPr lang="zh-CN" altLang="en-US" sz="975" dirty="0">
                  <a:solidFill>
                    <a:schemeClr val="tx1">
                      <a:lumMod val="65000"/>
                      <a:lumOff val="35000"/>
                    </a:schemeClr>
                  </a:solidFill>
                  <a:latin typeface="微软雅黑" charset="0"/>
                  <a:ea typeface="微软雅黑" charset="0"/>
                  <a:cs typeface="Open Sans Light" pitchFamily="34" charset="0"/>
                </a:rPr>
                <a:t>。</a:t>
              </a:r>
            </a:p>
          </p:txBody>
        </p:sp>
        <p:sp>
          <p:nvSpPr>
            <p:cNvPr id="78" name="Rectangle 56"/>
            <p:cNvSpPr/>
            <p:nvPr/>
          </p:nvSpPr>
          <p:spPr>
            <a:xfrm>
              <a:off x="805598" y="2786064"/>
              <a:ext cx="992853" cy="334610"/>
            </a:xfrm>
            <a:prstGeom prst="rect">
              <a:avLst/>
            </a:prstGeom>
          </p:spPr>
          <p:txBody>
            <a:bodyPr wrap="none">
              <a:spAutoFit/>
            </a:bodyPr>
            <a:lstStyle/>
            <a:p>
              <a:pPr algn="ctr"/>
              <a:r>
                <a:rPr lang="zh-CN" altLang="en-US" sz="1575" dirty="0">
                  <a:solidFill>
                    <a:schemeClr val="tx1">
                      <a:lumMod val="65000"/>
                      <a:lumOff val="35000"/>
                    </a:schemeClr>
                  </a:solidFill>
                  <a:latin typeface="微软雅黑" charset="0"/>
                  <a:ea typeface="微软雅黑" charset="0"/>
                  <a:cs typeface="Open Sans" panose="020B0606030504020204" pitchFamily="34" charset="0"/>
                </a:rPr>
                <a:t>添加标题</a:t>
              </a:r>
            </a:p>
          </p:txBody>
        </p:sp>
        <p:grpSp>
          <p:nvGrpSpPr>
            <p:cNvPr id="79" name="Group 45"/>
            <p:cNvGrpSpPr/>
            <p:nvPr/>
          </p:nvGrpSpPr>
          <p:grpSpPr>
            <a:xfrm>
              <a:off x="857224" y="1428742"/>
              <a:ext cx="883120" cy="1227378"/>
              <a:chOff x="857224" y="1428742"/>
              <a:chExt cx="883120" cy="1227378"/>
            </a:xfrm>
          </p:grpSpPr>
          <p:cxnSp>
            <p:nvCxnSpPr>
              <p:cNvPr id="80" name="Straight Connector 7"/>
              <p:cNvCxnSpPr/>
              <p:nvPr/>
            </p:nvCxnSpPr>
            <p:spPr>
              <a:xfrm rot="5400000">
                <a:off x="929456" y="2298136"/>
                <a:ext cx="714380" cy="158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1" name="Oval 8"/>
              <p:cNvSpPr/>
              <p:nvPr/>
            </p:nvSpPr>
            <p:spPr>
              <a:xfrm>
                <a:off x="857224" y="1428742"/>
                <a:ext cx="883120" cy="88312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lumMod val="65000"/>
                      <a:lumOff val="35000"/>
                    </a:schemeClr>
                  </a:solidFill>
                  <a:latin typeface="微软雅黑" charset="0"/>
                  <a:ea typeface="微软雅黑" charset="0"/>
                </a:endParaRPr>
              </a:p>
            </p:txBody>
          </p:sp>
          <p:grpSp>
            <p:nvGrpSpPr>
              <p:cNvPr id="82" name="Group 80"/>
              <p:cNvGrpSpPr/>
              <p:nvPr/>
            </p:nvGrpSpPr>
            <p:grpSpPr>
              <a:xfrm>
                <a:off x="1167519" y="1684543"/>
                <a:ext cx="274694" cy="366676"/>
                <a:chOff x="1724713" y="4548862"/>
                <a:chExt cx="274694" cy="366676"/>
              </a:xfrm>
            </p:grpSpPr>
            <p:sp>
              <p:nvSpPr>
                <p:cNvPr id="83" name="AutoShape 108"/>
                <p:cNvSpPr/>
                <p:nvPr/>
              </p:nvSpPr>
              <p:spPr bwMode="auto">
                <a:xfrm>
                  <a:off x="1792917" y="4617692"/>
                  <a:ext cx="137660" cy="1376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sp>
              <p:nvSpPr>
                <p:cNvPr id="84" name="AutoShape 109"/>
                <p:cNvSpPr/>
                <p:nvPr/>
              </p:nvSpPr>
              <p:spPr bwMode="auto">
                <a:xfrm>
                  <a:off x="1724713" y="4548862"/>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grpSp>
        </p:grpSp>
      </p:grpSp>
      <p:grpSp>
        <p:nvGrpSpPr>
          <p:cNvPr id="85" name="Group 46"/>
          <p:cNvGrpSpPr/>
          <p:nvPr/>
        </p:nvGrpSpPr>
        <p:grpSpPr>
          <a:xfrm>
            <a:off x="5953124" y="1432084"/>
            <a:ext cx="2310765" cy="2482494"/>
            <a:chOff x="225692" y="1428742"/>
            <a:chExt cx="2311402" cy="2481777"/>
          </a:xfrm>
        </p:grpSpPr>
        <p:sp>
          <p:nvSpPr>
            <p:cNvPr id="86" name="Rectangle 55"/>
            <p:cNvSpPr/>
            <p:nvPr/>
          </p:nvSpPr>
          <p:spPr>
            <a:xfrm>
              <a:off x="225692" y="3143223"/>
              <a:ext cx="2311402" cy="767296"/>
            </a:xfrm>
            <a:prstGeom prst="rect">
              <a:avLst/>
            </a:prstGeom>
          </p:spPr>
          <p:txBody>
            <a:bodyPr wrap="square">
              <a:spAutoFit/>
            </a:bodyPr>
            <a:lstStyle/>
            <a:p>
              <a:pPr algn="just" fontAlgn="auto">
                <a:lnSpc>
                  <a:spcPct val="150000"/>
                </a:lnSpc>
              </a:pPr>
              <a:r>
                <a:rPr lang="zh-CN" altLang="en-US" sz="975" dirty="0">
                  <a:solidFill>
                    <a:schemeClr val="tx1">
                      <a:lumMod val="65000"/>
                      <a:lumOff val="35000"/>
                    </a:schemeClr>
                  </a:solidFill>
                  <a:latin typeface="微软雅黑" charset="0"/>
                  <a:ea typeface="微软雅黑" charset="0"/>
                  <a:cs typeface="Open Sans Light" pitchFamily="34" charset="0"/>
                </a:rPr>
                <a:t>此处添加详细文本描述，建议与标题相关并符合整体语言风格，语言描述尽量简洁生动</a:t>
              </a:r>
              <a:r>
                <a:rPr lang="zh-CN" altLang="en-US" sz="975" dirty="0">
                  <a:solidFill>
                    <a:schemeClr val="tx1">
                      <a:lumMod val="65000"/>
                      <a:lumOff val="35000"/>
                    </a:schemeClr>
                  </a:solidFill>
                  <a:latin typeface="微软雅黑" charset="0"/>
                  <a:ea typeface="微软雅黑" charset="0"/>
                  <a:cs typeface="Open Sans Light" pitchFamily="34" charset="0"/>
                  <a:sym typeface="+mn-ea"/>
                </a:rPr>
                <a:t>尽量简洁生动</a:t>
              </a:r>
              <a:r>
                <a:rPr lang="zh-CN" altLang="en-US" sz="975" dirty="0">
                  <a:solidFill>
                    <a:schemeClr val="tx1">
                      <a:lumMod val="65000"/>
                      <a:lumOff val="35000"/>
                    </a:schemeClr>
                  </a:solidFill>
                  <a:latin typeface="微软雅黑" charset="0"/>
                  <a:ea typeface="微软雅黑" charset="0"/>
                  <a:cs typeface="Open Sans Light" pitchFamily="34" charset="0"/>
                </a:rPr>
                <a:t>。</a:t>
              </a:r>
            </a:p>
          </p:txBody>
        </p:sp>
        <p:sp>
          <p:nvSpPr>
            <p:cNvPr id="87" name="Rectangle 56"/>
            <p:cNvSpPr/>
            <p:nvPr/>
          </p:nvSpPr>
          <p:spPr>
            <a:xfrm>
              <a:off x="805599" y="2786064"/>
              <a:ext cx="992854" cy="334610"/>
            </a:xfrm>
            <a:prstGeom prst="rect">
              <a:avLst/>
            </a:prstGeom>
          </p:spPr>
          <p:txBody>
            <a:bodyPr wrap="none">
              <a:spAutoFit/>
            </a:bodyPr>
            <a:lstStyle/>
            <a:p>
              <a:pPr algn="ctr"/>
              <a:r>
                <a:rPr lang="zh-CN" altLang="en-US" sz="1575" dirty="0">
                  <a:solidFill>
                    <a:schemeClr val="tx1">
                      <a:lumMod val="65000"/>
                      <a:lumOff val="35000"/>
                    </a:schemeClr>
                  </a:solidFill>
                  <a:latin typeface="微软雅黑" charset="0"/>
                  <a:ea typeface="微软雅黑" charset="0"/>
                  <a:cs typeface="Open Sans" panose="020B0606030504020204" pitchFamily="34" charset="0"/>
                </a:rPr>
                <a:t>添加标题</a:t>
              </a:r>
            </a:p>
          </p:txBody>
        </p:sp>
        <p:grpSp>
          <p:nvGrpSpPr>
            <p:cNvPr id="88" name="Group 45"/>
            <p:cNvGrpSpPr/>
            <p:nvPr/>
          </p:nvGrpSpPr>
          <p:grpSpPr>
            <a:xfrm>
              <a:off x="857224" y="1428742"/>
              <a:ext cx="883120" cy="1227378"/>
              <a:chOff x="857224" y="1428742"/>
              <a:chExt cx="883120" cy="1227378"/>
            </a:xfrm>
          </p:grpSpPr>
          <p:cxnSp>
            <p:nvCxnSpPr>
              <p:cNvPr id="89" name="Straight Connector 7"/>
              <p:cNvCxnSpPr/>
              <p:nvPr/>
            </p:nvCxnSpPr>
            <p:spPr>
              <a:xfrm rot="5400000">
                <a:off x="929456" y="2298136"/>
                <a:ext cx="714380" cy="158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Oval 8"/>
              <p:cNvSpPr/>
              <p:nvPr/>
            </p:nvSpPr>
            <p:spPr>
              <a:xfrm>
                <a:off x="857224" y="1428742"/>
                <a:ext cx="883120" cy="88312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schemeClr val="tx1">
                      <a:lumMod val="65000"/>
                      <a:lumOff val="35000"/>
                    </a:schemeClr>
                  </a:solidFill>
                  <a:latin typeface="微软雅黑" charset="0"/>
                  <a:ea typeface="微软雅黑" charset="0"/>
                </a:endParaRPr>
              </a:p>
            </p:txBody>
          </p:sp>
          <p:grpSp>
            <p:nvGrpSpPr>
              <p:cNvPr id="91" name="Group 80"/>
              <p:cNvGrpSpPr/>
              <p:nvPr/>
            </p:nvGrpSpPr>
            <p:grpSpPr>
              <a:xfrm>
                <a:off x="1167519" y="1684543"/>
                <a:ext cx="274694" cy="366676"/>
                <a:chOff x="1724713" y="4548862"/>
                <a:chExt cx="274694" cy="366676"/>
              </a:xfrm>
            </p:grpSpPr>
            <p:sp>
              <p:nvSpPr>
                <p:cNvPr id="92" name="AutoShape 108"/>
                <p:cNvSpPr/>
                <p:nvPr/>
              </p:nvSpPr>
              <p:spPr bwMode="auto">
                <a:xfrm>
                  <a:off x="1792917" y="4617692"/>
                  <a:ext cx="137660" cy="1376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sp>
              <p:nvSpPr>
                <p:cNvPr id="93" name="AutoShape 109"/>
                <p:cNvSpPr/>
                <p:nvPr/>
              </p:nvSpPr>
              <p:spPr bwMode="auto">
                <a:xfrm>
                  <a:off x="1724713" y="4548862"/>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8575" tIns="28575" rIns="28575" bIns="28575" anchor="ctr"/>
                <a:lstStyle/>
                <a:p>
                  <a:pPr defTabSz="456724"/>
                  <a:endParaRPr lang="en-US" sz="3000">
                    <a:solidFill>
                      <a:schemeClr val="tx1">
                        <a:lumMod val="65000"/>
                        <a:lumOff val="35000"/>
                      </a:schemeClr>
                    </a:solidFill>
                    <a:effectLst>
                      <a:outerShdw blurRad="38100" dist="38100" dir="2700000" algn="tl">
                        <a:srgbClr val="000000"/>
                      </a:outerShdw>
                    </a:effectLst>
                    <a:latin typeface="微软雅黑" charset="0"/>
                    <a:ea typeface="微软雅黑" charset="0"/>
                  </a:endParaRPr>
                </a:p>
              </p:txBody>
            </p:sp>
          </p:grpSp>
        </p:grpSp>
      </p:grpSp>
    </p:spTree>
    <p:extLst>
      <p:ext uri="{BB962C8B-B14F-4D97-AF65-F5344CB8AC3E}">
        <p14:creationId xmlns:p14="http://schemas.microsoft.com/office/powerpoint/2010/main" val="421546098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3579614" y="1071070"/>
            <a:ext cx="1986434" cy="3309613"/>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rgbClr val="0F6FC6"/>
          </a:solidFill>
          <a:ln>
            <a:noFill/>
          </a:ln>
        </p:spPr>
        <p:txBody>
          <a:bodyPr/>
          <a:lstStyle/>
          <a:p>
            <a:endParaRPr lang="zh-CN" altLang="en-US" sz="1350" dirty="0"/>
          </a:p>
        </p:txBody>
      </p:sp>
      <p:sp>
        <p:nvSpPr>
          <p:cNvPr id="5" name="TextBox 8"/>
          <p:cNvSpPr txBox="1"/>
          <p:nvPr/>
        </p:nvSpPr>
        <p:spPr>
          <a:xfrm>
            <a:off x="3994105" y="1365202"/>
            <a:ext cx="1146468" cy="553998"/>
          </a:xfrm>
          <a:prstGeom prst="rect">
            <a:avLst/>
          </a:prstGeom>
          <a:noFill/>
        </p:spPr>
        <p:txBody>
          <a:bodyPr wrap="none" rtlCol="0">
            <a:spAutoFit/>
          </a:bodyPr>
          <a:lstStyle/>
          <a:p>
            <a:r>
              <a:rPr lang="zh-CN" altLang="en-US" sz="1500" b="1" dirty="0">
                <a:solidFill>
                  <a:srgbClr val="F8F8F8"/>
                </a:solidFill>
                <a:latin typeface="微软雅黑" charset="0"/>
                <a:ea typeface="微软雅黑" charset="0"/>
              </a:rPr>
              <a:t>对时间节点</a:t>
            </a:r>
            <a:endParaRPr lang="en-US" altLang="zh-CN" sz="1500" b="1" dirty="0">
              <a:solidFill>
                <a:srgbClr val="F8F8F8"/>
              </a:solidFill>
              <a:latin typeface="微软雅黑" charset="0"/>
              <a:ea typeface="微软雅黑" charset="0"/>
            </a:endParaRPr>
          </a:p>
          <a:p>
            <a:r>
              <a:rPr lang="zh-CN" altLang="en-US" sz="1500" b="1" dirty="0">
                <a:solidFill>
                  <a:srgbClr val="F8F8F8"/>
                </a:solidFill>
                <a:latin typeface="微软雅黑" charset="0"/>
                <a:ea typeface="微软雅黑" charset="0"/>
              </a:rPr>
              <a:t>把握的准确</a:t>
            </a:r>
          </a:p>
        </p:txBody>
      </p:sp>
      <p:sp>
        <p:nvSpPr>
          <p:cNvPr id="6" name="TextBox 9"/>
          <p:cNvSpPr txBox="1"/>
          <p:nvPr/>
        </p:nvSpPr>
        <p:spPr>
          <a:xfrm>
            <a:off x="3884912" y="1918708"/>
            <a:ext cx="1414889" cy="646331"/>
          </a:xfrm>
          <a:prstGeom prst="rect">
            <a:avLst/>
          </a:prstGeom>
          <a:noFill/>
        </p:spPr>
        <p:txBody>
          <a:bodyPr wrap="square" rtlCol="0">
            <a:spAutoFit/>
          </a:bodyPr>
          <a:lstStyle/>
          <a:p>
            <a:pPr>
              <a:lnSpc>
                <a:spcPct val="150000"/>
              </a:lnSpc>
            </a:pPr>
            <a:r>
              <a:rPr lang="zh-CN" altLang="en-US" sz="1200" dirty="0">
                <a:solidFill>
                  <a:srgbClr val="F8F8F8"/>
                </a:solidFill>
                <a:latin typeface="微软雅黑" charset="0"/>
                <a:ea typeface="微软雅黑" charset="0"/>
              </a:rPr>
              <a:t>这里输入您的文字这里输入您的文字</a:t>
            </a:r>
          </a:p>
        </p:txBody>
      </p:sp>
      <p:sp>
        <p:nvSpPr>
          <p:cNvPr id="7" name="Freeform 17"/>
          <p:cNvSpPr>
            <a:spLocks noEditPoints="1"/>
          </p:cNvSpPr>
          <p:nvPr/>
        </p:nvSpPr>
        <p:spPr bwMode="auto">
          <a:xfrm>
            <a:off x="4371564" y="3166397"/>
            <a:ext cx="428839" cy="412554"/>
          </a:xfrm>
          <a:custGeom>
            <a:avLst/>
            <a:gdLst>
              <a:gd name="T0" fmla="*/ 435493 w 1145"/>
              <a:gd name="T1" fmla="*/ 518839 h 1102"/>
              <a:gd name="T2" fmla="*/ 424759 w 1145"/>
              <a:gd name="T3" fmla="*/ 409247 h 1102"/>
              <a:gd name="T4" fmla="*/ 285217 w 1145"/>
              <a:gd name="T5" fmla="*/ 408480 h 1102"/>
              <a:gd name="T6" fmla="*/ 266816 w 1145"/>
              <a:gd name="T7" fmla="*/ 497380 h 1102"/>
              <a:gd name="T8" fmla="*/ 317419 w 1145"/>
              <a:gd name="T9" fmla="*/ 487417 h 1102"/>
              <a:gd name="T10" fmla="*/ 354988 w 1145"/>
              <a:gd name="T11" fmla="*/ 439135 h 1102"/>
              <a:gd name="T12" fmla="*/ 390257 w 1145"/>
              <a:gd name="T13" fmla="*/ 475922 h 1102"/>
              <a:gd name="T14" fmla="*/ 368789 w 1145"/>
              <a:gd name="T15" fmla="*/ 506577 h 1102"/>
              <a:gd name="T16" fmla="*/ 316653 w 1145"/>
              <a:gd name="T17" fmla="*/ 520372 h 1102"/>
              <a:gd name="T18" fmla="*/ 319720 w 1145"/>
              <a:gd name="T19" fmla="*/ 563289 h 1102"/>
              <a:gd name="T20" fmla="*/ 327387 w 1145"/>
              <a:gd name="T21" fmla="*/ 566354 h 1102"/>
              <a:gd name="T22" fmla="*/ 387957 w 1145"/>
              <a:gd name="T23" fmla="*/ 578616 h 1102"/>
              <a:gd name="T24" fmla="*/ 389490 w 1145"/>
              <a:gd name="T25" fmla="*/ 637628 h 1102"/>
              <a:gd name="T26" fmla="*/ 317419 w 1145"/>
              <a:gd name="T27" fmla="*/ 634562 h 1102"/>
              <a:gd name="T28" fmla="*/ 292118 w 1145"/>
              <a:gd name="T29" fmla="*/ 580916 h 1102"/>
              <a:gd name="T30" fmla="*/ 243815 w 1145"/>
              <a:gd name="T31" fmla="*/ 590878 h 1102"/>
              <a:gd name="T32" fmla="*/ 353455 w 1145"/>
              <a:gd name="T33" fmla="*/ 703536 h 1102"/>
              <a:gd name="T34" fmla="*/ 463095 w 1145"/>
              <a:gd name="T35" fmla="*/ 605440 h 1102"/>
              <a:gd name="T36" fmla="*/ 624872 w 1145"/>
              <a:gd name="T37" fmla="*/ 395452 h 1102"/>
              <a:gd name="T38" fmla="*/ 536699 w 1145"/>
              <a:gd name="T39" fmla="*/ 405415 h 1102"/>
              <a:gd name="T40" fmla="*/ 546667 w 1145"/>
              <a:gd name="T41" fmla="*/ 449865 h 1102"/>
              <a:gd name="T42" fmla="*/ 575035 w 1145"/>
              <a:gd name="T43" fmla="*/ 682078 h 1102"/>
              <a:gd name="T44" fmla="*/ 624872 w 1145"/>
              <a:gd name="T45" fmla="*/ 692041 h 1102"/>
              <a:gd name="T46" fmla="*/ 634839 w 1145"/>
              <a:gd name="T47" fmla="*/ 405415 h 1102"/>
              <a:gd name="T48" fmla="*/ 681608 w 1145"/>
              <a:gd name="T49" fmla="*/ 194660 h 1102"/>
              <a:gd name="T50" fmla="*/ 707677 w 1145"/>
              <a:gd name="T51" fmla="*/ 26057 h 1102"/>
              <a:gd name="T52" fmla="*/ 655540 w 1145"/>
              <a:gd name="T53" fmla="*/ 26057 h 1102"/>
              <a:gd name="T54" fmla="*/ 681608 w 1145"/>
              <a:gd name="T55" fmla="*/ 194660 h 1102"/>
              <a:gd name="T56" fmla="*/ 775147 w 1145"/>
              <a:gd name="T57" fmla="*/ 761015 h 1102"/>
              <a:gd name="T58" fmla="*/ 82038 w 1145"/>
              <a:gd name="T59" fmla="*/ 738790 h 1102"/>
              <a:gd name="T60" fmla="*/ 103506 w 1145"/>
              <a:gd name="T61" fmla="*/ 321113 h 1102"/>
              <a:gd name="T62" fmla="*/ 796615 w 1145"/>
              <a:gd name="T63" fmla="*/ 343338 h 1102"/>
              <a:gd name="T64" fmla="*/ 775147 w 1145"/>
              <a:gd name="T65" fmla="*/ 98097 h 1102"/>
              <a:gd name="T66" fmla="*/ 749079 w 1145"/>
              <a:gd name="T67" fmla="*/ 168603 h 1102"/>
              <a:gd name="T68" fmla="*/ 614138 w 1145"/>
              <a:gd name="T69" fmla="*/ 168603 h 1102"/>
              <a:gd name="T70" fmla="*/ 263749 w 1145"/>
              <a:gd name="T71" fmla="*/ 98097 h 1102"/>
              <a:gd name="T72" fmla="*/ 197045 w 1145"/>
              <a:gd name="T73" fmla="*/ 236045 h 1102"/>
              <a:gd name="T74" fmla="*/ 129575 w 1145"/>
              <a:gd name="T75" fmla="*/ 98097 h 1102"/>
              <a:gd name="T76" fmla="*/ 0 w 1145"/>
              <a:gd name="T77" fmla="*/ 202324 h 1102"/>
              <a:gd name="T78" fmla="*/ 103506 w 1145"/>
              <a:gd name="T79" fmla="*/ 844550 h 1102"/>
              <a:gd name="T80" fmla="*/ 877887 w 1145"/>
              <a:gd name="T81" fmla="*/ 740322 h 1102"/>
              <a:gd name="T82" fmla="*/ 775147 w 1145"/>
              <a:gd name="T83" fmla="*/ 98097 h 1102"/>
              <a:gd name="T84" fmla="*/ 223114 w 1145"/>
              <a:gd name="T85" fmla="*/ 168603 h 1102"/>
              <a:gd name="T86" fmla="*/ 197045 w 1145"/>
              <a:gd name="T87" fmla="*/ 0 h 1102"/>
              <a:gd name="T88" fmla="*/ 170210 w 1145"/>
              <a:gd name="T89" fmla="*/ 168603 h 110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rgbClr val="F8F8F8"/>
          </a:solidFill>
          <a:ln>
            <a:noFill/>
          </a:ln>
        </p:spPr>
        <p:txBody>
          <a:bodyPr/>
          <a:lstStyle/>
          <a:p>
            <a:endParaRPr lang="zh-CN" altLang="en-US" sz="1350"/>
          </a:p>
        </p:txBody>
      </p:sp>
      <p:sp>
        <p:nvSpPr>
          <p:cNvPr id="25" name="Freeform 6"/>
          <p:cNvSpPr/>
          <p:nvPr/>
        </p:nvSpPr>
        <p:spPr bwMode="auto">
          <a:xfrm>
            <a:off x="5965984" y="1405890"/>
            <a:ext cx="1672114" cy="2786063"/>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rgbClr val="0F6FC6"/>
          </a:solidFill>
          <a:ln>
            <a:noFill/>
          </a:ln>
        </p:spPr>
        <p:txBody>
          <a:bodyPr/>
          <a:lstStyle/>
          <a:p>
            <a:endParaRPr lang="zh-CN" altLang="en-US" sz="1350"/>
          </a:p>
        </p:txBody>
      </p:sp>
      <p:sp>
        <p:nvSpPr>
          <p:cNvPr id="32" name="TextBox 10"/>
          <p:cNvSpPr txBox="1"/>
          <p:nvPr/>
        </p:nvSpPr>
        <p:spPr>
          <a:xfrm>
            <a:off x="6332181" y="1697041"/>
            <a:ext cx="954107" cy="553998"/>
          </a:xfrm>
          <a:prstGeom prst="rect">
            <a:avLst/>
          </a:prstGeom>
          <a:noFill/>
        </p:spPr>
        <p:txBody>
          <a:bodyPr wrap="none" rtlCol="0">
            <a:spAutoFit/>
          </a:bodyPr>
          <a:lstStyle/>
          <a:p>
            <a:pPr algn="ctr"/>
            <a:r>
              <a:rPr lang="zh-CN" altLang="en-US" sz="1500" b="1">
                <a:solidFill>
                  <a:srgbClr val="F8F8F8"/>
                </a:solidFill>
                <a:latin typeface="微软雅黑" charset="0"/>
                <a:ea typeface="微软雅黑" charset="0"/>
              </a:rPr>
              <a:t>操作方式</a:t>
            </a:r>
            <a:endParaRPr lang="en-US" altLang="zh-CN" sz="1500" b="1" dirty="0">
              <a:solidFill>
                <a:srgbClr val="F8F8F8"/>
              </a:solidFill>
              <a:latin typeface="微软雅黑" charset="0"/>
              <a:ea typeface="微软雅黑" charset="0"/>
            </a:endParaRPr>
          </a:p>
          <a:p>
            <a:pPr algn="ctr"/>
            <a:r>
              <a:rPr lang="zh-CN" altLang="en-US" sz="1500" b="1" dirty="0">
                <a:solidFill>
                  <a:srgbClr val="F8F8F8"/>
                </a:solidFill>
                <a:latin typeface="微软雅黑" charset="0"/>
                <a:ea typeface="微软雅黑" charset="0"/>
              </a:rPr>
              <a:t>正确</a:t>
            </a:r>
          </a:p>
        </p:txBody>
      </p:sp>
      <p:sp>
        <p:nvSpPr>
          <p:cNvPr id="33" name="TextBox 11"/>
          <p:cNvSpPr txBox="1"/>
          <p:nvPr/>
        </p:nvSpPr>
        <p:spPr>
          <a:xfrm>
            <a:off x="6123772" y="2209294"/>
            <a:ext cx="1414889" cy="646331"/>
          </a:xfrm>
          <a:prstGeom prst="rect">
            <a:avLst/>
          </a:prstGeom>
          <a:noFill/>
        </p:spPr>
        <p:txBody>
          <a:bodyPr wrap="square" rtlCol="0">
            <a:spAutoFit/>
          </a:bodyPr>
          <a:lstStyle/>
          <a:p>
            <a:pPr>
              <a:lnSpc>
                <a:spcPct val="150000"/>
              </a:lnSpc>
            </a:pPr>
            <a:r>
              <a:rPr lang="zh-CN" altLang="en-US" sz="1200" dirty="0">
                <a:solidFill>
                  <a:srgbClr val="F8F8F8"/>
                </a:solidFill>
                <a:latin typeface="微软雅黑" charset="0"/>
                <a:ea typeface="微软雅黑" charset="0"/>
              </a:rPr>
              <a:t>这里输入您的文字这里输入您的文字</a:t>
            </a:r>
          </a:p>
        </p:txBody>
      </p:sp>
      <p:grpSp>
        <p:nvGrpSpPr>
          <p:cNvPr id="34" name="组合 33"/>
          <p:cNvGrpSpPr/>
          <p:nvPr/>
        </p:nvGrpSpPr>
        <p:grpSpPr>
          <a:xfrm>
            <a:off x="6576073" y="3204775"/>
            <a:ext cx="465440" cy="374177"/>
            <a:chOff x="976313" y="4519613"/>
            <a:chExt cx="485775" cy="390525"/>
          </a:xfrm>
          <a:solidFill>
            <a:srgbClr val="F8F8F8"/>
          </a:solidFill>
        </p:grpSpPr>
        <p:sp>
          <p:nvSpPr>
            <p:cNvPr id="35" name="Freeform 11"/>
            <p:cNvSpPr>
              <a:spLocks noEditPoints="1"/>
            </p:cNvSpPr>
            <p:nvPr/>
          </p:nvSpPr>
          <p:spPr bwMode="auto">
            <a:xfrm>
              <a:off x="1271588" y="4519613"/>
              <a:ext cx="190500" cy="190500"/>
            </a:xfrm>
            <a:custGeom>
              <a:avLst/>
              <a:gdLst>
                <a:gd name="T0" fmla="*/ 220 w 440"/>
                <a:gd name="T1" fmla="*/ 288 h 440"/>
                <a:gd name="T2" fmla="*/ 152 w 440"/>
                <a:gd name="T3" fmla="*/ 220 h 440"/>
                <a:gd name="T4" fmla="*/ 220 w 440"/>
                <a:gd name="T5" fmla="*/ 152 h 440"/>
                <a:gd name="T6" fmla="*/ 288 w 440"/>
                <a:gd name="T7" fmla="*/ 220 h 440"/>
                <a:gd name="T8" fmla="*/ 220 w 440"/>
                <a:gd name="T9" fmla="*/ 288 h 440"/>
                <a:gd name="T10" fmla="*/ 428 w 440"/>
                <a:gd name="T11" fmla="*/ 180 h 440"/>
                <a:gd name="T12" fmla="*/ 362 w 440"/>
                <a:gd name="T13" fmla="*/ 168 h 440"/>
                <a:gd name="T14" fmla="*/ 357 w 440"/>
                <a:gd name="T15" fmla="*/ 156 h 440"/>
                <a:gd name="T16" fmla="*/ 395 w 440"/>
                <a:gd name="T17" fmla="*/ 101 h 440"/>
                <a:gd name="T18" fmla="*/ 393 w 440"/>
                <a:gd name="T19" fmla="*/ 82 h 440"/>
                <a:gd name="T20" fmla="*/ 357 w 440"/>
                <a:gd name="T21" fmla="*/ 46 h 440"/>
                <a:gd name="T22" fmla="*/ 339 w 440"/>
                <a:gd name="T23" fmla="*/ 45 h 440"/>
                <a:gd name="T24" fmla="*/ 283 w 440"/>
                <a:gd name="T25" fmla="*/ 82 h 440"/>
                <a:gd name="T26" fmla="*/ 271 w 440"/>
                <a:gd name="T27" fmla="*/ 77 h 440"/>
                <a:gd name="T28" fmla="*/ 259 w 440"/>
                <a:gd name="T29" fmla="*/ 11 h 440"/>
                <a:gd name="T30" fmla="*/ 245 w 440"/>
                <a:gd name="T31" fmla="*/ 0 h 440"/>
                <a:gd name="T32" fmla="*/ 194 w 440"/>
                <a:gd name="T33" fmla="*/ 0 h 440"/>
                <a:gd name="T34" fmla="*/ 180 w 440"/>
                <a:gd name="T35" fmla="*/ 11 h 440"/>
                <a:gd name="T36" fmla="*/ 168 w 440"/>
                <a:gd name="T37" fmla="*/ 77 h 440"/>
                <a:gd name="T38" fmla="*/ 156 w 440"/>
                <a:gd name="T39" fmla="*/ 82 h 440"/>
                <a:gd name="T40" fmla="*/ 100 w 440"/>
                <a:gd name="T41" fmla="*/ 45 h 440"/>
                <a:gd name="T42" fmla="*/ 82 w 440"/>
                <a:gd name="T43" fmla="*/ 46 h 440"/>
                <a:gd name="T44" fmla="*/ 46 w 440"/>
                <a:gd name="T45" fmla="*/ 82 h 440"/>
                <a:gd name="T46" fmla="*/ 44 w 440"/>
                <a:gd name="T47" fmla="*/ 101 h 440"/>
                <a:gd name="T48" fmla="*/ 82 w 440"/>
                <a:gd name="T49" fmla="*/ 156 h 440"/>
                <a:gd name="T50" fmla="*/ 77 w 440"/>
                <a:gd name="T51" fmla="*/ 168 h 440"/>
                <a:gd name="T52" fmla="*/ 11 w 440"/>
                <a:gd name="T53" fmla="*/ 180 h 440"/>
                <a:gd name="T54" fmla="*/ 0 w 440"/>
                <a:gd name="T55" fmla="*/ 194 h 440"/>
                <a:gd name="T56" fmla="*/ 0 w 440"/>
                <a:gd name="T57" fmla="*/ 245 h 440"/>
                <a:gd name="T58" fmla="*/ 11 w 440"/>
                <a:gd name="T59" fmla="*/ 259 h 440"/>
                <a:gd name="T60" fmla="*/ 77 w 440"/>
                <a:gd name="T61" fmla="*/ 271 h 440"/>
                <a:gd name="T62" fmla="*/ 82 w 440"/>
                <a:gd name="T63" fmla="*/ 283 h 440"/>
                <a:gd name="T64" fmla="*/ 44 w 440"/>
                <a:gd name="T65" fmla="*/ 339 h 440"/>
                <a:gd name="T66" fmla="*/ 46 w 440"/>
                <a:gd name="T67" fmla="*/ 357 h 440"/>
                <a:gd name="T68" fmla="*/ 82 w 440"/>
                <a:gd name="T69" fmla="*/ 393 h 440"/>
                <a:gd name="T70" fmla="*/ 100 w 440"/>
                <a:gd name="T71" fmla="*/ 395 h 440"/>
                <a:gd name="T72" fmla="*/ 156 w 440"/>
                <a:gd name="T73" fmla="*/ 358 h 440"/>
                <a:gd name="T74" fmla="*/ 168 w 440"/>
                <a:gd name="T75" fmla="*/ 363 h 440"/>
                <a:gd name="T76" fmla="*/ 180 w 440"/>
                <a:gd name="T77" fmla="*/ 428 h 440"/>
                <a:gd name="T78" fmla="*/ 194 w 440"/>
                <a:gd name="T79" fmla="*/ 440 h 440"/>
                <a:gd name="T80" fmla="*/ 245 w 440"/>
                <a:gd name="T81" fmla="*/ 440 h 440"/>
                <a:gd name="T82" fmla="*/ 259 w 440"/>
                <a:gd name="T83" fmla="*/ 428 h 440"/>
                <a:gd name="T84" fmla="*/ 271 w 440"/>
                <a:gd name="T85" fmla="*/ 363 h 440"/>
                <a:gd name="T86" fmla="*/ 283 w 440"/>
                <a:gd name="T87" fmla="*/ 358 h 440"/>
                <a:gd name="T88" fmla="*/ 339 w 440"/>
                <a:gd name="T89" fmla="*/ 395 h 440"/>
                <a:gd name="T90" fmla="*/ 357 w 440"/>
                <a:gd name="T91" fmla="*/ 393 h 440"/>
                <a:gd name="T92" fmla="*/ 393 w 440"/>
                <a:gd name="T93" fmla="*/ 357 h 440"/>
                <a:gd name="T94" fmla="*/ 395 w 440"/>
                <a:gd name="T95" fmla="*/ 339 h 440"/>
                <a:gd name="T96" fmla="*/ 357 w 440"/>
                <a:gd name="T97" fmla="*/ 283 h 440"/>
                <a:gd name="T98" fmla="*/ 362 w 440"/>
                <a:gd name="T99" fmla="*/ 271 h 440"/>
                <a:gd name="T100" fmla="*/ 428 w 440"/>
                <a:gd name="T101" fmla="*/ 259 h 440"/>
                <a:gd name="T102" fmla="*/ 440 w 440"/>
                <a:gd name="T103" fmla="*/ 245 h 440"/>
                <a:gd name="T104" fmla="*/ 440 w 440"/>
                <a:gd name="T105" fmla="*/ 194 h 440"/>
                <a:gd name="T106" fmla="*/ 428 w 440"/>
                <a:gd name="T107" fmla="*/ 18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0" h="440">
                  <a:moveTo>
                    <a:pt x="220" y="288"/>
                  </a:moveTo>
                  <a:cubicBezTo>
                    <a:pt x="182" y="288"/>
                    <a:pt x="152" y="258"/>
                    <a:pt x="152" y="220"/>
                  </a:cubicBezTo>
                  <a:cubicBezTo>
                    <a:pt x="152" y="182"/>
                    <a:pt x="182" y="152"/>
                    <a:pt x="220" y="152"/>
                  </a:cubicBezTo>
                  <a:cubicBezTo>
                    <a:pt x="258" y="152"/>
                    <a:pt x="288" y="182"/>
                    <a:pt x="288" y="220"/>
                  </a:cubicBezTo>
                  <a:cubicBezTo>
                    <a:pt x="288" y="258"/>
                    <a:pt x="258" y="288"/>
                    <a:pt x="220" y="288"/>
                  </a:cubicBezTo>
                  <a:close/>
                  <a:moveTo>
                    <a:pt x="428" y="180"/>
                  </a:moveTo>
                  <a:lnTo>
                    <a:pt x="362" y="168"/>
                  </a:lnTo>
                  <a:cubicBezTo>
                    <a:pt x="356" y="167"/>
                    <a:pt x="354" y="162"/>
                    <a:pt x="357" y="156"/>
                  </a:cubicBezTo>
                  <a:lnTo>
                    <a:pt x="395" y="101"/>
                  </a:lnTo>
                  <a:cubicBezTo>
                    <a:pt x="399" y="95"/>
                    <a:pt x="398" y="87"/>
                    <a:pt x="393" y="82"/>
                  </a:cubicBezTo>
                  <a:lnTo>
                    <a:pt x="357" y="46"/>
                  </a:lnTo>
                  <a:cubicBezTo>
                    <a:pt x="353" y="42"/>
                    <a:pt x="344" y="41"/>
                    <a:pt x="339" y="45"/>
                  </a:cubicBezTo>
                  <a:lnTo>
                    <a:pt x="283" y="82"/>
                  </a:lnTo>
                  <a:cubicBezTo>
                    <a:pt x="278" y="86"/>
                    <a:pt x="272" y="84"/>
                    <a:pt x="271" y="77"/>
                  </a:cubicBezTo>
                  <a:lnTo>
                    <a:pt x="259" y="11"/>
                  </a:lnTo>
                  <a:cubicBezTo>
                    <a:pt x="258" y="5"/>
                    <a:pt x="252" y="0"/>
                    <a:pt x="245" y="0"/>
                  </a:cubicBezTo>
                  <a:lnTo>
                    <a:pt x="194" y="0"/>
                  </a:lnTo>
                  <a:cubicBezTo>
                    <a:pt x="188" y="0"/>
                    <a:pt x="181" y="5"/>
                    <a:pt x="180" y="11"/>
                  </a:cubicBezTo>
                  <a:lnTo>
                    <a:pt x="168" y="77"/>
                  </a:lnTo>
                  <a:cubicBezTo>
                    <a:pt x="167" y="84"/>
                    <a:pt x="162" y="86"/>
                    <a:pt x="156" y="82"/>
                  </a:cubicBezTo>
                  <a:lnTo>
                    <a:pt x="100" y="45"/>
                  </a:lnTo>
                  <a:cubicBezTo>
                    <a:pt x="95" y="41"/>
                    <a:pt x="87" y="42"/>
                    <a:pt x="82" y="46"/>
                  </a:cubicBezTo>
                  <a:lnTo>
                    <a:pt x="46" y="82"/>
                  </a:lnTo>
                  <a:cubicBezTo>
                    <a:pt x="41" y="87"/>
                    <a:pt x="41" y="95"/>
                    <a:pt x="44" y="101"/>
                  </a:cubicBezTo>
                  <a:lnTo>
                    <a:pt x="82" y="156"/>
                  </a:lnTo>
                  <a:cubicBezTo>
                    <a:pt x="86" y="162"/>
                    <a:pt x="83" y="167"/>
                    <a:pt x="77" y="168"/>
                  </a:cubicBezTo>
                  <a:lnTo>
                    <a:pt x="11" y="180"/>
                  </a:lnTo>
                  <a:cubicBezTo>
                    <a:pt x="5" y="182"/>
                    <a:pt x="0" y="188"/>
                    <a:pt x="0" y="194"/>
                  </a:cubicBezTo>
                  <a:lnTo>
                    <a:pt x="0" y="245"/>
                  </a:lnTo>
                  <a:cubicBezTo>
                    <a:pt x="0" y="252"/>
                    <a:pt x="5" y="258"/>
                    <a:pt x="11" y="259"/>
                  </a:cubicBezTo>
                  <a:lnTo>
                    <a:pt x="77" y="271"/>
                  </a:lnTo>
                  <a:cubicBezTo>
                    <a:pt x="83" y="273"/>
                    <a:pt x="86" y="278"/>
                    <a:pt x="82" y="283"/>
                  </a:cubicBezTo>
                  <a:lnTo>
                    <a:pt x="44" y="339"/>
                  </a:lnTo>
                  <a:cubicBezTo>
                    <a:pt x="41" y="345"/>
                    <a:pt x="41" y="353"/>
                    <a:pt x="46" y="357"/>
                  </a:cubicBezTo>
                  <a:lnTo>
                    <a:pt x="82" y="393"/>
                  </a:lnTo>
                  <a:cubicBezTo>
                    <a:pt x="87" y="398"/>
                    <a:pt x="95" y="399"/>
                    <a:pt x="100" y="395"/>
                  </a:cubicBezTo>
                  <a:lnTo>
                    <a:pt x="156" y="358"/>
                  </a:lnTo>
                  <a:cubicBezTo>
                    <a:pt x="162" y="354"/>
                    <a:pt x="167" y="356"/>
                    <a:pt x="168" y="363"/>
                  </a:cubicBezTo>
                  <a:lnTo>
                    <a:pt x="180" y="428"/>
                  </a:lnTo>
                  <a:cubicBezTo>
                    <a:pt x="181" y="435"/>
                    <a:pt x="188" y="440"/>
                    <a:pt x="194" y="440"/>
                  </a:cubicBezTo>
                  <a:lnTo>
                    <a:pt x="245" y="440"/>
                  </a:lnTo>
                  <a:cubicBezTo>
                    <a:pt x="252" y="440"/>
                    <a:pt x="258" y="435"/>
                    <a:pt x="259" y="428"/>
                  </a:cubicBezTo>
                  <a:lnTo>
                    <a:pt x="271" y="363"/>
                  </a:lnTo>
                  <a:cubicBezTo>
                    <a:pt x="272" y="356"/>
                    <a:pt x="278" y="354"/>
                    <a:pt x="283" y="358"/>
                  </a:cubicBezTo>
                  <a:lnTo>
                    <a:pt x="339" y="395"/>
                  </a:lnTo>
                  <a:cubicBezTo>
                    <a:pt x="344" y="399"/>
                    <a:pt x="353" y="398"/>
                    <a:pt x="357" y="393"/>
                  </a:cubicBezTo>
                  <a:lnTo>
                    <a:pt x="393" y="357"/>
                  </a:lnTo>
                  <a:cubicBezTo>
                    <a:pt x="398" y="353"/>
                    <a:pt x="399" y="345"/>
                    <a:pt x="395" y="339"/>
                  </a:cubicBezTo>
                  <a:lnTo>
                    <a:pt x="357" y="283"/>
                  </a:lnTo>
                  <a:cubicBezTo>
                    <a:pt x="354" y="278"/>
                    <a:pt x="356" y="273"/>
                    <a:pt x="362" y="271"/>
                  </a:cubicBezTo>
                  <a:lnTo>
                    <a:pt x="428" y="259"/>
                  </a:lnTo>
                  <a:cubicBezTo>
                    <a:pt x="434" y="258"/>
                    <a:pt x="440" y="252"/>
                    <a:pt x="440" y="245"/>
                  </a:cubicBezTo>
                  <a:lnTo>
                    <a:pt x="440" y="194"/>
                  </a:lnTo>
                  <a:cubicBezTo>
                    <a:pt x="440" y="188"/>
                    <a:pt x="434" y="182"/>
                    <a:pt x="42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0"/>
            </a:p>
          </p:txBody>
        </p:sp>
        <p:sp>
          <p:nvSpPr>
            <p:cNvPr id="36" name="Freeform 12"/>
            <p:cNvSpPr>
              <a:spLocks noEditPoints="1"/>
            </p:cNvSpPr>
            <p:nvPr/>
          </p:nvSpPr>
          <p:spPr bwMode="auto">
            <a:xfrm>
              <a:off x="976313" y="4586288"/>
              <a:ext cx="325437" cy="323850"/>
            </a:xfrm>
            <a:custGeom>
              <a:avLst/>
              <a:gdLst>
                <a:gd name="T0" fmla="*/ 376 w 751"/>
                <a:gd name="T1" fmla="*/ 512 h 751"/>
                <a:gd name="T2" fmla="*/ 240 w 751"/>
                <a:gd name="T3" fmla="*/ 376 h 751"/>
                <a:gd name="T4" fmla="*/ 376 w 751"/>
                <a:gd name="T5" fmla="*/ 240 h 751"/>
                <a:gd name="T6" fmla="*/ 511 w 751"/>
                <a:gd name="T7" fmla="*/ 376 h 751"/>
                <a:gd name="T8" fmla="*/ 376 w 751"/>
                <a:gd name="T9" fmla="*/ 512 h 751"/>
                <a:gd name="T10" fmla="*/ 731 w 751"/>
                <a:gd name="T11" fmla="*/ 308 h 751"/>
                <a:gd name="T12" fmla="*/ 619 w 751"/>
                <a:gd name="T13" fmla="*/ 288 h 751"/>
                <a:gd name="T14" fmla="*/ 611 w 751"/>
                <a:gd name="T15" fmla="*/ 267 h 751"/>
                <a:gd name="T16" fmla="*/ 675 w 751"/>
                <a:gd name="T17" fmla="*/ 172 h 751"/>
                <a:gd name="T18" fmla="*/ 672 w 751"/>
                <a:gd name="T19" fmla="*/ 141 h 751"/>
                <a:gd name="T20" fmla="*/ 610 w 751"/>
                <a:gd name="T21" fmla="*/ 79 h 751"/>
                <a:gd name="T22" fmla="*/ 579 w 751"/>
                <a:gd name="T23" fmla="*/ 76 h 751"/>
                <a:gd name="T24" fmla="*/ 484 w 751"/>
                <a:gd name="T25" fmla="*/ 141 h 751"/>
                <a:gd name="T26" fmla="*/ 464 w 751"/>
                <a:gd name="T27" fmla="*/ 132 h 751"/>
                <a:gd name="T28" fmla="*/ 443 w 751"/>
                <a:gd name="T29" fmla="*/ 20 h 751"/>
                <a:gd name="T30" fmla="*/ 419 w 751"/>
                <a:gd name="T31" fmla="*/ 0 h 751"/>
                <a:gd name="T32" fmla="*/ 332 w 751"/>
                <a:gd name="T33" fmla="*/ 0 h 751"/>
                <a:gd name="T34" fmla="*/ 308 w 751"/>
                <a:gd name="T35" fmla="*/ 20 h 751"/>
                <a:gd name="T36" fmla="*/ 288 w 751"/>
                <a:gd name="T37" fmla="*/ 132 h 751"/>
                <a:gd name="T38" fmla="*/ 267 w 751"/>
                <a:gd name="T39" fmla="*/ 141 h 751"/>
                <a:gd name="T40" fmla="*/ 172 w 751"/>
                <a:gd name="T41" fmla="*/ 76 h 751"/>
                <a:gd name="T42" fmla="*/ 141 w 751"/>
                <a:gd name="T43" fmla="*/ 79 h 751"/>
                <a:gd name="T44" fmla="*/ 79 w 751"/>
                <a:gd name="T45" fmla="*/ 141 h 751"/>
                <a:gd name="T46" fmla="*/ 76 w 751"/>
                <a:gd name="T47" fmla="*/ 172 h 751"/>
                <a:gd name="T48" fmla="*/ 141 w 751"/>
                <a:gd name="T49" fmla="*/ 267 h 751"/>
                <a:gd name="T50" fmla="*/ 132 w 751"/>
                <a:gd name="T51" fmla="*/ 288 h 751"/>
                <a:gd name="T52" fmla="*/ 20 w 751"/>
                <a:gd name="T53" fmla="*/ 308 h 751"/>
                <a:gd name="T54" fmla="*/ 0 w 751"/>
                <a:gd name="T55" fmla="*/ 332 h 751"/>
                <a:gd name="T56" fmla="*/ 0 w 751"/>
                <a:gd name="T57" fmla="*/ 419 h 751"/>
                <a:gd name="T58" fmla="*/ 20 w 751"/>
                <a:gd name="T59" fmla="*/ 443 h 751"/>
                <a:gd name="T60" fmla="*/ 132 w 751"/>
                <a:gd name="T61" fmla="*/ 464 h 751"/>
                <a:gd name="T62" fmla="*/ 141 w 751"/>
                <a:gd name="T63" fmla="*/ 484 h 751"/>
                <a:gd name="T64" fmla="*/ 76 w 751"/>
                <a:gd name="T65" fmla="*/ 580 h 751"/>
                <a:gd name="T66" fmla="*/ 79 w 751"/>
                <a:gd name="T67" fmla="*/ 611 h 751"/>
                <a:gd name="T68" fmla="*/ 141 w 751"/>
                <a:gd name="T69" fmla="*/ 672 h 751"/>
                <a:gd name="T70" fmla="*/ 172 w 751"/>
                <a:gd name="T71" fmla="*/ 675 h 751"/>
                <a:gd name="T72" fmla="*/ 267 w 751"/>
                <a:gd name="T73" fmla="*/ 611 h 751"/>
                <a:gd name="T74" fmla="*/ 288 w 751"/>
                <a:gd name="T75" fmla="*/ 619 h 751"/>
                <a:gd name="T76" fmla="*/ 308 w 751"/>
                <a:gd name="T77" fmla="*/ 732 h 751"/>
                <a:gd name="T78" fmla="*/ 332 w 751"/>
                <a:gd name="T79" fmla="*/ 751 h 751"/>
                <a:gd name="T80" fmla="*/ 419 w 751"/>
                <a:gd name="T81" fmla="*/ 751 h 751"/>
                <a:gd name="T82" fmla="*/ 443 w 751"/>
                <a:gd name="T83" fmla="*/ 732 h 751"/>
                <a:gd name="T84" fmla="*/ 464 w 751"/>
                <a:gd name="T85" fmla="*/ 619 h 751"/>
                <a:gd name="T86" fmla="*/ 484 w 751"/>
                <a:gd name="T87" fmla="*/ 611 h 751"/>
                <a:gd name="T88" fmla="*/ 579 w 751"/>
                <a:gd name="T89" fmla="*/ 675 h 751"/>
                <a:gd name="T90" fmla="*/ 610 w 751"/>
                <a:gd name="T91" fmla="*/ 672 h 751"/>
                <a:gd name="T92" fmla="*/ 672 w 751"/>
                <a:gd name="T93" fmla="*/ 611 h 751"/>
                <a:gd name="T94" fmla="*/ 675 w 751"/>
                <a:gd name="T95" fmla="*/ 580 h 751"/>
                <a:gd name="T96" fmla="*/ 611 w 751"/>
                <a:gd name="T97" fmla="*/ 484 h 751"/>
                <a:gd name="T98" fmla="*/ 619 w 751"/>
                <a:gd name="T99" fmla="*/ 464 h 751"/>
                <a:gd name="T100" fmla="*/ 731 w 751"/>
                <a:gd name="T101" fmla="*/ 443 h 751"/>
                <a:gd name="T102" fmla="*/ 751 w 751"/>
                <a:gd name="T103" fmla="*/ 419 h 751"/>
                <a:gd name="T104" fmla="*/ 751 w 751"/>
                <a:gd name="T105" fmla="*/ 332 h 751"/>
                <a:gd name="T106" fmla="*/ 731 w 751"/>
                <a:gd name="T107" fmla="*/ 308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1" h="751">
                  <a:moveTo>
                    <a:pt x="376" y="512"/>
                  </a:moveTo>
                  <a:cubicBezTo>
                    <a:pt x="301" y="512"/>
                    <a:pt x="240" y="451"/>
                    <a:pt x="240" y="376"/>
                  </a:cubicBezTo>
                  <a:cubicBezTo>
                    <a:pt x="240" y="301"/>
                    <a:pt x="301" y="240"/>
                    <a:pt x="376" y="240"/>
                  </a:cubicBezTo>
                  <a:cubicBezTo>
                    <a:pt x="451" y="240"/>
                    <a:pt x="511" y="301"/>
                    <a:pt x="511" y="376"/>
                  </a:cubicBezTo>
                  <a:cubicBezTo>
                    <a:pt x="511" y="451"/>
                    <a:pt x="451" y="512"/>
                    <a:pt x="376" y="512"/>
                  </a:cubicBezTo>
                  <a:close/>
                  <a:moveTo>
                    <a:pt x="731" y="308"/>
                  </a:moveTo>
                  <a:lnTo>
                    <a:pt x="619" y="288"/>
                  </a:lnTo>
                  <a:cubicBezTo>
                    <a:pt x="608" y="286"/>
                    <a:pt x="604" y="277"/>
                    <a:pt x="611" y="267"/>
                  </a:cubicBezTo>
                  <a:lnTo>
                    <a:pt x="675" y="172"/>
                  </a:lnTo>
                  <a:cubicBezTo>
                    <a:pt x="681" y="163"/>
                    <a:pt x="680" y="149"/>
                    <a:pt x="672" y="141"/>
                  </a:cubicBezTo>
                  <a:lnTo>
                    <a:pt x="610" y="79"/>
                  </a:lnTo>
                  <a:cubicBezTo>
                    <a:pt x="602" y="72"/>
                    <a:pt x="589" y="70"/>
                    <a:pt x="579" y="76"/>
                  </a:cubicBezTo>
                  <a:lnTo>
                    <a:pt x="484" y="141"/>
                  </a:lnTo>
                  <a:cubicBezTo>
                    <a:pt x="475" y="147"/>
                    <a:pt x="466" y="143"/>
                    <a:pt x="464" y="132"/>
                  </a:cubicBezTo>
                  <a:lnTo>
                    <a:pt x="443" y="20"/>
                  </a:lnTo>
                  <a:cubicBezTo>
                    <a:pt x="441" y="9"/>
                    <a:pt x="430" y="0"/>
                    <a:pt x="419" y="0"/>
                  </a:cubicBezTo>
                  <a:lnTo>
                    <a:pt x="332" y="0"/>
                  </a:lnTo>
                  <a:cubicBezTo>
                    <a:pt x="321" y="0"/>
                    <a:pt x="310" y="9"/>
                    <a:pt x="308" y="20"/>
                  </a:cubicBezTo>
                  <a:lnTo>
                    <a:pt x="288" y="132"/>
                  </a:lnTo>
                  <a:cubicBezTo>
                    <a:pt x="286" y="143"/>
                    <a:pt x="276" y="147"/>
                    <a:pt x="267" y="141"/>
                  </a:cubicBezTo>
                  <a:lnTo>
                    <a:pt x="172" y="76"/>
                  </a:lnTo>
                  <a:cubicBezTo>
                    <a:pt x="163" y="70"/>
                    <a:pt x="149" y="72"/>
                    <a:pt x="141" y="79"/>
                  </a:cubicBezTo>
                  <a:lnTo>
                    <a:pt x="79" y="141"/>
                  </a:lnTo>
                  <a:cubicBezTo>
                    <a:pt x="71" y="149"/>
                    <a:pt x="70" y="163"/>
                    <a:pt x="76" y="172"/>
                  </a:cubicBezTo>
                  <a:lnTo>
                    <a:pt x="141" y="267"/>
                  </a:lnTo>
                  <a:cubicBezTo>
                    <a:pt x="147" y="277"/>
                    <a:pt x="143" y="286"/>
                    <a:pt x="132" y="288"/>
                  </a:cubicBezTo>
                  <a:lnTo>
                    <a:pt x="20" y="308"/>
                  </a:lnTo>
                  <a:cubicBezTo>
                    <a:pt x="9" y="310"/>
                    <a:pt x="0" y="321"/>
                    <a:pt x="0" y="332"/>
                  </a:cubicBezTo>
                  <a:lnTo>
                    <a:pt x="0" y="419"/>
                  </a:lnTo>
                  <a:cubicBezTo>
                    <a:pt x="0" y="431"/>
                    <a:pt x="9" y="441"/>
                    <a:pt x="20" y="443"/>
                  </a:cubicBezTo>
                  <a:lnTo>
                    <a:pt x="132" y="464"/>
                  </a:lnTo>
                  <a:cubicBezTo>
                    <a:pt x="143" y="466"/>
                    <a:pt x="147" y="475"/>
                    <a:pt x="141" y="484"/>
                  </a:cubicBezTo>
                  <a:lnTo>
                    <a:pt x="76" y="580"/>
                  </a:lnTo>
                  <a:cubicBezTo>
                    <a:pt x="70" y="589"/>
                    <a:pt x="71" y="603"/>
                    <a:pt x="79" y="611"/>
                  </a:cubicBezTo>
                  <a:lnTo>
                    <a:pt x="141" y="672"/>
                  </a:lnTo>
                  <a:cubicBezTo>
                    <a:pt x="149" y="680"/>
                    <a:pt x="163" y="681"/>
                    <a:pt x="172" y="675"/>
                  </a:cubicBezTo>
                  <a:lnTo>
                    <a:pt x="267" y="611"/>
                  </a:lnTo>
                  <a:cubicBezTo>
                    <a:pt x="276" y="605"/>
                    <a:pt x="286" y="609"/>
                    <a:pt x="288" y="619"/>
                  </a:cubicBezTo>
                  <a:lnTo>
                    <a:pt x="308" y="732"/>
                  </a:lnTo>
                  <a:cubicBezTo>
                    <a:pt x="310" y="742"/>
                    <a:pt x="321" y="751"/>
                    <a:pt x="332" y="751"/>
                  </a:cubicBezTo>
                  <a:lnTo>
                    <a:pt x="419" y="751"/>
                  </a:lnTo>
                  <a:cubicBezTo>
                    <a:pt x="430" y="751"/>
                    <a:pt x="441" y="742"/>
                    <a:pt x="443" y="732"/>
                  </a:cubicBezTo>
                  <a:lnTo>
                    <a:pt x="464" y="619"/>
                  </a:lnTo>
                  <a:cubicBezTo>
                    <a:pt x="466" y="609"/>
                    <a:pt x="475" y="605"/>
                    <a:pt x="484" y="611"/>
                  </a:cubicBezTo>
                  <a:lnTo>
                    <a:pt x="579" y="675"/>
                  </a:lnTo>
                  <a:cubicBezTo>
                    <a:pt x="589" y="681"/>
                    <a:pt x="602" y="680"/>
                    <a:pt x="610" y="672"/>
                  </a:cubicBezTo>
                  <a:lnTo>
                    <a:pt x="672" y="611"/>
                  </a:lnTo>
                  <a:cubicBezTo>
                    <a:pt x="680" y="603"/>
                    <a:pt x="681" y="589"/>
                    <a:pt x="675" y="580"/>
                  </a:cubicBezTo>
                  <a:lnTo>
                    <a:pt x="611" y="484"/>
                  </a:lnTo>
                  <a:cubicBezTo>
                    <a:pt x="604" y="475"/>
                    <a:pt x="608" y="466"/>
                    <a:pt x="619" y="464"/>
                  </a:cubicBezTo>
                  <a:lnTo>
                    <a:pt x="731" y="443"/>
                  </a:lnTo>
                  <a:cubicBezTo>
                    <a:pt x="742" y="441"/>
                    <a:pt x="751" y="431"/>
                    <a:pt x="751" y="419"/>
                  </a:cubicBezTo>
                  <a:lnTo>
                    <a:pt x="751" y="332"/>
                  </a:lnTo>
                  <a:cubicBezTo>
                    <a:pt x="751" y="321"/>
                    <a:pt x="742" y="310"/>
                    <a:pt x="731" y="3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0"/>
            </a:p>
          </p:txBody>
        </p:sp>
      </p:grpSp>
      <p:sp>
        <p:nvSpPr>
          <p:cNvPr id="37" name="Freeform 6"/>
          <p:cNvSpPr/>
          <p:nvPr/>
        </p:nvSpPr>
        <p:spPr bwMode="auto">
          <a:xfrm>
            <a:off x="1550670" y="1451610"/>
            <a:ext cx="1672114" cy="2786063"/>
          </a:xfrm>
          <a:custGeom>
            <a:avLst/>
            <a:gdLst>
              <a:gd name="T0" fmla="*/ 1091053 w 3132"/>
              <a:gd name="T1" fmla="*/ 13894 h 5219"/>
              <a:gd name="T2" fmla="*/ 1890756 w 3132"/>
              <a:gd name="T3" fmla="*/ 896448 h 5219"/>
              <a:gd name="T4" fmla="*/ 1770468 w 3132"/>
              <a:gd name="T5" fmla="*/ 1358566 h 5219"/>
              <a:gd name="T6" fmla="*/ 1586107 w 3132"/>
              <a:gd name="T7" fmla="*/ 1684767 h 5219"/>
              <a:gd name="T8" fmla="*/ 1471864 w 3132"/>
              <a:gd name="T9" fmla="*/ 2063523 h 5219"/>
              <a:gd name="T10" fmla="*/ 1378173 w 3132"/>
              <a:gd name="T11" fmla="*/ 2293675 h 5219"/>
              <a:gd name="T12" fmla="*/ 1339487 w 3132"/>
              <a:gd name="T13" fmla="*/ 2390327 h 5219"/>
              <a:gd name="T14" fmla="*/ 1347345 w 3132"/>
              <a:gd name="T15" fmla="*/ 2459796 h 5219"/>
              <a:gd name="T16" fmla="*/ 1350367 w 3132"/>
              <a:gd name="T17" fmla="*/ 2516579 h 5219"/>
              <a:gd name="T18" fmla="*/ 1345532 w 3132"/>
              <a:gd name="T19" fmla="*/ 2569738 h 5219"/>
              <a:gd name="T20" fmla="*/ 1347950 w 3132"/>
              <a:gd name="T21" fmla="*/ 2625313 h 5219"/>
              <a:gd name="T22" fmla="*/ 1349763 w 3132"/>
              <a:gd name="T23" fmla="*/ 2679076 h 5219"/>
              <a:gd name="T24" fmla="*/ 1350367 w 3132"/>
              <a:gd name="T25" fmla="*/ 2731630 h 5219"/>
              <a:gd name="T26" fmla="*/ 1346741 w 3132"/>
              <a:gd name="T27" fmla="*/ 2790830 h 5219"/>
              <a:gd name="T28" fmla="*/ 1340092 w 3132"/>
              <a:gd name="T29" fmla="*/ 2837948 h 5219"/>
              <a:gd name="T30" fmla="*/ 1326189 w 3132"/>
              <a:gd name="T31" fmla="*/ 2911645 h 5219"/>
              <a:gd name="T32" fmla="*/ 1089240 w 3132"/>
              <a:gd name="T33" fmla="*/ 3127904 h 5219"/>
              <a:gd name="T34" fmla="*/ 803934 w 3132"/>
              <a:gd name="T35" fmla="*/ 3127904 h 5219"/>
              <a:gd name="T36" fmla="*/ 566985 w 3132"/>
              <a:gd name="T37" fmla="*/ 2911645 h 5219"/>
              <a:gd name="T38" fmla="*/ 553082 w 3132"/>
              <a:gd name="T39" fmla="*/ 2837948 h 5219"/>
              <a:gd name="T40" fmla="*/ 547038 w 3132"/>
              <a:gd name="T41" fmla="*/ 2790830 h 5219"/>
              <a:gd name="T42" fmla="*/ 542807 w 3132"/>
              <a:gd name="T43" fmla="*/ 2731630 h 5219"/>
              <a:gd name="T44" fmla="*/ 543411 w 3132"/>
              <a:gd name="T45" fmla="*/ 2679076 h 5219"/>
              <a:gd name="T46" fmla="*/ 545224 w 3132"/>
              <a:gd name="T47" fmla="*/ 2625313 h 5219"/>
              <a:gd name="T48" fmla="*/ 547642 w 3132"/>
              <a:gd name="T49" fmla="*/ 2569738 h 5219"/>
              <a:gd name="T50" fmla="*/ 542807 w 3132"/>
              <a:gd name="T51" fmla="*/ 2516579 h 5219"/>
              <a:gd name="T52" fmla="*/ 545829 w 3132"/>
              <a:gd name="T53" fmla="*/ 2459796 h 5219"/>
              <a:gd name="T54" fmla="*/ 553687 w 3132"/>
              <a:gd name="T55" fmla="*/ 2390327 h 5219"/>
              <a:gd name="T56" fmla="*/ 515001 w 3132"/>
              <a:gd name="T57" fmla="*/ 2293675 h 5219"/>
              <a:gd name="T58" fmla="*/ 421310 w 3132"/>
              <a:gd name="T59" fmla="*/ 2063523 h 5219"/>
              <a:gd name="T60" fmla="*/ 307067 w 3132"/>
              <a:gd name="T61" fmla="*/ 1684767 h 5219"/>
              <a:gd name="T62" fmla="*/ 122706 w 3132"/>
              <a:gd name="T63" fmla="*/ 1358566 h 5219"/>
              <a:gd name="T64" fmla="*/ 2418 w 3132"/>
              <a:gd name="T65" fmla="*/ 896448 h 5219"/>
              <a:gd name="T66" fmla="*/ 825695 w 3132"/>
              <a:gd name="T67" fmla="*/ 10873 h 5219"/>
              <a:gd name="T68" fmla="*/ 1091053 w 3132"/>
              <a:gd name="T69" fmla="*/ 13290 h 5219"/>
              <a:gd name="T70" fmla="*/ 1091053 w 3132"/>
              <a:gd name="T71" fmla="*/ 13894 h 52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rgbClr val="0F6FC6"/>
          </a:solidFill>
          <a:ln>
            <a:noFill/>
          </a:ln>
        </p:spPr>
        <p:txBody>
          <a:bodyPr/>
          <a:lstStyle/>
          <a:p>
            <a:endParaRPr lang="zh-CN" altLang="en-US" sz="1350"/>
          </a:p>
        </p:txBody>
      </p:sp>
      <p:sp>
        <p:nvSpPr>
          <p:cNvPr id="38" name="TextBox 10"/>
          <p:cNvSpPr txBox="1"/>
          <p:nvPr/>
        </p:nvSpPr>
        <p:spPr>
          <a:xfrm>
            <a:off x="1916867" y="1742761"/>
            <a:ext cx="954107" cy="553998"/>
          </a:xfrm>
          <a:prstGeom prst="rect">
            <a:avLst/>
          </a:prstGeom>
          <a:noFill/>
        </p:spPr>
        <p:txBody>
          <a:bodyPr wrap="none" rtlCol="0">
            <a:spAutoFit/>
          </a:bodyPr>
          <a:lstStyle/>
          <a:p>
            <a:pPr algn="ctr"/>
            <a:r>
              <a:rPr lang="zh-CN" altLang="en-US" sz="1500" b="1">
                <a:solidFill>
                  <a:srgbClr val="F8F8F8"/>
                </a:solidFill>
                <a:latin typeface="微软雅黑" charset="0"/>
                <a:ea typeface="微软雅黑" charset="0"/>
              </a:rPr>
              <a:t>操作方式</a:t>
            </a:r>
            <a:endParaRPr lang="en-US" altLang="zh-CN" sz="1500" b="1" dirty="0">
              <a:solidFill>
                <a:srgbClr val="F8F8F8"/>
              </a:solidFill>
              <a:latin typeface="微软雅黑" charset="0"/>
              <a:ea typeface="微软雅黑" charset="0"/>
            </a:endParaRPr>
          </a:p>
          <a:p>
            <a:pPr algn="ctr"/>
            <a:r>
              <a:rPr lang="zh-CN" altLang="en-US" sz="1500" b="1" dirty="0">
                <a:solidFill>
                  <a:srgbClr val="F8F8F8"/>
                </a:solidFill>
                <a:latin typeface="微软雅黑" charset="0"/>
                <a:ea typeface="微软雅黑" charset="0"/>
              </a:rPr>
              <a:t>正确</a:t>
            </a:r>
          </a:p>
        </p:txBody>
      </p:sp>
      <p:sp>
        <p:nvSpPr>
          <p:cNvPr id="39" name="TextBox 11"/>
          <p:cNvSpPr txBox="1"/>
          <p:nvPr/>
        </p:nvSpPr>
        <p:spPr>
          <a:xfrm>
            <a:off x="1708458" y="2255014"/>
            <a:ext cx="1414889" cy="646331"/>
          </a:xfrm>
          <a:prstGeom prst="rect">
            <a:avLst/>
          </a:prstGeom>
          <a:noFill/>
        </p:spPr>
        <p:txBody>
          <a:bodyPr wrap="square" rtlCol="0">
            <a:spAutoFit/>
          </a:bodyPr>
          <a:lstStyle/>
          <a:p>
            <a:pPr>
              <a:lnSpc>
                <a:spcPct val="150000"/>
              </a:lnSpc>
            </a:pPr>
            <a:r>
              <a:rPr lang="zh-CN" altLang="en-US" sz="1200" dirty="0">
                <a:solidFill>
                  <a:srgbClr val="F8F8F8"/>
                </a:solidFill>
                <a:latin typeface="微软雅黑" charset="0"/>
                <a:ea typeface="微软雅黑" charset="0"/>
              </a:rPr>
              <a:t>这里输入您的文字这里输入您的文字</a:t>
            </a:r>
          </a:p>
        </p:txBody>
      </p:sp>
      <p:grpSp>
        <p:nvGrpSpPr>
          <p:cNvPr id="40" name="组合 39"/>
          <p:cNvGrpSpPr/>
          <p:nvPr/>
        </p:nvGrpSpPr>
        <p:grpSpPr>
          <a:xfrm>
            <a:off x="2160760" y="3204775"/>
            <a:ext cx="465440" cy="374177"/>
            <a:chOff x="976313" y="4519613"/>
            <a:chExt cx="485775" cy="390525"/>
          </a:xfrm>
          <a:solidFill>
            <a:srgbClr val="F8F8F8"/>
          </a:solidFill>
        </p:grpSpPr>
        <p:sp>
          <p:nvSpPr>
            <p:cNvPr id="41" name="Freeform 11"/>
            <p:cNvSpPr>
              <a:spLocks noEditPoints="1"/>
            </p:cNvSpPr>
            <p:nvPr/>
          </p:nvSpPr>
          <p:spPr bwMode="auto">
            <a:xfrm>
              <a:off x="1271588" y="4519613"/>
              <a:ext cx="190500" cy="190500"/>
            </a:xfrm>
            <a:custGeom>
              <a:avLst/>
              <a:gdLst>
                <a:gd name="T0" fmla="*/ 220 w 440"/>
                <a:gd name="T1" fmla="*/ 288 h 440"/>
                <a:gd name="T2" fmla="*/ 152 w 440"/>
                <a:gd name="T3" fmla="*/ 220 h 440"/>
                <a:gd name="T4" fmla="*/ 220 w 440"/>
                <a:gd name="T5" fmla="*/ 152 h 440"/>
                <a:gd name="T6" fmla="*/ 288 w 440"/>
                <a:gd name="T7" fmla="*/ 220 h 440"/>
                <a:gd name="T8" fmla="*/ 220 w 440"/>
                <a:gd name="T9" fmla="*/ 288 h 440"/>
                <a:gd name="T10" fmla="*/ 428 w 440"/>
                <a:gd name="T11" fmla="*/ 180 h 440"/>
                <a:gd name="T12" fmla="*/ 362 w 440"/>
                <a:gd name="T13" fmla="*/ 168 h 440"/>
                <a:gd name="T14" fmla="*/ 357 w 440"/>
                <a:gd name="T15" fmla="*/ 156 h 440"/>
                <a:gd name="T16" fmla="*/ 395 w 440"/>
                <a:gd name="T17" fmla="*/ 101 h 440"/>
                <a:gd name="T18" fmla="*/ 393 w 440"/>
                <a:gd name="T19" fmla="*/ 82 h 440"/>
                <a:gd name="T20" fmla="*/ 357 w 440"/>
                <a:gd name="T21" fmla="*/ 46 h 440"/>
                <a:gd name="T22" fmla="*/ 339 w 440"/>
                <a:gd name="T23" fmla="*/ 45 h 440"/>
                <a:gd name="T24" fmla="*/ 283 w 440"/>
                <a:gd name="T25" fmla="*/ 82 h 440"/>
                <a:gd name="T26" fmla="*/ 271 w 440"/>
                <a:gd name="T27" fmla="*/ 77 h 440"/>
                <a:gd name="T28" fmla="*/ 259 w 440"/>
                <a:gd name="T29" fmla="*/ 11 h 440"/>
                <a:gd name="T30" fmla="*/ 245 w 440"/>
                <a:gd name="T31" fmla="*/ 0 h 440"/>
                <a:gd name="T32" fmla="*/ 194 w 440"/>
                <a:gd name="T33" fmla="*/ 0 h 440"/>
                <a:gd name="T34" fmla="*/ 180 w 440"/>
                <a:gd name="T35" fmla="*/ 11 h 440"/>
                <a:gd name="T36" fmla="*/ 168 w 440"/>
                <a:gd name="T37" fmla="*/ 77 h 440"/>
                <a:gd name="T38" fmla="*/ 156 w 440"/>
                <a:gd name="T39" fmla="*/ 82 h 440"/>
                <a:gd name="T40" fmla="*/ 100 w 440"/>
                <a:gd name="T41" fmla="*/ 45 h 440"/>
                <a:gd name="T42" fmla="*/ 82 w 440"/>
                <a:gd name="T43" fmla="*/ 46 h 440"/>
                <a:gd name="T44" fmla="*/ 46 w 440"/>
                <a:gd name="T45" fmla="*/ 82 h 440"/>
                <a:gd name="T46" fmla="*/ 44 w 440"/>
                <a:gd name="T47" fmla="*/ 101 h 440"/>
                <a:gd name="T48" fmla="*/ 82 w 440"/>
                <a:gd name="T49" fmla="*/ 156 h 440"/>
                <a:gd name="T50" fmla="*/ 77 w 440"/>
                <a:gd name="T51" fmla="*/ 168 h 440"/>
                <a:gd name="T52" fmla="*/ 11 w 440"/>
                <a:gd name="T53" fmla="*/ 180 h 440"/>
                <a:gd name="T54" fmla="*/ 0 w 440"/>
                <a:gd name="T55" fmla="*/ 194 h 440"/>
                <a:gd name="T56" fmla="*/ 0 w 440"/>
                <a:gd name="T57" fmla="*/ 245 h 440"/>
                <a:gd name="T58" fmla="*/ 11 w 440"/>
                <a:gd name="T59" fmla="*/ 259 h 440"/>
                <a:gd name="T60" fmla="*/ 77 w 440"/>
                <a:gd name="T61" fmla="*/ 271 h 440"/>
                <a:gd name="T62" fmla="*/ 82 w 440"/>
                <a:gd name="T63" fmla="*/ 283 h 440"/>
                <a:gd name="T64" fmla="*/ 44 w 440"/>
                <a:gd name="T65" fmla="*/ 339 h 440"/>
                <a:gd name="T66" fmla="*/ 46 w 440"/>
                <a:gd name="T67" fmla="*/ 357 h 440"/>
                <a:gd name="T68" fmla="*/ 82 w 440"/>
                <a:gd name="T69" fmla="*/ 393 h 440"/>
                <a:gd name="T70" fmla="*/ 100 w 440"/>
                <a:gd name="T71" fmla="*/ 395 h 440"/>
                <a:gd name="T72" fmla="*/ 156 w 440"/>
                <a:gd name="T73" fmla="*/ 358 h 440"/>
                <a:gd name="T74" fmla="*/ 168 w 440"/>
                <a:gd name="T75" fmla="*/ 363 h 440"/>
                <a:gd name="T76" fmla="*/ 180 w 440"/>
                <a:gd name="T77" fmla="*/ 428 h 440"/>
                <a:gd name="T78" fmla="*/ 194 w 440"/>
                <a:gd name="T79" fmla="*/ 440 h 440"/>
                <a:gd name="T80" fmla="*/ 245 w 440"/>
                <a:gd name="T81" fmla="*/ 440 h 440"/>
                <a:gd name="T82" fmla="*/ 259 w 440"/>
                <a:gd name="T83" fmla="*/ 428 h 440"/>
                <a:gd name="T84" fmla="*/ 271 w 440"/>
                <a:gd name="T85" fmla="*/ 363 h 440"/>
                <a:gd name="T86" fmla="*/ 283 w 440"/>
                <a:gd name="T87" fmla="*/ 358 h 440"/>
                <a:gd name="T88" fmla="*/ 339 w 440"/>
                <a:gd name="T89" fmla="*/ 395 h 440"/>
                <a:gd name="T90" fmla="*/ 357 w 440"/>
                <a:gd name="T91" fmla="*/ 393 h 440"/>
                <a:gd name="T92" fmla="*/ 393 w 440"/>
                <a:gd name="T93" fmla="*/ 357 h 440"/>
                <a:gd name="T94" fmla="*/ 395 w 440"/>
                <a:gd name="T95" fmla="*/ 339 h 440"/>
                <a:gd name="T96" fmla="*/ 357 w 440"/>
                <a:gd name="T97" fmla="*/ 283 h 440"/>
                <a:gd name="T98" fmla="*/ 362 w 440"/>
                <a:gd name="T99" fmla="*/ 271 h 440"/>
                <a:gd name="T100" fmla="*/ 428 w 440"/>
                <a:gd name="T101" fmla="*/ 259 h 440"/>
                <a:gd name="T102" fmla="*/ 440 w 440"/>
                <a:gd name="T103" fmla="*/ 245 h 440"/>
                <a:gd name="T104" fmla="*/ 440 w 440"/>
                <a:gd name="T105" fmla="*/ 194 h 440"/>
                <a:gd name="T106" fmla="*/ 428 w 440"/>
                <a:gd name="T107" fmla="*/ 18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0" h="440">
                  <a:moveTo>
                    <a:pt x="220" y="288"/>
                  </a:moveTo>
                  <a:cubicBezTo>
                    <a:pt x="182" y="288"/>
                    <a:pt x="152" y="258"/>
                    <a:pt x="152" y="220"/>
                  </a:cubicBezTo>
                  <a:cubicBezTo>
                    <a:pt x="152" y="182"/>
                    <a:pt x="182" y="152"/>
                    <a:pt x="220" y="152"/>
                  </a:cubicBezTo>
                  <a:cubicBezTo>
                    <a:pt x="258" y="152"/>
                    <a:pt x="288" y="182"/>
                    <a:pt x="288" y="220"/>
                  </a:cubicBezTo>
                  <a:cubicBezTo>
                    <a:pt x="288" y="258"/>
                    <a:pt x="258" y="288"/>
                    <a:pt x="220" y="288"/>
                  </a:cubicBezTo>
                  <a:close/>
                  <a:moveTo>
                    <a:pt x="428" y="180"/>
                  </a:moveTo>
                  <a:lnTo>
                    <a:pt x="362" y="168"/>
                  </a:lnTo>
                  <a:cubicBezTo>
                    <a:pt x="356" y="167"/>
                    <a:pt x="354" y="162"/>
                    <a:pt x="357" y="156"/>
                  </a:cubicBezTo>
                  <a:lnTo>
                    <a:pt x="395" y="101"/>
                  </a:lnTo>
                  <a:cubicBezTo>
                    <a:pt x="399" y="95"/>
                    <a:pt x="398" y="87"/>
                    <a:pt x="393" y="82"/>
                  </a:cubicBezTo>
                  <a:lnTo>
                    <a:pt x="357" y="46"/>
                  </a:lnTo>
                  <a:cubicBezTo>
                    <a:pt x="353" y="42"/>
                    <a:pt x="344" y="41"/>
                    <a:pt x="339" y="45"/>
                  </a:cubicBezTo>
                  <a:lnTo>
                    <a:pt x="283" y="82"/>
                  </a:lnTo>
                  <a:cubicBezTo>
                    <a:pt x="278" y="86"/>
                    <a:pt x="272" y="84"/>
                    <a:pt x="271" y="77"/>
                  </a:cubicBezTo>
                  <a:lnTo>
                    <a:pt x="259" y="11"/>
                  </a:lnTo>
                  <a:cubicBezTo>
                    <a:pt x="258" y="5"/>
                    <a:pt x="252" y="0"/>
                    <a:pt x="245" y="0"/>
                  </a:cubicBezTo>
                  <a:lnTo>
                    <a:pt x="194" y="0"/>
                  </a:lnTo>
                  <a:cubicBezTo>
                    <a:pt x="188" y="0"/>
                    <a:pt x="181" y="5"/>
                    <a:pt x="180" y="11"/>
                  </a:cubicBezTo>
                  <a:lnTo>
                    <a:pt x="168" y="77"/>
                  </a:lnTo>
                  <a:cubicBezTo>
                    <a:pt x="167" y="84"/>
                    <a:pt x="162" y="86"/>
                    <a:pt x="156" y="82"/>
                  </a:cubicBezTo>
                  <a:lnTo>
                    <a:pt x="100" y="45"/>
                  </a:lnTo>
                  <a:cubicBezTo>
                    <a:pt x="95" y="41"/>
                    <a:pt x="87" y="42"/>
                    <a:pt x="82" y="46"/>
                  </a:cubicBezTo>
                  <a:lnTo>
                    <a:pt x="46" y="82"/>
                  </a:lnTo>
                  <a:cubicBezTo>
                    <a:pt x="41" y="87"/>
                    <a:pt x="41" y="95"/>
                    <a:pt x="44" y="101"/>
                  </a:cubicBezTo>
                  <a:lnTo>
                    <a:pt x="82" y="156"/>
                  </a:lnTo>
                  <a:cubicBezTo>
                    <a:pt x="86" y="162"/>
                    <a:pt x="83" y="167"/>
                    <a:pt x="77" y="168"/>
                  </a:cubicBezTo>
                  <a:lnTo>
                    <a:pt x="11" y="180"/>
                  </a:lnTo>
                  <a:cubicBezTo>
                    <a:pt x="5" y="182"/>
                    <a:pt x="0" y="188"/>
                    <a:pt x="0" y="194"/>
                  </a:cubicBezTo>
                  <a:lnTo>
                    <a:pt x="0" y="245"/>
                  </a:lnTo>
                  <a:cubicBezTo>
                    <a:pt x="0" y="252"/>
                    <a:pt x="5" y="258"/>
                    <a:pt x="11" y="259"/>
                  </a:cubicBezTo>
                  <a:lnTo>
                    <a:pt x="77" y="271"/>
                  </a:lnTo>
                  <a:cubicBezTo>
                    <a:pt x="83" y="273"/>
                    <a:pt x="86" y="278"/>
                    <a:pt x="82" y="283"/>
                  </a:cubicBezTo>
                  <a:lnTo>
                    <a:pt x="44" y="339"/>
                  </a:lnTo>
                  <a:cubicBezTo>
                    <a:pt x="41" y="345"/>
                    <a:pt x="41" y="353"/>
                    <a:pt x="46" y="357"/>
                  </a:cubicBezTo>
                  <a:lnTo>
                    <a:pt x="82" y="393"/>
                  </a:lnTo>
                  <a:cubicBezTo>
                    <a:pt x="87" y="398"/>
                    <a:pt x="95" y="399"/>
                    <a:pt x="100" y="395"/>
                  </a:cubicBezTo>
                  <a:lnTo>
                    <a:pt x="156" y="358"/>
                  </a:lnTo>
                  <a:cubicBezTo>
                    <a:pt x="162" y="354"/>
                    <a:pt x="167" y="356"/>
                    <a:pt x="168" y="363"/>
                  </a:cubicBezTo>
                  <a:lnTo>
                    <a:pt x="180" y="428"/>
                  </a:lnTo>
                  <a:cubicBezTo>
                    <a:pt x="181" y="435"/>
                    <a:pt x="188" y="440"/>
                    <a:pt x="194" y="440"/>
                  </a:cubicBezTo>
                  <a:lnTo>
                    <a:pt x="245" y="440"/>
                  </a:lnTo>
                  <a:cubicBezTo>
                    <a:pt x="252" y="440"/>
                    <a:pt x="258" y="435"/>
                    <a:pt x="259" y="428"/>
                  </a:cubicBezTo>
                  <a:lnTo>
                    <a:pt x="271" y="363"/>
                  </a:lnTo>
                  <a:cubicBezTo>
                    <a:pt x="272" y="356"/>
                    <a:pt x="278" y="354"/>
                    <a:pt x="283" y="358"/>
                  </a:cubicBezTo>
                  <a:lnTo>
                    <a:pt x="339" y="395"/>
                  </a:lnTo>
                  <a:cubicBezTo>
                    <a:pt x="344" y="399"/>
                    <a:pt x="353" y="398"/>
                    <a:pt x="357" y="393"/>
                  </a:cubicBezTo>
                  <a:lnTo>
                    <a:pt x="393" y="357"/>
                  </a:lnTo>
                  <a:cubicBezTo>
                    <a:pt x="398" y="353"/>
                    <a:pt x="399" y="345"/>
                    <a:pt x="395" y="339"/>
                  </a:cubicBezTo>
                  <a:lnTo>
                    <a:pt x="357" y="283"/>
                  </a:lnTo>
                  <a:cubicBezTo>
                    <a:pt x="354" y="278"/>
                    <a:pt x="356" y="273"/>
                    <a:pt x="362" y="271"/>
                  </a:cubicBezTo>
                  <a:lnTo>
                    <a:pt x="428" y="259"/>
                  </a:lnTo>
                  <a:cubicBezTo>
                    <a:pt x="434" y="258"/>
                    <a:pt x="440" y="252"/>
                    <a:pt x="440" y="245"/>
                  </a:cubicBezTo>
                  <a:lnTo>
                    <a:pt x="440" y="194"/>
                  </a:lnTo>
                  <a:cubicBezTo>
                    <a:pt x="440" y="188"/>
                    <a:pt x="434" y="182"/>
                    <a:pt x="428"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0"/>
            </a:p>
          </p:txBody>
        </p:sp>
        <p:sp>
          <p:nvSpPr>
            <p:cNvPr id="42" name="Freeform 12"/>
            <p:cNvSpPr>
              <a:spLocks noEditPoints="1"/>
            </p:cNvSpPr>
            <p:nvPr/>
          </p:nvSpPr>
          <p:spPr bwMode="auto">
            <a:xfrm>
              <a:off x="976313" y="4586288"/>
              <a:ext cx="325437" cy="323850"/>
            </a:xfrm>
            <a:custGeom>
              <a:avLst/>
              <a:gdLst>
                <a:gd name="T0" fmla="*/ 376 w 751"/>
                <a:gd name="T1" fmla="*/ 512 h 751"/>
                <a:gd name="T2" fmla="*/ 240 w 751"/>
                <a:gd name="T3" fmla="*/ 376 h 751"/>
                <a:gd name="T4" fmla="*/ 376 w 751"/>
                <a:gd name="T5" fmla="*/ 240 h 751"/>
                <a:gd name="T6" fmla="*/ 511 w 751"/>
                <a:gd name="T7" fmla="*/ 376 h 751"/>
                <a:gd name="T8" fmla="*/ 376 w 751"/>
                <a:gd name="T9" fmla="*/ 512 h 751"/>
                <a:gd name="T10" fmla="*/ 731 w 751"/>
                <a:gd name="T11" fmla="*/ 308 h 751"/>
                <a:gd name="T12" fmla="*/ 619 w 751"/>
                <a:gd name="T13" fmla="*/ 288 h 751"/>
                <a:gd name="T14" fmla="*/ 611 w 751"/>
                <a:gd name="T15" fmla="*/ 267 h 751"/>
                <a:gd name="T16" fmla="*/ 675 w 751"/>
                <a:gd name="T17" fmla="*/ 172 h 751"/>
                <a:gd name="T18" fmla="*/ 672 w 751"/>
                <a:gd name="T19" fmla="*/ 141 h 751"/>
                <a:gd name="T20" fmla="*/ 610 w 751"/>
                <a:gd name="T21" fmla="*/ 79 h 751"/>
                <a:gd name="T22" fmla="*/ 579 w 751"/>
                <a:gd name="T23" fmla="*/ 76 h 751"/>
                <a:gd name="T24" fmla="*/ 484 w 751"/>
                <a:gd name="T25" fmla="*/ 141 h 751"/>
                <a:gd name="T26" fmla="*/ 464 w 751"/>
                <a:gd name="T27" fmla="*/ 132 h 751"/>
                <a:gd name="T28" fmla="*/ 443 w 751"/>
                <a:gd name="T29" fmla="*/ 20 h 751"/>
                <a:gd name="T30" fmla="*/ 419 w 751"/>
                <a:gd name="T31" fmla="*/ 0 h 751"/>
                <a:gd name="T32" fmla="*/ 332 w 751"/>
                <a:gd name="T33" fmla="*/ 0 h 751"/>
                <a:gd name="T34" fmla="*/ 308 w 751"/>
                <a:gd name="T35" fmla="*/ 20 h 751"/>
                <a:gd name="T36" fmla="*/ 288 w 751"/>
                <a:gd name="T37" fmla="*/ 132 h 751"/>
                <a:gd name="T38" fmla="*/ 267 w 751"/>
                <a:gd name="T39" fmla="*/ 141 h 751"/>
                <a:gd name="T40" fmla="*/ 172 w 751"/>
                <a:gd name="T41" fmla="*/ 76 h 751"/>
                <a:gd name="T42" fmla="*/ 141 w 751"/>
                <a:gd name="T43" fmla="*/ 79 h 751"/>
                <a:gd name="T44" fmla="*/ 79 w 751"/>
                <a:gd name="T45" fmla="*/ 141 h 751"/>
                <a:gd name="T46" fmla="*/ 76 w 751"/>
                <a:gd name="T47" fmla="*/ 172 h 751"/>
                <a:gd name="T48" fmla="*/ 141 w 751"/>
                <a:gd name="T49" fmla="*/ 267 h 751"/>
                <a:gd name="T50" fmla="*/ 132 w 751"/>
                <a:gd name="T51" fmla="*/ 288 h 751"/>
                <a:gd name="T52" fmla="*/ 20 w 751"/>
                <a:gd name="T53" fmla="*/ 308 h 751"/>
                <a:gd name="T54" fmla="*/ 0 w 751"/>
                <a:gd name="T55" fmla="*/ 332 h 751"/>
                <a:gd name="T56" fmla="*/ 0 w 751"/>
                <a:gd name="T57" fmla="*/ 419 h 751"/>
                <a:gd name="T58" fmla="*/ 20 w 751"/>
                <a:gd name="T59" fmla="*/ 443 h 751"/>
                <a:gd name="T60" fmla="*/ 132 w 751"/>
                <a:gd name="T61" fmla="*/ 464 h 751"/>
                <a:gd name="T62" fmla="*/ 141 w 751"/>
                <a:gd name="T63" fmla="*/ 484 h 751"/>
                <a:gd name="T64" fmla="*/ 76 w 751"/>
                <a:gd name="T65" fmla="*/ 580 h 751"/>
                <a:gd name="T66" fmla="*/ 79 w 751"/>
                <a:gd name="T67" fmla="*/ 611 h 751"/>
                <a:gd name="T68" fmla="*/ 141 w 751"/>
                <a:gd name="T69" fmla="*/ 672 h 751"/>
                <a:gd name="T70" fmla="*/ 172 w 751"/>
                <a:gd name="T71" fmla="*/ 675 h 751"/>
                <a:gd name="T72" fmla="*/ 267 w 751"/>
                <a:gd name="T73" fmla="*/ 611 h 751"/>
                <a:gd name="T74" fmla="*/ 288 w 751"/>
                <a:gd name="T75" fmla="*/ 619 h 751"/>
                <a:gd name="T76" fmla="*/ 308 w 751"/>
                <a:gd name="T77" fmla="*/ 732 h 751"/>
                <a:gd name="T78" fmla="*/ 332 w 751"/>
                <a:gd name="T79" fmla="*/ 751 h 751"/>
                <a:gd name="T80" fmla="*/ 419 w 751"/>
                <a:gd name="T81" fmla="*/ 751 h 751"/>
                <a:gd name="T82" fmla="*/ 443 w 751"/>
                <a:gd name="T83" fmla="*/ 732 h 751"/>
                <a:gd name="T84" fmla="*/ 464 w 751"/>
                <a:gd name="T85" fmla="*/ 619 h 751"/>
                <a:gd name="T86" fmla="*/ 484 w 751"/>
                <a:gd name="T87" fmla="*/ 611 h 751"/>
                <a:gd name="T88" fmla="*/ 579 w 751"/>
                <a:gd name="T89" fmla="*/ 675 h 751"/>
                <a:gd name="T90" fmla="*/ 610 w 751"/>
                <a:gd name="T91" fmla="*/ 672 h 751"/>
                <a:gd name="T92" fmla="*/ 672 w 751"/>
                <a:gd name="T93" fmla="*/ 611 h 751"/>
                <a:gd name="T94" fmla="*/ 675 w 751"/>
                <a:gd name="T95" fmla="*/ 580 h 751"/>
                <a:gd name="T96" fmla="*/ 611 w 751"/>
                <a:gd name="T97" fmla="*/ 484 h 751"/>
                <a:gd name="T98" fmla="*/ 619 w 751"/>
                <a:gd name="T99" fmla="*/ 464 h 751"/>
                <a:gd name="T100" fmla="*/ 731 w 751"/>
                <a:gd name="T101" fmla="*/ 443 h 751"/>
                <a:gd name="T102" fmla="*/ 751 w 751"/>
                <a:gd name="T103" fmla="*/ 419 h 751"/>
                <a:gd name="T104" fmla="*/ 751 w 751"/>
                <a:gd name="T105" fmla="*/ 332 h 751"/>
                <a:gd name="T106" fmla="*/ 731 w 751"/>
                <a:gd name="T107" fmla="*/ 308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1" h="751">
                  <a:moveTo>
                    <a:pt x="376" y="512"/>
                  </a:moveTo>
                  <a:cubicBezTo>
                    <a:pt x="301" y="512"/>
                    <a:pt x="240" y="451"/>
                    <a:pt x="240" y="376"/>
                  </a:cubicBezTo>
                  <a:cubicBezTo>
                    <a:pt x="240" y="301"/>
                    <a:pt x="301" y="240"/>
                    <a:pt x="376" y="240"/>
                  </a:cubicBezTo>
                  <a:cubicBezTo>
                    <a:pt x="451" y="240"/>
                    <a:pt x="511" y="301"/>
                    <a:pt x="511" y="376"/>
                  </a:cubicBezTo>
                  <a:cubicBezTo>
                    <a:pt x="511" y="451"/>
                    <a:pt x="451" y="512"/>
                    <a:pt x="376" y="512"/>
                  </a:cubicBezTo>
                  <a:close/>
                  <a:moveTo>
                    <a:pt x="731" y="308"/>
                  </a:moveTo>
                  <a:lnTo>
                    <a:pt x="619" y="288"/>
                  </a:lnTo>
                  <a:cubicBezTo>
                    <a:pt x="608" y="286"/>
                    <a:pt x="604" y="277"/>
                    <a:pt x="611" y="267"/>
                  </a:cubicBezTo>
                  <a:lnTo>
                    <a:pt x="675" y="172"/>
                  </a:lnTo>
                  <a:cubicBezTo>
                    <a:pt x="681" y="163"/>
                    <a:pt x="680" y="149"/>
                    <a:pt x="672" y="141"/>
                  </a:cubicBezTo>
                  <a:lnTo>
                    <a:pt x="610" y="79"/>
                  </a:lnTo>
                  <a:cubicBezTo>
                    <a:pt x="602" y="72"/>
                    <a:pt x="589" y="70"/>
                    <a:pt x="579" y="76"/>
                  </a:cubicBezTo>
                  <a:lnTo>
                    <a:pt x="484" y="141"/>
                  </a:lnTo>
                  <a:cubicBezTo>
                    <a:pt x="475" y="147"/>
                    <a:pt x="466" y="143"/>
                    <a:pt x="464" y="132"/>
                  </a:cubicBezTo>
                  <a:lnTo>
                    <a:pt x="443" y="20"/>
                  </a:lnTo>
                  <a:cubicBezTo>
                    <a:pt x="441" y="9"/>
                    <a:pt x="430" y="0"/>
                    <a:pt x="419" y="0"/>
                  </a:cubicBezTo>
                  <a:lnTo>
                    <a:pt x="332" y="0"/>
                  </a:lnTo>
                  <a:cubicBezTo>
                    <a:pt x="321" y="0"/>
                    <a:pt x="310" y="9"/>
                    <a:pt x="308" y="20"/>
                  </a:cubicBezTo>
                  <a:lnTo>
                    <a:pt x="288" y="132"/>
                  </a:lnTo>
                  <a:cubicBezTo>
                    <a:pt x="286" y="143"/>
                    <a:pt x="276" y="147"/>
                    <a:pt x="267" y="141"/>
                  </a:cubicBezTo>
                  <a:lnTo>
                    <a:pt x="172" y="76"/>
                  </a:lnTo>
                  <a:cubicBezTo>
                    <a:pt x="163" y="70"/>
                    <a:pt x="149" y="72"/>
                    <a:pt x="141" y="79"/>
                  </a:cubicBezTo>
                  <a:lnTo>
                    <a:pt x="79" y="141"/>
                  </a:lnTo>
                  <a:cubicBezTo>
                    <a:pt x="71" y="149"/>
                    <a:pt x="70" y="163"/>
                    <a:pt x="76" y="172"/>
                  </a:cubicBezTo>
                  <a:lnTo>
                    <a:pt x="141" y="267"/>
                  </a:lnTo>
                  <a:cubicBezTo>
                    <a:pt x="147" y="277"/>
                    <a:pt x="143" y="286"/>
                    <a:pt x="132" y="288"/>
                  </a:cubicBezTo>
                  <a:lnTo>
                    <a:pt x="20" y="308"/>
                  </a:lnTo>
                  <a:cubicBezTo>
                    <a:pt x="9" y="310"/>
                    <a:pt x="0" y="321"/>
                    <a:pt x="0" y="332"/>
                  </a:cubicBezTo>
                  <a:lnTo>
                    <a:pt x="0" y="419"/>
                  </a:lnTo>
                  <a:cubicBezTo>
                    <a:pt x="0" y="431"/>
                    <a:pt x="9" y="441"/>
                    <a:pt x="20" y="443"/>
                  </a:cubicBezTo>
                  <a:lnTo>
                    <a:pt x="132" y="464"/>
                  </a:lnTo>
                  <a:cubicBezTo>
                    <a:pt x="143" y="466"/>
                    <a:pt x="147" y="475"/>
                    <a:pt x="141" y="484"/>
                  </a:cubicBezTo>
                  <a:lnTo>
                    <a:pt x="76" y="580"/>
                  </a:lnTo>
                  <a:cubicBezTo>
                    <a:pt x="70" y="589"/>
                    <a:pt x="71" y="603"/>
                    <a:pt x="79" y="611"/>
                  </a:cubicBezTo>
                  <a:lnTo>
                    <a:pt x="141" y="672"/>
                  </a:lnTo>
                  <a:cubicBezTo>
                    <a:pt x="149" y="680"/>
                    <a:pt x="163" y="681"/>
                    <a:pt x="172" y="675"/>
                  </a:cubicBezTo>
                  <a:lnTo>
                    <a:pt x="267" y="611"/>
                  </a:lnTo>
                  <a:cubicBezTo>
                    <a:pt x="276" y="605"/>
                    <a:pt x="286" y="609"/>
                    <a:pt x="288" y="619"/>
                  </a:cubicBezTo>
                  <a:lnTo>
                    <a:pt x="308" y="732"/>
                  </a:lnTo>
                  <a:cubicBezTo>
                    <a:pt x="310" y="742"/>
                    <a:pt x="321" y="751"/>
                    <a:pt x="332" y="751"/>
                  </a:cubicBezTo>
                  <a:lnTo>
                    <a:pt x="419" y="751"/>
                  </a:lnTo>
                  <a:cubicBezTo>
                    <a:pt x="430" y="751"/>
                    <a:pt x="441" y="742"/>
                    <a:pt x="443" y="732"/>
                  </a:cubicBezTo>
                  <a:lnTo>
                    <a:pt x="464" y="619"/>
                  </a:lnTo>
                  <a:cubicBezTo>
                    <a:pt x="466" y="609"/>
                    <a:pt x="475" y="605"/>
                    <a:pt x="484" y="611"/>
                  </a:cubicBezTo>
                  <a:lnTo>
                    <a:pt x="579" y="675"/>
                  </a:lnTo>
                  <a:cubicBezTo>
                    <a:pt x="589" y="681"/>
                    <a:pt x="602" y="680"/>
                    <a:pt x="610" y="672"/>
                  </a:cubicBezTo>
                  <a:lnTo>
                    <a:pt x="672" y="611"/>
                  </a:lnTo>
                  <a:cubicBezTo>
                    <a:pt x="680" y="603"/>
                    <a:pt x="681" y="589"/>
                    <a:pt x="675" y="580"/>
                  </a:cubicBezTo>
                  <a:lnTo>
                    <a:pt x="611" y="484"/>
                  </a:lnTo>
                  <a:cubicBezTo>
                    <a:pt x="604" y="475"/>
                    <a:pt x="608" y="466"/>
                    <a:pt x="619" y="464"/>
                  </a:cubicBezTo>
                  <a:lnTo>
                    <a:pt x="731" y="443"/>
                  </a:lnTo>
                  <a:cubicBezTo>
                    <a:pt x="742" y="441"/>
                    <a:pt x="751" y="431"/>
                    <a:pt x="751" y="419"/>
                  </a:cubicBezTo>
                  <a:lnTo>
                    <a:pt x="751" y="332"/>
                  </a:lnTo>
                  <a:cubicBezTo>
                    <a:pt x="751" y="321"/>
                    <a:pt x="742" y="310"/>
                    <a:pt x="731" y="3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0"/>
            </a:p>
          </p:txBody>
        </p:sp>
      </p:grpSp>
    </p:spTree>
    <p:extLst>
      <p:ext uri="{BB962C8B-B14F-4D97-AF65-F5344CB8AC3E}">
        <p14:creationId xmlns:p14="http://schemas.microsoft.com/office/powerpoint/2010/main" val="1844679481"/>
      </p:ext>
    </p:extLst>
  </p:cSld>
  <p:clrMapOvr>
    <a:masterClrMapping/>
  </p:clrMapOvr>
  <p:transition spd="slow" advTm="15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90"/>
                                          </p:val>
                                        </p:tav>
                                        <p:tav tm="100000">
                                          <p:val>
                                            <p:fltVal val="0"/>
                                          </p:val>
                                        </p:tav>
                                      </p:tavLst>
                                    </p:anim>
                                    <p:animEffect transition="in" filter="fade">
                                      <p:cBhvr>
                                        <p:cTn id="15" dur="500"/>
                                        <p:tgtEl>
                                          <p:spTgt spid="5"/>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 calcmode="lin" valueType="num">
                                      <p:cBhvr>
                                        <p:cTn id="20" dur="500" fill="hold"/>
                                        <p:tgtEl>
                                          <p:spTgt spid="6"/>
                                        </p:tgtEl>
                                        <p:attrNameLst>
                                          <p:attrName>style.rotation</p:attrName>
                                        </p:attrNameLst>
                                      </p:cBhvr>
                                      <p:tavLst>
                                        <p:tav tm="0">
                                          <p:val>
                                            <p:fltVal val="90"/>
                                          </p:val>
                                        </p:tav>
                                        <p:tav tm="100000">
                                          <p:val>
                                            <p:fltVal val="0"/>
                                          </p:val>
                                        </p:tav>
                                      </p:tavLst>
                                    </p:anim>
                                    <p:animEffect transition="in" filter="fade">
                                      <p:cBhvr>
                                        <p:cTn id="21" dur="500"/>
                                        <p:tgtEl>
                                          <p:spTgt spid="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 calcmode="lin" valueType="num">
                                      <p:cBhvr>
                                        <p:cTn id="26" dur="500" fill="hold"/>
                                        <p:tgtEl>
                                          <p:spTgt spid="7"/>
                                        </p:tgtEl>
                                        <p:attrNameLst>
                                          <p:attrName>style.rotation</p:attrName>
                                        </p:attrNameLst>
                                      </p:cBhvr>
                                      <p:tavLst>
                                        <p:tav tm="0">
                                          <p:val>
                                            <p:fltVal val="90"/>
                                          </p:val>
                                        </p:tav>
                                        <p:tav tm="100000">
                                          <p:val>
                                            <p:fltVal val="0"/>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fltVal val="0"/>
                                          </p:val>
                                        </p:tav>
                                        <p:tav tm="100000">
                                          <p:val>
                                            <p:strVal val="#ppt_h"/>
                                          </p:val>
                                        </p:tav>
                                      </p:tavLst>
                                    </p:anim>
                                    <p:animEffect transition="in" filter="fade">
                                      <p:cBhvr>
                                        <p:cTn id="32" dur="500"/>
                                        <p:tgtEl>
                                          <p:spTgt spid="25"/>
                                        </p:tgtEl>
                                      </p:cBhvr>
                                    </p:animEffect>
                                  </p:childTnLst>
                                </p:cTn>
                              </p:par>
                            </p:childTnLst>
                          </p:cTn>
                        </p:par>
                        <p:par>
                          <p:cTn id="33" fill="hold">
                            <p:stCondLst>
                              <p:cond delay="500"/>
                            </p:stCondLst>
                            <p:childTnLst>
                              <p:par>
                                <p:cTn id="34" presetID="31"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500" fill="hold"/>
                                        <p:tgtEl>
                                          <p:spTgt spid="34"/>
                                        </p:tgtEl>
                                        <p:attrNameLst>
                                          <p:attrName>ppt_w</p:attrName>
                                        </p:attrNameLst>
                                      </p:cBhvr>
                                      <p:tavLst>
                                        <p:tav tm="0">
                                          <p:val>
                                            <p:fltVal val="0"/>
                                          </p:val>
                                        </p:tav>
                                        <p:tav tm="100000">
                                          <p:val>
                                            <p:strVal val="#ppt_w"/>
                                          </p:val>
                                        </p:tav>
                                      </p:tavLst>
                                    </p:anim>
                                    <p:anim calcmode="lin" valueType="num">
                                      <p:cBhvr>
                                        <p:cTn id="37" dur="500" fill="hold"/>
                                        <p:tgtEl>
                                          <p:spTgt spid="34"/>
                                        </p:tgtEl>
                                        <p:attrNameLst>
                                          <p:attrName>ppt_h</p:attrName>
                                        </p:attrNameLst>
                                      </p:cBhvr>
                                      <p:tavLst>
                                        <p:tav tm="0">
                                          <p:val>
                                            <p:fltVal val="0"/>
                                          </p:val>
                                        </p:tav>
                                        <p:tav tm="100000">
                                          <p:val>
                                            <p:strVal val="#ppt_h"/>
                                          </p:val>
                                        </p:tav>
                                      </p:tavLst>
                                    </p:anim>
                                    <p:anim calcmode="lin" valueType="num">
                                      <p:cBhvr>
                                        <p:cTn id="38" dur="500" fill="hold"/>
                                        <p:tgtEl>
                                          <p:spTgt spid="34"/>
                                        </p:tgtEl>
                                        <p:attrNameLst>
                                          <p:attrName>style.rotation</p:attrName>
                                        </p:attrNameLst>
                                      </p:cBhvr>
                                      <p:tavLst>
                                        <p:tav tm="0">
                                          <p:val>
                                            <p:fltVal val="90"/>
                                          </p:val>
                                        </p:tav>
                                        <p:tav tm="100000">
                                          <p:val>
                                            <p:fltVal val="0"/>
                                          </p:val>
                                        </p:tav>
                                      </p:tavLst>
                                    </p:anim>
                                    <p:animEffect transition="in" filter="fade">
                                      <p:cBhvr>
                                        <p:cTn id="39" dur="500"/>
                                        <p:tgtEl>
                                          <p:spTgt spid="3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 calcmode="lin" valueType="num">
                                      <p:cBhvr>
                                        <p:cTn id="44" dur="500" fill="hold"/>
                                        <p:tgtEl>
                                          <p:spTgt spid="32"/>
                                        </p:tgtEl>
                                        <p:attrNameLst>
                                          <p:attrName>style.rotation</p:attrName>
                                        </p:attrNameLst>
                                      </p:cBhvr>
                                      <p:tavLst>
                                        <p:tav tm="0">
                                          <p:val>
                                            <p:fltVal val="90"/>
                                          </p:val>
                                        </p:tav>
                                        <p:tav tm="100000">
                                          <p:val>
                                            <p:fltVal val="0"/>
                                          </p:val>
                                        </p:tav>
                                      </p:tavLst>
                                    </p:anim>
                                    <p:animEffect transition="in" filter="fade">
                                      <p:cBhvr>
                                        <p:cTn id="45" dur="500"/>
                                        <p:tgtEl>
                                          <p:spTgt spid="32"/>
                                        </p:tgtEl>
                                      </p:cBhvr>
                                    </p:animEffect>
                                  </p:childTnLst>
                                </p:cTn>
                              </p:par>
                              <p:par>
                                <p:cTn id="46" presetID="31" presetClass="entr" presetSubtype="0" fill="hold" grpId="0" nodeType="with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p:cTn id="48" dur="500" fill="hold"/>
                                        <p:tgtEl>
                                          <p:spTgt spid="33"/>
                                        </p:tgtEl>
                                        <p:attrNameLst>
                                          <p:attrName>ppt_w</p:attrName>
                                        </p:attrNameLst>
                                      </p:cBhvr>
                                      <p:tavLst>
                                        <p:tav tm="0">
                                          <p:val>
                                            <p:fltVal val="0"/>
                                          </p:val>
                                        </p:tav>
                                        <p:tav tm="100000">
                                          <p:val>
                                            <p:strVal val="#ppt_w"/>
                                          </p:val>
                                        </p:tav>
                                      </p:tavLst>
                                    </p:anim>
                                    <p:anim calcmode="lin" valueType="num">
                                      <p:cBhvr>
                                        <p:cTn id="49" dur="500" fill="hold"/>
                                        <p:tgtEl>
                                          <p:spTgt spid="33"/>
                                        </p:tgtEl>
                                        <p:attrNameLst>
                                          <p:attrName>ppt_h</p:attrName>
                                        </p:attrNameLst>
                                      </p:cBhvr>
                                      <p:tavLst>
                                        <p:tav tm="0">
                                          <p:val>
                                            <p:fltVal val="0"/>
                                          </p:val>
                                        </p:tav>
                                        <p:tav tm="100000">
                                          <p:val>
                                            <p:strVal val="#ppt_h"/>
                                          </p:val>
                                        </p:tav>
                                      </p:tavLst>
                                    </p:anim>
                                    <p:anim calcmode="lin" valueType="num">
                                      <p:cBhvr>
                                        <p:cTn id="50" dur="500" fill="hold"/>
                                        <p:tgtEl>
                                          <p:spTgt spid="33"/>
                                        </p:tgtEl>
                                        <p:attrNameLst>
                                          <p:attrName>style.rotation</p:attrName>
                                        </p:attrNameLst>
                                      </p:cBhvr>
                                      <p:tavLst>
                                        <p:tav tm="0">
                                          <p:val>
                                            <p:fltVal val="90"/>
                                          </p:val>
                                        </p:tav>
                                        <p:tav tm="100000">
                                          <p:val>
                                            <p:fltVal val="0"/>
                                          </p:val>
                                        </p:tav>
                                      </p:tavLst>
                                    </p:anim>
                                    <p:animEffect transition="in" filter="fade">
                                      <p:cBhvr>
                                        <p:cTn id="51" dur="500"/>
                                        <p:tgtEl>
                                          <p:spTgt spid="3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p:cTn id="54" dur="500" fill="hold"/>
                                        <p:tgtEl>
                                          <p:spTgt spid="37"/>
                                        </p:tgtEl>
                                        <p:attrNameLst>
                                          <p:attrName>ppt_w</p:attrName>
                                        </p:attrNameLst>
                                      </p:cBhvr>
                                      <p:tavLst>
                                        <p:tav tm="0">
                                          <p:val>
                                            <p:fltVal val="0"/>
                                          </p:val>
                                        </p:tav>
                                        <p:tav tm="100000">
                                          <p:val>
                                            <p:strVal val="#ppt_w"/>
                                          </p:val>
                                        </p:tav>
                                      </p:tavLst>
                                    </p:anim>
                                    <p:anim calcmode="lin" valueType="num">
                                      <p:cBhvr>
                                        <p:cTn id="55" dur="500" fill="hold"/>
                                        <p:tgtEl>
                                          <p:spTgt spid="37"/>
                                        </p:tgtEl>
                                        <p:attrNameLst>
                                          <p:attrName>ppt_h</p:attrName>
                                        </p:attrNameLst>
                                      </p:cBhvr>
                                      <p:tavLst>
                                        <p:tav tm="0">
                                          <p:val>
                                            <p:fltVal val="0"/>
                                          </p:val>
                                        </p:tav>
                                        <p:tav tm="100000">
                                          <p:val>
                                            <p:strVal val="#ppt_h"/>
                                          </p:val>
                                        </p:tav>
                                      </p:tavLst>
                                    </p:anim>
                                    <p:animEffect transition="in" filter="fade">
                                      <p:cBhvr>
                                        <p:cTn id="56" dur="500"/>
                                        <p:tgtEl>
                                          <p:spTgt spid="37"/>
                                        </p:tgtEl>
                                      </p:cBhvr>
                                    </p:animEffect>
                                  </p:childTnLst>
                                </p:cTn>
                              </p:par>
                            </p:childTnLst>
                          </p:cTn>
                        </p:par>
                        <p:par>
                          <p:cTn id="57" fill="hold">
                            <p:stCondLst>
                              <p:cond delay="1000"/>
                            </p:stCondLst>
                            <p:childTnLst>
                              <p:par>
                                <p:cTn id="58" presetID="31" presetClass="entr" presetSubtype="0" fill="hold"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 calcmode="lin" valueType="num">
                                      <p:cBhvr>
                                        <p:cTn id="62" dur="500" fill="hold"/>
                                        <p:tgtEl>
                                          <p:spTgt spid="40"/>
                                        </p:tgtEl>
                                        <p:attrNameLst>
                                          <p:attrName>style.rotation</p:attrName>
                                        </p:attrNameLst>
                                      </p:cBhvr>
                                      <p:tavLst>
                                        <p:tav tm="0">
                                          <p:val>
                                            <p:fltVal val="90"/>
                                          </p:val>
                                        </p:tav>
                                        <p:tav tm="100000">
                                          <p:val>
                                            <p:fltVal val="0"/>
                                          </p:val>
                                        </p:tav>
                                      </p:tavLst>
                                    </p:anim>
                                    <p:animEffect transition="in" filter="fade">
                                      <p:cBhvr>
                                        <p:cTn id="63" dur="500"/>
                                        <p:tgtEl>
                                          <p:spTgt spid="40"/>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38"/>
                                        </p:tgtEl>
                                        <p:attrNameLst>
                                          <p:attrName>style.visibility</p:attrName>
                                        </p:attrNameLst>
                                      </p:cBhvr>
                                      <p:to>
                                        <p:strVal val="visible"/>
                                      </p:to>
                                    </p:set>
                                    <p:anim calcmode="lin" valueType="num">
                                      <p:cBhvr>
                                        <p:cTn id="66" dur="500" fill="hold"/>
                                        <p:tgtEl>
                                          <p:spTgt spid="38"/>
                                        </p:tgtEl>
                                        <p:attrNameLst>
                                          <p:attrName>ppt_w</p:attrName>
                                        </p:attrNameLst>
                                      </p:cBhvr>
                                      <p:tavLst>
                                        <p:tav tm="0">
                                          <p:val>
                                            <p:fltVal val="0"/>
                                          </p:val>
                                        </p:tav>
                                        <p:tav tm="100000">
                                          <p:val>
                                            <p:strVal val="#ppt_w"/>
                                          </p:val>
                                        </p:tav>
                                      </p:tavLst>
                                    </p:anim>
                                    <p:anim calcmode="lin" valueType="num">
                                      <p:cBhvr>
                                        <p:cTn id="67" dur="500" fill="hold"/>
                                        <p:tgtEl>
                                          <p:spTgt spid="38"/>
                                        </p:tgtEl>
                                        <p:attrNameLst>
                                          <p:attrName>ppt_h</p:attrName>
                                        </p:attrNameLst>
                                      </p:cBhvr>
                                      <p:tavLst>
                                        <p:tav tm="0">
                                          <p:val>
                                            <p:fltVal val="0"/>
                                          </p:val>
                                        </p:tav>
                                        <p:tav tm="100000">
                                          <p:val>
                                            <p:strVal val="#ppt_h"/>
                                          </p:val>
                                        </p:tav>
                                      </p:tavLst>
                                    </p:anim>
                                    <p:anim calcmode="lin" valueType="num">
                                      <p:cBhvr>
                                        <p:cTn id="68" dur="500" fill="hold"/>
                                        <p:tgtEl>
                                          <p:spTgt spid="38"/>
                                        </p:tgtEl>
                                        <p:attrNameLst>
                                          <p:attrName>style.rotation</p:attrName>
                                        </p:attrNameLst>
                                      </p:cBhvr>
                                      <p:tavLst>
                                        <p:tav tm="0">
                                          <p:val>
                                            <p:fltVal val="90"/>
                                          </p:val>
                                        </p:tav>
                                        <p:tav tm="100000">
                                          <p:val>
                                            <p:fltVal val="0"/>
                                          </p:val>
                                        </p:tav>
                                      </p:tavLst>
                                    </p:anim>
                                    <p:animEffect transition="in" filter="fade">
                                      <p:cBhvr>
                                        <p:cTn id="69" dur="500"/>
                                        <p:tgtEl>
                                          <p:spTgt spid="38"/>
                                        </p:tgtEl>
                                      </p:cBhvr>
                                    </p:animEffect>
                                  </p:childTnLst>
                                </p:cTn>
                              </p:par>
                              <p:par>
                                <p:cTn id="70" presetID="31" presetClass="entr" presetSubtype="0" fill="hold" grpId="0" nodeType="withEffect">
                                  <p:stCondLst>
                                    <p:cond delay="0"/>
                                  </p:stCondLst>
                                  <p:childTnLst>
                                    <p:set>
                                      <p:cBhvr>
                                        <p:cTn id="71" dur="1" fill="hold">
                                          <p:stCondLst>
                                            <p:cond delay="0"/>
                                          </p:stCondLst>
                                        </p:cTn>
                                        <p:tgtEl>
                                          <p:spTgt spid="39"/>
                                        </p:tgtEl>
                                        <p:attrNameLst>
                                          <p:attrName>style.visibility</p:attrName>
                                        </p:attrNameLst>
                                      </p:cBhvr>
                                      <p:to>
                                        <p:strVal val="visible"/>
                                      </p:to>
                                    </p:set>
                                    <p:anim calcmode="lin" valueType="num">
                                      <p:cBhvr>
                                        <p:cTn id="72" dur="500" fill="hold"/>
                                        <p:tgtEl>
                                          <p:spTgt spid="39"/>
                                        </p:tgtEl>
                                        <p:attrNameLst>
                                          <p:attrName>ppt_w</p:attrName>
                                        </p:attrNameLst>
                                      </p:cBhvr>
                                      <p:tavLst>
                                        <p:tav tm="0">
                                          <p:val>
                                            <p:fltVal val="0"/>
                                          </p:val>
                                        </p:tav>
                                        <p:tav tm="100000">
                                          <p:val>
                                            <p:strVal val="#ppt_w"/>
                                          </p:val>
                                        </p:tav>
                                      </p:tavLst>
                                    </p:anim>
                                    <p:anim calcmode="lin" valueType="num">
                                      <p:cBhvr>
                                        <p:cTn id="73" dur="500" fill="hold"/>
                                        <p:tgtEl>
                                          <p:spTgt spid="39"/>
                                        </p:tgtEl>
                                        <p:attrNameLst>
                                          <p:attrName>ppt_h</p:attrName>
                                        </p:attrNameLst>
                                      </p:cBhvr>
                                      <p:tavLst>
                                        <p:tav tm="0">
                                          <p:val>
                                            <p:fltVal val="0"/>
                                          </p:val>
                                        </p:tav>
                                        <p:tav tm="100000">
                                          <p:val>
                                            <p:strVal val="#ppt_h"/>
                                          </p:val>
                                        </p:tav>
                                      </p:tavLst>
                                    </p:anim>
                                    <p:anim calcmode="lin" valueType="num">
                                      <p:cBhvr>
                                        <p:cTn id="74" dur="500" fill="hold"/>
                                        <p:tgtEl>
                                          <p:spTgt spid="39"/>
                                        </p:tgtEl>
                                        <p:attrNameLst>
                                          <p:attrName>style.rotation</p:attrName>
                                        </p:attrNameLst>
                                      </p:cBhvr>
                                      <p:tavLst>
                                        <p:tav tm="0">
                                          <p:val>
                                            <p:fltVal val="90"/>
                                          </p:val>
                                        </p:tav>
                                        <p:tav tm="100000">
                                          <p:val>
                                            <p:fltVal val="0"/>
                                          </p:val>
                                        </p:tav>
                                      </p:tavLst>
                                    </p:anim>
                                    <p:animEffect transition="in" filter="fade">
                                      <p:cBhvr>
                                        <p:cTn id="75"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p:bldP spid="6" grpId="0"/>
      <p:bldP spid="7" grpId="0" bldLvl="0" animBg="1"/>
      <p:bldP spid="25" grpId="0" bldLvl="0" animBg="1"/>
      <p:bldP spid="32" grpId="0"/>
      <p:bldP spid="33" grpId="0"/>
      <p:bldP spid="37" grpId="0" bldLvl="0" animBg="1"/>
      <p:bldP spid="38" grpId="0"/>
      <p:bldP spid="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63638"/>
            <a:ext cx="9165729"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2110814" y="1923678"/>
            <a:ext cx="1441001" cy="1441002"/>
            <a:chOff x="3720555" y="1275606"/>
            <a:chExt cx="1441001" cy="1441002"/>
          </a:xfrm>
        </p:grpSpPr>
        <p:sp>
          <p:nvSpPr>
            <p:cNvPr id="8" name="椭圆 7"/>
            <p:cNvSpPr/>
            <p:nvPr/>
          </p:nvSpPr>
          <p:spPr>
            <a:xfrm>
              <a:off x="3720555" y="1275606"/>
              <a:ext cx="1441001" cy="14410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 name="KSO_Shape"/>
            <p:cNvSpPr>
              <a:spLocks/>
            </p:cNvSpPr>
            <p:nvPr/>
          </p:nvSpPr>
          <p:spPr bwMode="auto">
            <a:xfrm>
              <a:off x="4152603" y="1585350"/>
              <a:ext cx="608597" cy="770376"/>
            </a:xfrm>
            <a:custGeom>
              <a:avLst/>
              <a:gdLst>
                <a:gd name="T0" fmla="*/ 508479 w 1679575"/>
                <a:gd name="T1" fmla="*/ 933537 h 2125662"/>
                <a:gd name="T2" fmla="*/ 645344 w 1679575"/>
                <a:gd name="T3" fmla="*/ 1004349 h 2125662"/>
                <a:gd name="T4" fmla="*/ 637947 w 1679575"/>
                <a:gd name="T5" fmla="*/ 1045870 h 2125662"/>
                <a:gd name="T6" fmla="*/ 629410 w 1679575"/>
                <a:gd name="T7" fmla="*/ 1095637 h 2125662"/>
                <a:gd name="T8" fmla="*/ 645913 w 1679575"/>
                <a:gd name="T9" fmla="*/ 1148533 h 2125662"/>
                <a:gd name="T10" fmla="*/ 923628 w 1679575"/>
                <a:gd name="T11" fmla="*/ 1679766 h 2125662"/>
                <a:gd name="T12" fmla="*/ 886068 w 1679575"/>
                <a:gd name="T13" fmla="*/ 1137442 h 2125662"/>
                <a:gd name="T14" fmla="*/ 896597 w 1679575"/>
                <a:gd name="T15" fmla="*/ 1083408 h 2125662"/>
                <a:gd name="T16" fmla="*/ 885214 w 1679575"/>
                <a:gd name="T17" fmla="*/ 1039044 h 2125662"/>
                <a:gd name="T18" fmla="*/ 917083 w 1679575"/>
                <a:gd name="T19" fmla="*/ 999799 h 2125662"/>
                <a:gd name="T20" fmla="*/ 1048543 w 1679575"/>
                <a:gd name="T21" fmla="*/ 927280 h 2125662"/>
                <a:gd name="T22" fmla="*/ 1168905 w 1679575"/>
                <a:gd name="T23" fmla="*/ 933822 h 2125662"/>
                <a:gd name="T24" fmla="*/ 1257397 w 1679575"/>
                <a:gd name="T25" fmla="*/ 1021128 h 2125662"/>
                <a:gd name="T26" fmla="*/ 1333655 w 1679575"/>
                <a:gd name="T27" fmla="*/ 1118957 h 2125662"/>
                <a:gd name="T28" fmla="*/ 1397392 w 1679575"/>
                <a:gd name="T29" fmla="*/ 1227592 h 2125662"/>
                <a:gd name="T30" fmla="*/ 1446903 w 1679575"/>
                <a:gd name="T31" fmla="*/ 1349025 h 2125662"/>
                <a:gd name="T32" fmla="*/ 1482186 w 1679575"/>
                <a:gd name="T33" fmla="*/ 1483540 h 2125662"/>
                <a:gd name="T34" fmla="*/ 1501820 w 1679575"/>
                <a:gd name="T35" fmla="*/ 1632274 h 2125662"/>
                <a:gd name="T36" fmla="*/ 1439790 w 1679575"/>
                <a:gd name="T37" fmla="*/ 1742331 h 2125662"/>
                <a:gd name="T38" fmla="*/ 1242601 w 1679575"/>
                <a:gd name="T39" fmla="*/ 1826794 h 2125662"/>
                <a:gd name="T40" fmla="*/ 1035738 w 1679575"/>
                <a:gd name="T41" fmla="*/ 1881112 h 2125662"/>
                <a:gd name="T42" fmla="*/ 822331 w 1679575"/>
                <a:gd name="T43" fmla="*/ 1904432 h 2125662"/>
                <a:gd name="T44" fmla="*/ 596403 w 1679575"/>
                <a:gd name="T45" fmla="*/ 1894194 h 2125662"/>
                <a:gd name="T46" fmla="*/ 373036 w 1679575"/>
                <a:gd name="T47" fmla="*/ 1847838 h 2125662"/>
                <a:gd name="T48" fmla="*/ 159344 w 1679575"/>
                <a:gd name="T49" fmla="*/ 1766788 h 2125662"/>
                <a:gd name="T50" fmla="*/ 0 w 1679575"/>
                <a:gd name="T51" fmla="*/ 1676354 h 2125662"/>
                <a:gd name="T52" fmla="*/ 15365 w 1679575"/>
                <a:gd name="T53" fmla="*/ 1518519 h 2125662"/>
                <a:gd name="T54" fmla="*/ 47234 w 1679575"/>
                <a:gd name="T55" fmla="*/ 1376611 h 2125662"/>
                <a:gd name="T56" fmla="*/ 94468 w 1679575"/>
                <a:gd name="T57" fmla="*/ 1249206 h 2125662"/>
                <a:gd name="T58" fmla="*/ 155930 w 1679575"/>
                <a:gd name="T59" fmla="*/ 1135735 h 2125662"/>
                <a:gd name="T60" fmla="*/ 230765 w 1679575"/>
                <a:gd name="T61" fmla="*/ 1035348 h 2125662"/>
                <a:gd name="T62" fmla="*/ 317835 w 1679575"/>
                <a:gd name="T63" fmla="*/ 946334 h 2125662"/>
                <a:gd name="T64" fmla="*/ 427669 w 1679575"/>
                <a:gd name="T65" fmla="*/ 860449 h 2125662"/>
                <a:gd name="T66" fmla="*/ 831848 w 1679575"/>
                <a:gd name="T67" fmla="*/ 5125 h 2125662"/>
                <a:gd name="T68" fmla="*/ 927152 w 1679575"/>
                <a:gd name="T69" fmla="*/ 31035 h 2125662"/>
                <a:gd name="T70" fmla="*/ 1013353 w 1679575"/>
                <a:gd name="T71" fmla="*/ 76590 h 2125662"/>
                <a:gd name="T72" fmla="*/ 1087035 w 1679575"/>
                <a:gd name="T73" fmla="*/ 138945 h 2125662"/>
                <a:gd name="T74" fmla="*/ 1145356 w 1679575"/>
                <a:gd name="T75" fmla="*/ 215250 h 2125662"/>
                <a:gd name="T76" fmla="*/ 1186607 w 1679575"/>
                <a:gd name="T77" fmla="*/ 303514 h 2125662"/>
                <a:gd name="T78" fmla="*/ 1207944 w 1679575"/>
                <a:gd name="T79" fmla="*/ 401174 h 2125662"/>
                <a:gd name="T80" fmla="*/ 1205383 w 1679575"/>
                <a:gd name="T81" fmla="*/ 513924 h 2125662"/>
                <a:gd name="T82" fmla="*/ 1172382 w 1679575"/>
                <a:gd name="T83" fmla="*/ 626673 h 2125662"/>
                <a:gd name="T84" fmla="*/ 1112924 w 1679575"/>
                <a:gd name="T85" fmla="*/ 725187 h 2125662"/>
                <a:gd name="T86" fmla="*/ 1030706 w 1679575"/>
                <a:gd name="T87" fmla="*/ 804625 h 2125662"/>
                <a:gd name="T88" fmla="*/ 915204 w 1679575"/>
                <a:gd name="T89" fmla="*/ 867264 h 2125662"/>
                <a:gd name="T90" fmla="*/ 837253 w 1679575"/>
                <a:gd name="T91" fmla="*/ 887764 h 2125662"/>
                <a:gd name="T92" fmla="*/ 753044 w 1679575"/>
                <a:gd name="T93" fmla="*/ 893458 h 2125662"/>
                <a:gd name="T94" fmla="*/ 658879 w 1679575"/>
                <a:gd name="T95" fmla="*/ 881215 h 2125662"/>
                <a:gd name="T96" fmla="*/ 572394 w 1679575"/>
                <a:gd name="T97" fmla="*/ 850180 h 2125662"/>
                <a:gd name="T98" fmla="*/ 494728 w 1679575"/>
                <a:gd name="T99" fmla="*/ 802917 h 2125662"/>
                <a:gd name="T100" fmla="*/ 424459 w 1679575"/>
                <a:gd name="T101" fmla="*/ 736576 h 2125662"/>
                <a:gd name="T102" fmla="*/ 366992 w 1679575"/>
                <a:gd name="T103" fmla="*/ 651159 h 2125662"/>
                <a:gd name="T104" fmla="*/ 330578 w 1679575"/>
                <a:gd name="T105" fmla="*/ 553500 h 2125662"/>
                <a:gd name="T106" fmla="*/ 317206 w 1679575"/>
                <a:gd name="T107" fmla="*/ 446729 h 2125662"/>
                <a:gd name="T108" fmla="*/ 328586 w 1679575"/>
                <a:gd name="T109" fmla="*/ 345653 h 2125662"/>
                <a:gd name="T110" fmla="*/ 361587 w 1679575"/>
                <a:gd name="T111" fmla="*/ 253403 h 2125662"/>
                <a:gd name="T112" fmla="*/ 412795 w 1679575"/>
                <a:gd name="T113" fmla="*/ 171118 h 2125662"/>
                <a:gd name="T114" fmla="*/ 479934 w 1679575"/>
                <a:gd name="T115" fmla="*/ 101931 h 2125662"/>
                <a:gd name="T116" fmla="*/ 560729 w 1679575"/>
                <a:gd name="T117" fmla="*/ 48972 h 2125662"/>
                <a:gd name="T118" fmla="*/ 652620 w 1679575"/>
                <a:gd name="T119" fmla="*/ 13952 h 2125662"/>
                <a:gd name="T120" fmla="*/ 752191 w 1679575"/>
                <a:gd name="T121" fmla="*/ 0 h 21256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679575" h="2125662">
                  <a:moveTo>
                    <a:pt x="481421" y="957262"/>
                  </a:moveTo>
                  <a:lnTo>
                    <a:pt x="484914" y="961070"/>
                  </a:lnTo>
                  <a:lnTo>
                    <a:pt x="490948" y="968686"/>
                  </a:lnTo>
                  <a:lnTo>
                    <a:pt x="497299" y="975667"/>
                  </a:lnTo>
                  <a:lnTo>
                    <a:pt x="510319" y="990264"/>
                  </a:lnTo>
                  <a:lnTo>
                    <a:pt x="523657" y="1003909"/>
                  </a:lnTo>
                  <a:lnTo>
                    <a:pt x="537947" y="1017237"/>
                  </a:lnTo>
                  <a:lnTo>
                    <a:pt x="552237" y="1029613"/>
                  </a:lnTo>
                  <a:lnTo>
                    <a:pt x="567480" y="1041671"/>
                  </a:lnTo>
                  <a:lnTo>
                    <a:pt x="583040" y="1053095"/>
                  </a:lnTo>
                  <a:lnTo>
                    <a:pt x="598601" y="1063884"/>
                  </a:lnTo>
                  <a:lnTo>
                    <a:pt x="615114" y="1074039"/>
                  </a:lnTo>
                  <a:lnTo>
                    <a:pt x="631627" y="1083558"/>
                  </a:lnTo>
                  <a:lnTo>
                    <a:pt x="649093" y="1092126"/>
                  </a:lnTo>
                  <a:lnTo>
                    <a:pt x="666241" y="1100377"/>
                  </a:lnTo>
                  <a:lnTo>
                    <a:pt x="684025" y="1107993"/>
                  </a:lnTo>
                  <a:lnTo>
                    <a:pt x="701808" y="1114657"/>
                  </a:lnTo>
                  <a:lnTo>
                    <a:pt x="720226" y="1120686"/>
                  </a:lnTo>
                  <a:lnTo>
                    <a:pt x="738645" y="1125763"/>
                  </a:lnTo>
                  <a:lnTo>
                    <a:pt x="734517" y="1130840"/>
                  </a:lnTo>
                  <a:lnTo>
                    <a:pt x="730706" y="1135283"/>
                  </a:lnTo>
                  <a:lnTo>
                    <a:pt x="727213" y="1140043"/>
                  </a:lnTo>
                  <a:lnTo>
                    <a:pt x="723402" y="1145437"/>
                  </a:lnTo>
                  <a:lnTo>
                    <a:pt x="720544" y="1150515"/>
                  </a:lnTo>
                  <a:lnTo>
                    <a:pt x="717368" y="1155909"/>
                  </a:lnTo>
                  <a:lnTo>
                    <a:pt x="714510" y="1161304"/>
                  </a:lnTo>
                  <a:lnTo>
                    <a:pt x="711970" y="1167016"/>
                  </a:lnTo>
                  <a:lnTo>
                    <a:pt x="710064" y="1172410"/>
                  </a:lnTo>
                  <a:lnTo>
                    <a:pt x="708159" y="1178439"/>
                  </a:lnTo>
                  <a:lnTo>
                    <a:pt x="706254" y="1184151"/>
                  </a:lnTo>
                  <a:lnTo>
                    <a:pt x="704983" y="1190498"/>
                  </a:lnTo>
                  <a:lnTo>
                    <a:pt x="704031" y="1196210"/>
                  </a:lnTo>
                  <a:lnTo>
                    <a:pt x="702761" y="1202556"/>
                  </a:lnTo>
                  <a:lnTo>
                    <a:pt x="702443" y="1208903"/>
                  </a:lnTo>
                  <a:lnTo>
                    <a:pt x="702125" y="1215249"/>
                  </a:lnTo>
                  <a:lnTo>
                    <a:pt x="702443" y="1222548"/>
                  </a:lnTo>
                  <a:lnTo>
                    <a:pt x="703078" y="1229529"/>
                  </a:lnTo>
                  <a:lnTo>
                    <a:pt x="704348" y="1236510"/>
                  </a:lnTo>
                  <a:lnTo>
                    <a:pt x="705619" y="1243174"/>
                  </a:lnTo>
                  <a:lnTo>
                    <a:pt x="707206" y="1249838"/>
                  </a:lnTo>
                  <a:lnTo>
                    <a:pt x="709112" y="1256819"/>
                  </a:lnTo>
                  <a:lnTo>
                    <a:pt x="711652" y="1263166"/>
                  </a:lnTo>
                  <a:lnTo>
                    <a:pt x="714193" y="1269512"/>
                  </a:lnTo>
                  <a:lnTo>
                    <a:pt x="717686" y="1275542"/>
                  </a:lnTo>
                  <a:lnTo>
                    <a:pt x="720861" y="1281571"/>
                  </a:lnTo>
                  <a:lnTo>
                    <a:pt x="724355" y="1287283"/>
                  </a:lnTo>
                  <a:lnTo>
                    <a:pt x="728483" y="1292995"/>
                  </a:lnTo>
                  <a:lnTo>
                    <a:pt x="732611" y="1298389"/>
                  </a:lnTo>
                  <a:lnTo>
                    <a:pt x="737057" y="1303784"/>
                  </a:lnTo>
                  <a:lnTo>
                    <a:pt x="742138" y="1308861"/>
                  </a:lnTo>
                  <a:lnTo>
                    <a:pt x="746901" y="1313304"/>
                  </a:lnTo>
                  <a:lnTo>
                    <a:pt x="672275" y="1874339"/>
                  </a:lnTo>
                  <a:lnTo>
                    <a:pt x="854237" y="2050773"/>
                  </a:lnTo>
                  <a:lnTo>
                    <a:pt x="1030800" y="1874339"/>
                  </a:lnTo>
                  <a:lnTo>
                    <a:pt x="956173" y="1313304"/>
                  </a:lnTo>
                  <a:lnTo>
                    <a:pt x="961572" y="1308544"/>
                  </a:lnTo>
                  <a:lnTo>
                    <a:pt x="966018" y="1303466"/>
                  </a:lnTo>
                  <a:lnTo>
                    <a:pt x="970781" y="1298072"/>
                  </a:lnTo>
                  <a:lnTo>
                    <a:pt x="974910" y="1292995"/>
                  </a:lnTo>
                  <a:lnTo>
                    <a:pt x="978720" y="1286965"/>
                  </a:lnTo>
                  <a:lnTo>
                    <a:pt x="982531" y="1281571"/>
                  </a:lnTo>
                  <a:lnTo>
                    <a:pt x="986024" y="1275224"/>
                  </a:lnTo>
                  <a:lnTo>
                    <a:pt x="988882" y="1269195"/>
                  </a:lnTo>
                  <a:lnTo>
                    <a:pt x="991423" y="1262849"/>
                  </a:lnTo>
                  <a:lnTo>
                    <a:pt x="994281" y="1256502"/>
                  </a:lnTo>
                  <a:lnTo>
                    <a:pt x="996186" y="1249838"/>
                  </a:lnTo>
                  <a:lnTo>
                    <a:pt x="997774" y="1243174"/>
                  </a:lnTo>
                  <a:lnTo>
                    <a:pt x="999044" y="1236510"/>
                  </a:lnTo>
                  <a:lnTo>
                    <a:pt x="999997" y="1229212"/>
                  </a:lnTo>
                  <a:lnTo>
                    <a:pt x="1000632" y="1222548"/>
                  </a:lnTo>
                  <a:lnTo>
                    <a:pt x="1000632" y="1215249"/>
                  </a:lnTo>
                  <a:lnTo>
                    <a:pt x="1000632" y="1208903"/>
                  </a:lnTo>
                  <a:lnTo>
                    <a:pt x="1000314" y="1203191"/>
                  </a:lnTo>
                  <a:lnTo>
                    <a:pt x="999679" y="1197479"/>
                  </a:lnTo>
                  <a:lnTo>
                    <a:pt x="998727" y="1191767"/>
                  </a:lnTo>
                  <a:lnTo>
                    <a:pt x="997456" y="1186055"/>
                  </a:lnTo>
                  <a:lnTo>
                    <a:pt x="996186" y="1180661"/>
                  </a:lnTo>
                  <a:lnTo>
                    <a:pt x="994598" y="1175266"/>
                  </a:lnTo>
                  <a:lnTo>
                    <a:pt x="992375" y="1169872"/>
                  </a:lnTo>
                  <a:lnTo>
                    <a:pt x="990152" y="1164794"/>
                  </a:lnTo>
                  <a:lnTo>
                    <a:pt x="987929" y="1159400"/>
                  </a:lnTo>
                  <a:lnTo>
                    <a:pt x="985389" y="1154640"/>
                  </a:lnTo>
                  <a:lnTo>
                    <a:pt x="982849" y="1149563"/>
                  </a:lnTo>
                  <a:lnTo>
                    <a:pt x="979355" y="1144803"/>
                  </a:lnTo>
                  <a:lnTo>
                    <a:pt x="976497" y="1139725"/>
                  </a:lnTo>
                  <a:lnTo>
                    <a:pt x="973004" y="1135283"/>
                  </a:lnTo>
                  <a:lnTo>
                    <a:pt x="969829" y="1130840"/>
                  </a:lnTo>
                  <a:lnTo>
                    <a:pt x="987612" y="1126398"/>
                  </a:lnTo>
                  <a:lnTo>
                    <a:pt x="1005713" y="1121320"/>
                  </a:lnTo>
                  <a:lnTo>
                    <a:pt x="1023496" y="1115609"/>
                  </a:lnTo>
                  <a:lnTo>
                    <a:pt x="1041280" y="1109262"/>
                  </a:lnTo>
                  <a:lnTo>
                    <a:pt x="1058428" y="1101963"/>
                  </a:lnTo>
                  <a:lnTo>
                    <a:pt x="1075576" y="1094665"/>
                  </a:lnTo>
                  <a:lnTo>
                    <a:pt x="1092089" y="1086097"/>
                  </a:lnTo>
                  <a:lnTo>
                    <a:pt x="1108602" y="1076895"/>
                  </a:lnTo>
                  <a:lnTo>
                    <a:pt x="1124480" y="1067375"/>
                  </a:lnTo>
                  <a:lnTo>
                    <a:pt x="1140041" y="1056903"/>
                  </a:lnTo>
                  <a:lnTo>
                    <a:pt x="1155601" y="1046114"/>
                  </a:lnTo>
                  <a:lnTo>
                    <a:pt x="1170209" y="1034690"/>
                  </a:lnTo>
                  <a:lnTo>
                    <a:pt x="1184817" y="1022632"/>
                  </a:lnTo>
                  <a:lnTo>
                    <a:pt x="1198472" y="1009938"/>
                  </a:lnTo>
                  <a:lnTo>
                    <a:pt x="1211809" y="996928"/>
                  </a:lnTo>
                  <a:lnTo>
                    <a:pt x="1225147" y="983283"/>
                  </a:lnTo>
                  <a:lnTo>
                    <a:pt x="1228640" y="979792"/>
                  </a:lnTo>
                  <a:lnTo>
                    <a:pt x="1232451" y="982966"/>
                  </a:lnTo>
                  <a:lnTo>
                    <a:pt x="1257220" y="1002005"/>
                  </a:lnTo>
                  <a:lnTo>
                    <a:pt x="1281037" y="1021680"/>
                  </a:lnTo>
                  <a:lnTo>
                    <a:pt x="1304537" y="1041989"/>
                  </a:lnTo>
                  <a:lnTo>
                    <a:pt x="1316604" y="1052143"/>
                  </a:lnTo>
                  <a:lnTo>
                    <a:pt x="1327719" y="1062615"/>
                  </a:lnTo>
                  <a:lnTo>
                    <a:pt x="1338833" y="1073404"/>
                  </a:lnTo>
                  <a:lnTo>
                    <a:pt x="1349948" y="1084193"/>
                  </a:lnTo>
                  <a:lnTo>
                    <a:pt x="1361062" y="1094982"/>
                  </a:lnTo>
                  <a:lnTo>
                    <a:pt x="1371860" y="1105771"/>
                  </a:lnTo>
                  <a:lnTo>
                    <a:pt x="1382339" y="1116561"/>
                  </a:lnTo>
                  <a:lnTo>
                    <a:pt x="1392818" y="1127984"/>
                  </a:lnTo>
                  <a:lnTo>
                    <a:pt x="1403298" y="1139408"/>
                  </a:lnTo>
                  <a:lnTo>
                    <a:pt x="1413460" y="1150832"/>
                  </a:lnTo>
                  <a:lnTo>
                    <a:pt x="1423304" y="1162573"/>
                  </a:lnTo>
                  <a:lnTo>
                    <a:pt x="1433149" y="1174314"/>
                  </a:lnTo>
                  <a:lnTo>
                    <a:pt x="1442675" y="1186373"/>
                  </a:lnTo>
                  <a:lnTo>
                    <a:pt x="1452202" y="1198748"/>
                  </a:lnTo>
                  <a:lnTo>
                    <a:pt x="1461411" y="1210807"/>
                  </a:lnTo>
                  <a:lnTo>
                    <a:pt x="1470621" y="1223183"/>
                  </a:lnTo>
                  <a:lnTo>
                    <a:pt x="1479830" y="1235876"/>
                  </a:lnTo>
                  <a:lnTo>
                    <a:pt x="1488404" y="1248569"/>
                  </a:lnTo>
                  <a:lnTo>
                    <a:pt x="1496978" y="1261262"/>
                  </a:lnTo>
                  <a:lnTo>
                    <a:pt x="1505552" y="1274272"/>
                  </a:lnTo>
                  <a:lnTo>
                    <a:pt x="1513809" y="1287600"/>
                  </a:lnTo>
                  <a:lnTo>
                    <a:pt x="1521748" y="1300611"/>
                  </a:lnTo>
                  <a:lnTo>
                    <a:pt x="1529687" y="1314573"/>
                  </a:lnTo>
                  <a:lnTo>
                    <a:pt x="1537308" y="1328218"/>
                  </a:lnTo>
                  <a:lnTo>
                    <a:pt x="1544930" y="1341863"/>
                  </a:lnTo>
                  <a:lnTo>
                    <a:pt x="1552234" y="1355826"/>
                  </a:lnTo>
                  <a:lnTo>
                    <a:pt x="1559537" y="1369788"/>
                  </a:lnTo>
                  <a:lnTo>
                    <a:pt x="1566206" y="1384385"/>
                  </a:lnTo>
                  <a:lnTo>
                    <a:pt x="1573193" y="1398982"/>
                  </a:lnTo>
                  <a:lnTo>
                    <a:pt x="1579544" y="1413579"/>
                  </a:lnTo>
                  <a:lnTo>
                    <a:pt x="1586213" y="1428176"/>
                  </a:lnTo>
                  <a:lnTo>
                    <a:pt x="1592246" y="1443725"/>
                  </a:lnTo>
                  <a:lnTo>
                    <a:pt x="1598280" y="1458640"/>
                  </a:lnTo>
                  <a:lnTo>
                    <a:pt x="1603996" y="1473871"/>
                  </a:lnTo>
                  <a:lnTo>
                    <a:pt x="1609712" y="1489738"/>
                  </a:lnTo>
                  <a:lnTo>
                    <a:pt x="1614793" y="1505287"/>
                  </a:lnTo>
                  <a:lnTo>
                    <a:pt x="1620191" y="1521153"/>
                  </a:lnTo>
                  <a:lnTo>
                    <a:pt x="1624955" y="1537337"/>
                  </a:lnTo>
                  <a:lnTo>
                    <a:pt x="1630036" y="1553521"/>
                  </a:lnTo>
                  <a:lnTo>
                    <a:pt x="1634482" y="1570339"/>
                  </a:lnTo>
                  <a:lnTo>
                    <a:pt x="1638610" y="1586840"/>
                  </a:lnTo>
                  <a:lnTo>
                    <a:pt x="1643056" y="1603976"/>
                  </a:lnTo>
                  <a:lnTo>
                    <a:pt x="1646867" y="1620794"/>
                  </a:lnTo>
                  <a:lnTo>
                    <a:pt x="1650677" y="1637930"/>
                  </a:lnTo>
                  <a:lnTo>
                    <a:pt x="1654170" y="1655383"/>
                  </a:lnTo>
                  <a:lnTo>
                    <a:pt x="1657664" y="1673153"/>
                  </a:lnTo>
                  <a:lnTo>
                    <a:pt x="1660522" y="1690923"/>
                  </a:lnTo>
                  <a:lnTo>
                    <a:pt x="1663697" y="1709011"/>
                  </a:lnTo>
                  <a:lnTo>
                    <a:pt x="1666238" y="1727099"/>
                  </a:lnTo>
                  <a:lnTo>
                    <a:pt x="1668461" y="1745821"/>
                  </a:lnTo>
                  <a:lnTo>
                    <a:pt x="1670684" y="1764226"/>
                  </a:lnTo>
                  <a:lnTo>
                    <a:pt x="1672589" y="1783266"/>
                  </a:lnTo>
                  <a:lnTo>
                    <a:pt x="1674177" y="1802305"/>
                  </a:lnTo>
                  <a:lnTo>
                    <a:pt x="1676082" y="1821345"/>
                  </a:lnTo>
                  <a:lnTo>
                    <a:pt x="1677352" y="1841019"/>
                  </a:lnTo>
                  <a:lnTo>
                    <a:pt x="1678305" y="1860694"/>
                  </a:lnTo>
                  <a:lnTo>
                    <a:pt x="1679258" y="1880368"/>
                  </a:lnTo>
                  <a:lnTo>
                    <a:pt x="1679575" y="1900677"/>
                  </a:lnTo>
                  <a:lnTo>
                    <a:pt x="1679575" y="1903850"/>
                  </a:lnTo>
                  <a:lnTo>
                    <a:pt x="1677035" y="1905437"/>
                  </a:lnTo>
                  <a:lnTo>
                    <a:pt x="1653853" y="1918765"/>
                  </a:lnTo>
                  <a:lnTo>
                    <a:pt x="1630353" y="1931775"/>
                  </a:lnTo>
                  <a:lnTo>
                    <a:pt x="1606854" y="1944151"/>
                  </a:lnTo>
                  <a:lnTo>
                    <a:pt x="1583037" y="1956209"/>
                  </a:lnTo>
                  <a:lnTo>
                    <a:pt x="1558902" y="1967950"/>
                  </a:lnTo>
                  <a:lnTo>
                    <a:pt x="1534768" y="1979374"/>
                  </a:lnTo>
                  <a:lnTo>
                    <a:pt x="1510316" y="1990163"/>
                  </a:lnTo>
                  <a:lnTo>
                    <a:pt x="1485864" y="2000635"/>
                  </a:lnTo>
                  <a:lnTo>
                    <a:pt x="1461411" y="2010790"/>
                  </a:lnTo>
                  <a:lnTo>
                    <a:pt x="1436642" y="2020627"/>
                  </a:lnTo>
                  <a:lnTo>
                    <a:pt x="1411872" y="2029512"/>
                  </a:lnTo>
                  <a:lnTo>
                    <a:pt x="1386785" y="2038397"/>
                  </a:lnTo>
                  <a:lnTo>
                    <a:pt x="1361380" y="2046965"/>
                  </a:lnTo>
                  <a:lnTo>
                    <a:pt x="1335975" y="2054581"/>
                  </a:lnTo>
                  <a:lnTo>
                    <a:pt x="1310570" y="2062514"/>
                  </a:lnTo>
                  <a:lnTo>
                    <a:pt x="1285166" y="2069495"/>
                  </a:lnTo>
                  <a:lnTo>
                    <a:pt x="1259443" y="2076159"/>
                  </a:lnTo>
                  <a:lnTo>
                    <a:pt x="1233403" y="2082506"/>
                  </a:lnTo>
                  <a:lnTo>
                    <a:pt x="1207681" y="2088535"/>
                  </a:lnTo>
                  <a:lnTo>
                    <a:pt x="1181959" y="2093929"/>
                  </a:lnTo>
                  <a:lnTo>
                    <a:pt x="1155919" y="2099007"/>
                  </a:lnTo>
                  <a:lnTo>
                    <a:pt x="1129561" y="2103767"/>
                  </a:lnTo>
                  <a:lnTo>
                    <a:pt x="1103204" y="2107892"/>
                  </a:lnTo>
                  <a:lnTo>
                    <a:pt x="1077164" y="2111382"/>
                  </a:lnTo>
                  <a:lnTo>
                    <a:pt x="1050806" y="2114873"/>
                  </a:lnTo>
                  <a:lnTo>
                    <a:pt x="1024131" y="2117729"/>
                  </a:lnTo>
                  <a:lnTo>
                    <a:pt x="997774" y="2119950"/>
                  </a:lnTo>
                  <a:lnTo>
                    <a:pt x="971099" y="2121854"/>
                  </a:lnTo>
                  <a:lnTo>
                    <a:pt x="944424" y="2123441"/>
                  </a:lnTo>
                  <a:lnTo>
                    <a:pt x="917749" y="2125028"/>
                  </a:lnTo>
                  <a:lnTo>
                    <a:pt x="891074" y="2125662"/>
                  </a:lnTo>
                  <a:lnTo>
                    <a:pt x="864399" y="2125662"/>
                  </a:lnTo>
                  <a:lnTo>
                    <a:pt x="835818" y="2125662"/>
                  </a:lnTo>
                  <a:lnTo>
                    <a:pt x="807238" y="2124710"/>
                  </a:lnTo>
                  <a:lnTo>
                    <a:pt x="778657" y="2123124"/>
                  </a:lnTo>
                  <a:lnTo>
                    <a:pt x="750395" y="2121537"/>
                  </a:lnTo>
                  <a:lnTo>
                    <a:pt x="722132" y="2119316"/>
                  </a:lnTo>
                  <a:lnTo>
                    <a:pt x="693869" y="2116777"/>
                  </a:lnTo>
                  <a:lnTo>
                    <a:pt x="665606" y="2113604"/>
                  </a:lnTo>
                  <a:lnTo>
                    <a:pt x="637661" y="2109478"/>
                  </a:lnTo>
                  <a:lnTo>
                    <a:pt x="609398" y="2105353"/>
                  </a:lnTo>
                  <a:lnTo>
                    <a:pt x="581453" y="2100593"/>
                  </a:lnTo>
                  <a:lnTo>
                    <a:pt x="553825" y="2095199"/>
                  </a:lnTo>
                  <a:lnTo>
                    <a:pt x="525880" y="2089487"/>
                  </a:lnTo>
                  <a:lnTo>
                    <a:pt x="498252" y="2083458"/>
                  </a:lnTo>
                  <a:lnTo>
                    <a:pt x="470624" y="2076476"/>
                  </a:lnTo>
                  <a:lnTo>
                    <a:pt x="443314" y="2069495"/>
                  </a:lnTo>
                  <a:lnTo>
                    <a:pt x="416321" y="2061879"/>
                  </a:lnTo>
                  <a:lnTo>
                    <a:pt x="389011" y="2053629"/>
                  </a:lnTo>
                  <a:lnTo>
                    <a:pt x="362019" y="2045378"/>
                  </a:lnTo>
                  <a:lnTo>
                    <a:pt x="335343" y="2036176"/>
                  </a:lnTo>
                  <a:lnTo>
                    <a:pt x="308668" y="2026656"/>
                  </a:lnTo>
                  <a:lnTo>
                    <a:pt x="282311" y="2016502"/>
                  </a:lnTo>
                  <a:lnTo>
                    <a:pt x="255953" y="2006030"/>
                  </a:lnTo>
                  <a:lnTo>
                    <a:pt x="229913" y="1994923"/>
                  </a:lnTo>
                  <a:lnTo>
                    <a:pt x="203556" y="1983499"/>
                  </a:lnTo>
                  <a:lnTo>
                    <a:pt x="177833" y="1971441"/>
                  </a:lnTo>
                  <a:lnTo>
                    <a:pt x="152429" y="1959065"/>
                  </a:lnTo>
                  <a:lnTo>
                    <a:pt x="127024" y="1946372"/>
                  </a:lnTo>
                  <a:lnTo>
                    <a:pt x="101619" y="1933044"/>
                  </a:lnTo>
                  <a:lnTo>
                    <a:pt x="76532" y="1919399"/>
                  </a:lnTo>
                  <a:lnTo>
                    <a:pt x="51762" y="1905437"/>
                  </a:lnTo>
                  <a:lnTo>
                    <a:pt x="27310" y="1890523"/>
                  </a:lnTo>
                  <a:lnTo>
                    <a:pt x="2858" y="1875291"/>
                  </a:lnTo>
                  <a:lnTo>
                    <a:pt x="0" y="1888301"/>
                  </a:lnTo>
                  <a:lnTo>
                    <a:pt x="0" y="1870531"/>
                  </a:lnTo>
                  <a:lnTo>
                    <a:pt x="952" y="1850222"/>
                  </a:lnTo>
                  <a:lnTo>
                    <a:pt x="2223" y="1829913"/>
                  </a:lnTo>
                  <a:lnTo>
                    <a:pt x="3493" y="1809604"/>
                  </a:lnTo>
                  <a:lnTo>
                    <a:pt x="5398" y="1790247"/>
                  </a:lnTo>
                  <a:lnTo>
                    <a:pt x="6986" y="1770573"/>
                  </a:lnTo>
                  <a:lnTo>
                    <a:pt x="9209" y="1750898"/>
                  </a:lnTo>
                  <a:lnTo>
                    <a:pt x="11749" y="1732176"/>
                  </a:lnTo>
                  <a:lnTo>
                    <a:pt x="14290" y="1713136"/>
                  </a:lnTo>
                  <a:lnTo>
                    <a:pt x="17148" y="1694414"/>
                  </a:lnTo>
                  <a:lnTo>
                    <a:pt x="20006" y="1676009"/>
                  </a:lnTo>
                  <a:lnTo>
                    <a:pt x="23499" y="1657604"/>
                  </a:lnTo>
                  <a:lnTo>
                    <a:pt x="26992" y="1639834"/>
                  </a:lnTo>
                  <a:lnTo>
                    <a:pt x="30486" y="1621746"/>
                  </a:lnTo>
                  <a:lnTo>
                    <a:pt x="34931" y="1604293"/>
                  </a:lnTo>
                  <a:lnTo>
                    <a:pt x="38742" y="1586840"/>
                  </a:lnTo>
                  <a:lnTo>
                    <a:pt x="43188" y="1569704"/>
                  </a:lnTo>
                  <a:lnTo>
                    <a:pt x="47951" y="1552569"/>
                  </a:lnTo>
                  <a:lnTo>
                    <a:pt x="52715" y="1536068"/>
                  </a:lnTo>
                  <a:lnTo>
                    <a:pt x="57796" y="1519249"/>
                  </a:lnTo>
                  <a:lnTo>
                    <a:pt x="62877" y="1503066"/>
                  </a:lnTo>
                  <a:lnTo>
                    <a:pt x="68593" y="1486564"/>
                  </a:lnTo>
                  <a:lnTo>
                    <a:pt x="73991" y="1470698"/>
                  </a:lnTo>
                  <a:lnTo>
                    <a:pt x="80025" y="1455149"/>
                  </a:lnTo>
                  <a:lnTo>
                    <a:pt x="86059" y="1439283"/>
                  </a:lnTo>
                  <a:lnTo>
                    <a:pt x="92410" y="1424051"/>
                  </a:lnTo>
                  <a:lnTo>
                    <a:pt x="98761" y="1409137"/>
                  </a:lnTo>
                  <a:lnTo>
                    <a:pt x="105430" y="1393905"/>
                  </a:lnTo>
                  <a:lnTo>
                    <a:pt x="112098" y="1378990"/>
                  </a:lnTo>
                  <a:lnTo>
                    <a:pt x="119402" y="1364393"/>
                  </a:lnTo>
                  <a:lnTo>
                    <a:pt x="126706" y="1350114"/>
                  </a:lnTo>
                  <a:lnTo>
                    <a:pt x="134010" y="1335834"/>
                  </a:lnTo>
                  <a:lnTo>
                    <a:pt x="141632" y="1321871"/>
                  </a:lnTo>
                  <a:lnTo>
                    <a:pt x="149571" y="1307909"/>
                  </a:lnTo>
                  <a:lnTo>
                    <a:pt x="157510" y="1294264"/>
                  </a:lnTo>
                  <a:lnTo>
                    <a:pt x="165766" y="1280936"/>
                  </a:lnTo>
                  <a:lnTo>
                    <a:pt x="174023" y="1267291"/>
                  </a:lnTo>
                  <a:lnTo>
                    <a:pt x="182597" y="1253963"/>
                  </a:lnTo>
                  <a:lnTo>
                    <a:pt x="191171" y="1241270"/>
                  </a:lnTo>
                  <a:lnTo>
                    <a:pt x="200380" y="1228260"/>
                  </a:lnTo>
                  <a:lnTo>
                    <a:pt x="209589" y="1215884"/>
                  </a:lnTo>
                  <a:lnTo>
                    <a:pt x="218799" y="1203191"/>
                  </a:lnTo>
                  <a:lnTo>
                    <a:pt x="228008" y="1191133"/>
                  </a:lnTo>
                  <a:lnTo>
                    <a:pt x="237852" y="1178757"/>
                  </a:lnTo>
                  <a:lnTo>
                    <a:pt x="247697" y="1167016"/>
                  </a:lnTo>
                  <a:lnTo>
                    <a:pt x="257541" y="1155275"/>
                  </a:lnTo>
                  <a:lnTo>
                    <a:pt x="267703" y="1143533"/>
                  </a:lnTo>
                  <a:lnTo>
                    <a:pt x="278182" y="1132110"/>
                  </a:lnTo>
                  <a:lnTo>
                    <a:pt x="288662" y="1120686"/>
                  </a:lnTo>
                  <a:lnTo>
                    <a:pt x="298824" y="1109579"/>
                  </a:lnTo>
                  <a:lnTo>
                    <a:pt x="309938" y="1098473"/>
                  </a:lnTo>
                  <a:lnTo>
                    <a:pt x="320735" y="1087684"/>
                  </a:lnTo>
                  <a:lnTo>
                    <a:pt x="331850" y="1076895"/>
                  </a:lnTo>
                  <a:lnTo>
                    <a:pt x="343282" y="1066423"/>
                  </a:lnTo>
                  <a:lnTo>
                    <a:pt x="354715" y="1055951"/>
                  </a:lnTo>
                  <a:lnTo>
                    <a:pt x="366147" y="1045797"/>
                  </a:lnTo>
                  <a:lnTo>
                    <a:pt x="377897" y="1035642"/>
                  </a:lnTo>
                  <a:lnTo>
                    <a:pt x="389964" y="1025805"/>
                  </a:lnTo>
                  <a:lnTo>
                    <a:pt x="401714" y="1015968"/>
                  </a:lnTo>
                  <a:lnTo>
                    <a:pt x="414099" y="1006448"/>
                  </a:lnTo>
                  <a:lnTo>
                    <a:pt x="426801" y="996928"/>
                  </a:lnTo>
                  <a:lnTo>
                    <a:pt x="439186" y="987408"/>
                  </a:lnTo>
                  <a:lnTo>
                    <a:pt x="451571" y="977888"/>
                  </a:lnTo>
                  <a:lnTo>
                    <a:pt x="477293" y="960118"/>
                  </a:lnTo>
                  <a:lnTo>
                    <a:pt x="481421" y="957262"/>
                  </a:lnTo>
                  <a:close/>
                  <a:moveTo>
                    <a:pt x="839471" y="0"/>
                  </a:moveTo>
                  <a:lnTo>
                    <a:pt x="852171" y="0"/>
                  </a:lnTo>
                  <a:lnTo>
                    <a:pt x="865506" y="0"/>
                  </a:lnTo>
                  <a:lnTo>
                    <a:pt x="878206" y="636"/>
                  </a:lnTo>
                  <a:lnTo>
                    <a:pt x="890906" y="1271"/>
                  </a:lnTo>
                  <a:lnTo>
                    <a:pt x="903288" y="2542"/>
                  </a:lnTo>
                  <a:lnTo>
                    <a:pt x="915988" y="3813"/>
                  </a:lnTo>
                  <a:lnTo>
                    <a:pt x="928371" y="5719"/>
                  </a:lnTo>
                  <a:lnTo>
                    <a:pt x="940436" y="7943"/>
                  </a:lnTo>
                  <a:lnTo>
                    <a:pt x="952818" y="10167"/>
                  </a:lnTo>
                  <a:lnTo>
                    <a:pt x="964883" y="12708"/>
                  </a:lnTo>
                  <a:lnTo>
                    <a:pt x="976631" y="15568"/>
                  </a:lnTo>
                  <a:lnTo>
                    <a:pt x="988696" y="19062"/>
                  </a:lnTo>
                  <a:lnTo>
                    <a:pt x="1000443" y="22239"/>
                  </a:lnTo>
                  <a:lnTo>
                    <a:pt x="1011873" y="26052"/>
                  </a:lnTo>
                  <a:lnTo>
                    <a:pt x="1023621" y="30182"/>
                  </a:lnTo>
                  <a:lnTo>
                    <a:pt x="1034733" y="34630"/>
                  </a:lnTo>
                  <a:lnTo>
                    <a:pt x="1046163" y="39395"/>
                  </a:lnTo>
                  <a:lnTo>
                    <a:pt x="1057276" y="44161"/>
                  </a:lnTo>
                  <a:lnTo>
                    <a:pt x="1068388" y="48926"/>
                  </a:lnTo>
                  <a:lnTo>
                    <a:pt x="1079183" y="54645"/>
                  </a:lnTo>
                  <a:lnTo>
                    <a:pt x="1089661" y="60046"/>
                  </a:lnTo>
                  <a:lnTo>
                    <a:pt x="1100456" y="66082"/>
                  </a:lnTo>
                  <a:lnTo>
                    <a:pt x="1110616" y="72119"/>
                  </a:lnTo>
                  <a:lnTo>
                    <a:pt x="1120776" y="78790"/>
                  </a:lnTo>
                  <a:lnTo>
                    <a:pt x="1130936" y="85462"/>
                  </a:lnTo>
                  <a:lnTo>
                    <a:pt x="1140461" y="92134"/>
                  </a:lnTo>
                  <a:lnTo>
                    <a:pt x="1150303" y="99123"/>
                  </a:lnTo>
                  <a:lnTo>
                    <a:pt x="1159828" y="106430"/>
                  </a:lnTo>
                  <a:lnTo>
                    <a:pt x="1169353" y="114055"/>
                  </a:lnTo>
                  <a:lnTo>
                    <a:pt x="1178561" y="121680"/>
                  </a:lnTo>
                  <a:lnTo>
                    <a:pt x="1187133" y="129623"/>
                  </a:lnTo>
                  <a:lnTo>
                    <a:pt x="1196023" y="137883"/>
                  </a:lnTo>
                  <a:lnTo>
                    <a:pt x="1204596" y="146143"/>
                  </a:lnTo>
                  <a:lnTo>
                    <a:pt x="1213168" y="155039"/>
                  </a:lnTo>
                  <a:lnTo>
                    <a:pt x="1221106" y="163299"/>
                  </a:lnTo>
                  <a:lnTo>
                    <a:pt x="1229043" y="172513"/>
                  </a:lnTo>
                  <a:lnTo>
                    <a:pt x="1236981" y="181726"/>
                  </a:lnTo>
                  <a:lnTo>
                    <a:pt x="1244283" y="190939"/>
                  </a:lnTo>
                  <a:lnTo>
                    <a:pt x="1251586" y="200153"/>
                  </a:lnTo>
                  <a:lnTo>
                    <a:pt x="1258888" y="210001"/>
                  </a:lnTo>
                  <a:lnTo>
                    <a:pt x="1265556" y="219850"/>
                  </a:lnTo>
                  <a:lnTo>
                    <a:pt x="1272223" y="230017"/>
                  </a:lnTo>
                  <a:lnTo>
                    <a:pt x="1278256" y="240183"/>
                  </a:lnTo>
                  <a:lnTo>
                    <a:pt x="1284606" y="250667"/>
                  </a:lnTo>
                  <a:lnTo>
                    <a:pt x="1290321" y="261151"/>
                  </a:lnTo>
                  <a:lnTo>
                    <a:pt x="1296353" y="271953"/>
                  </a:lnTo>
                  <a:lnTo>
                    <a:pt x="1301433" y="282755"/>
                  </a:lnTo>
                  <a:lnTo>
                    <a:pt x="1306831" y="293239"/>
                  </a:lnTo>
                  <a:lnTo>
                    <a:pt x="1311593" y="304359"/>
                  </a:lnTo>
                  <a:lnTo>
                    <a:pt x="1316356" y="315796"/>
                  </a:lnTo>
                  <a:lnTo>
                    <a:pt x="1320483" y="327234"/>
                  </a:lnTo>
                  <a:lnTo>
                    <a:pt x="1324293" y="338671"/>
                  </a:lnTo>
                  <a:lnTo>
                    <a:pt x="1328421" y="350426"/>
                  </a:lnTo>
                  <a:lnTo>
                    <a:pt x="1331913" y="362181"/>
                  </a:lnTo>
                  <a:lnTo>
                    <a:pt x="1335088" y="373936"/>
                  </a:lnTo>
                  <a:lnTo>
                    <a:pt x="1337946" y="386009"/>
                  </a:lnTo>
                  <a:lnTo>
                    <a:pt x="1340803" y="398081"/>
                  </a:lnTo>
                  <a:lnTo>
                    <a:pt x="1343026" y="410472"/>
                  </a:lnTo>
                  <a:lnTo>
                    <a:pt x="1344931" y="422862"/>
                  </a:lnTo>
                  <a:lnTo>
                    <a:pt x="1346518" y="435252"/>
                  </a:lnTo>
                  <a:lnTo>
                    <a:pt x="1348106" y="447643"/>
                  </a:lnTo>
                  <a:lnTo>
                    <a:pt x="1349058" y="460033"/>
                  </a:lnTo>
                  <a:lnTo>
                    <a:pt x="1350011" y="472741"/>
                  </a:lnTo>
                  <a:lnTo>
                    <a:pt x="1350646" y="485449"/>
                  </a:lnTo>
                  <a:lnTo>
                    <a:pt x="1350963" y="498475"/>
                  </a:lnTo>
                  <a:lnTo>
                    <a:pt x="1350646" y="513407"/>
                  </a:lnTo>
                  <a:lnTo>
                    <a:pt x="1349693" y="528975"/>
                  </a:lnTo>
                  <a:lnTo>
                    <a:pt x="1348423" y="543907"/>
                  </a:lnTo>
                  <a:lnTo>
                    <a:pt x="1347153" y="558521"/>
                  </a:lnTo>
                  <a:lnTo>
                    <a:pt x="1345248" y="573453"/>
                  </a:lnTo>
                  <a:lnTo>
                    <a:pt x="1342708" y="588067"/>
                  </a:lnTo>
                  <a:lnTo>
                    <a:pt x="1339851" y="602682"/>
                  </a:lnTo>
                  <a:lnTo>
                    <a:pt x="1336358" y="616660"/>
                  </a:lnTo>
                  <a:lnTo>
                    <a:pt x="1332866" y="631275"/>
                  </a:lnTo>
                  <a:lnTo>
                    <a:pt x="1328738" y="645254"/>
                  </a:lnTo>
                  <a:lnTo>
                    <a:pt x="1324293" y="658915"/>
                  </a:lnTo>
                  <a:lnTo>
                    <a:pt x="1319531" y="672576"/>
                  </a:lnTo>
                  <a:lnTo>
                    <a:pt x="1314133" y="685920"/>
                  </a:lnTo>
                  <a:lnTo>
                    <a:pt x="1308418" y="699263"/>
                  </a:lnTo>
                  <a:lnTo>
                    <a:pt x="1302386" y="712607"/>
                  </a:lnTo>
                  <a:lnTo>
                    <a:pt x="1296353" y="725315"/>
                  </a:lnTo>
                  <a:lnTo>
                    <a:pt x="1289368" y="738023"/>
                  </a:lnTo>
                  <a:lnTo>
                    <a:pt x="1282383" y="750413"/>
                  </a:lnTo>
                  <a:lnTo>
                    <a:pt x="1275081" y="762486"/>
                  </a:lnTo>
                  <a:lnTo>
                    <a:pt x="1267143" y="774559"/>
                  </a:lnTo>
                  <a:lnTo>
                    <a:pt x="1259206" y="786313"/>
                  </a:lnTo>
                  <a:lnTo>
                    <a:pt x="1250633" y="797751"/>
                  </a:lnTo>
                  <a:lnTo>
                    <a:pt x="1242061" y="809188"/>
                  </a:lnTo>
                  <a:lnTo>
                    <a:pt x="1232853" y="819990"/>
                  </a:lnTo>
                  <a:lnTo>
                    <a:pt x="1223963" y="830792"/>
                  </a:lnTo>
                  <a:lnTo>
                    <a:pt x="1214121" y="841276"/>
                  </a:lnTo>
                  <a:lnTo>
                    <a:pt x="1204278" y="851442"/>
                  </a:lnTo>
                  <a:lnTo>
                    <a:pt x="1193801" y="860974"/>
                  </a:lnTo>
                  <a:lnTo>
                    <a:pt x="1183323" y="870822"/>
                  </a:lnTo>
                  <a:lnTo>
                    <a:pt x="1172528" y="880036"/>
                  </a:lnTo>
                  <a:lnTo>
                    <a:pt x="1161733" y="889249"/>
                  </a:lnTo>
                  <a:lnTo>
                    <a:pt x="1150303" y="897827"/>
                  </a:lnTo>
                  <a:lnTo>
                    <a:pt x="1134746" y="909264"/>
                  </a:lnTo>
                  <a:lnTo>
                    <a:pt x="1118236" y="920066"/>
                  </a:lnTo>
                  <a:lnTo>
                    <a:pt x="1101408" y="929915"/>
                  </a:lnTo>
                  <a:lnTo>
                    <a:pt x="1084581" y="939446"/>
                  </a:lnTo>
                  <a:lnTo>
                    <a:pt x="1066801" y="948342"/>
                  </a:lnTo>
                  <a:lnTo>
                    <a:pt x="1048703" y="956602"/>
                  </a:lnTo>
                  <a:lnTo>
                    <a:pt x="1040131" y="960414"/>
                  </a:lnTo>
                  <a:lnTo>
                    <a:pt x="1030606" y="963909"/>
                  </a:lnTo>
                  <a:lnTo>
                    <a:pt x="1021398" y="967722"/>
                  </a:lnTo>
                  <a:lnTo>
                    <a:pt x="1011873" y="970899"/>
                  </a:lnTo>
                  <a:lnTo>
                    <a:pt x="1002348" y="973758"/>
                  </a:lnTo>
                  <a:lnTo>
                    <a:pt x="993141" y="976617"/>
                  </a:lnTo>
                  <a:lnTo>
                    <a:pt x="983616" y="979794"/>
                  </a:lnTo>
                  <a:lnTo>
                    <a:pt x="973773" y="982018"/>
                  </a:lnTo>
                  <a:lnTo>
                    <a:pt x="963931" y="984560"/>
                  </a:lnTo>
                  <a:lnTo>
                    <a:pt x="954088" y="986466"/>
                  </a:lnTo>
                  <a:lnTo>
                    <a:pt x="944246" y="988372"/>
                  </a:lnTo>
                  <a:lnTo>
                    <a:pt x="934403" y="990596"/>
                  </a:lnTo>
                  <a:lnTo>
                    <a:pt x="924561" y="991867"/>
                  </a:lnTo>
                  <a:lnTo>
                    <a:pt x="914401" y="993455"/>
                  </a:lnTo>
                  <a:lnTo>
                    <a:pt x="904241" y="994409"/>
                  </a:lnTo>
                  <a:lnTo>
                    <a:pt x="893763" y="995362"/>
                  </a:lnTo>
                  <a:lnTo>
                    <a:pt x="883603" y="995997"/>
                  </a:lnTo>
                  <a:lnTo>
                    <a:pt x="873126" y="996632"/>
                  </a:lnTo>
                  <a:lnTo>
                    <a:pt x="862648" y="996950"/>
                  </a:lnTo>
                  <a:lnTo>
                    <a:pt x="852171" y="996950"/>
                  </a:lnTo>
                  <a:lnTo>
                    <a:pt x="840423" y="996950"/>
                  </a:lnTo>
                  <a:lnTo>
                    <a:pt x="828358" y="996315"/>
                  </a:lnTo>
                  <a:lnTo>
                    <a:pt x="816293" y="995679"/>
                  </a:lnTo>
                  <a:lnTo>
                    <a:pt x="804546" y="994726"/>
                  </a:lnTo>
                  <a:lnTo>
                    <a:pt x="792798" y="993455"/>
                  </a:lnTo>
                  <a:lnTo>
                    <a:pt x="781368" y="992185"/>
                  </a:lnTo>
                  <a:lnTo>
                    <a:pt x="769621" y="990278"/>
                  </a:lnTo>
                  <a:lnTo>
                    <a:pt x="758191" y="988054"/>
                  </a:lnTo>
                  <a:lnTo>
                    <a:pt x="746761" y="985831"/>
                  </a:lnTo>
                  <a:lnTo>
                    <a:pt x="735331" y="983289"/>
                  </a:lnTo>
                  <a:lnTo>
                    <a:pt x="724218" y="980430"/>
                  </a:lnTo>
                  <a:lnTo>
                    <a:pt x="713106" y="977253"/>
                  </a:lnTo>
                  <a:lnTo>
                    <a:pt x="702311" y="973758"/>
                  </a:lnTo>
                  <a:lnTo>
                    <a:pt x="691198" y="970263"/>
                  </a:lnTo>
                  <a:lnTo>
                    <a:pt x="680721" y="966768"/>
                  </a:lnTo>
                  <a:lnTo>
                    <a:pt x="670243" y="962321"/>
                  </a:lnTo>
                  <a:lnTo>
                    <a:pt x="659448" y="958190"/>
                  </a:lnTo>
                  <a:lnTo>
                    <a:pt x="648971" y="953425"/>
                  </a:lnTo>
                  <a:lnTo>
                    <a:pt x="638811" y="948659"/>
                  </a:lnTo>
                  <a:lnTo>
                    <a:pt x="628651" y="943894"/>
                  </a:lnTo>
                  <a:lnTo>
                    <a:pt x="618491" y="938493"/>
                  </a:lnTo>
                  <a:lnTo>
                    <a:pt x="608648" y="933410"/>
                  </a:lnTo>
                  <a:lnTo>
                    <a:pt x="599123" y="927373"/>
                  </a:lnTo>
                  <a:lnTo>
                    <a:pt x="589281" y="921655"/>
                  </a:lnTo>
                  <a:lnTo>
                    <a:pt x="579756" y="915618"/>
                  </a:lnTo>
                  <a:lnTo>
                    <a:pt x="570548" y="909264"/>
                  </a:lnTo>
                  <a:lnTo>
                    <a:pt x="561023" y="902910"/>
                  </a:lnTo>
                  <a:lnTo>
                    <a:pt x="552133" y="895921"/>
                  </a:lnTo>
                  <a:lnTo>
                    <a:pt x="543561" y="889249"/>
                  </a:lnTo>
                  <a:lnTo>
                    <a:pt x="534671" y="881942"/>
                  </a:lnTo>
                  <a:lnTo>
                    <a:pt x="526098" y="874952"/>
                  </a:lnTo>
                  <a:lnTo>
                    <a:pt x="517526" y="867328"/>
                  </a:lnTo>
                  <a:lnTo>
                    <a:pt x="508318" y="858750"/>
                  </a:lnTo>
                  <a:lnTo>
                    <a:pt x="499428" y="849854"/>
                  </a:lnTo>
                  <a:lnTo>
                    <a:pt x="490538" y="840958"/>
                  </a:lnTo>
                  <a:lnTo>
                    <a:pt x="481648" y="831427"/>
                  </a:lnTo>
                  <a:lnTo>
                    <a:pt x="473711" y="821896"/>
                  </a:lnTo>
                  <a:lnTo>
                    <a:pt x="465456" y="812047"/>
                  </a:lnTo>
                  <a:lnTo>
                    <a:pt x="457518" y="801881"/>
                  </a:lnTo>
                  <a:lnTo>
                    <a:pt x="449898" y="791714"/>
                  </a:lnTo>
                  <a:lnTo>
                    <a:pt x="442596" y="781548"/>
                  </a:lnTo>
                  <a:lnTo>
                    <a:pt x="435293" y="770746"/>
                  </a:lnTo>
                  <a:lnTo>
                    <a:pt x="428626" y="759944"/>
                  </a:lnTo>
                  <a:lnTo>
                    <a:pt x="421958" y="749142"/>
                  </a:lnTo>
                  <a:lnTo>
                    <a:pt x="415608" y="738023"/>
                  </a:lnTo>
                  <a:lnTo>
                    <a:pt x="409576" y="726585"/>
                  </a:lnTo>
                  <a:lnTo>
                    <a:pt x="403861" y="715148"/>
                  </a:lnTo>
                  <a:lnTo>
                    <a:pt x="398463" y="703393"/>
                  </a:lnTo>
                  <a:lnTo>
                    <a:pt x="393383" y="691638"/>
                  </a:lnTo>
                  <a:lnTo>
                    <a:pt x="388303" y="679566"/>
                  </a:lnTo>
                  <a:lnTo>
                    <a:pt x="383858" y="667493"/>
                  </a:lnTo>
                  <a:lnTo>
                    <a:pt x="379731" y="655420"/>
                  </a:lnTo>
                  <a:lnTo>
                    <a:pt x="375603" y="643030"/>
                  </a:lnTo>
                  <a:lnTo>
                    <a:pt x="372111" y="630322"/>
                  </a:lnTo>
                  <a:lnTo>
                    <a:pt x="368936" y="617614"/>
                  </a:lnTo>
                  <a:lnTo>
                    <a:pt x="365443" y="604588"/>
                  </a:lnTo>
                  <a:lnTo>
                    <a:pt x="362903" y="591880"/>
                  </a:lnTo>
                  <a:lnTo>
                    <a:pt x="360681" y="578854"/>
                  </a:lnTo>
                  <a:lnTo>
                    <a:pt x="358776" y="565828"/>
                  </a:lnTo>
                  <a:lnTo>
                    <a:pt x="357188" y="552485"/>
                  </a:lnTo>
                  <a:lnTo>
                    <a:pt x="355601" y="539141"/>
                  </a:lnTo>
                  <a:lnTo>
                    <a:pt x="354648" y="525480"/>
                  </a:lnTo>
                  <a:lnTo>
                    <a:pt x="354331" y="511819"/>
                  </a:lnTo>
                  <a:lnTo>
                    <a:pt x="354013" y="498475"/>
                  </a:lnTo>
                  <a:lnTo>
                    <a:pt x="354331" y="485449"/>
                  </a:lnTo>
                  <a:lnTo>
                    <a:pt x="354648" y="472741"/>
                  </a:lnTo>
                  <a:lnTo>
                    <a:pt x="355601" y="460033"/>
                  </a:lnTo>
                  <a:lnTo>
                    <a:pt x="356871" y="447643"/>
                  </a:lnTo>
                  <a:lnTo>
                    <a:pt x="358141" y="434935"/>
                  </a:lnTo>
                  <a:lnTo>
                    <a:pt x="360046" y="422544"/>
                  </a:lnTo>
                  <a:lnTo>
                    <a:pt x="361951" y="410472"/>
                  </a:lnTo>
                  <a:lnTo>
                    <a:pt x="364173" y="397763"/>
                  </a:lnTo>
                  <a:lnTo>
                    <a:pt x="366713" y="385691"/>
                  </a:lnTo>
                  <a:lnTo>
                    <a:pt x="369888" y="373936"/>
                  </a:lnTo>
                  <a:lnTo>
                    <a:pt x="373063" y="361863"/>
                  </a:lnTo>
                  <a:lnTo>
                    <a:pt x="376556" y="350108"/>
                  </a:lnTo>
                  <a:lnTo>
                    <a:pt x="380683" y="338671"/>
                  </a:lnTo>
                  <a:lnTo>
                    <a:pt x="384493" y="326916"/>
                  </a:lnTo>
                  <a:lnTo>
                    <a:pt x="388621" y="315796"/>
                  </a:lnTo>
                  <a:lnTo>
                    <a:pt x="393383" y="304359"/>
                  </a:lnTo>
                  <a:lnTo>
                    <a:pt x="398146" y="293239"/>
                  </a:lnTo>
                  <a:lnTo>
                    <a:pt x="403543" y="282755"/>
                  </a:lnTo>
                  <a:lnTo>
                    <a:pt x="408623" y="271636"/>
                  </a:lnTo>
                  <a:lnTo>
                    <a:pt x="414656" y="261151"/>
                  </a:lnTo>
                  <a:lnTo>
                    <a:pt x="420371" y="250667"/>
                  </a:lnTo>
                  <a:lnTo>
                    <a:pt x="426721" y="240183"/>
                  </a:lnTo>
                  <a:lnTo>
                    <a:pt x="432753" y="230017"/>
                  </a:lnTo>
                  <a:lnTo>
                    <a:pt x="439421" y="219850"/>
                  </a:lnTo>
                  <a:lnTo>
                    <a:pt x="446088" y="210001"/>
                  </a:lnTo>
                  <a:lnTo>
                    <a:pt x="453391" y="200153"/>
                  </a:lnTo>
                  <a:lnTo>
                    <a:pt x="460693" y="190939"/>
                  </a:lnTo>
                  <a:lnTo>
                    <a:pt x="467996" y="181408"/>
                  </a:lnTo>
                  <a:lnTo>
                    <a:pt x="475933" y="172195"/>
                  </a:lnTo>
                  <a:lnTo>
                    <a:pt x="483871" y="163299"/>
                  </a:lnTo>
                  <a:lnTo>
                    <a:pt x="491808" y="154403"/>
                  </a:lnTo>
                  <a:lnTo>
                    <a:pt x="500381" y="146143"/>
                  </a:lnTo>
                  <a:lnTo>
                    <a:pt x="508953" y="137565"/>
                  </a:lnTo>
                  <a:lnTo>
                    <a:pt x="517526" y="129305"/>
                  </a:lnTo>
                  <a:lnTo>
                    <a:pt x="526416" y="121680"/>
                  </a:lnTo>
                  <a:lnTo>
                    <a:pt x="535623" y="113738"/>
                  </a:lnTo>
                  <a:lnTo>
                    <a:pt x="545148" y="106113"/>
                  </a:lnTo>
                  <a:lnTo>
                    <a:pt x="554673" y="99123"/>
                  </a:lnTo>
                  <a:lnTo>
                    <a:pt x="564516" y="92134"/>
                  </a:lnTo>
                  <a:lnTo>
                    <a:pt x="574041" y="85462"/>
                  </a:lnTo>
                  <a:lnTo>
                    <a:pt x="584201" y="78473"/>
                  </a:lnTo>
                  <a:lnTo>
                    <a:pt x="594361" y="72119"/>
                  </a:lnTo>
                  <a:lnTo>
                    <a:pt x="604838" y="66082"/>
                  </a:lnTo>
                  <a:lnTo>
                    <a:pt x="615316" y="60046"/>
                  </a:lnTo>
                  <a:lnTo>
                    <a:pt x="625793" y="54645"/>
                  </a:lnTo>
                  <a:lnTo>
                    <a:pt x="636906" y="48926"/>
                  </a:lnTo>
                  <a:lnTo>
                    <a:pt x="647701" y="44161"/>
                  </a:lnTo>
                  <a:lnTo>
                    <a:pt x="658813" y="39395"/>
                  </a:lnTo>
                  <a:lnTo>
                    <a:pt x="670243" y="34630"/>
                  </a:lnTo>
                  <a:lnTo>
                    <a:pt x="681356" y="30182"/>
                  </a:lnTo>
                  <a:lnTo>
                    <a:pt x="693103" y="26052"/>
                  </a:lnTo>
                  <a:lnTo>
                    <a:pt x="704533" y="22239"/>
                  </a:lnTo>
                  <a:lnTo>
                    <a:pt x="716281" y="19062"/>
                  </a:lnTo>
                  <a:lnTo>
                    <a:pt x="728346" y="15568"/>
                  </a:lnTo>
                  <a:lnTo>
                    <a:pt x="740093" y="12708"/>
                  </a:lnTo>
                  <a:lnTo>
                    <a:pt x="752158" y="10167"/>
                  </a:lnTo>
                  <a:lnTo>
                    <a:pt x="764541" y="7625"/>
                  </a:lnTo>
                  <a:lnTo>
                    <a:pt x="776606" y="5719"/>
                  </a:lnTo>
                  <a:lnTo>
                    <a:pt x="788988" y="3813"/>
                  </a:lnTo>
                  <a:lnTo>
                    <a:pt x="801688" y="2542"/>
                  </a:lnTo>
                  <a:lnTo>
                    <a:pt x="814071" y="1271"/>
                  </a:lnTo>
                  <a:lnTo>
                    <a:pt x="826771" y="636"/>
                  </a:lnTo>
                  <a:lnTo>
                    <a:pt x="839471" y="0"/>
                  </a:lnTo>
                  <a:close/>
                </a:path>
              </a:pathLst>
            </a:custGeom>
            <a:solidFill>
              <a:srgbClr val="007DC5"/>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微软雅黑" pitchFamily="34" charset="-122"/>
                <a:ea typeface="微软雅黑" pitchFamily="34" charset="-122"/>
              </a:endParaRPr>
            </a:p>
          </p:txBody>
        </p:sp>
      </p:grpSp>
      <p:sp>
        <p:nvSpPr>
          <p:cNvPr id="10" name="矩形 9"/>
          <p:cNvSpPr/>
          <p:nvPr/>
        </p:nvSpPr>
        <p:spPr>
          <a:xfrm flipH="1">
            <a:off x="3695831" y="2087005"/>
            <a:ext cx="2954655" cy="700769"/>
          </a:xfrm>
          <a:prstGeom prst="rect">
            <a:avLst/>
          </a:prstGeom>
          <a:ln>
            <a:noFill/>
          </a:ln>
        </p:spPr>
        <p:txBody>
          <a:bodyPr wrap="none">
            <a:spAutoFit/>
          </a:bodyPr>
          <a:lstStyle/>
          <a:p>
            <a:pPr fontAlgn="base">
              <a:lnSpc>
                <a:spcPct val="120000"/>
              </a:lnSpc>
            </a:pPr>
            <a:r>
              <a:rPr lang="zh-CN" altLang="en-US" sz="3600" b="1" dirty="0" smtClean="0">
                <a:solidFill>
                  <a:schemeClr val="bg1"/>
                </a:solidFill>
                <a:latin typeface="微软雅黑" pitchFamily="34" charset="-122"/>
                <a:ea typeface="微软雅黑" pitchFamily="34" charset="-122"/>
                <a:sym typeface="Arial" pitchFamily="34" charset="0"/>
              </a:rPr>
              <a:t>明年工作计划</a:t>
            </a:r>
            <a:endParaRPr lang="zh-CN" altLang="en-US" sz="3600" b="1" dirty="0">
              <a:solidFill>
                <a:schemeClr val="bg1"/>
              </a:solidFill>
              <a:latin typeface="微软雅黑" pitchFamily="34" charset="-122"/>
              <a:ea typeface="微软雅黑" pitchFamily="34" charset="-122"/>
              <a:sym typeface="Arial" pitchFamily="34" charset="0"/>
            </a:endParaRPr>
          </a:p>
        </p:txBody>
      </p:sp>
      <p:cxnSp>
        <p:nvCxnSpPr>
          <p:cNvPr id="12" name="直接连接符 11"/>
          <p:cNvCxnSpPr/>
          <p:nvPr/>
        </p:nvCxnSpPr>
        <p:spPr>
          <a:xfrm>
            <a:off x="3775285" y="2787774"/>
            <a:ext cx="2800866" cy="0"/>
          </a:xfrm>
          <a:prstGeom prst="line">
            <a:avLst/>
          </a:prstGeom>
          <a:ln w="9525">
            <a:solidFill>
              <a:schemeClr val="bg1"/>
            </a:solidFill>
            <a:prstDash val="sysDot"/>
          </a:ln>
          <a:effectLst/>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a:off x="3695831" y="2866647"/>
            <a:ext cx="3036409" cy="281167"/>
          </a:xfrm>
          <a:prstGeom prst="rect">
            <a:avLst/>
          </a:prstGeom>
        </p:spPr>
        <p:txBody>
          <a:bodyPr wrap="none">
            <a:spAutoFit/>
          </a:bodyPr>
          <a:lstStyle/>
          <a:p>
            <a:pPr fontAlgn="base">
              <a:lnSpc>
                <a:spcPct val="120000"/>
              </a:lnSpc>
            </a:pPr>
            <a:r>
              <a:rPr lang="en-US" altLang="zh-CN" sz="1100" dirty="0">
                <a:solidFill>
                  <a:schemeClr val="bg1"/>
                </a:solidFill>
              </a:rPr>
              <a:t>Blue business work summary report PPT template</a:t>
            </a:r>
            <a:endParaRPr lang="zh-CN" altLang="en-US" sz="1100" dirty="0">
              <a:solidFill>
                <a:schemeClr val="bg1"/>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1016462045"/>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par>
                                <p:cTn id="8" presetID="53" presetClass="entr" presetSubtype="528" fill="hold" nodeType="withEffect">
                                  <p:stCondLst>
                                    <p:cond delay="2000"/>
                                  </p:stCondLst>
                                  <p:childTnLst>
                                    <p:set>
                                      <p:cBhvr>
                                        <p:cTn id="9" dur="1" fill="hold">
                                          <p:stCondLst>
                                            <p:cond delay="0"/>
                                          </p:stCondLst>
                                        </p:cTn>
                                        <p:tgtEl>
                                          <p:spTgt spid="7"/>
                                        </p:tgtEl>
                                        <p:attrNameLst>
                                          <p:attrName>style.visibility</p:attrName>
                                        </p:attrNameLst>
                                      </p:cBhvr>
                                      <p:to>
                                        <p:strVal val="visible"/>
                                      </p:to>
                                    </p:set>
                                    <p:anim calcmode="lin" valueType="num">
                                      <p:cBhvr>
                                        <p:cTn id="10" dur="1000" fill="hold"/>
                                        <p:tgtEl>
                                          <p:spTgt spid="7"/>
                                        </p:tgtEl>
                                        <p:attrNameLst>
                                          <p:attrName>ppt_w</p:attrName>
                                        </p:attrNameLst>
                                      </p:cBhvr>
                                      <p:tavLst>
                                        <p:tav tm="0">
                                          <p:val>
                                            <p:fltVal val="0"/>
                                          </p:val>
                                        </p:tav>
                                        <p:tav tm="100000">
                                          <p:val>
                                            <p:strVal val="#ppt_w"/>
                                          </p:val>
                                        </p:tav>
                                      </p:tavLst>
                                    </p:anim>
                                    <p:anim calcmode="lin" valueType="num">
                                      <p:cBhvr>
                                        <p:cTn id="11" dur="1000" fill="hold"/>
                                        <p:tgtEl>
                                          <p:spTgt spid="7"/>
                                        </p:tgtEl>
                                        <p:attrNameLst>
                                          <p:attrName>ppt_h</p:attrName>
                                        </p:attrNameLst>
                                      </p:cBhvr>
                                      <p:tavLst>
                                        <p:tav tm="0">
                                          <p:val>
                                            <p:fltVal val="0"/>
                                          </p:val>
                                        </p:tav>
                                        <p:tav tm="100000">
                                          <p:val>
                                            <p:strVal val="#ppt_h"/>
                                          </p:val>
                                        </p:tav>
                                      </p:tavLst>
                                    </p:anim>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fltVal val="0.5"/>
                                          </p:val>
                                        </p:tav>
                                        <p:tav tm="100000">
                                          <p:val>
                                            <p:strVal val="#ppt_x"/>
                                          </p:val>
                                        </p:tav>
                                      </p:tavLst>
                                    </p:anim>
                                    <p:anim calcmode="lin" valueType="num">
                                      <p:cBhvr>
                                        <p:cTn id="14" dur="1000" fill="hold"/>
                                        <p:tgtEl>
                                          <p:spTgt spid="7"/>
                                        </p:tgtEl>
                                        <p:attrNameLst>
                                          <p:attrName>ppt_y</p:attrName>
                                        </p:attrNameLst>
                                      </p:cBhvr>
                                      <p:tavLst>
                                        <p:tav tm="0">
                                          <p:val>
                                            <p:fltVal val="0.5"/>
                                          </p:val>
                                        </p:tav>
                                        <p:tav tm="100000">
                                          <p:val>
                                            <p:strVal val="#ppt_y"/>
                                          </p:val>
                                        </p:tav>
                                      </p:tavLst>
                                    </p:anim>
                                  </p:childTnLst>
                                </p:cTn>
                              </p:par>
                            </p:childTnLst>
                          </p:cTn>
                        </p:par>
                        <p:par>
                          <p:cTn id="15" fill="hold">
                            <p:stCondLst>
                              <p:cond delay="3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xEl>
                                              <p:pRg st="0" end="0"/>
                                            </p:txEl>
                                          </p:spTgt>
                                        </p:tgtEl>
                                        <p:attrNameLst>
                                          <p:attrName>style.visibility</p:attrName>
                                        </p:attrNameLst>
                                      </p:cBhvr>
                                      <p:to>
                                        <p:strVal val="visible"/>
                                      </p:to>
                                    </p:set>
                                    <p:anim calcmode="lin" valueType="num">
                                      <p:cBhvr>
                                        <p:cTn id="18" dur="1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0">
                                            <p:txEl>
                                              <p:pRg st="0" end="0"/>
                                            </p:txEl>
                                          </p:spTgt>
                                        </p:tgtEl>
                                      </p:cBhvr>
                                    </p:animEffect>
                                  </p:childTnLst>
                                </p:cTn>
                              </p:par>
                            </p:childTnLst>
                          </p:cTn>
                        </p:par>
                        <p:par>
                          <p:cTn id="23" fill="hold">
                            <p:stCondLst>
                              <p:cond delay="45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5000"/>
                            </p:stCondLst>
                            <p:childTnLst>
                              <p:par>
                                <p:cTn id="30" presetID="53" presetClass="entr" presetSubtype="16" fill="hold" nodeType="after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 calcmode="lin" valueType="num">
                                      <p:cBhvr>
                                        <p:cTn id="32"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3"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4" dur="1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Group 11"/>
          <p:cNvGrpSpPr/>
          <p:nvPr/>
        </p:nvGrpSpPr>
        <p:grpSpPr>
          <a:xfrm>
            <a:off x="579529" y="4597855"/>
            <a:ext cx="1834142" cy="106247"/>
            <a:chOff x="727682" y="3535814"/>
            <a:chExt cx="2445523" cy="141663"/>
          </a:xfrm>
        </p:grpSpPr>
        <p:sp>
          <p:nvSpPr>
            <p:cNvPr id="58" name="Rectangle 12"/>
            <p:cNvSpPr/>
            <p:nvPr/>
          </p:nvSpPr>
          <p:spPr>
            <a:xfrm>
              <a:off x="727682" y="3535814"/>
              <a:ext cx="611381" cy="14166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9" name="Rectangle 13"/>
            <p:cNvSpPr/>
            <p:nvPr/>
          </p:nvSpPr>
          <p:spPr>
            <a:xfrm>
              <a:off x="1339063" y="3535814"/>
              <a:ext cx="611381" cy="14166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1" name="Rectangle 14"/>
            <p:cNvSpPr/>
            <p:nvPr/>
          </p:nvSpPr>
          <p:spPr>
            <a:xfrm>
              <a:off x="1950444" y="3535814"/>
              <a:ext cx="611381" cy="14166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8" name="Rectangle 15"/>
            <p:cNvSpPr/>
            <p:nvPr/>
          </p:nvSpPr>
          <p:spPr>
            <a:xfrm>
              <a:off x="2561824" y="3535814"/>
              <a:ext cx="611381" cy="14166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69" name="Group 16"/>
          <p:cNvGrpSpPr/>
          <p:nvPr/>
        </p:nvGrpSpPr>
        <p:grpSpPr>
          <a:xfrm>
            <a:off x="2648696" y="4597855"/>
            <a:ext cx="1834142" cy="106247"/>
            <a:chOff x="727682" y="3535814"/>
            <a:chExt cx="2445523" cy="141663"/>
          </a:xfrm>
        </p:grpSpPr>
        <p:sp>
          <p:nvSpPr>
            <p:cNvPr id="70" name="Rectangle 17"/>
            <p:cNvSpPr/>
            <p:nvPr/>
          </p:nvSpPr>
          <p:spPr>
            <a:xfrm>
              <a:off x="727682" y="3535814"/>
              <a:ext cx="611381" cy="14166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1" name="Rectangle 18"/>
            <p:cNvSpPr/>
            <p:nvPr/>
          </p:nvSpPr>
          <p:spPr>
            <a:xfrm>
              <a:off x="1339063" y="3535814"/>
              <a:ext cx="611381" cy="14166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4" name="Rectangle 19"/>
            <p:cNvSpPr/>
            <p:nvPr/>
          </p:nvSpPr>
          <p:spPr>
            <a:xfrm>
              <a:off x="1950444" y="3535814"/>
              <a:ext cx="611381" cy="14166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5" name="Rectangle 20"/>
            <p:cNvSpPr/>
            <p:nvPr/>
          </p:nvSpPr>
          <p:spPr>
            <a:xfrm>
              <a:off x="2561824" y="3535814"/>
              <a:ext cx="611381" cy="14166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76" name="Group 21"/>
          <p:cNvGrpSpPr/>
          <p:nvPr/>
        </p:nvGrpSpPr>
        <p:grpSpPr>
          <a:xfrm>
            <a:off x="4717864" y="4597855"/>
            <a:ext cx="1834142" cy="106247"/>
            <a:chOff x="727682" y="3535814"/>
            <a:chExt cx="2445523" cy="141663"/>
          </a:xfrm>
        </p:grpSpPr>
        <p:sp>
          <p:nvSpPr>
            <p:cNvPr id="77" name="Rectangle 22"/>
            <p:cNvSpPr/>
            <p:nvPr/>
          </p:nvSpPr>
          <p:spPr>
            <a:xfrm>
              <a:off x="727682" y="3535814"/>
              <a:ext cx="611381" cy="14166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8" name="Rectangle 23"/>
            <p:cNvSpPr/>
            <p:nvPr/>
          </p:nvSpPr>
          <p:spPr>
            <a:xfrm>
              <a:off x="1339063" y="3535814"/>
              <a:ext cx="611381" cy="14166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9" name="Rectangle 24"/>
            <p:cNvSpPr/>
            <p:nvPr/>
          </p:nvSpPr>
          <p:spPr>
            <a:xfrm>
              <a:off x="1950444" y="3535814"/>
              <a:ext cx="611381" cy="14166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0" name="Rectangle 25"/>
            <p:cNvSpPr/>
            <p:nvPr/>
          </p:nvSpPr>
          <p:spPr>
            <a:xfrm>
              <a:off x="2561824" y="3535814"/>
              <a:ext cx="611381" cy="14166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81" name="Group 26"/>
          <p:cNvGrpSpPr/>
          <p:nvPr/>
        </p:nvGrpSpPr>
        <p:grpSpPr>
          <a:xfrm>
            <a:off x="6787031" y="4597855"/>
            <a:ext cx="1834142" cy="106247"/>
            <a:chOff x="727682" y="3535814"/>
            <a:chExt cx="2445523" cy="141663"/>
          </a:xfrm>
        </p:grpSpPr>
        <p:sp>
          <p:nvSpPr>
            <p:cNvPr id="82" name="Rectangle 27"/>
            <p:cNvSpPr/>
            <p:nvPr/>
          </p:nvSpPr>
          <p:spPr>
            <a:xfrm>
              <a:off x="727682" y="3535814"/>
              <a:ext cx="611381" cy="14166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3" name="Rectangle 28"/>
            <p:cNvSpPr/>
            <p:nvPr/>
          </p:nvSpPr>
          <p:spPr>
            <a:xfrm>
              <a:off x="1339063" y="3535814"/>
              <a:ext cx="611381" cy="14166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4" name="Rectangle 29"/>
            <p:cNvSpPr/>
            <p:nvPr/>
          </p:nvSpPr>
          <p:spPr>
            <a:xfrm>
              <a:off x="1950444" y="3535814"/>
              <a:ext cx="611381" cy="14166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5" name="Rectangle 30"/>
            <p:cNvSpPr/>
            <p:nvPr/>
          </p:nvSpPr>
          <p:spPr>
            <a:xfrm>
              <a:off x="2561824" y="3535814"/>
              <a:ext cx="611381" cy="141663"/>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86" name="Rectangle 35"/>
          <p:cNvSpPr/>
          <p:nvPr/>
        </p:nvSpPr>
        <p:spPr>
          <a:xfrm>
            <a:off x="627194" y="3904588"/>
            <a:ext cx="1728788" cy="587469"/>
          </a:xfrm>
          <a:prstGeom prst="rect">
            <a:avLst/>
          </a:prstGeom>
        </p:spPr>
        <p:txBody>
          <a:bodyPr wrap="square">
            <a:spAutoFit/>
          </a:bodyPr>
          <a:lstStyle/>
          <a:p>
            <a:pPr algn="ctr" defTabSz="604670">
              <a:lnSpc>
                <a:spcPct val="130000"/>
              </a:lnSpc>
              <a:defRPr/>
            </a:pPr>
            <a:r>
              <a:rPr lang="zh-CN" altLang="en-US" sz="825" kern="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87" name="Group 2"/>
          <p:cNvGrpSpPr/>
          <p:nvPr/>
        </p:nvGrpSpPr>
        <p:grpSpPr>
          <a:xfrm>
            <a:off x="726699" y="3376227"/>
            <a:ext cx="1307306" cy="506892"/>
            <a:chOff x="938423" y="4096816"/>
            <a:chExt cx="1743075" cy="675855"/>
          </a:xfrm>
        </p:grpSpPr>
        <p:sp>
          <p:nvSpPr>
            <p:cNvPr id="88" name="TextBox 87"/>
            <p:cNvSpPr txBox="1"/>
            <p:nvPr/>
          </p:nvSpPr>
          <p:spPr>
            <a:xfrm>
              <a:off x="1056234" y="4096816"/>
              <a:ext cx="1477328" cy="369332"/>
            </a:xfrm>
            <a:prstGeom prst="rect">
              <a:avLst/>
            </a:prstGeom>
            <a:noFill/>
          </p:spPr>
          <p:txBody>
            <a:bodyPr wrap="none" rtlCol="0">
              <a:spAutoFit/>
            </a:bodyPr>
            <a:lstStyle/>
            <a:p>
              <a:pPr algn="ctr"/>
              <a:r>
                <a:rPr lang="zh-CN" altLang="en-US" sz="1200" dirty="0">
                  <a:latin typeface="微软雅黑" pitchFamily="34" charset="-122"/>
                  <a:ea typeface="微软雅黑" pitchFamily="34" charset="-122"/>
                </a:rPr>
                <a:t>添加需要标题</a:t>
              </a:r>
            </a:p>
          </p:txBody>
        </p:sp>
        <p:sp>
          <p:nvSpPr>
            <p:cNvPr id="89" name="TextBox 88"/>
            <p:cNvSpPr txBox="1"/>
            <p:nvPr/>
          </p:nvSpPr>
          <p:spPr>
            <a:xfrm>
              <a:off x="938423" y="4372562"/>
              <a:ext cx="1743075" cy="400109"/>
            </a:xfrm>
            <a:prstGeom prst="rect">
              <a:avLst/>
            </a:prstGeom>
            <a:noFill/>
          </p:spPr>
          <p:txBody>
            <a:bodyPr wrap="square" rtlCol="0" anchor="ctr">
              <a:spAutoFit/>
            </a:bodyPr>
            <a:lstStyle/>
            <a:p>
              <a:pPr algn="ctr">
                <a:lnSpc>
                  <a:spcPct val="150000"/>
                </a:lnSpc>
              </a:pPr>
              <a:r>
                <a:rPr lang="zh-CN" altLang="en-US"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（添加补充内容）</a:t>
              </a:r>
              <a:endParaRPr lang="en-US" altLang="zh-CN"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0" name="Rectangle 46"/>
          <p:cNvSpPr/>
          <p:nvPr/>
        </p:nvSpPr>
        <p:spPr>
          <a:xfrm>
            <a:off x="2710508" y="3904588"/>
            <a:ext cx="1728788" cy="587469"/>
          </a:xfrm>
          <a:prstGeom prst="rect">
            <a:avLst/>
          </a:prstGeom>
        </p:spPr>
        <p:txBody>
          <a:bodyPr wrap="square">
            <a:spAutoFit/>
          </a:bodyPr>
          <a:lstStyle/>
          <a:p>
            <a:pPr algn="ctr" defTabSz="604670">
              <a:lnSpc>
                <a:spcPct val="130000"/>
              </a:lnSpc>
              <a:defRPr/>
            </a:pPr>
            <a:r>
              <a:rPr lang="zh-CN" altLang="en-US" sz="825" kern="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91" name="Group 4"/>
          <p:cNvGrpSpPr/>
          <p:nvPr/>
        </p:nvGrpSpPr>
        <p:grpSpPr>
          <a:xfrm>
            <a:off x="2918868" y="3376227"/>
            <a:ext cx="1307306" cy="506892"/>
            <a:chOff x="3861315" y="4096816"/>
            <a:chExt cx="1743075" cy="675855"/>
          </a:xfrm>
        </p:grpSpPr>
        <p:sp>
          <p:nvSpPr>
            <p:cNvPr id="92" name="TextBox 91"/>
            <p:cNvSpPr txBox="1"/>
            <p:nvPr/>
          </p:nvSpPr>
          <p:spPr>
            <a:xfrm>
              <a:off x="3997267" y="4096816"/>
              <a:ext cx="1477328" cy="369332"/>
            </a:xfrm>
            <a:prstGeom prst="rect">
              <a:avLst/>
            </a:prstGeom>
            <a:noFill/>
          </p:spPr>
          <p:txBody>
            <a:bodyPr wrap="none" rtlCol="0">
              <a:spAutoFit/>
            </a:bodyPr>
            <a:lstStyle/>
            <a:p>
              <a:pPr algn="ctr"/>
              <a:r>
                <a:rPr lang="zh-CN" altLang="en-US" sz="1200" dirty="0">
                  <a:latin typeface="微软雅黑" pitchFamily="34" charset="-122"/>
                  <a:ea typeface="微软雅黑" pitchFamily="34" charset="-122"/>
                </a:rPr>
                <a:t>添加需要标题</a:t>
              </a:r>
            </a:p>
          </p:txBody>
        </p:sp>
        <p:sp>
          <p:nvSpPr>
            <p:cNvPr id="93" name="TextBox 92"/>
            <p:cNvSpPr txBox="1"/>
            <p:nvPr/>
          </p:nvSpPr>
          <p:spPr>
            <a:xfrm>
              <a:off x="3861315" y="4372562"/>
              <a:ext cx="1743075" cy="400109"/>
            </a:xfrm>
            <a:prstGeom prst="rect">
              <a:avLst/>
            </a:prstGeom>
            <a:noFill/>
          </p:spPr>
          <p:txBody>
            <a:bodyPr wrap="square" rtlCol="0" anchor="ctr">
              <a:spAutoFit/>
            </a:bodyPr>
            <a:lstStyle/>
            <a:p>
              <a:pPr algn="ctr">
                <a:lnSpc>
                  <a:spcPct val="150000"/>
                </a:lnSpc>
              </a:pPr>
              <a:r>
                <a:rPr lang="zh-CN" altLang="en-US"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（添加补充内容）</a:t>
              </a:r>
              <a:endParaRPr lang="en-US" altLang="zh-CN"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4" name="Rectangle 50"/>
          <p:cNvSpPr/>
          <p:nvPr/>
        </p:nvSpPr>
        <p:spPr>
          <a:xfrm>
            <a:off x="4771434" y="3904588"/>
            <a:ext cx="1728788" cy="587469"/>
          </a:xfrm>
          <a:prstGeom prst="rect">
            <a:avLst/>
          </a:prstGeom>
        </p:spPr>
        <p:txBody>
          <a:bodyPr wrap="square">
            <a:spAutoFit/>
          </a:bodyPr>
          <a:lstStyle/>
          <a:p>
            <a:pPr algn="ctr" defTabSz="604670">
              <a:lnSpc>
                <a:spcPct val="130000"/>
              </a:lnSpc>
              <a:defRPr/>
            </a:pPr>
            <a:r>
              <a:rPr lang="zh-CN" altLang="en-US" sz="825" kern="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95" name="Group 6"/>
          <p:cNvGrpSpPr/>
          <p:nvPr/>
        </p:nvGrpSpPr>
        <p:grpSpPr>
          <a:xfrm>
            <a:off x="4979794" y="3376227"/>
            <a:ext cx="1307306" cy="506892"/>
            <a:chOff x="6609216" y="4096816"/>
            <a:chExt cx="1743075" cy="675855"/>
          </a:xfrm>
        </p:grpSpPr>
        <p:sp>
          <p:nvSpPr>
            <p:cNvPr id="96" name="TextBox 95"/>
            <p:cNvSpPr txBox="1"/>
            <p:nvPr/>
          </p:nvSpPr>
          <p:spPr>
            <a:xfrm>
              <a:off x="6745168" y="4096816"/>
              <a:ext cx="1477328" cy="369332"/>
            </a:xfrm>
            <a:prstGeom prst="rect">
              <a:avLst/>
            </a:prstGeom>
            <a:noFill/>
          </p:spPr>
          <p:txBody>
            <a:bodyPr wrap="none" rtlCol="0">
              <a:spAutoFit/>
            </a:bodyPr>
            <a:lstStyle/>
            <a:p>
              <a:pPr algn="ctr"/>
              <a:r>
                <a:rPr lang="zh-CN" altLang="en-US" sz="1200" dirty="0">
                  <a:latin typeface="微软雅黑" pitchFamily="34" charset="-122"/>
                  <a:ea typeface="微软雅黑" pitchFamily="34" charset="-122"/>
                </a:rPr>
                <a:t>添加需要标题</a:t>
              </a:r>
            </a:p>
          </p:txBody>
        </p:sp>
        <p:sp>
          <p:nvSpPr>
            <p:cNvPr id="97" name="TextBox 96"/>
            <p:cNvSpPr txBox="1"/>
            <p:nvPr/>
          </p:nvSpPr>
          <p:spPr>
            <a:xfrm>
              <a:off x="6609216" y="4372562"/>
              <a:ext cx="1743075" cy="400109"/>
            </a:xfrm>
            <a:prstGeom prst="rect">
              <a:avLst/>
            </a:prstGeom>
            <a:noFill/>
          </p:spPr>
          <p:txBody>
            <a:bodyPr wrap="square" rtlCol="0" anchor="ctr">
              <a:spAutoFit/>
            </a:bodyPr>
            <a:lstStyle/>
            <a:p>
              <a:pPr algn="ctr">
                <a:lnSpc>
                  <a:spcPct val="150000"/>
                </a:lnSpc>
              </a:pPr>
              <a:r>
                <a:rPr lang="zh-CN" altLang="en-US"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（添加补充内容）</a:t>
              </a:r>
              <a:endParaRPr lang="en-US" altLang="zh-CN"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8" name="Rectangle 54"/>
          <p:cNvSpPr/>
          <p:nvPr/>
        </p:nvSpPr>
        <p:spPr>
          <a:xfrm>
            <a:off x="6841458" y="3904588"/>
            <a:ext cx="1728788" cy="587469"/>
          </a:xfrm>
          <a:prstGeom prst="rect">
            <a:avLst/>
          </a:prstGeom>
        </p:spPr>
        <p:txBody>
          <a:bodyPr wrap="square">
            <a:spAutoFit/>
          </a:bodyPr>
          <a:lstStyle/>
          <a:p>
            <a:pPr algn="ctr" defTabSz="604670">
              <a:lnSpc>
                <a:spcPct val="130000"/>
              </a:lnSpc>
              <a:defRPr/>
            </a:pPr>
            <a:r>
              <a:rPr lang="zh-CN" altLang="en-US" sz="825" kern="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99" name="Group 8"/>
          <p:cNvGrpSpPr/>
          <p:nvPr/>
        </p:nvGrpSpPr>
        <p:grpSpPr>
          <a:xfrm>
            <a:off x="7049818" y="3376227"/>
            <a:ext cx="1307306" cy="506892"/>
            <a:chOff x="9369248" y="4096816"/>
            <a:chExt cx="1743075" cy="675855"/>
          </a:xfrm>
        </p:grpSpPr>
        <p:sp>
          <p:nvSpPr>
            <p:cNvPr id="100" name="TextBox 99"/>
            <p:cNvSpPr txBox="1"/>
            <p:nvPr/>
          </p:nvSpPr>
          <p:spPr>
            <a:xfrm>
              <a:off x="9505200" y="4096816"/>
              <a:ext cx="1477328" cy="369332"/>
            </a:xfrm>
            <a:prstGeom prst="rect">
              <a:avLst/>
            </a:prstGeom>
            <a:noFill/>
          </p:spPr>
          <p:txBody>
            <a:bodyPr wrap="none" rtlCol="0">
              <a:spAutoFit/>
            </a:bodyPr>
            <a:lstStyle/>
            <a:p>
              <a:pPr algn="ctr"/>
              <a:r>
                <a:rPr lang="zh-CN" altLang="en-US" sz="1200" dirty="0">
                  <a:latin typeface="微软雅黑" pitchFamily="34" charset="-122"/>
                  <a:ea typeface="微软雅黑" pitchFamily="34" charset="-122"/>
                </a:rPr>
                <a:t>添加需要标题</a:t>
              </a:r>
            </a:p>
          </p:txBody>
        </p:sp>
        <p:sp>
          <p:nvSpPr>
            <p:cNvPr id="101" name="TextBox 100"/>
            <p:cNvSpPr txBox="1"/>
            <p:nvPr/>
          </p:nvSpPr>
          <p:spPr>
            <a:xfrm>
              <a:off x="9369248" y="4372562"/>
              <a:ext cx="1743075" cy="400109"/>
            </a:xfrm>
            <a:prstGeom prst="rect">
              <a:avLst/>
            </a:prstGeom>
            <a:noFill/>
          </p:spPr>
          <p:txBody>
            <a:bodyPr wrap="square" rtlCol="0" anchor="ctr">
              <a:spAutoFit/>
            </a:bodyPr>
            <a:lstStyle/>
            <a:p>
              <a:pPr algn="ctr">
                <a:lnSpc>
                  <a:spcPct val="150000"/>
                </a:lnSpc>
              </a:pPr>
              <a:r>
                <a:rPr lang="zh-CN" altLang="en-US"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（添加补充内容）</a:t>
              </a:r>
              <a:endParaRPr lang="en-US" altLang="zh-CN" sz="9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pic>
        <p:nvPicPr>
          <p:cNvPr id="102" name="Picture 16"/>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572035" y="1368927"/>
            <a:ext cx="1849130" cy="1814582"/>
          </a:xfrm>
          <a:prstGeom prst="rect">
            <a:avLst/>
          </a:prstGeom>
          <a:blipFill>
            <a:blip r:embed="rId4" cstate="screen">
              <a:extLst>
                <a:ext uri="{28A0092B-C50C-407E-A947-70E740481C1C}">
                  <a14:useLocalDpi xmlns:a14="http://schemas.microsoft.com/office/drawing/2010/main"/>
                </a:ext>
              </a:extLst>
            </a:blip>
            <a:stretch>
              <a:fillRect/>
            </a:stretch>
          </a:blipFill>
          <a:extLst/>
        </p:spPr>
      </p:pic>
      <p:pic>
        <p:nvPicPr>
          <p:cNvPr id="103" name="Picture 19"/>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6765544" y="1368926"/>
            <a:ext cx="1855629" cy="1814582"/>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18"/>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4717863" y="1368925"/>
            <a:ext cx="1844347" cy="1814582"/>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17"/>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2648696" y="1368926"/>
            <a:ext cx="1859128" cy="1814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5137086"/>
      </p:ext>
    </p:extLst>
  </p:cSld>
  <p:clrMapOvr>
    <a:masterClrMapping/>
  </p:clrMapOvr>
  <p:transition spd="slow" advTm="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additive="base">
                                        <p:cTn id="7" dur="500" fill="hold"/>
                                        <p:tgtEl>
                                          <p:spTgt spid="105"/>
                                        </p:tgtEl>
                                        <p:attrNameLst>
                                          <p:attrName>ppt_x</p:attrName>
                                        </p:attrNameLst>
                                      </p:cBhvr>
                                      <p:tavLst>
                                        <p:tav tm="0">
                                          <p:val>
                                            <p:strVal val="#ppt_x"/>
                                          </p:val>
                                        </p:tav>
                                        <p:tav tm="100000">
                                          <p:val>
                                            <p:strVal val="#ppt_x"/>
                                          </p:val>
                                        </p:tav>
                                      </p:tavLst>
                                    </p:anim>
                                    <p:anim calcmode="lin" valueType="num">
                                      <p:cBhvr additive="base">
                                        <p:cTn id="8" dur="500" fill="hold"/>
                                        <p:tgtEl>
                                          <p:spTgt spid="10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3"/>
                                        </p:tgtEl>
                                        <p:attrNameLst>
                                          <p:attrName>style.visibility</p:attrName>
                                        </p:attrNameLst>
                                      </p:cBhvr>
                                      <p:to>
                                        <p:strVal val="visible"/>
                                      </p:to>
                                    </p:set>
                                    <p:anim calcmode="lin" valueType="num">
                                      <p:cBhvr additive="base">
                                        <p:cTn id="11" dur="500" fill="hold"/>
                                        <p:tgtEl>
                                          <p:spTgt spid="103"/>
                                        </p:tgtEl>
                                        <p:attrNameLst>
                                          <p:attrName>ppt_x</p:attrName>
                                        </p:attrNameLst>
                                      </p:cBhvr>
                                      <p:tavLst>
                                        <p:tav tm="0">
                                          <p:val>
                                            <p:strVal val="#ppt_x"/>
                                          </p:val>
                                        </p:tav>
                                        <p:tav tm="100000">
                                          <p:val>
                                            <p:strVal val="#ppt_x"/>
                                          </p:val>
                                        </p:tav>
                                      </p:tavLst>
                                    </p:anim>
                                    <p:anim calcmode="lin" valueType="num">
                                      <p:cBhvr additive="base">
                                        <p:cTn id="12" dur="500" fill="hold"/>
                                        <p:tgtEl>
                                          <p:spTgt spid="10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2"/>
                                        </p:tgtEl>
                                        <p:attrNameLst>
                                          <p:attrName>style.visibility</p:attrName>
                                        </p:attrNameLst>
                                      </p:cBhvr>
                                      <p:to>
                                        <p:strVal val="visible"/>
                                      </p:to>
                                    </p:set>
                                    <p:anim calcmode="lin" valueType="num">
                                      <p:cBhvr additive="base">
                                        <p:cTn id="15" dur="500" fill="hold"/>
                                        <p:tgtEl>
                                          <p:spTgt spid="102"/>
                                        </p:tgtEl>
                                        <p:attrNameLst>
                                          <p:attrName>ppt_x</p:attrName>
                                        </p:attrNameLst>
                                      </p:cBhvr>
                                      <p:tavLst>
                                        <p:tav tm="0">
                                          <p:val>
                                            <p:strVal val="#ppt_x"/>
                                          </p:val>
                                        </p:tav>
                                        <p:tav tm="100000">
                                          <p:val>
                                            <p:strVal val="#ppt_x"/>
                                          </p:val>
                                        </p:tav>
                                      </p:tavLst>
                                    </p:anim>
                                    <p:anim calcmode="lin" valueType="num">
                                      <p:cBhvr additive="base">
                                        <p:cTn id="16" dur="500" fill="hold"/>
                                        <p:tgtEl>
                                          <p:spTgt spid="10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4"/>
                                        </p:tgtEl>
                                        <p:attrNameLst>
                                          <p:attrName>style.visibility</p:attrName>
                                        </p:attrNameLst>
                                      </p:cBhvr>
                                      <p:to>
                                        <p:strVal val="visible"/>
                                      </p:to>
                                    </p:set>
                                    <p:anim calcmode="lin" valueType="num">
                                      <p:cBhvr additive="base">
                                        <p:cTn id="19" dur="500" fill="hold"/>
                                        <p:tgtEl>
                                          <p:spTgt spid="104"/>
                                        </p:tgtEl>
                                        <p:attrNameLst>
                                          <p:attrName>ppt_x</p:attrName>
                                        </p:attrNameLst>
                                      </p:cBhvr>
                                      <p:tavLst>
                                        <p:tav tm="0">
                                          <p:val>
                                            <p:strVal val="#ppt_x"/>
                                          </p:val>
                                        </p:tav>
                                        <p:tav tm="100000">
                                          <p:val>
                                            <p:strVal val="#ppt_x"/>
                                          </p:val>
                                        </p:tav>
                                      </p:tavLst>
                                    </p:anim>
                                    <p:anim calcmode="lin" valueType="num">
                                      <p:cBhvr additive="base">
                                        <p:cTn id="20" dur="500" fill="hold"/>
                                        <p:tgtEl>
                                          <p:spTgt spid="10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fill="hold"/>
                                        <p:tgtEl>
                                          <p:spTgt spid="54"/>
                                        </p:tgtEl>
                                        <p:attrNameLst>
                                          <p:attrName>ppt_x</p:attrName>
                                        </p:attrNameLst>
                                      </p:cBhvr>
                                      <p:tavLst>
                                        <p:tav tm="0">
                                          <p:val>
                                            <p:strVal val="#ppt_x"/>
                                          </p:val>
                                        </p:tav>
                                        <p:tav tm="100000">
                                          <p:val>
                                            <p:strVal val="#ppt_x"/>
                                          </p:val>
                                        </p:tav>
                                      </p:tavLst>
                                    </p:anim>
                                    <p:anim calcmode="lin" valueType="num">
                                      <p:cBhvr additive="base">
                                        <p:cTn id="25" dur="500" fill="hold"/>
                                        <p:tgtEl>
                                          <p:spTgt spid="54"/>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500" fill="hold"/>
                                        <p:tgtEl>
                                          <p:spTgt spid="69"/>
                                        </p:tgtEl>
                                        <p:attrNameLst>
                                          <p:attrName>ppt_x</p:attrName>
                                        </p:attrNameLst>
                                      </p:cBhvr>
                                      <p:tavLst>
                                        <p:tav tm="0">
                                          <p:val>
                                            <p:strVal val="#ppt_x"/>
                                          </p:val>
                                        </p:tav>
                                        <p:tav tm="100000">
                                          <p:val>
                                            <p:strVal val="#ppt_x"/>
                                          </p:val>
                                        </p:tav>
                                      </p:tavLst>
                                    </p:anim>
                                    <p:anim calcmode="lin" valueType="num">
                                      <p:cBhvr additive="base">
                                        <p:cTn id="29" dur="50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76"/>
                                        </p:tgtEl>
                                        <p:attrNameLst>
                                          <p:attrName>style.visibility</p:attrName>
                                        </p:attrNameLst>
                                      </p:cBhvr>
                                      <p:to>
                                        <p:strVal val="visible"/>
                                      </p:to>
                                    </p:set>
                                    <p:anim calcmode="lin" valueType="num">
                                      <p:cBhvr additive="base">
                                        <p:cTn id="32" dur="500" fill="hold"/>
                                        <p:tgtEl>
                                          <p:spTgt spid="76"/>
                                        </p:tgtEl>
                                        <p:attrNameLst>
                                          <p:attrName>ppt_x</p:attrName>
                                        </p:attrNameLst>
                                      </p:cBhvr>
                                      <p:tavLst>
                                        <p:tav tm="0">
                                          <p:val>
                                            <p:strVal val="#ppt_x"/>
                                          </p:val>
                                        </p:tav>
                                        <p:tav tm="100000">
                                          <p:val>
                                            <p:strVal val="#ppt_x"/>
                                          </p:val>
                                        </p:tav>
                                      </p:tavLst>
                                    </p:anim>
                                    <p:anim calcmode="lin" valueType="num">
                                      <p:cBhvr additive="base">
                                        <p:cTn id="33" dur="500" fill="hold"/>
                                        <p:tgtEl>
                                          <p:spTgt spid="7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500" fill="hold"/>
                                        <p:tgtEl>
                                          <p:spTgt spid="81"/>
                                        </p:tgtEl>
                                        <p:attrNameLst>
                                          <p:attrName>ppt_x</p:attrName>
                                        </p:attrNameLst>
                                      </p:cBhvr>
                                      <p:tavLst>
                                        <p:tav tm="0">
                                          <p:val>
                                            <p:strVal val="#ppt_x"/>
                                          </p:val>
                                        </p:tav>
                                        <p:tav tm="100000">
                                          <p:val>
                                            <p:strVal val="#ppt_x"/>
                                          </p:val>
                                        </p:tav>
                                      </p:tavLst>
                                    </p:anim>
                                    <p:anim calcmode="lin" valueType="num">
                                      <p:cBhvr additive="base">
                                        <p:cTn id="37" dur="500" fill="hold"/>
                                        <p:tgtEl>
                                          <p:spTgt spid="81"/>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49" presetClass="entr" presetSubtype="0" decel="100000" fill="hold"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p:cTn id="41" dur="500" fill="hold"/>
                                        <p:tgtEl>
                                          <p:spTgt spid="87"/>
                                        </p:tgtEl>
                                        <p:attrNameLst>
                                          <p:attrName>ppt_w</p:attrName>
                                        </p:attrNameLst>
                                      </p:cBhvr>
                                      <p:tavLst>
                                        <p:tav tm="0">
                                          <p:val>
                                            <p:fltVal val="0"/>
                                          </p:val>
                                        </p:tav>
                                        <p:tav tm="100000">
                                          <p:val>
                                            <p:strVal val="#ppt_w"/>
                                          </p:val>
                                        </p:tav>
                                      </p:tavLst>
                                    </p:anim>
                                    <p:anim calcmode="lin" valueType="num">
                                      <p:cBhvr>
                                        <p:cTn id="42" dur="500" fill="hold"/>
                                        <p:tgtEl>
                                          <p:spTgt spid="87"/>
                                        </p:tgtEl>
                                        <p:attrNameLst>
                                          <p:attrName>ppt_h</p:attrName>
                                        </p:attrNameLst>
                                      </p:cBhvr>
                                      <p:tavLst>
                                        <p:tav tm="0">
                                          <p:val>
                                            <p:fltVal val="0"/>
                                          </p:val>
                                        </p:tav>
                                        <p:tav tm="100000">
                                          <p:val>
                                            <p:strVal val="#ppt_h"/>
                                          </p:val>
                                        </p:tav>
                                      </p:tavLst>
                                    </p:anim>
                                    <p:anim calcmode="lin" valueType="num">
                                      <p:cBhvr>
                                        <p:cTn id="43" dur="500" fill="hold"/>
                                        <p:tgtEl>
                                          <p:spTgt spid="87"/>
                                        </p:tgtEl>
                                        <p:attrNameLst>
                                          <p:attrName>style.rotation</p:attrName>
                                        </p:attrNameLst>
                                      </p:cBhvr>
                                      <p:tavLst>
                                        <p:tav tm="0">
                                          <p:val>
                                            <p:fltVal val="360"/>
                                          </p:val>
                                        </p:tav>
                                        <p:tav tm="100000">
                                          <p:val>
                                            <p:fltVal val="0"/>
                                          </p:val>
                                        </p:tav>
                                      </p:tavLst>
                                    </p:anim>
                                    <p:animEffect transition="in" filter="fade">
                                      <p:cBhvr>
                                        <p:cTn id="44" dur="500"/>
                                        <p:tgtEl>
                                          <p:spTgt spid="87"/>
                                        </p:tgtEl>
                                      </p:cBhvr>
                                    </p:animEffect>
                                  </p:childTnLst>
                                </p:cTn>
                              </p:par>
                            </p:childTnLst>
                          </p:cTn>
                        </p:par>
                        <p:par>
                          <p:cTn id="45" fill="hold">
                            <p:stCondLst>
                              <p:cond delay="1500"/>
                            </p:stCondLst>
                            <p:childTnLst>
                              <p:par>
                                <p:cTn id="46" presetID="49" presetClass="entr" presetSubtype="0" decel="100000" fill="hold" nodeType="afterEffect">
                                  <p:stCondLst>
                                    <p:cond delay="0"/>
                                  </p:stCondLst>
                                  <p:childTnLst>
                                    <p:set>
                                      <p:cBhvr>
                                        <p:cTn id="47" dur="1" fill="hold">
                                          <p:stCondLst>
                                            <p:cond delay="0"/>
                                          </p:stCondLst>
                                        </p:cTn>
                                        <p:tgtEl>
                                          <p:spTgt spid="91"/>
                                        </p:tgtEl>
                                        <p:attrNameLst>
                                          <p:attrName>style.visibility</p:attrName>
                                        </p:attrNameLst>
                                      </p:cBhvr>
                                      <p:to>
                                        <p:strVal val="visible"/>
                                      </p:to>
                                    </p:set>
                                    <p:anim calcmode="lin" valueType="num">
                                      <p:cBhvr>
                                        <p:cTn id="48" dur="500" fill="hold"/>
                                        <p:tgtEl>
                                          <p:spTgt spid="91"/>
                                        </p:tgtEl>
                                        <p:attrNameLst>
                                          <p:attrName>ppt_w</p:attrName>
                                        </p:attrNameLst>
                                      </p:cBhvr>
                                      <p:tavLst>
                                        <p:tav tm="0">
                                          <p:val>
                                            <p:fltVal val="0"/>
                                          </p:val>
                                        </p:tav>
                                        <p:tav tm="100000">
                                          <p:val>
                                            <p:strVal val="#ppt_w"/>
                                          </p:val>
                                        </p:tav>
                                      </p:tavLst>
                                    </p:anim>
                                    <p:anim calcmode="lin" valueType="num">
                                      <p:cBhvr>
                                        <p:cTn id="49" dur="500" fill="hold"/>
                                        <p:tgtEl>
                                          <p:spTgt spid="91"/>
                                        </p:tgtEl>
                                        <p:attrNameLst>
                                          <p:attrName>ppt_h</p:attrName>
                                        </p:attrNameLst>
                                      </p:cBhvr>
                                      <p:tavLst>
                                        <p:tav tm="0">
                                          <p:val>
                                            <p:fltVal val="0"/>
                                          </p:val>
                                        </p:tav>
                                        <p:tav tm="100000">
                                          <p:val>
                                            <p:strVal val="#ppt_h"/>
                                          </p:val>
                                        </p:tav>
                                      </p:tavLst>
                                    </p:anim>
                                    <p:anim calcmode="lin" valueType="num">
                                      <p:cBhvr>
                                        <p:cTn id="50" dur="500" fill="hold"/>
                                        <p:tgtEl>
                                          <p:spTgt spid="91"/>
                                        </p:tgtEl>
                                        <p:attrNameLst>
                                          <p:attrName>style.rotation</p:attrName>
                                        </p:attrNameLst>
                                      </p:cBhvr>
                                      <p:tavLst>
                                        <p:tav tm="0">
                                          <p:val>
                                            <p:fltVal val="360"/>
                                          </p:val>
                                        </p:tav>
                                        <p:tav tm="100000">
                                          <p:val>
                                            <p:fltVal val="0"/>
                                          </p:val>
                                        </p:tav>
                                      </p:tavLst>
                                    </p:anim>
                                    <p:animEffect transition="in" filter="fade">
                                      <p:cBhvr>
                                        <p:cTn id="51" dur="500"/>
                                        <p:tgtEl>
                                          <p:spTgt spid="91"/>
                                        </p:tgtEl>
                                      </p:cBhvr>
                                    </p:animEffect>
                                  </p:childTnLst>
                                </p:cTn>
                              </p:par>
                            </p:childTnLst>
                          </p:cTn>
                        </p:par>
                        <p:par>
                          <p:cTn id="52" fill="hold">
                            <p:stCondLst>
                              <p:cond delay="2000"/>
                            </p:stCondLst>
                            <p:childTnLst>
                              <p:par>
                                <p:cTn id="53" presetID="49" presetClass="entr" presetSubtype="0" decel="100000" fill="hold" nodeType="afterEffect">
                                  <p:stCondLst>
                                    <p:cond delay="0"/>
                                  </p:stCondLst>
                                  <p:childTnLst>
                                    <p:set>
                                      <p:cBhvr>
                                        <p:cTn id="54" dur="1" fill="hold">
                                          <p:stCondLst>
                                            <p:cond delay="0"/>
                                          </p:stCondLst>
                                        </p:cTn>
                                        <p:tgtEl>
                                          <p:spTgt spid="95"/>
                                        </p:tgtEl>
                                        <p:attrNameLst>
                                          <p:attrName>style.visibility</p:attrName>
                                        </p:attrNameLst>
                                      </p:cBhvr>
                                      <p:to>
                                        <p:strVal val="visible"/>
                                      </p:to>
                                    </p:set>
                                    <p:anim calcmode="lin" valueType="num">
                                      <p:cBhvr>
                                        <p:cTn id="55" dur="500" fill="hold"/>
                                        <p:tgtEl>
                                          <p:spTgt spid="95"/>
                                        </p:tgtEl>
                                        <p:attrNameLst>
                                          <p:attrName>ppt_w</p:attrName>
                                        </p:attrNameLst>
                                      </p:cBhvr>
                                      <p:tavLst>
                                        <p:tav tm="0">
                                          <p:val>
                                            <p:fltVal val="0"/>
                                          </p:val>
                                        </p:tav>
                                        <p:tav tm="100000">
                                          <p:val>
                                            <p:strVal val="#ppt_w"/>
                                          </p:val>
                                        </p:tav>
                                      </p:tavLst>
                                    </p:anim>
                                    <p:anim calcmode="lin" valueType="num">
                                      <p:cBhvr>
                                        <p:cTn id="56" dur="500" fill="hold"/>
                                        <p:tgtEl>
                                          <p:spTgt spid="95"/>
                                        </p:tgtEl>
                                        <p:attrNameLst>
                                          <p:attrName>ppt_h</p:attrName>
                                        </p:attrNameLst>
                                      </p:cBhvr>
                                      <p:tavLst>
                                        <p:tav tm="0">
                                          <p:val>
                                            <p:fltVal val="0"/>
                                          </p:val>
                                        </p:tav>
                                        <p:tav tm="100000">
                                          <p:val>
                                            <p:strVal val="#ppt_h"/>
                                          </p:val>
                                        </p:tav>
                                      </p:tavLst>
                                    </p:anim>
                                    <p:anim calcmode="lin" valueType="num">
                                      <p:cBhvr>
                                        <p:cTn id="57" dur="500" fill="hold"/>
                                        <p:tgtEl>
                                          <p:spTgt spid="95"/>
                                        </p:tgtEl>
                                        <p:attrNameLst>
                                          <p:attrName>style.rotation</p:attrName>
                                        </p:attrNameLst>
                                      </p:cBhvr>
                                      <p:tavLst>
                                        <p:tav tm="0">
                                          <p:val>
                                            <p:fltVal val="360"/>
                                          </p:val>
                                        </p:tav>
                                        <p:tav tm="100000">
                                          <p:val>
                                            <p:fltVal val="0"/>
                                          </p:val>
                                        </p:tav>
                                      </p:tavLst>
                                    </p:anim>
                                    <p:animEffect transition="in" filter="fade">
                                      <p:cBhvr>
                                        <p:cTn id="58" dur="500"/>
                                        <p:tgtEl>
                                          <p:spTgt spid="95"/>
                                        </p:tgtEl>
                                      </p:cBhvr>
                                    </p:animEffect>
                                  </p:childTnLst>
                                </p:cTn>
                              </p:par>
                            </p:childTnLst>
                          </p:cTn>
                        </p:par>
                        <p:par>
                          <p:cTn id="59" fill="hold">
                            <p:stCondLst>
                              <p:cond delay="2500"/>
                            </p:stCondLst>
                            <p:childTnLst>
                              <p:par>
                                <p:cTn id="60" presetID="49" presetClass="entr" presetSubtype="0" decel="100000" fill="hold" nodeType="afterEffect">
                                  <p:stCondLst>
                                    <p:cond delay="0"/>
                                  </p:stCondLst>
                                  <p:childTnLst>
                                    <p:set>
                                      <p:cBhvr>
                                        <p:cTn id="61" dur="1" fill="hold">
                                          <p:stCondLst>
                                            <p:cond delay="0"/>
                                          </p:stCondLst>
                                        </p:cTn>
                                        <p:tgtEl>
                                          <p:spTgt spid="99"/>
                                        </p:tgtEl>
                                        <p:attrNameLst>
                                          <p:attrName>style.visibility</p:attrName>
                                        </p:attrNameLst>
                                      </p:cBhvr>
                                      <p:to>
                                        <p:strVal val="visible"/>
                                      </p:to>
                                    </p:set>
                                    <p:anim calcmode="lin" valueType="num">
                                      <p:cBhvr>
                                        <p:cTn id="62" dur="500" fill="hold"/>
                                        <p:tgtEl>
                                          <p:spTgt spid="99"/>
                                        </p:tgtEl>
                                        <p:attrNameLst>
                                          <p:attrName>ppt_w</p:attrName>
                                        </p:attrNameLst>
                                      </p:cBhvr>
                                      <p:tavLst>
                                        <p:tav tm="0">
                                          <p:val>
                                            <p:fltVal val="0"/>
                                          </p:val>
                                        </p:tav>
                                        <p:tav tm="100000">
                                          <p:val>
                                            <p:strVal val="#ppt_w"/>
                                          </p:val>
                                        </p:tav>
                                      </p:tavLst>
                                    </p:anim>
                                    <p:anim calcmode="lin" valueType="num">
                                      <p:cBhvr>
                                        <p:cTn id="63" dur="500" fill="hold"/>
                                        <p:tgtEl>
                                          <p:spTgt spid="99"/>
                                        </p:tgtEl>
                                        <p:attrNameLst>
                                          <p:attrName>ppt_h</p:attrName>
                                        </p:attrNameLst>
                                      </p:cBhvr>
                                      <p:tavLst>
                                        <p:tav tm="0">
                                          <p:val>
                                            <p:fltVal val="0"/>
                                          </p:val>
                                        </p:tav>
                                        <p:tav tm="100000">
                                          <p:val>
                                            <p:strVal val="#ppt_h"/>
                                          </p:val>
                                        </p:tav>
                                      </p:tavLst>
                                    </p:anim>
                                    <p:anim calcmode="lin" valueType="num">
                                      <p:cBhvr>
                                        <p:cTn id="64" dur="500" fill="hold"/>
                                        <p:tgtEl>
                                          <p:spTgt spid="99"/>
                                        </p:tgtEl>
                                        <p:attrNameLst>
                                          <p:attrName>style.rotation</p:attrName>
                                        </p:attrNameLst>
                                      </p:cBhvr>
                                      <p:tavLst>
                                        <p:tav tm="0">
                                          <p:val>
                                            <p:fltVal val="360"/>
                                          </p:val>
                                        </p:tav>
                                        <p:tav tm="100000">
                                          <p:val>
                                            <p:fltVal val="0"/>
                                          </p:val>
                                        </p:tav>
                                      </p:tavLst>
                                    </p:anim>
                                    <p:animEffect transition="in" filter="fade">
                                      <p:cBhvr>
                                        <p:cTn id="65" dur="500"/>
                                        <p:tgtEl>
                                          <p:spTgt spid="99"/>
                                        </p:tgtEl>
                                      </p:cBhvr>
                                    </p:animEffect>
                                  </p:childTnLst>
                                </p:cTn>
                              </p:par>
                            </p:childTnLst>
                          </p:cTn>
                        </p:par>
                        <p:par>
                          <p:cTn id="66" fill="hold">
                            <p:stCondLst>
                              <p:cond delay="3000"/>
                            </p:stCondLst>
                            <p:childTnLst>
                              <p:par>
                                <p:cTn id="67" presetID="10" presetClass="entr" presetSubtype="0"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fade">
                                      <p:cBhvr>
                                        <p:cTn id="69" dur="500"/>
                                        <p:tgtEl>
                                          <p:spTgt spid="8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0"/>
                                        </p:tgtEl>
                                        <p:attrNameLst>
                                          <p:attrName>style.visibility</p:attrName>
                                        </p:attrNameLst>
                                      </p:cBhvr>
                                      <p:to>
                                        <p:strVal val="visible"/>
                                      </p:to>
                                    </p:set>
                                    <p:animEffect transition="in" filter="fade">
                                      <p:cBhvr>
                                        <p:cTn id="72" dur="500"/>
                                        <p:tgtEl>
                                          <p:spTgt spid="90"/>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500"/>
                                        <p:tgtEl>
                                          <p:spTgt spid="94"/>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90" grpId="0"/>
      <p:bldP spid="94" grpId="0"/>
      <p:bldP spid="9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AutoShape 3"/>
          <p:cNvSpPr>
            <a:spLocks noChangeArrowheads="1"/>
          </p:cNvSpPr>
          <p:nvPr/>
        </p:nvSpPr>
        <p:spPr bwMode="auto">
          <a:xfrm rot="5400000">
            <a:off x="1831385" y="980727"/>
            <a:ext cx="1691681" cy="2344549"/>
          </a:xfrm>
          <a:prstGeom prst="upArrowCallout">
            <a:avLst>
              <a:gd name="adj1" fmla="val 33824"/>
              <a:gd name="adj2" fmla="val 25000"/>
              <a:gd name="adj3" fmla="val 20477"/>
              <a:gd name="adj4" fmla="val 86269"/>
            </a:avLst>
          </a:prstGeom>
          <a:solidFill>
            <a:schemeClr val="accent2"/>
          </a:solidFill>
          <a:ln>
            <a:noFill/>
          </a:ln>
          <a:effectLst/>
          <a:extLst/>
        </p:spPr>
        <p:txBody>
          <a:bodyPr vert="vert270" wrap="square" lIns="60086" tIns="192274" rIns="61047" bIns="192274" anchor="ctr">
            <a:normAutofit/>
          </a:bodyPr>
          <a:lstStyle/>
          <a:p>
            <a:pPr>
              <a:lnSpc>
                <a:spcPct val="150000"/>
              </a:lnSpc>
            </a:pPr>
            <a:r>
              <a:rPr lang="zh-CN" altLang="en-US" sz="975">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zh-CN" altLang="en-US" sz="975" dirty="0">
              <a:solidFill>
                <a:schemeClr val="bg1"/>
              </a:solidFill>
              <a:latin typeface="微软雅黑" pitchFamily="34" charset="-122"/>
              <a:ea typeface="微软雅黑" pitchFamily="34" charset="-122"/>
            </a:endParaRPr>
          </a:p>
        </p:txBody>
      </p:sp>
      <p:sp>
        <p:nvSpPr>
          <p:cNvPr id="77" name="AutoShape 5"/>
          <p:cNvSpPr>
            <a:spLocks noChangeArrowheads="1"/>
          </p:cNvSpPr>
          <p:nvPr/>
        </p:nvSpPr>
        <p:spPr bwMode="auto">
          <a:xfrm rot="16200000">
            <a:off x="5832565" y="974229"/>
            <a:ext cx="1691681" cy="2357542"/>
          </a:xfrm>
          <a:prstGeom prst="upArrowCallout">
            <a:avLst>
              <a:gd name="adj1" fmla="val 33824"/>
              <a:gd name="adj2" fmla="val 25000"/>
              <a:gd name="adj3" fmla="val 20591"/>
              <a:gd name="adj4" fmla="val 86269"/>
            </a:avLst>
          </a:prstGeom>
          <a:solidFill>
            <a:schemeClr val="accent2"/>
          </a:solidFill>
          <a:ln>
            <a:noFill/>
          </a:ln>
          <a:effectLst/>
          <a:extLst/>
        </p:spPr>
        <p:txBody>
          <a:bodyPr vert="vert" wrap="square" lIns="60086" tIns="192274" rIns="61047" bIns="192274" anchor="ctr">
            <a:normAutofit/>
          </a:bodyPr>
          <a:lstStyle/>
          <a:p>
            <a:pPr>
              <a:lnSpc>
                <a:spcPct val="150000"/>
              </a:lnSpc>
              <a:defRPr/>
            </a:pPr>
            <a:r>
              <a:rPr lang="zh-CN" altLang="en-US" sz="975">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endParaRPr lang="zh-CN" altLang="en-US" sz="975" kern="0">
              <a:solidFill>
                <a:sysClr val="windowText" lastClr="000000"/>
              </a:solidFill>
              <a:latin typeface="微软雅黑" pitchFamily="34" charset="-122"/>
              <a:ea typeface="微软雅黑" pitchFamily="34" charset="-122"/>
            </a:endParaRPr>
          </a:p>
        </p:txBody>
      </p:sp>
      <p:sp>
        <p:nvSpPr>
          <p:cNvPr id="78" name="Rectangle 7"/>
          <p:cNvSpPr>
            <a:spLocks noChangeArrowheads="1"/>
          </p:cNvSpPr>
          <p:nvPr/>
        </p:nvSpPr>
        <p:spPr bwMode="auto">
          <a:xfrm>
            <a:off x="1512170" y="3353550"/>
            <a:ext cx="6345007" cy="445306"/>
          </a:xfrm>
          <a:prstGeom prst="rect">
            <a:avLst/>
          </a:prstGeom>
          <a:solidFill>
            <a:schemeClr val="bg1"/>
          </a:solidFill>
          <a:ln w="3175" cmpd="sng">
            <a:noFill/>
            <a:miter lim="800000"/>
            <a:headEnd/>
            <a:tailEnd/>
          </a:ln>
          <a:effectLst/>
          <a:extLst/>
        </p:spPr>
        <p:txBody>
          <a:bodyPr wrap="none" lIns="61047" tIns="30523" rIns="61047" bIns="30523" anchor="ctr"/>
          <a:lstStyle/>
          <a:p>
            <a:pPr lvl="0" algn="ctr">
              <a:defRPr/>
            </a:pPr>
            <a:r>
              <a:rPr lang="zh-CN" altLang="en-US" sz="105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50" kern="0" dirty="0">
              <a:solidFill>
                <a:schemeClr val="tx1">
                  <a:lumMod val="85000"/>
                  <a:lumOff val="15000"/>
                </a:schemeClr>
              </a:solidFill>
              <a:latin typeface="微软雅黑" pitchFamily="34" charset="-122"/>
              <a:ea typeface="微软雅黑" pitchFamily="34" charset="-122"/>
            </a:endParaRPr>
          </a:p>
        </p:txBody>
      </p:sp>
      <p:sp>
        <p:nvSpPr>
          <p:cNvPr id="79" name="Rectangle 7"/>
          <p:cNvSpPr>
            <a:spLocks noChangeArrowheads="1"/>
          </p:cNvSpPr>
          <p:nvPr/>
        </p:nvSpPr>
        <p:spPr bwMode="auto">
          <a:xfrm>
            <a:off x="1512170" y="4016043"/>
            <a:ext cx="6345007" cy="445306"/>
          </a:xfrm>
          <a:prstGeom prst="rect">
            <a:avLst/>
          </a:prstGeom>
          <a:solidFill>
            <a:schemeClr val="bg1"/>
          </a:solidFill>
          <a:ln w="3175" cmpd="sng">
            <a:noFill/>
            <a:miter lim="800000"/>
            <a:headEnd/>
            <a:tailEnd/>
          </a:ln>
          <a:effectLst/>
          <a:extLst/>
        </p:spPr>
        <p:txBody>
          <a:bodyPr wrap="none" lIns="61047" tIns="30523" rIns="61047" bIns="30523" anchor="ctr"/>
          <a:lstStyle/>
          <a:p>
            <a:pPr lvl="0" algn="ctr"/>
            <a:r>
              <a:rPr lang="zh-CN" altLang="en-US" sz="105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50" kern="0">
              <a:solidFill>
                <a:schemeClr val="tx1">
                  <a:lumMod val="85000"/>
                  <a:lumOff val="15000"/>
                </a:schemeClr>
              </a:solidFill>
              <a:latin typeface="微软雅黑" pitchFamily="34" charset="-122"/>
              <a:ea typeface="微软雅黑" pitchFamily="34" charset="-122"/>
            </a:endParaRPr>
          </a:p>
        </p:txBody>
      </p:sp>
      <p:grpSp>
        <p:nvGrpSpPr>
          <p:cNvPr id="80" name="组合 79"/>
          <p:cNvGrpSpPr/>
          <p:nvPr/>
        </p:nvGrpSpPr>
        <p:grpSpPr>
          <a:xfrm>
            <a:off x="3862493" y="1307159"/>
            <a:ext cx="1603937" cy="1972853"/>
            <a:chOff x="4835652" y="1582738"/>
            <a:chExt cx="2468013" cy="2821221"/>
          </a:xfrm>
        </p:grpSpPr>
        <p:sp>
          <p:nvSpPr>
            <p:cNvPr id="81" name="AutoShape 4"/>
            <p:cNvSpPr>
              <a:spLocks noChangeArrowheads="1"/>
            </p:cNvSpPr>
            <p:nvPr/>
          </p:nvSpPr>
          <p:spPr bwMode="auto">
            <a:xfrm rot="10800000">
              <a:off x="4835652" y="1582738"/>
              <a:ext cx="2468013" cy="2821221"/>
            </a:xfrm>
            <a:prstGeom prst="upArrowCallout">
              <a:avLst>
                <a:gd name="adj1" fmla="val 33824"/>
                <a:gd name="adj2" fmla="val 25000"/>
                <a:gd name="adj3" fmla="val 15697"/>
                <a:gd name="adj4" fmla="val 86269"/>
              </a:avLst>
            </a:prstGeom>
            <a:solidFill>
              <a:schemeClr val="bg2"/>
            </a:solidFill>
            <a:ln>
              <a:noFill/>
            </a:ln>
            <a:effectLst/>
            <a:extLst/>
          </p:spPr>
          <p:txBody>
            <a:bodyPr vert="vert270" wrap="none" anchor="ctr"/>
            <a:lstStyle/>
            <a:p>
              <a:pPr>
                <a:defRPr/>
              </a:pPr>
              <a:endParaRPr lang="zh-CN" altLang="en-US" sz="1350" kern="0" dirty="0">
                <a:solidFill>
                  <a:sysClr val="windowText" lastClr="000000"/>
                </a:solidFill>
                <a:latin typeface="微软雅黑" pitchFamily="34" charset="-122"/>
                <a:ea typeface="微软雅黑" pitchFamily="34" charset="-122"/>
              </a:endParaRPr>
            </a:p>
          </p:txBody>
        </p:sp>
        <p:sp>
          <p:nvSpPr>
            <p:cNvPr id="82" name="Freeform 6"/>
            <p:cNvSpPr>
              <a:spLocks noEditPoints="1"/>
            </p:cNvSpPr>
            <p:nvPr/>
          </p:nvSpPr>
          <p:spPr bwMode="auto">
            <a:xfrm>
              <a:off x="5429534" y="1942430"/>
              <a:ext cx="1280248" cy="1294655"/>
            </a:xfrm>
            <a:custGeom>
              <a:avLst/>
              <a:gdLst>
                <a:gd name="T0" fmla="*/ 132 w 263"/>
                <a:gd name="T1" fmla="*/ 87 h 266"/>
                <a:gd name="T2" fmla="*/ 132 w 263"/>
                <a:gd name="T3" fmla="*/ 87 h 266"/>
                <a:gd name="T4" fmla="*/ 132 w 263"/>
                <a:gd name="T5" fmla="*/ 98 h 266"/>
                <a:gd name="T6" fmla="*/ 132 w 263"/>
                <a:gd name="T7" fmla="*/ 98 h 266"/>
                <a:gd name="T8" fmla="*/ 165 w 263"/>
                <a:gd name="T9" fmla="*/ 131 h 266"/>
                <a:gd name="T10" fmla="*/ 132 w 263"/>
                <a:gd name="T11" fmla="*/ 164 h 266"/>
                <a:gd name="T12" fmla="*/ 132 w 263"/>
                <a:gd name="T13" fmla="*/ 164 h 266"/>
                <a:gd name="T14" fmla="*/ 132 w 263"/>
                <a:gd name="T15" fmla="*/ 164 h 266"/>
                <a:gd name="T16" fmla="*/ 132 w 263"/>
                <a:gd name="T17" fmla="*/ 175 h 266"/>
                <a:gd name="T18" fmla="*/ 132 w 263"/>
                <a:gd name="T19" fmla="*/ 175 h 266"/>
                <a:gd name="T20" fmla="*/ 176 w 263"/>
                <a:gd name="T21" fmla="*/ 131 h 266"/>
                <a:gd name="T22" fmla="*/ 132 w 263"/>
                <a:gd name="T23" fmla="*/ 87 h 266"/>
                <a:gd name="T24" fmla="*/ 132 w 263"/>
                <a:gd name="T25" fmla="*/ 262 h 266"/>
                <a:gd name="T26" fmla="*/ 132 w 263"/>
                <a:gd name="T27" fmla="*/ 251 h 266"/>
                <a:gd name="T28" fmla="*/ 252 w 263"/>
                <a:gd name="T29" fmla="*/ 131 h 266"/>
                <a:gd name="T30" fmla="*/ 132 w 263"/>
                <a:gd name="T31" fmla="*/ 10 h 266"/>
                <a:gd name="T32" fmla="*/ 132 w 263"/>
                <a:gd name="T33" fmla="*/ 0 h 266"/>
                <a:gd name="T34" fmla="*/ 263 w 263"/>
                <a:gd name="T35" fmla="*/ 131 h 266"/>
                <a:gd name="T36" fmla="*/ 216 w 263"/>
                <a:gd name="T37" fmla="*/ 231 h 266"/>
                <a:gd name="T38" fmla="*/ 239 w 263"/>
                <a:gd name="T39" fmla="*/ 259 h 266"/>
                <a:gd name="T40" fmla="*/ 230 w 263"/>
                <a:gd name="T41" fmla="*/ 266 h 266"/>
                <a:gd name="T42" fmla="*/ 208 w 263"/>
                <a:gd name="T43" fmla="*/ 238 h 266"/>
                <a:gd name="T44" fmla="*/ 132 w 263"/>
                <a:gd name="T45" fmla="*/ 262 h 266"/>
                <a:gd name="T46" fmla="*/ 132 w 263"/>
                <a:gd name="T47" fmla="*/ 218 h 266"/>
                <a:gd name="T48" fmla="*/ 132 w 263"/>
                <a:gd name="T49" fmla="*/ 207 h 266"/>
                <a:gd name="T50" fmla="*/ 132 w 263"/>
                <a:gd name="T51" fmla="*/ 207 h 266"/>
                <a:gd name="T52" fmla="*/ 208 w 263"/>
                <a:gd name="T53" fmla="*/ 131 h 266"/>
                <a:gd name="T54" fmla="*/ 132 w 263"/>
                <a:gd name="T55" fmla="*/ 54 h 266"/>
                <a:gd name="T56" fmla="*/ 132 w 263"/>
                <a:gd name="T57" fmla="*/ 43 h 266"/>
                <a:gd name="T58" fmla="*/ 219 w 263"/>
                <a:gd name="T59" fmla="*/ 131 h 266"/>
                <a:gd name="T60" fmla="*/ 132 w 263"/>
                <a:gd name="T61" fmla="*/ 218 h 266"/>
                <a:gd name="T62" fmla="*/ 132 w 263"/>
                <a:gd name="T63" fmla="*/ 87 h 266"/>
                <a:gd name="T64" fmla="*/ 88 w 263"/>
                <a:gd name="T65" fmla="*/ 131 h 266"/>
                <a:gd name="T66" fmla="*/ 132 w 263"/>
                <a:gd name="T67" fmla="*/ 175 h 266"/>
                <a:gd name="T68" fmla="*/ 132 w 263"/>
                <a:gd name="T69" fmla="*/ 164 h 266"/>
                <a:gd name="T70" fmla="*/ 99 w 263"/>
                <a:gd name="T71" fmla="*/ 131 h 266"/>
                <a:gd name="T72" fmla="*/ 132 w 263"/>
                <a:gd name="T73" fmla="*/ 98 h 266"/>
                <a:gd name="T74" fmla="*/ 132 w 263"/>
                <a:gd name="T75" fmla="*/ 87 h 266"/>
                <a:gd name="T76" fmla="*/ 132 w 263"/>
                <a:gd name="T77" fmla="*/ 0 h 266"/>
                <a:gd name="T78" fmla="*/ 132 w 263"/>
                <a:gd name="T79" fmla="*/ 10 h 266"/>
                <a:gd name="T80" fmla="*/ 131 w 263"/>
                <a:gd name="T81" fmla="*/ 10 h 266"/>
                <a:gd name="T82" fmla="*/ 11 w 263"/>
                <a:gd name="T83" fmla="*/ 131 h 266"/>
                <a:gd name="T84" fmla="*/ 11 w 263"/>
                <a:gd name="T85" fmla="*/ 131 h 266"/>
                <a:gd name="T86" fmla="*/ 131 w 263"/>
                <a:gd name="T87" fmla="*/ 251 h 266"/>
                <a:gd name="T88" fmla="*/ 132 w 263"/>
                <a:gd name="T89" fmla="*/ 251 h 266"/>
                <a:gd name="T90" fmla="*/ 132 w 263"/>
                <a:gd name="T91" fmla="*/ 262 h 266"/>
                <a:gd name="T92" fmla="*/ 131 w 263"/>
                <a:gd name="T93" fmla="*/ 262 h 266"/>
                <a:gd name="T94" fmla="*/ 55 w 263"/>
                <a:gd name="T95" fmla="*/ 237 h 266"/>
                <a:gd name="T96" fmla="*/ 32 w 263"/>
                <a:gd name="T97" fmla="*/ 266 h 266"/>
                <a:gd name="T98" fmla="*/ 24 w 263"/>
                <a:gd name="T99" fmla="*/ 259 h 266"/>
                <a:gd name="T100" fmla="*/ 46 w 263"/>
                <a:gd name="T101" fmla="*/ 231 h 266"/>
                <a:gd name="T102" fmla="*/ 0 w 263"/>
                <a:gd name="T103" fmla="*/ 131 h 266"/>
                <a:gd name="T104" fmla="*/ 131 w 263"/>
                <a:gd name="T105" fmla="*/ 0 h 266"/>
                <a:gd name="T106" fmla="*/ 132 w 263"/>
                <a:gd name="T107" fmla="*/ 0 h 266"/>
                <a:gd name="T108" fmla="*/ 132 w 263"/>
                <a:gd name="T109" fmla="*/ 43 h 266"/>
                <a:gd name="T110" fmla="*/ 132 w 263"/>
                <a:gd name="T111" fmla="*/ 54 h 266"/>
                <a:gd name="T112" fmla="*/ 55 w 263"/>
                <a:gd name="T113" fmla="*/ 131 h 266"/>
                <a:gd name="T114" fmla="*/ 132 w 263"/>
                <a:gd name="T115" fmla="*/ 207 h 266"/>
                <a:gd name="T116" fmla="*/ 132 w 263"/>
                <a:gd name="T117" fmla="*/ 218 h 266"/>
                <a:gd name="T118" fmla="*/ 44 w 263"/>
                <a:gd name="T119" fmla="*/ 131 h 266"/>
                <a:gd name="T120" fmla="*/ 132 w 263"/>
                <a:gd name="T121" fmla="*/ 43 h 266"/>
                <a:gd name="T122" fmla="*/ 132 w 263"/>
                <a:gd name="T123" fmla="*/ 207 h 266"/>
                <a:gd name="T124" fmla="*/ 132 w 263"/>
                <a:gd name="T125" fmla="*/ 207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3" h="266">
                  <a:moveTo>
                    <a:pt x="132" y="87"/>
                  </a:moveTo>
                  <a:cubicBezTo>
                    <a:pt x="132" y="87"/>
                    <a:pt x="132" y="87"/>
                    <a:pt x="132" y="87"/>
                  </a:cubicBezTo>
                  <a:cubicBezTo>
                    <a:pt x="132" y="98"/>
                    <a:pt x="132" y="98"/>
                    <a:pt x="132" y="98"/>
                  </a:cubicBezTo>
                  <a:cubicBezTo>
                    <a:pt x="132" y="98"/>
                    <a:pt x="132" y="98"/>
                    <a:pt x="132" y="98"/>
                  </a:cubicBezTo>
                  <a:cubicBezTo>
                    <a:pt x="150" y="98"/>
                    <a:pt x="165" y="113"/>
                    <a:pt x="165" y="131"/>
                  </a:cubicBezTo>
                  <a:cubicBezTo>
                    <a:pt x="165" y="149"/>
                    <a:pt x="150" y="164"/>
                    <a:pt x="132" y="164"/>
                  </a:cubicBezTo>
                  <a:cubicBezTo>
                    <a:pt x="132" y="164"/>
                    <a:pt x="132" y="164"/>
                    <a:pt x="132" y="164"/>
                  </a:cubicBezTo>
                  <a:cubicBezTo>
                    <a:pt x="132" y="164"/>
                    <a:pt x="132" y="164"/>
                    <a:pt x="132" y="164"/>
                  </a:cubicBezTo>
                  <a:cubicBezTo>
                    <a:pt x="132" y="175"/>
                    <a:pt x="132" y="175"/>
                    <a:pt x="132" y="175"/>
                  </a:cubicBezTo>
                  <a:cubicBezTo>
                    <a:pt x="132" y="175"/>
                    <a:pt x="132" y="175"/>
                    <a:pt x="132" y="175"/>
                  </a:cubicBezTo>
                  <a:cubicBezTo>
                    <a:pt x="156" y="175"/>
                    <a:pt x="176" y="155"/>
                    <a:pt x="176" y="131"/>
                  </a:cubicBezTo>
                  <a:cubicBezTo>
                    <a:pt x="176" y="107"/>
                    <a:pt x="156" y="87"/>
                    <a:pt x="132" y="87"/>
                  </a:cubicBezTo>
                  <a:close/>
                  <a:moveTo>
                    <a:pt x="132" y="262"/>
                  </a:moveTo>
                  <a:cubicBezTo>
                    <a:pt x="132" y="251"/>
                    <a:pt x="132" y="251"/>
                    <a:pt x="132" y="251"/>
                  </a:cubicBezTo>
                  <a:cubicBezTo>
                    <a:pt x="198" y="251"/>
                    <a:pt x="252" y="197"/>
                    <a:pt x="252" y="131"/>
                  </a:cubicBezTo>
                  <a:cubicBezTo>
                    <a:pt x="252" y="65"/>
                    <a:pt x="198" y="11"/>
                    <a:pt x="132" y="10"/>
                  </a:cubicBezTo>
                  <a:cubicBezTo>
                    <a:pt x="132" y="0"/>
                    <a:pt x="132" y="0"/>
                    <a:pt x="132" y="0"/>
                  </a:cubicBezTo>
                  <a:cubicBezTo>
                    <a:pt x="204" y="0"/>
                    <a:pt x="263" y="59"/>
                    <a:pt x="263" y="131"/>
                  </a:cubicBezTo>
                  <a:cubicBezTo>
                    <a:pt x="263" y="171"/>
                    <a:pt x="245" y="207"/>
                    <a:pt x="216" y="231"/>
                  </a:cubicBezTo>
                  <a:cubicBezTo>
                    <a:pt x="239" y="259"/>
                    <a:pt x="239" y="259"/>
                    <a:pt x="239" y="259"/>
                  </a:cubicBezTo>
                  <a:cubicBezTo>
                    <a:pt x="230" y="266"/>
                    <a:pt x="230" y="266"/>
                    <a:pt x="230" y="266"/>
                  </a:cubicBezTo>
                  <a:cubicBezTo>
                    <a:pt x="208" y="238"/>
                    <a:pt x="208" y="238"/>
                    <a:pt x="208" y="238"/>
                  </a:cubicBezTo>
                  <a:cubicBezTo>
                    <a:pt x="186" y="253"/>
                    <a:pt x="160" y="262"/>
                    <a:pt x="132" y="262"/>
                  </a:cubicBezTo>
                  <a:close/>
                  <a:moveTo>
                    <a:pt x="132" y="218"/>
                  </a:moveTo>
                  <a:cubicBezTo>
                    <a:pt x="132" y="207"/>
                    <a:pt x="132" y="207"/>
                    <a:pt x="132" y="207"/>
                  </a:cubicBezTo>
                  <a:cubicBezTo>
                    <a:pt x="132" y="207"/>
                    <a:pt x="132" y="207"/>
                    <a:pt x="132" y="207"/>
                  </a:cubicBezTo>
                  <a:cubicBezTo>
                    <a:pt x="174" y="207"/>
                    <a:pt x="208" y="173"/>
                    <a:pt x="208" y="131"/>
                  </a:cubicBezTo>
                  <a:cubicBezTo>
                    <a:pt x="208" y="89"/>
                    <a:pt x="174" y="54"/>
                    <a:pt x="132" y="54"/>
                  </a:cubicBezTo>
                  <a:cubicBezTo>
                    <a:pt x="132" y="43"/>
                    <a:pt x="132" y="43"/>
                    <a:pt x="132" y="43"/>
                  </a:cubicBezTo>
                  <a:cubicBezTo>
                    <a:pt x="180" y="43"/>
                    <a:pt x="219" y="82"/>
                    <a:pt x="219" y="131"/>
                  </a:cubicBezTo>
                  <a:cubicBezTo>
                    <a:pt x="219" y="179"/>
                    <a:pt x="180" y="218"/>
                    <a:pt x="132" y="218"/>
                  </a:cubicBezTo>
                  <a:close/>
                  <a:moveTo>
                    <a:pt x="132" y="87"/>
                  </a:moveTo>
                  <a:cubicBezTo>
                    <a:pt x="108" y="87"/>
                    <a:pt x="88" y="107"/>
                    <a:pt x="88" y="131"/>
                  </a:cubicBezTo>
                  <a:cubicBezTo>
                    <a:pt x="88" y="155"/>
                    <a:pt x="108" y="175"/>
                    <a:pt x="132" y="175"/>
                  </a:cubicBezTo>
                  <a:cubicBezTo>
                    <a:pt x="132" y="164"/>
                    <a:pt x="132" y="164"/>
                    <a:pt x="132" y="164"/>
                  </a:cubicBezTo>
                  <a:cubicBezTo>
                    <a:pt x="114" y="164"/>
                    <a:pt x="99" y="149"/>
                    <a:pt x="99" y="131"/>
                  </a:cubicBezTo>
                  <a:cubicBezTo>
                    <a:pt x="99" y="113"/>
                    <a:pt x="114" y="98"/>
                    <a:pt x="132" y="98"/>
                  </a:cubicBezTo>
                  <a:cubicBezTo>
                    <a:pt x="132" y="87"/>
                    <a:pt x="132" y="87"/>
                    <a:pt x="132" y="87"/>
                  </a:cubicBezTo>
                  <a:close/>
                  <a:moveTo>
                    <a:pt x="132" y="0"/>
                  </a:moveTo>
                  <a:cubicBezTo>
                    <a:pt x="132" y="10"/>
                    <a:pt x="132" y="10"/>
                    <a:pt x="132" y="10"/>
                  </a:cubicBezTo>
                  <a:cubicBezTo>
                    <a:pt x="131" y="10"/>
                    <a:pt x="131" y="10"/>
                    <a:pt x="131" y="10"/>
                  </a:cubicBezTo>
                  <a:cubicBezTo>
                    <a:pt x="65" y="10"/>
                    <a:pt x="11" y="64"/>
                    <a:pt x="11" y="131"/>
                  </a:cubicBezTo>
                  <a:cubicBezTo>
                    <a:pt x="11" y="131"/>
                    <a:pt x="11" y="131"/>
                    <a:pt x="11" y="131"/>
                  </a:cubicBezTo>
                  <a:cubicBezTo>
                    <a:pt x="11" y="197"/>
                    <a:pt x="65" y="251"/>
                    <a:pt x="131" y="251"/>
                  </a:cubicBezTo>
                  <a:cubicBezTo>
                    <a:pt x="132" y="251"/>
                    <a:pt x="132" y="251"/>
                    <a:pt x="132" y="251"/>
                  </a:cubicBezTo>
                  <a:cubicBezTo>
                    <a:pt x="132" y="262"/>
                    <a:pt x="132" y="262"/>
                    <a:pt x="132" y="262"/>
                  </a:cubicBezTo>
                  <a:cubicBezTo>
                    <a:pt x="131" y="262"/>
                    <a:pt x="131" y="262"/>
                    <a:pt x="131" y="262"/>
                  </a:cubicBezTo>
                  <a:cubicBezTo>
                    <a:pt x="103" y="262"/>
                    <a:pt x="76" y="253"/>
                    <a:pt x="55" y="237"/>
                  </a:cubicBezTo>
                  <a:cubicBezTo>
                    <a:pt x="32" y="266"/>
                    <a:pt x="32" y="266"/>
                    <a:pt x="32" y="266"/>
                  </a:cubicBezTo>
                  <a:cubicBezTo>
                    <a:pt x="24" y="259"/>
                    <a:pt x="24" y="259"/>
                    <a:pt x="24" y="259"/>
                  </a:cubicBezTo>
                  <a:cubicBezTo>
                    <a:pt x="46" y="231"/>
                    <a:pt x="46" y="231"/>
                    <a:pt x="46" y="231"/>
                  </a:cubicBezTo>
                  <a:cubicBezTo>
                    <a:pt x="18" y="207"/>
                    <a:pt x="0" y="171"/>
                    <a:pt x="0" y="131"/>
                  </a:cubicBezTo>
                  <a:cubicBezTo>
                    <a:pt x="0" y="58"/>
                    <a:pt x="59" y="0"/>
                    <a:pt x="131" y="0"/>
                  </a:cubicBezTo>
                  <a:cubicBezTo>
                    <a:pt x="132" y="0"/>
                    <a:pt x="132" y="0"/>
                    <a:pt x="132" y="0"/>
                  </a:cubicBezTo>
                  <a:close/>
                  <a:moveTo>
                    <a:pt x="132" y="43"/>
                  </a:moveTo>
                  <a:cubicBezTo>
                    <a:pt x="132" y="54"/>
                    <a:pt x="132" y="54"/>
                    <a:pt x="132" y="54"/>
                  </a:cubicBezTo>
                  <a:cubicBezTo>
                    <a:pt x="90" y="54"/>
                    <a:pt x="55" y="89"/>
                    <a:pt x="55" y="131"/>
                  </a:cubicBezTo>
                  <a:cubicBezTo>
                    <a:pt x="55" y="173"/>
                    <a:pt x="90" y="207"/>
                    <a:pt x="132" y="207"/>
                  </a:cubicBezTo>
                  <a:cubicBezTo>
                    <a:pt x="132" y="218"/>
                    <a:pt x="132" y="218"/>
                    <a:pt x="132" y="218"/>
                  </a:cubicBezTo>
                  <a:cubicBezTo>
                    <a:pt x="84" y="218"/>
                    <a:pt x="44" y="179"/>
                    <a:pt x="44" y="131"/>
                  </a:cubicBezTo>
                  <a:cubicBezTo>
                    <a:pt x="44" y="82"/>
                    <a:pt x="84" y="43"/>
                    <a:pt x="132" y="43"/>
                  </a:cubicBezTo>
                  <a:close/>
                  <a:moveTo>
                    <a:pt x="132" y="207"/>
                  </a:moveTo>
                  <a:cubicBezTo>
                    <a:pt x="132" y="207"/>
                    <a:pt x="132" y="207"/>
                    <a:pt x="132" y="207"/>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83" name="TextBox 82"/>
            <p:cNvSpPr txBox="1"/>
            <p:nvPr/>
          </p:nvSpPr>
          <p:spPr>
            <a:xfrm>
              <a:off x="4950821" y="3356991"/>
              <a:ext cx="2237677" cy="495143"/>
            </a:xfrm>
            <a:prstGeom prst="rect">
              <a:avLst/>
            </a:prstGeom>
            <a:noFill/>
          </p:spPr>
          <p:txBody>
            <a:bodyPr wrap="none" rtlCol="0">
              <a:spAutoFit/>
            </a:bodyPr>
            <a:lstStyle/>
            <a:p>
              <a:pPr algn="ctr"/>
              <a:r>
                <a:rPr lang="zh-CN" altLang="en-US" sz="1650">
                  <a:solidFill>
                    <a:schemeClr val="bg1"/>
                  </a:solidFill>
                  <a:latin typeface="微软雅黑" pitchFamily="34" charset="-122"/>
                  <a:ea typeface="微软雅黑" pitchFamily="34" charset="-122"/>
                  <a:cs typeface="华文黑体" pitchFamily="2" charset="-122"/>
                </a:rPr>
                <a:t>点击添加标题</a:t>
              </a:r>
            </a:p>
          </p:txBody>
        </p:sp>
      </p:grpSp>
    </p:spTree>
    <p:extLst>
      <p:ext uri="{BB962C8B-B14F-4D97-AF65-F5344CB8AC3E}">
        <p14:creationId xmlns:p14="http://schemas.microsoft.com/office/powerpoint/2010/main" val="78196943"/>
      </p:ext>
    </p:extLst>
  </p:cSld>
  <p:clrMapOvr>
    <a:masterClrMapping/>
  </p:clrMapOvr>
  <p:transition spd="slow" advTm="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decel="100000" fill="hold" nodeType="click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additive="base">
                                        <p:cTn id="7" dur="500" fill="hold"/>
                                        <p:tgtEl>
                                          <p:spTgt spid="80"/>
                                        </p:tgtEl>
                                        <p:attrNameLst>
                                          <p:attrName>ppt_x</p:attrName>
                                        </p:attrNameLst>
                                      </p:cBhvr>
                                      <p:tavLst>
                                        <p:tav tm="0">
                                          <p:val>
                                            <p:strVal val="#ppt_x"/>
                                          </p:val>
                                        </p:tav>
                                        <p:tav tm="100000">
                                          <p:val>
                                            <p:strVal val="#ppt_x"/>
                                          </p:val>
                                        </p:tav>
                                      </p:tavLst>
                                    </p:anim>
                                    <p:anim calcmode="lin" valueType="num">
                                      <p:cBhvr additive="base">
                                        <p:cTn id="8" dur="500" fill="hold"/>
                                        <p:tgtEl>
                                          <p:spTgt spid="8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decel="100000" fill="hold" grpId="0" nodeType="after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additive="base">
                                        <p:cTn id="12" dur="500" fill="hold"/>
                                        <p:tgtEl>
                                          <p:spTgt spid="76"/>
                                        </p:tgtEl>
                                        <p:attrNameLst>
                                          <p:attrName>ppt_x</p:attrName>
                                        </p:attrNameLst>
                                      </p:cBhvr>
                                      <p:tavLst>
                                        <p:tav tm="0">
                                          <p:val>
                                            <p:strVal val="0-#ppt_w/2"/>
                                          </p:val>
                                        </p:tav>
                                        <p:tav tm="100000">
                                          <p:val>
                                            <p:strVal val="#ppt_x"/>
                                          </p:val>
                                        </p:tav>
                                      </p:tavLst>
                                    </p:anim>
                                    <p:anim calcmode="lin" valueType="num">
                                      <p:cBhvr additive="base">
                                        <p:cTn id="13" dur="500" fill="hold"/>
                                        <p:tgtEl>
                                          <p:spTgt spid="76"/>
                                        </p:tgtEl>
                                        <p:attrNameLst>
                                          <p:attrName>ppt_y</p:attrName>
                                        </p:attrNameLst>
                                      </p:cBhvr>
                                      <p:tavLst>
                                        <p:tav tm="0">
                                          <p:val>
                                            <p:strVal val="#ppt_y"/>
                                          </p:val>
                                        </p:tav>
                                        <p:tav tm="100000">
                                          <p:val>
                                            <p:strVal val="#ppt_y"/>
                                          </p:val>
                                        </p:tav>
                                      </p:tavLst>
                                    </p:anim>
                                  </p:childTnLst>
                                </p:cTn>
                              </p:par>
                              <p:par>
                                <p:cTn id="14" presetID="2" presetClass="entr" presetSubtype="2" decel="100000"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 calcmode="lin" valueType="num">
                                      <p:cBhvr additive="base">
                                        <p:cTn id="16" dur="500" fill="hold"/>
                                        <p:tgtEl>
                                          <p:spTgt spid="77"/>
                                        </p:tgtEl>
                                        <p:attrNameLst>
                                          <p:attrName>ppt_x</p:attrName>
                                        </p:attrNameLst>
                                      </p:cBhvr>
                                      <p:tavLst>
                                        <p:tav tm="0">
                                          <p:val>
                                            <p:strVal val="1+#ppt_w/2"/>
                                          </p:val>
                                        </p:tav>
                                        <p:tav tm="100000">
                                          <p:val>
                                            <p:strVal val="#ppt_x"/>
                                          </p:val>
                                        </p:tav>
                                      </p:tavLst>
                                    </p:anim>
                                    <p:anim calcmode="lin" valueType="num">
                                      <p:cBhvr additive="base">
                                        <p:cTn id="17" dur="5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mph" presetSubtype="0" repeatCount="2000" fill="hold" nodeType="clickEffect">
                                  <p:stCondLst>
                                    <p:cond delay="0"/>
                                  </p:stCondLst>
                                  <p:childTnLst>
                                    <p:animEffect transition="out" filter="fade">
                                      <p:cBhvr>
                                        <p:cTn id="21" dur="200" tmFilter="0, 0; .2, .5; .8, .5; 1, 0"/>
                                        <p:tgtEl>
                                          <p:spTgt spid="80"/>
                                        </p:tgtEl>
                                      </p:cBhvr>
                                    </p:animEffect>
                                    <p:animScale>
                                      <p:cBhvr>
                                        <p:cTn id="22" dur="100" autoRev="1" fill="hold"/>
                                        <p:tgtEl>
                                          <p:spTgt spid="80"/>
                                        </p:tgtEl>
                                      </p:cBhvr>
                                      <p:by x="105000" y="105000"/>
                                    </p:animScale>
                                  </p:childTnLst>
                                </p:cTn>
                              </p:par>
                            </p:childTnLst>
                          </p:cTn>
                        </p:par>
                        <p:par>
                          <p:cTn id="23" fill="hold">
                            <p:stCondLst>
                              <p:cond delay="400"/>
                            </p:stCondLst>
                            <p:childTnLst>
                              <p:par>
                                <p:cTn id="24" presetID="47" presetClass="entr" presetSubtype="0" fill="hold" grpId="0" nodeType="after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fade">
                                      <p:cBhvr>
                                        <p:cTn id="26" dur="500"/>
                                        <p:tgtEl>
                                          <p:spTgt spid="78"/>
                                        </p:tgtEl>
                                      </p:cBhvr>
                                    </p:animEffect>
                                    <p:anim calcmode="lin" valueType="num">
                                      <p:cBhvr>
                                        <p:cTn id="27" dur="500" fill="hold"/>
                                        <p:tgtEl>
                                          <p:spTgt spid="78"/>
                                        </p:tgtEl>
                                        <p:attrNameLst>
                                          <p:attrName>ppt_x</p:attrName>
                                        </p:attrNameLst>
                                      </p:cBhvr>
                                      <p:tavLst>
                                        <p:tav tm="0">
                                          <p:val>
                                            <p:strVal val="#ppt_x"/>
                                          </p:val>
                                        </p:tav>
                                        <p:tav tm="100000">
                                          <p:val>
                                            <p:strVal val="#ppt_x"/>
                                          </p:val>
                                        </p:tav>
                                      </p:tavLst>
                                    </p:anim>
                                    <p:anim calcmode="lin" valueType="num">
                                      <p:cBhvr>
                                        <p:cTn id="28" dur="500" fill="hold"/>
                                        <p:tgtEl>
                                          <p:spTgt spid="78"/>
                                        </p:tgtEl>
                                        <p:attrNameLst>
                                          <p:attrName>ppt_y</p:attrName>
                                        </p:attrNameLst>
                                      </p:cBhvr>
                                      <p:tavLst>
                                        <p:tav tm="0">
                                          <p:val>
                                            <p:strVal val="#ppt_y-.1"/>
                                          </p:val>
                                        </p:tav>
                                        <p:tav tm="100000">
                                          <p:val>
                                            <p:strVal val="#ppt_y"/>
                                          </p:val>
                                        </p:tav>
                                      </p:tavLst>
                                    </p:anim>
                                  </p:childTnLst>
                                </p:cTn>
                              </p:par>
                            </p:childTnLst>
                          </p:cTn>
                        </p:par>
                        <p:par>
                          <p:cTn id="29" fill="hold">
                            <p:stCondLst>
                              <p:cond delay="900"/>
                            </p:stCondLst>
                            <p:childTnLst>
                              <p:par>
                                <p:cTn id="30" presetID="47" presetClass="entr" presetSubtype="0"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fade">
                                      <p:cBhvr>
                                        <p:cTn id="32" dur="500"/>
                                        <p:tgtEl>
                                          <p:spTgt spid="79"/>
                                        </p:tgtEl>
                                      </p:cBhvr>
                                    </p:animEffect>
                                    <p:anim calcmode="lin" valueType="num">
                                      <p:cBhvr>
                                        <p:cTn id="33" dur="500" fill="hold"/>
                                        <p:tgtEl>
                                          <p:spTgt spid="79"/>
                                        </p:tgtEl>
                                        <p:attrNameLst>
                                          <p:attrName>ppt_x</p:attrName>
                                        </p:attrNameLst>
                                      </p:cBhvr>
                                      <p:tavLst>
                                        <p:tav tm="0">
                                          <p:val>
                                            <p:strVal val="#ppt_x"/>
                                          </p:val>
                                        </p:tav>
                                        <p:tav tm="100000">
                                          <p:val>
                                            <p:strVal val="#ppt_x"/>
                                          </p:val>
                                        </p:tav>
                                      </p:tavLst>
                                    </p:anim>
                                    <p:anim calcmode="lin" valueType="num">
                                      <p:cBhvr>
                                        <p:cTn id="34" dur="5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6450" y="1319414"/>
            <a:ext cx="1508936" cy="1508938"/>
            <a:chOff x="1353987" y="1723663"/>
            <a:chExt cx="2559577" cy="2559579"/>
          </a:xfrm>
        </p:grpSpPr>
        <p:sp>
          <p:nvSpPr>
            <p:cNvPr id="3" name="空心弧 2"/>
            <p:cNvSpPr>
              <a:spLocks noChangeAspect="1"/>
            </p:cNvSpPr>
            <p:nvPr/>
          </p:nvSpPr>
          <p:spPr>
            <a:xfrm rot="2134792">
              <a:off x="1445190" y="1859200"/>
              <a:ext cx="2288503" cy="2288503"/>
            </a:xfrm>
            <a:prstGeom prst="blockArc">
              <a:avLst>
                <a:gd name="adj1" fmla="val 14033861"/>
                <a:gd name="adj2" fmla="val 1597257"/>
                <a:gd name="adj3" fmla="val 5428"/>
              </a:avLst>
            </a:prstGeom>
            <a:solidFill>
              <a:schemeClr val="tx1">
                <a:lumMod val="50000"/>
                <a:lumOff val="50000"/>
              </a:schemeClr>
            </a:solidFill>
            <a:ln>
              <a:noFill/>
            </a:ln>
            <a:extLst/>
          </p:spPr>
          <p:txBody>
            <a:bodyPr vert="horz" wrap="square" lIns="43540" tIns="21770" rIns="43540"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4" name="空心弧 3"/>
            <p:cNvSpPr>
              <a:spLocks noChangeAspect="1"/>
            </p:cNvSpPr>
            <p:nvPr/>
          </p:nvSpPr>
          <p:spPr>
            <a:xfrm rot="14609616">
              <a:off x="1353986" y="1723664"/>
              <a:ext cx="2559579" cy="2559577"/>
            </a:xfrm>
            <a:prstGeom prst="blockArc">
              <a:avLst>
                <a:gd name="adj1" fmla="val 10669547"/>
                <a:gd name="adj2" fmla="val 1623635"/>
                <a:gd name="adj3" fmla="val 14268"/>
              </a:avLst>
            </a:prstGeom>
            <a:solidFill>
              <a:schemeClr val="accent1"/>
            </a:solidFill>
            <a:ln>
              <a:noFill/>
            </a:ln>
            <a:extLst/>
          </p:spPr>
          <p:txBody>
            <a:bodyPr vert="horz" wrap="square" lIns="68564" tIns="34282" rIns="68564" bIns="34282" numCol="1" anchor="t" anchorCtr="0" compatLnSpc="1">
              <a:prstTxWarp prst="textNoShape">
                <a:avLst/>
              </a:prstTxWarp>
            </a:bodyPr>
            <a:lstStyle/>
            <a:p>
              <a:endParaRPr lang="zh-CN" altLang="en-US" sz="1350">
                <a:solidFill>
                  <a:prstClr val="black"/>
                </a:solidFill>
                <a:latin typeface="Calibri"/>
                <a:ea typeface="宋体"/>
              </a:endParaRPr>
            </a:p>
          </p:txBody>
        </p:sp>
        <p:sp>
          <p:nvSpPr>
            <p:cNvPr id="5" name="TextBox 52"/>
            <p:cNvSpPr txBox="1"/>
            <p:nvPr/>
          </p:nvSpPr>
          <p:spPr>
            <a:xfrm>
              <a:off x="1842234" y="2573144"/>
              <a:ext cx="1583085" cy="1017828"/>
            </a:xfrm>
            <a:prstGeom prst="rect">
              <a:avLst/>
            </a:prstGeom>
            <a:noFill/>
          </p:spPr>
          <p:txBody>
            <a:bodyPr wrap="none" rtlCol="0">
              <a:spAutoFit/>
            </a:bodyPr>
            <a:lstStyle/>
            <a:p>
              <a:pPr algn="ctr">
                <a:defRPr/>
              </a:pPr>
              <a:r>
                <a:rPr lang="en-US" altLang="zh-CN" sz="3299" kern="0" dirty="0">
                  <a:solidFill>
                    <a:schemeClr val="accent1"/>
                  </a:solidFill>
                  <a:latin typeface="Impact" panose="020B0806030902050204" pitchFamily="34" charset="0"/>
                  <a:ea typeface="Arial Unicode MS" panose="020B0604020202020204" pitchFamily="34" charset="-122"/>
                  <a:cs typeface="Arial Unicode MS" panose="020B0604020202020204" pitchFamily="34" charset="-122"/>
                </a:rPr>
                <a:t>60%</a:t>
              </a:r>
              <a:endParaRPr lang="zh-CN" altLang="en-US" sz="3299" kern="0" dirty="0">
                <a:solidFill>
                  <a:schemeClr val="accent1"/>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6" name="组合 5"/>
          <p:cNvGrpSpPr/>
          <p:nvPr/>
        </p:nvGrpSpPr>
        <p:grpSpPr>
          <a:xfrm>
            <a:off x="2788258" y="1319414"/>
            <a:ext cx="1508936" cy="1508938"/>
            <a:chOff x="4604053" y="1723663"/>
            <a:chExt cx="2559577" cy="2559579"/>
          </a:xfrm>
        </p:grpSpPr>
        <p:sp>
          <p:nvSpPr>
            <p:cNvPr id="7" name="空心弧 6"/>
            <p:cNvSpPr>
              <a:spLocks noChangeAspect="1"/>
            </p:cNvSpPr>
            <p:nvPr/>
          </p:nvSpPr>
          <p:spPr>
            <a:xfrm rot="9198756">
              <a:off x="4748299" y="1859198"/>
              <a:ext cx="2288503" cy="2288503"/>
            </a:xfrm>
            <a:prstGeom prst="blockArc">
              <a:avLst>
                <a:gd name="adj1" fmla="val 6741740"/>
                <a:gd name="adj2" fmla="val 1597257"/>
                <a:gd name="adj3" fmla="val 5428"/>
              </a:avLst>
            </a:prstGeom>
            <a:solidFill>
              <a:schemeClr val="accent5"/>
            </a:solidFill>
            <a:ln>
              <a:noFill/>
            </a:ln>
            <a:extLst/>
          </p:spPr>
          <p:txBody>
            <a:bodyPr vert="horz" wrap="square" lIns="43540" tIns="21770" rIns="43540"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8" name="空心弧 7"/>
            <p:cNvSpPr>
              <a:spLocks noChangeAspect="1"/>
            </p:cNvSpPr>
            <p:nvPr/>
          </p:nvSpPr>
          <p:spPr>
            <a:xfrm rot="14609616">
              <a:off x="4604052" y="1723664"/>
              <a:ext cx="2559579" cy="2559577"/>
            </a:xfrm>
            <a:prstGeom prst="blockArc">
              <a:avLst>
                <a:gd name="adj1" fmla="val 17674159"/>
                <a:gd name="adj2" fmla="val 1623635"/>
                <a:gd name="adj3" fmla="val 14268"/>
              </a:avLst>
            </a:prstGeom>
            <a:solidFill>
              <a:schemeClr val="accent5"/>
            </a:solidFill>
            <a:ln>
              <a:noFill/>
            </a:ln>
            <a:extLst/>
          </p:spPr>
          <p:txBody>
            <a:bodyPr vert="horz" wrap="square" lIns="68564" tIns="34282" rIns="68564" bIns="34282" numCol="1" anchor="t" anchorCtr="0" compatLnSpc="1">
              <a:prstTxWarp prst="textNoShape">
                <a:avLst/>
              </a:prstTxWarp>
            </a:bodyPr>
            <a:lstStyle/>
            <a:p>
              <a:endParaRPr lang="zh-CN" altLang="en-US" sz="1350">
                <a:solidFill>
                  <a:prstClr val="black"/>
                </a:solidFill>
                <a:latin typeface="Calibri"/>
                <a:ea typeface="宋体"/>
              </a:endParaRPr>
            </a:p>
          </p:txBody>
        </p:sp>
        <p:sp>
          <p:nvSpPr>
            <p:cNvPr id="9" name="TextBox 240"/>
            <p:cNvSpPr txBox="1"/>
            <p:nvPr/>
          </p:nvSpPr>
          <p:spPr>
            <a:xfrm>
              <a:off x="5105894" y="2573144"/>
              <a:ext cx="1555894" cy="1017828"/>
            </a:xfrm>
            <a:prstGeom prst="rect">
              <a:avLst/>
            </a:prstGeom>
            <a:noFill/>
          </p:spPr>
          <p:txBody>
            <a:bodyPr wrap="none" rtlCol="0">
              <a:spAutoFit/>
            </a:bodyPr>
            <a:lstStyle/>
            <a:p>
              <a:pPr algn="ctr">
                <a:defRPr/>
              </a:pPr>
              <a:r>
                <a:rPr lang="en-US" altLang="zh-CN" sz="3299" kern="0" dirty="0">
                  <a:solidFill>
                    <a:schemeClr val="accent5"/>
                  </a:solidFill>
                  <a:latin typeface="Impact" panose="020B0806030902050204" pitchFamily="34" charset="0"/>
                  <a:ea typeface="Arial Unicode MS" panose="020B0604020202020204" pitchFamily="34" charset="-122"/>
                  <a:cs typeface="Arial Unicode MS" panose="020B0604020202020204" pitchFamily="34" charset="-122"/>
                </a:rPr>
                <a:t>25%</a:t>
              </a:r>
              <a:endParaRPr lang="zh-CN" altLang="en-US" sz="3299" kern="0" dirty="0">
                <a:solidFill>
                  <a:schemeClr val="accent5"/>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0" name="组合 9"/>
          <p:cNvGrpSpPr/>
          <p:nvPr/>
        </p:nvGrpSpPr>
        <p:grpSpPr>
          <a:xfrm>
            <a:off x="4864204" y="1319414"/>
            <a:ext cx="1508936" cy="1508938"/>
            <a:chOff x="7946402" y="1730470"/>
            <a:chExt cx="2559577" cy="2559579"/>
          </a:xfrm>
        </p:grpSpPr>
        <p:sp>
          <p:nvSpPr>
            <p:cNvPr id="11" name="空心弧 10"/>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40" tIns="21770" rIns="43540"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12" name="空心弧 11"/>
            <p:cNvSpPr>
              <a:spLocks noChangeAspect="1"/>
            </p:cNvSpPr>
            <p:nvPr/>
          </p:nvSpPr>
          <p:spPr>
            <a:xfrm rot="14609616">
              <a:off x="7946401" y="1730471"/>
              <a:ext cx="2559579" cy="2559577"/>
            </a:xfrm>
            <a:prstGeom prst="blockArc">
              <a:avLst>
                <a:gd name="adj1" fmla="val 6812137"/>
                <a:gd name="adj2" fmla="val 1623635"/>
                <a:gd name="adj3" fmla="val 14268"/>
              </a:avLst>
            </a:prstGeom>
            <a:solidFill>
              <a:schemeClr val="accent3"/>
            </a:solidFill>
            <a:ln>
              <a:noFill/>
            </a:ln>
            <a:extLst/>
          </p:spPr>
          <p:txBody>
            <a:bodyPr vert="horz" wrap="square" lIns="68564" tIns="34282" rIns="68564" bIns="34282" numCol="1" anchor="t" anchorCtr="0" compatLnSpc="1">
              <a:prstTxWarp prst="textNoShape">
                <a:avLst/>
              </a:prstTxWarp>
            </a:bodyPr>
            <a:lstStyle/>
            <a:p>
              <a:endParaRPr lang="zh-CN" altLang="en-US" sz="1350">
                <a:solidFill>
                  <a:prstClr val="black"/>
                </a:solidFill>
                <a:latin typeface="Calibri"/>
                <a:ea typeface="宋体"/>
              </a:endParaRPr>
            </a:p>
          </p:txBody>
        </p:sp>
        <p:sp>
          <p:nvSpPr>
            <p:cNvPr id="13" name="TextBox 240"/>
            <p:cNvSpPr txBox="1"/>
            <p:nvPr/>
          </p:nvSpPr>
          <p:spPr>
            <a:xfrm>
              <a:off x="8487669" y="2579951"/>
              <a:ext cx="1477037" cy="1017828"/>
            </a:xfrm>
            <a:prstGeom prst="rect">
              <a:avLst/>
            </a:prstGeom>
            <a:noFill/>
          </p:spPr>
          <p:txBody>
            <a:bodyPr wrap="none" rtlCol="0">
              <a:spAutoFit/>
            </a:bodyPr>
            <a:lstStyle/>
            <a:p>
              <a:pPr algn="ctr">
                <a:defRPr/>
              </a:pPr>
              <a:r>
                <a:rPr lang="en-US" altLang="zh-CN" sz="3299" kern="0" dirty="0">
                  <a:solidFill>
                    <a:schemeClr val="accent3"/>
                  </a:solidFill>
                  <a:latin typeface="Impact" panose="020B0806030902050204" pitchFamily="34" charset="0"/>
                  <a:ea typeface="Arial Unicode MS" panose="020B0604020202020204" pitchFamily="34" charset="-122"/>
                  <a:cs typeface="Arial Unicode MS" panose="020B0604020202020204" pitchFamily="34" charset="-122"/>
                </a:rPr>
                <a:t>75%</a:t>
              </a:r>
              <a:endParaRPr lang="zh-CN" altLang="en-US" sz="3299" kern="0" dirty="0">
                <a:solidFill>
                  <a:schemeClr val="accent3"/>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14" name="TextBox 174"/>
          <p:cNvSpPr txBox="1"/>
          <p:nvPr/>
        </p:nvSpPr>
        <p:spPr>
          <a:xfrm>
            <a:off x="633840" y="3361187"/>
            <a:ext cx="1620325"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75"/>
          <p:cNvSpPr txBox="1"/>
          <p:nvPr/>
        </p:nvSpPr>
        <p:spPr>
          <a:xfrm>
            <a:off x="630475" y="3116533"/>
            <a:ext cx="1739762" cy="300082"/>
          </a:xfrm>
          <a:prstGeom prst="rect">
            <a:avLst/>
          </a:prstGeom>
          <a:noFill/>
        </p:spPr>
        <p:txBody>
          <a:bodyPr wrap="square" rtlCol="0">
            <a:spAutoFit/>
          </a:bodyPr>
          <a:lstStyle/>
          <a:p>
            <a:pPr fontAlgn="base">
              <a:spcBef>
                <a:spcPct val="0"/>
              </a:spcBef>
              <a:spcAft>
                <a:spcPct val="0"/>
              </a:spcAft>
            </a:pPr>
            <a:r>
              <a:rPr lang="zh-CN" altLang="en-US" sz="1350" b="1" dirty="0">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TextBox 174"/>
          <p:cNvSpPr txBox="1"/>
          <p:nvPr/>
        </p:nvSpPr>
        <p:spPr>
          <a:xfrm>
            <a:off x="2798640" y="3361187"/>
            <a:ext cx="1557391"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TextBox 175"/>
          <p:cNvSpPr txBox="1"/>
          <p:nvPr/>
        </p:nvSpPr>
        <p:spPr>
          <a:xfrm>
            <a:off x="2795276" y="3116533"/>
            <a:ext cx="1706125" cy="300082"/>
          </a:xfrm>
          <a:prstGeom prst="rect">
            <a:avLst/>
          </a:prstGeom>
          <a:noFill/>
        </p:spPr>
        <p:txBody>
          <a:bodyPr wrap="square" rtlCol="0">
            <a:spAutoFit/>
          </a:bodyPr>
          <a:lstStyle/>
          <a:p>
            <a:pPr fontAlgn="base">
              <a:spcBef>
                <a:spcPct val="0"/>
              </a:spcBef>
              <a:spcAft>
                <a:spcPct val="0"/>
              </a:spcAft>
            </a:pPr>
            <a:r>
              <a:rPr lang="zh-CN" altLang="en-US" sz="135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18" name="TextBox 174"/>
          <p:cNvSpPr txBox="1"/>
          <p:nvPr/>
        </p:nvSpPr>
        <p:spPr>
          <a:xfrm>
            <a:off x="4948401" y="3361187"/>
            <a:ext cx="1582064"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4945037" y="3116533"/>
            <a:ext cx="1706125" cy="300082"/>
          </a:xfrm>
          <a:prstGeom prst="rect">
            <a:avLst/>
          </a:prstGeom>
          <a:noFill/>
        </p:spPr>
        <p:txBody>
          <a:bodyPr wrap="square" rtlCol="0">
            <a:spAutoFit/>
          </a:bodyPr>
          <a:lstStyle/>
          <a:p>
            <a:pPr fontAlgn="base">
              <a:spcBef>
                <a:spcPct val="0"/>
              </a:spcBef>
              <a:spcAft>
                <a:spcPct val="0"/>
              </a:spcAft>
            </a:pPr>
            <a:r>
              <a:rPr lang="zh-CN" altLang="en-US" sz="1350" b="1" dirty="0">
                <a:solidFill>
                  <a:schemeClr val="accent3"/>
                </a:solidFill>
                <a:latin typeface="微软雅黑" panose="020B0503020204020204" pitchFamily="34" charset="-122"/>
                <a:ea typeface="微软雅黑" panose="020B0503020204020204" pitchFamily="34" charset="-122"/>
              </a:rPr>
              <a:t>单击此处添加标题</a:t>
            </a:r>
          </a:p>
        </p:txBody>
      </p:sp>
      <p:grpSp>
        <p:nvGrpSpPr>
          <p:cNvPr id="21" name="组合 20"/>
          <p:cNvGrpSpPr/>
          <p:nvPr/>
        </p:nvGrpSpPr>
        <p:grpSpPr>
          <a:xfrm>
            <a:off x="6896603" y="1319414"/>
            <a:ext cx="1508936" cy="1508938"/>
            <a:chOff x="7946402" y="1730470"/>
            <a:chExt cx="2559577" cy="2559579"/>
          </a:xfrm>
        </p:grpSpPr>
        <p:sp>
          <p:nvSpPr>
            <p:cNvPr id="22" name="空心弧 21"/>
            <p:cNvSpPr>
              <a:spLocks noChangeAspect="1"/>
            </p:cNvSpPr>
            <p:nvPr/>
          </p:nvSpPr>
          <p:spPr>
            <a:xfrm rot="9198756">
              <a:off x="8090648" y="1866005"/>
              <a:ext cx="2288503" cy="2288503"/>
            </a:xfrm>
            <a:prstGeom prst="blockArc">
              <a:avLst>
                <a:gd name="adj1" fmla="val 6741740"/>
                <a:gd name="adj2" fmla="val 1597257"/>
                <a:gd name="adj3" fmla="val 5428"/>
              </a:avLst>
            </a:prstGeom>
            <a:solidFill>
              <a:schemeClr val="tx1">
                <a:lumMod val="50000"/>
                <a:lumOff val="50000"/>
              </a:schemeClr>
            </a:solidFill>
            <a:ln>
              <a:noFill/>
            </a:ln>
            <a:extLst/>
          </p:spPr>
          <p:txBody>
            <a:bodyPr vert="horz" wrap="square" lIns="43540" tIns="21770" rIns="43540" bIns="21770" numCol="1" anchor="t" anchorCtr="0" compatLnSpc="1">
              <a:prstTxWarp prst="textNoShape">
                <a:avLst/>
              </a:prstTxWarp>
            </a:bodyPr>
            <a:lstStyle/>
            <a:p>
              <a:endParaRPr lang="zh-CN" altLang="en-US" sz="857">
                <a:solidFill>
                  <a:prstClr val="black"/>
                </a:solidFill>
                <a:latin typeface="Calibri" panose="020F0502020204030204"/>
                <a:ea typeface="宋体"/>
              </a:endParaRPr>
            </a:p>
          </p:txBody>
        </p:sp>
        <p:sp>
          <p:nvSpPr>
            <p:cNvPr id="23" name="空心弧 22"/>
            <p:cNvSpPr>
              <a:spLocks noChangeAspect="1"/>
            </p:cNvSpPr>
            <p:nvPr/>
          </p:nvSpPr>
          <p:spPr>
            <a:xfrm rot="14609616">
              <a:off x="7946401" y="1730471"/>
              <a:ext cx="2559579" cy="2559577"/>
            </a:xfrm>
            <a:prstGeom prst="blockArc">
              <a:avLst>
                <a:gd name="adj1" fmla="val 3534681"/>
                <a:gd name="adj2" fmla="val 1623635"/>
                <a:gd name="adj3" fmla="val 14268"/>
              </a:avLst>
            </a:prstGeom>
            <a:solidFill>
              <a:schemeClr val="accent4"/>
            </a:solidFill>
            <a:ln>
              <a:noFill/>
            </a:ln>
            <a:extLst/>
          </p:spPr>
          <p:txBody>
            <a:bodyPr vert="horz" wrap="square" lIns="68564" tIns="34282" rIns="68564" bIns="34282" numCol="1" anchor="t" anchorCtr="0" compatLnSpc="1">
              <a:prstTxWarp prst="textNoShape">
                <a:avLst/>
              </a:prstTxWarp>
            </a:bodyPr>
            <a:lstStyle/>
            <a:p>
              <a:endParaRPr lang="zh-CN" altLang="en-US" sz="1350">
                <a:solidFill>
                  <a:prstClr val="black"/>
                </a:solidFill>
                <a:latin typeface="Calibri"/>
                <a:ea typeface="宋体"/>
              </a:endParaRPr>
            </a:p>
          </p:txBody>
        </p:sp>
        <p:sp>
          <p:nvSpPr>
            <p:cNvPr id="24" name="TextBox 240"/>
            <p:cNvSpPr txBox="1"/>
            <p:nvPr/>
          </p:nvSpPr>
          <p:spPr>
            <a:xfrm>
              <a:off x="8434649" y="2579951"/>
              <a:ext cx="1583085" cy="1017828"/>
            </a:xfrm>
            <a:prstGeom prst="rect">
              <a:avLst/>
            </a:prstGeom>
            <a:noFill/>
          </p:spPr>
          <p:txBody>
            <a:bodyPr wrap="none" rtlCol="0">
              <a:spAutoFit/>
            </a:bodyPr>
            <a:lstStyle/>
            <a:p>
              <a:pPr algn="ctr">
                <a:defRPr/>
              </a:pPr>
              <a:r>
                <a:rPr lang="en-US" altLang="zh-CN" sz="3299" kern="0" dirty="0">
                  <a:solidFill>
                    <a:schemeClr val="accent4"/>
                  </a:solidFill>
                  <a:latin typeface="Impact" panose="020B0806030902050204" pitchFamily="34" charset="0"/>
                  <a:ea typeface="Arial Unicode MS" panose="020B0604020202020204" pitchFamily="34" charset="-122"/>
                  <a:cs typeface="Arial Unicode MS" panose="020B0604020202020204" pitchFamily="34" charset="-122"/>
                </a:rPr>
                <a:t>90%</a:t>
              </a:r>
              <a:endParaRPr lang="zh-CN" altLang="en-US" sz="3299" kern="0" dirty="0">
                <a:solidFill>
                  <a:schemeClr val="accent4"/>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
        <p:nvSpPr>
          <p:cNvPr id="25" name="TextBox 174"/>
          <p:cNvSpPr txBox="1"/>
          <p:nvPr/>
        </p:nvSpPr>
        <p:spPr>
          <a:xfrm>
            <a:off x="6889439" y="3361187"/>
            <a:ext cx="1582064"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点击输入简要文字内容，文字内容需要概括精炼，不用多余的文字修饰，言简意赅的说明分项内容。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175"/>
          <p:cNvSpPr txBox="1"/>
          <p:nvPr/>
        </p:nvSpPr>
        <p:spPr>
          <a:xfrm>
            <a:off x="6886075" y="3116533"/>
            <a:ext cx="1706125" cy="300082"/>
          </a:xfrm>
          <a:prstGeom prst="rect">
            <a:avLst/>
          </a:prstGeom>
          <a:noFill/>
        </p:spPr>
        <p:txBody>
          <a:bodyPr wrap="square" rtlCol="0">
            <a:spAutoFit/>
          </a:bodyPr>
          <a:lstStyle/>
          <a:p>
            <a:pPr fontAlgn="base">
              <a:spcBef>
                <a:spcPct val="0"/>
              </a:spcBef>
              <a:spcAft>
                <a:spcPct val="0"/>
              </a:spcAft>
            </a:pPr>
            <a:r>
              <a:rPr lang="zh-CN" altLang="en-US" sz="135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23379229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randombar(horizontal)">
                                      <p:cBhvr>
                                        <p:cTn id="13" dur="500"/>
                                        <p:tgtEl>
                                          <p:spTgt spid="15"/>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randombar(horizontal)">
                                      <p:cBhvr>
                                        <p:cTn id="25" dur="500"/>
                                        <p:tgtEl>
                                          <p:spTgt spid="17"/>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childTnLst>
                          </p:cTn>
                        </p:par>
                        <p:par>
                          <p:cTn id="40" fill="hold">
                            <p:stCondLst>
                              <p:cond delay="40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ppt_w</p:attrName>
                                        </p:attrNameLst>
                                      </p:cBhvr>
                                      <p:tavLst>
                                        <p:tav tm="0">
                                          <p:val>
                                            <p:fltVal val="0"/>
                                          </p:val>
                                        </p:tav>
                                        <p:tav tm="100000">
                                          <p:val>
                                            <p:strVal val="#ppt_w"/>
                                          </p:val>
                                        </p:tav>
                                      </p:tavLst>
                                    </p:anim>
                                    <p:anim calcmode="lin" valueType="num">
                                      <p:cBhvr>
                                        <p:cTn id="48" dur="500" fill="hold"/>
                                        <p:tgtEl>
                                          <p:spTgt spid="21"/>
                                        </p:tgtEl>
                                        <p:attrNameLst>
                                          <p:attrName>ppt_h</p:attrName>
                                        </p:attrNameLst>
                                      </p:cBhvr>
                                      <p:tavLst>
                                        <p:tav tm="0">
                                          <p:val>
                                            <p:fltVal val="0"/>
                                          </p:val>
                                        </p:tav>
                                        <p:tav tm="100000">
                                          <p:val>
                                            <p:strVal val="#ppt_h"/>
                                          </p:val>
                                        </p:tav>
                                      </p:tavLst>
                                    </p:anim>
                                    <p:animEffect transition="in" filter="fade">
                                      <p:cBhvr>
                                        <p:cTn id="49" dur="500"/>
                                        <p:tgtEl>
                                          <p:spTgt spid="21"/>
                                        </p:tgtEl>
                                      </p:cBhvr>
                                    </p:animEffect>
                                  </p:childTnLst>
                                </p:cTn>
                              </p:par>
                            </p:childTnLst>
                          </p:cTn>
                        </p:par>
                        <p:par>
                          <p:cTn id="50" fill="hold">
                            <p:stCondLst>
                              <p:cond delay="5000"/>
                            </p:stCondLst>
                            <p:childTnLst>
                              <p:par>
                                <p:cTn id="51" presetID="14" presetClass="entr" presetSubtype="1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randombar(horizontal)">
                                      <p:cBhvr>
                                        <p:cTn id="53" dur="500"/>
                                        <p:tgtEl>
                                          <p:spTgt spid="26"/>
                                        </p:tgtEl>
                                      </p:cBhvr>
                                    </p:animEffect>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wipe(up)">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5" grpId="0"/>
      <p:bldP spid="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0214" y="1480429"/>
            <a:ext cx="1457825" cy="7019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7" name="矩形 6"/>
          <p:cNvSpPr/>
          <p:nvPr/>
        </p:nvSpPr>
        <p:spPr>
          <a:xfrm>
            <a:off x="4356027" y="1470196"/>
            <a:ext cx="3941525" cy="757130"/>
          </a:xfrm>
          <a:prstGeom prst="rect">
            <a:avLst/>
          </a:prstGeom>
        </p:spPr>
        <p:txBody>
          <a:bodyPr wrap="square">
            <a:spAutoFit/>
          </a:bodyPr>
          <a:lstStyle/>
          <a:p>
            <a:pPr marL="214270" indent="-214270">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领导力是一种影响力，领导即是一种影响过程，是影响人们心甘情愿和满怀热情为实现组织目标而努力的艺术或过程。</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2790214" y="2454662"/>
            <a:ext cx="1457825" cy="7019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9" name="矩形 8"/>
          <p:cNvSpPr/>
          <p:nvPr/>
        </p:nvSpPr>
        <p:spPr>
          <a:xfrm>
            <a:off x="2790214" y="3428896"/>
            <a:ext cx="1457825" cy="7019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a:t>
            </a:r>
            <a:r>
              <a:rPr lang="zh-CN" altLang="en-US" sz="1500" dirty="0">
                <a:latin typeface="微软雅黑" panose="020B0503020204020204" pitchFamily="34" charset="-122"/>
                <a:ea typeface="微软雅黑" panose="020B0503020204020204" pitchFamily="34" charset="-122"/>
              </a:rPr>
              <a:t>内容</a:t>
            </a:r>
            <a:endParaRPr lang="en-US" altLang="zh-CN" sz="1500"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10" name="矩形 9"/>
          <p:cNvSpPr/>
          <p:nvPr/>
        </p:nvSpPr>
        <p:spPr>
          <a:xfrm>
            <a:off x="4356027" y="2557089"/>
            <a:ext cx="3941525" cy="535531"/>
          </a:xfrm>
          <a:prstGeom prst="rect">
            <a:avLst/>
          </a:prstGeom>
        </p:spPr>
        <p:txBody>
          <a:bodyPr wrap="square">
            <a:spAutoFit/>
          </a:bodyPr>
          <a:lstStyle/>
          <a:p>
            <a:pPr marL="214270" indent="-214270">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现代领导者的才能就是其影响力，真正的领导者是能够影响别人，使别人追随自己的人物。</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4356027" y="3403686"/>
            <a:ext cx="3941525" cy="757130"/>
          </a:xfrm>
          <a:prstGeom prst="rect">
            <a:avLst/>
          </a:prstGeom>
        </p:spPr>
        <p:txBody>
          <a:bodyPr wrap="square">
            <a:spAutoFit/>
          </a:bodyPr>
          <a:lstStyle/>
          <a:p>
            <a:pPr marL="214270" indent="-214270">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结合前面领导力的定义，我们发现，领导力实质就是领导者的影响力，即领导者拥有影响被领导者的能力或力量。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708878" y="2454662"/>
            <a:ext cx="1457825" cy="7019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99" b="1" dirty="0">
                <a:latin typeface="微软雅黑" panose="020B0503020204020204" pitchFamily="34" charset="-122"/>
                <a:ea typeface="微软雅黑" panose="020B0503020204020204" pitchFamily="34" charset="-122"/>
              </a:rPr>
              <a:t>添加内容</a:t>
            </a:r>
          </a:p>
        </p:txBody>
      </p:sp>
      <p:cxnSp>
        <p:nvCxnSpPr>
          <p:cNvPr id="13" name="肘形连接符 12"/>
          <p:cNvCxnSpPr>
            <a:stCxn id="12" idx="3"/>
            <a:endCxn id="8" idx="1"/>
          </p:cNvCxnSpPr>
          <p:nvPr/>
        </p:nvCxnSpPr>
        <p:spPr>
          <a:xfrm>
            <a:off x="2166704" y="2805620"/>
            <a:ext cx="623512" cy="9523"/>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166705" y="1831385"/>
            <a:ext cx="623512"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166704" y="2805619"/>
            <a:ext cx="623512"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5994" y="2301782"/>
            <a:ext cx="3509578"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5994" y="3273665"/>
            <a:ext cx="3509578"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146042187"/>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6934200" y="455295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45760"/>
            <a:ext cx="7154697" cy="5143500"/>
          </a:xfrm>
          <a:prstGeom prst="rect">
            <a:avLst/>
          </a:prstGeom>
        </p:spPr>
      </p:pic>
      <p:cxnSp>
        <p:nvCxnSpPr>
          <p:cNvPr id="13" name="直接连接符 12"/>
          <p:cNvCxnSpPr/>
          <p:nvPr/>
        </p:nvCxnSpPr>
        <p:spPr>
          <a:xfrm>
            <a:off x="4343400" y="1618972"/>
            <a:ext cx="4608512" cy="0"/>
          </a:xfrm>
          <a:prstGeom prst="line">
            <a:avLst/>
          </a:prstGeom>
          <a:ln w="12700">
            <a:solidFill>
              <a:srgbClr val="414042"/>
            </a:solidFill>
            <a:prstDash val="sysDot"/>
          </a:ln>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343400" y="2240959"/>
            <a:ext cx="4673074" cy="0"/>
          </a:xfrm>
          <a:prstGeom prst="line">
            <a:avLst/>
          </a:prstGeom>
          <a:ln w="12700">
            <a:solidFill>
              <a:srgbClr val="414042"/>
            </a:solidFill>
            <a:prstDash val="sysDot"/>
          </a:ln>
          <a:effectLst/>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flipH="1">
            <a:off x="4382588" y="2441844"/>
            <a:ext cx="3897605" cy="332592"/>
          </a:xfrm>
          <a:prstGeom prst="rect">
            <a:avLst/>
          </a:prstGeom>
        </p:spPr>
        <p:txBody>
          <a:bodyPr wrap="none">
            <a:spAutoFit/>
          </a:bodyPr>
          <a:lstStyle/>
          <a:p>
            <a:pPr fontAlgn="base">
              <a:lnSpc>
                <a:spcPct val="120000"/>
              </a:lnSpc>
            </a:pPr>
            <a:r>
              <a:rPr lang="en-US" altLang="zh-CN" sz="1400" b="1" dirty="0">
                <a:solidFill>
                  <a:schemeClr val="bg1">
                    <a:lumMod val="65000"/>
                  </a:schemeClr>
                </a:solidFill>
              </a:rPr>
              <a:t>Blue business work summary report PPT template</a:t>
            </a:r>
            <a:endParaRPr lang="zh-CN" altLang="en-US" sz="1400" b="1" dirty="0">
              <a:solidFill>
                <a:schemeClr val="bg1">
                  <a:lumMod val="65000"/>
                </a:schemeClr>
              </a:solidFill>
              <a:latin typeface="微软雅黑" pitchFamily="34" charset="-122"/>
              <a:ea typeface="微软雅黑" pitchFamily="34" charset="-122"/>
              <a:sym typeface="Arial" pitchFamily="34" charset="0"/>
            </a:endParaRPr>
          </a:p>
        </p:txBody>
      </p:sp>
      <p:sp>
        <p:nvSpPr>
          <p:cNvPr id="18" name="矩形 13"/>
          <p:cNvSpPr/>
          <p:nvPr/>
        </p:nvSpPr>
        <p:spPr>
          <a:xfrm flipH="1">
            <a:off x="5324217" y="774952"/>
            <a:ext cx="2646878" cy="899990"/>
          </a:xfrm>
          <a:custGeom>
            <a:avLst/>
            <a:gdLst>
              <a:gd name="connsiteX0" fmla="*/ 0 w 2600392"/>
              <a:gd name="connsiteY0" fmla="*/ 0 h 1677382"/>
              <a:gd name="connsiteX1" fmla="*/ 2600392 w 2600392"/>
              <a:gd name="connsiteY1" fmla="*/ 0 h 1677382"/>
              <a:gd name="connsiteX2" fmla="*/ 2600392 w 2600392"/>
              <a:gd name="connsiteY2" fmla="*/ 1677382 h 1677382"/>
              <a:gd name="connsiteX3" fmla="*/ 0 w 2600392"/>
              <a:gd name="connsiteY3" fmla="*/ 1677382 h 1677382"/>
              <a:gd name="connsiteX4" fmla="*/ 0 w 2600392"/>
              <a:gd name="connsiteY4" fmla="*/ 0 h 1677382"/>
              <a:gd name="connsiteX0" fmla="*/ 0 w 2600392"/>
              <a:gd name="connsiteY0" fmla="*/ 0 h 1677382"/>
              <a:gd name="connsiteX1" fmla="*/ 2600392 w 2600392"/>
              <a:gd name="connsiteY1" fmla="*/ 0 h 1677382"/>
              <a:gd name="connsiteX2" fmla="*/ 2600392 w 2600392"/>
              <a:gd name="connsiteY2" fmla="*/ 1677382 h 1677382"/>
              <a:gd name="connsiteX3" fmla="*/ 0 w 2600392"/>
              <a:gd name="connsiteY3" fmla="*/ 1677382 h 1677382"/>
              <a:gd name="connsiteX4" fmla="*/ 91440 w 2600392"/>
              <a:gd name="connsiteY4" fmla="*/ 91440 h 1677382"/>
              <a:gd name="connsiteX0" fmla="*/ 0 w 2600392"/>
              <a:gd name="connsiteY0" fmla="*/ 124250 h 1801632"/>
              <a:gd name="connsiteX1" fmla="*/ 2600392 w 2600392"/>
              <a:gd name="connsiteY1" fmla="*/ 124250 h 1801632"/>
              <a:gd name="connsiteX2" fmla="*/ 2600392 w 2600392"/>
              <a:gd name="connsiteY2" fmla="*/ 1801632 h 1801632"/>
              <a:gd name="connsiteX3" fmla="*/ 0 w 2600392"/>
              <a:gd name="connsiteY3" fmla="*/ 1801632 h 1801632"/>
              <a:gd name="connsiteX4" fmla="*/ 91440 w 2600392"/>
              <a:gd name="connsiteY4" fmla="*/ 215690 h 1801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392" h="1801632">
                <a:moveTo>
                  <a:pt x="0" y="124250"/>
                </a:moveTo>
                <a:cubicBezTo>
                  <a:pt x="866797" y="124250"/>
                  <a:pt x="2166993" y="-155314"/>
                  <a:pt x="2600392" y="124250"/>
                </a:cubicBezTo>
                <a:lnTo>
                  <a:pt x="2600392" y="1801632"/>
                </a:lnTo>
                <a:lnTo>
                  <a:pt x="0" y="1801632"/>
                </a:lnTo>
                <a:cubicBezTo>
                  <a:pt x="0" y="1242505"/>
                  <a:pt x="91440" y="215690"/>
                  <a:pt x="91440" y="215690"/>
                </a:cubicBezTo>
              </a:path>
            </a:pathLst>
          </a:custGeom>
        </p:spPr>
        <p:txBody>
          <a:bodyPr wrap="none">
            <a:spAutoFit/>
          </a:bodyPr>
          <a:lstStyle/>
          <a:p>
            <a:pPr fontAlgn="base">
              <a:lnSpc>
                <a:spcPct val="120000"/>
              </a:lnSpc>
            </a:pPr>
            <a:r>
              <a:rPr lang="zh-CN" altLang="en-US" sz="4800" b="1" dirty="0" smtClean="0">
                <a:solidFill>
                  <a:srgbClr val="414042"/>
                </a:solidFill>
                <a:latin typeface="Impact" pitchFamily="34" charset="0"/>
                <a:ea typeface="微软雅黑" pitchFamily="34" charset="-122"/>
                <a:sym typeface="Arial" pitchFamily="34" charset="0"/>
              </a:rPr>
              <a:t>狼的精神</a:t>
            </a:r>
            <a:endParaRPr lang="zh-CN" altLang="en-US" sz="4800" b="1" dirty="0">
              <a:solidFill>
                <a:srgbClr val="414042"/>
              </a:solidFill>
              <a:latin typeface="Impact" pitchFamily="34" charset="0"/>
              <a:ea typeface="微软雅黑" pitchFamily="34" charset="-122"/>
              <a:sym typeface="Arial" pitchFamily="34" charset="0"/>
            </a:endParaRPr>
          </a:p>
        </p:txBody>
      </p:sp>
      <p:pic>
        <p:nvPicPr>
          <p:cNvPr id="19" name="图片 6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3607256"/>
            <a:ext cx="9143999" cy="1556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7037754"/>
      </p:ext>
    </p:extLst>
  </p:cSld>
  <p:clrMapOvr>
    <a:masterClrMapping/>
  </p:clrMapOvr>
  <mc:AlternateContent xmlns:mc="http://schemas.openxmlformats.org/markup-compatibility/2006" xmlns:p14="http://schemas.microsoft.com/office/powerpoint/2010/main">
    <mc:Choice Requires="p14">
      <p:transition spd="slow" p14:dur="1600" advTm="0">
        <p14:prism dir="d"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1000"/>
                                        <p:tgtEl>
                                          <p:spTgt spid="19"/>
                                        </p:tgtEl>
                                      </p:cBhvr>
                                    </p:animEffect>
                                  </p:childTnLst>
                                </p:cTn>
                              </p:par>
                            </p:childTnLst>
                          </p:cTn>
                        </p:par>
                        <p:par>
                          <p:cTn id="8" fill="hold">
                            <p:stCondLst>
                              <p:cond delay="1000"/>
                            </p:stCondLst>
                            <p:childTnLst>
                              <p:par>
                                <p:cTn id="9" presetID="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15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250" fill="hold"/>
                                        <p:tgtEl>
                                          <p:spTgt spid="14"/>
                                        </p:tgtEl>
                                        <p:attrNameLst>
                                          <p:attrName>ppt_x</p:attrName>
                                        </p:attrNameLst>
                                      </p:cBhvr>
                                      <p:tavLst>
                                        <p:tav tm="0">
                                          <p:val>
                                            <p:strVal val="1+#ppt_w/2"/>
                                          </p:val>
                                        </p:tav>
                                        <p:tav tm="100000">
                                          <p:val>
                                            <p:strVal val="#ppt_x"/>
                                          </p:val>
                                        </p:tav>
                                      </p:tavLst>
                                    </p:anim>
                                    <p:anim calcmode="lin" valueType="num">
                                      <p:cBhvr additive="base">
                                        <p:cTn id="16" dur="25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150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250" fill="hold"/>
                                        <p:tgtEl>
                                          <p:spTgt spid="13"/>
                                        </p:tgtEl>
                                        <p:attrNameLst>
                                          <p:attrName>ppt_x</p:attrName>
                                        </p:attrNameLst>
                                      </p:cBhvr>
                                      <p:tavLst>
                                        <p:tav tm="0">
                                          <p:val>
                                            <p:strVal val="0-#ppt_w/2"/>
                                          </p:val>
                                        </p:tav>
                                        <p:tav tm="100000">
                                          <p:val>
                                            <p:strVal val="#ppt_x"/>
                                          </p:val>
                                        </p:tav>
                                      </p:tavLst>
                                    </p:anim>
                                    <p:anim calcmode="lin" valueType="num">
                                      <p:cBhvr additive="base">
                                        <p:cTn id="20" dur="250" fill="hold"/>
                                        <p:tgtEl>
                                          <p:spTgt spid="13"/>
                                        </p:tgtEl>
                                        <p:attrNameLst>
                                          <p:attrName>ppt_y</p:attrName>
                                        </p:attrNameLst>
                                      </p:cBhvr>
                                      <p:tavLst>
                                        <p:tav tm="0">
                                          <p:val>
                                            <p:strVal val="#ppt_y"/>
                                          </p:val>
                                        </p:tav>
                                        <p:tav tm="100000">
                                          <p:val>
                                            <p:strVal val="#ppt_y"/>
                                          </p:val>
                                        </p:tav>
                                      </p:tavLst>
                                    </p:anim>
                                  </p:childTnLst>
                                </p:cTn>
                              </p:par>
                            </p:childTnLst>
                          </p:cTn>
                        </p:par>
                        <p:par>
                          <p:cTn id="21" fill="hold">
                            <p:stCondLst>
                              <p:cond delay="2750"/>
                            </p:stCondLst>
                            <p:childTnLst>
                              <p:par>
                                <p:cTn id="22" presetID="53" presetClass="entr" presetSubtype="16" fill="hold" nodeType="afterEffect">
                                  <p:stCondLst>
                                    <p:cond delay="0"/>
                                  </p:stCondLst>
                                  <p:childTnLst>
                                    <p:set>
                                      <p:cBhvr>
                                        <p:cTn id="23" dur="1" fill="hold">
                                          <p:stCondLst>
                                            <p:cond delay="0"/>
                                          </p:stCondLst>
                                        </p:cTn>
                                        <p:tgtEl>
                                          <p:spTgt spid="15">
                                            <p:txEl>
                                              <p:pRg st="0" end="0"/>
                                            </p:txEl>
                                          </p:spTgt>
                                        </p:tgtEl>
                                        <p:attrNameLst>
                                          <p:attrName>style.visibility</p:attrName>
                                        </p:attrNameLst>
                                      </p:cBhvr>
                                      <p:to>
                                        <p:strVal val="visible"/>
                                      </p:to>
                                    </p:set>
                                    <p:anim calcmode="lin" valueType="num">
                                      <p:cBhvr>
                                        <p:cTn id="24" dur="1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25" dur="10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26" dur="1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狼性文化"/>
</p:tagLst>
</file>

<file path=ppt/theme/theme1.xml><?xml version="1.0" encoding="utf-8"?>
<a:theme xmlns:a="http://schemas.openxmlformats.org/drawingml/2006/main" name="第一PPT，www.1ppt.com">
  <a:themeElements>
    <a:clrScheme name="自定义 4">
      <a:dk1>
        <a:sysClr val="windowText" lastClr="000000"/>
      </a:dk1>
      <a:lt1>
        <a:sysClr val="window" lastClr="FFFFFF"/>
      </a:lt1>
      <a:dk2>
        <a:srgbClr val="373545"/>
      </a:dk2>
      <a:lt2>
        <a:srgbClr val="000000"/>
      </a:lt2>
      <a:accent1>
        <a:srgbClr val="2683C6"/>
      </a:accent1>
      <a:accent2>
        <a:srgbClr val="2683C6"/>
      </a:accent2>
      <a:accent3>
        <a:srgbClr val="2683C6"/>
      </a:accent3>
      <a:accent4>
        <a:srgbClr val="2683C6"/>
      </a:accent4>
      <a:accent5>
        <a:srgbClr val="2683C6"/>
      </a:accent5>
      <a:accent6>
        <a:srgbClr val="2683C6"/>
      </a:accent6>
      <a:hlink>
        <a:srgbClr val="2683C6"/>
      </a:hlink>
      <a:folHlink>
        <a:srgbClr val="2683C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1189</TotalTime>
  <Words>2779</Words>
  <Application>Microsoft Office PowerPoint</Application>
  <PresentationFormat>全屏显示(16:9)</PresentationFormat>
  <Paragraphs>291</Paragraphs>
  <Slides>29</Slides>
  <Notes>29</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29</vt:i4>
      </vt:variant>
    </vt:vector>
  </HeadingPairs>
  <TitlesOfParts>
    <vt:vector size="43" baseType="lpstr">
      <vt:lpstr>Arial Unicode MS</vt:lpstr>
      <vt:lpstr>ArialUnicodeMS</vt:lpstr>
      <vt:lpstr>Roboto condensed</vt:lpstr>
      <vt:lpstr>华文黑体</vt:lpstr>
      <vt:lpstr>宋体</vt:lpstr>
      <vt:lpstr>微软雅黑</vt:lpstr>
      <vt:lpstr>Arial</vt:lpstr>
      <vt:lpstr>Calibri</vt:lpstr>
      <vt:lpstr>Helvetica</vt:lpstr>
      <vt:lpstr>Impact</vt:lpstr>
      <vt:lpstr>Open Sans</vt:lpstr>
      <vt:lpstr>Open Sans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狼性文化</dc:title>
  <dc:creator>第一PPT</dc:creator>
  <cp:keywords>www.1ppt.com</cp:keywords>
  <cp:lastModifiedBy>faith123</cp:lastModifiedBy>
  <cp:revision>36</cp:revision>
  <dcterms:created xsi:type="dcterms:W3CDTF">2014-11-26T04:04:33Z</dcterms:created>
  <dcterms:modified xsi:type="dcterms:W3CDTF">2019-01-21T06:01:37Z</dcterms:modified>
</cp:coreProperties>
</file>