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72" r:id="rId4"/>
    <p:sldId id="273" r:id="rId5"/>
    <p:sldId id="257" r:id="rId6"/>
    <p:sldId id="274" r:id="rId7"/>
    <p:sldId id="275" r:id="rId8"/>
    <p:sldId id="276" r:id="rId9"/>
    <p:sldId id="277" r:id="rId10"/>
    <p:sldId id="278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AFC66-29F0-4D25-BB2B-0A8B25E755C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15769-7CAC-45A0-B99B-D20B55E8E9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1315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781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800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320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190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3904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8504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930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380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711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15769-7CAC-45A0-B99B-D20B55E8E95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511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420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3561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764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18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232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59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700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264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039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467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11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9866F-40FA-43F4-B3E6-BD89B8736DF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159DF-185F-429D-AB8B-CFF1614284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686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3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microsoft.com/office/2007/relationships/hdphoto" Target="../media/hdphoto2.wdp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058920" y="3198167"/>
            <a:ext cx="4284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创业项目商业计划书</a:t>
            </a:r>
            <a:r>
              <a:rPr lang="en-US" altLang="zh-CN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模板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058920" y="3813720"/>
            <a:ext cx="42849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Business Plan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413995" y="2595551"/>
            <a:ext cx="4284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拥有完整架构</a:t>
            </a:r>
          </a:p>
        </p:txBody>
      </p:sp>
    </p:spTree>
    <p:extLst>
      <p:ext uri="{BB962C8B-B14F-4D97-AF65-F5344CB8AC3E}">
        <p14:creationId xmlns:p14="http://schemas.microsoft.com/office/powerpoint/2010/main" val="311900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464" t="43506" r="19414" b="-21554"/>
          <a:stretch/>
        </p:blipFill>
        <p:spPr>
          <a:xfrm>
            <a:off x="-2341517" y="3592286"/>
            <a:ext cx="12990298" cy="4596311"/>
          </a:xfrm>
          <a:prstGeom prst="rtTriangle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464" t="43506" r="19414" b="-21554"/>
          <a:stretch/>
        </p:blipFill>
        <p:spPr>
          <a:xfrm flipH="1" flipV="1">
            <a:off x="1507672" y="-1280160"/>
            <a:ext cx="12990298" cy="4596311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9308030" y="241035"/>
            <a:ext cx="26815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</a:rPr>
              <a:t>目   录</a:t>
            </a:r>
          </a:p>
        </p:txBody>
      </p:sp>
      <p:sp>
        <p:nvSpPr>
          <p:cNvPr id="5" name="矩形 4"/>
          <p:cNvSpPr/>
          <p:nvPr/>
        </p:nvSpPr>
        <p:spPr>
          <a:xfrm>
            <a:off x="5258901" y="1820393"/>
            <a:ext cx="38720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6" name="矩形 5"/>
          <p:cNvSpPr/>
          <p:nvPr/>
        </p:nvSpPr>
        <p:spPr>
          <a:xfrm>
            <a:off x="5311890" y="3083136"/>
            <a:ext cx="39961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7" name="矩形 6"/>
          <p:cNvSpPr/>
          <p:nvPr/>
        </p:nvSpPr>
        <p:spPr>
          <a:xfrm>
            <a:off x="5258901" y="4441713"/>
            <a:ext cx="42116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4310741" y="1820393"/>
            <a:ext cx="724633" cy="647700"/>
          </a:xfrm>
          <a:prstGeom prst="round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464990" y="1820393"/>
            <a:ext cx="6821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</a:rPr>
              <a:t>1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4310741" y="3083136"/>
            <a:ext cx="724633" cy="647700"/>
          </a:xfrm>
          <a:prstGeom prst="round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4464990" y="3083136"/>
            <a:ext cx="6821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</a:rPr>
              <a:t>2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4310741" y="4441713"/>
            <a:ext cx="724633" cy="647700"/>
          </a:xfrm>
          <a:prstGeom prst="round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464990" y="4441713"/>
            <a:ext cx="6821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</a:rPr>
              <a:t>3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072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0" y="6400800"/>
            <a:ext cx="12192000" cy="457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254000" y="203200"/>
            <a:ext cx="3225800" cy="647700"/>
          </a:xfrm>
          <a:prstGeom prst="round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4000" y="203200"/>
            <a:ext cx="322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模板，请勿盗版。</a:t>
            </a:r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548259" y="1410738"/>
            <a:ext cx="7725199" cy="4090218"/>
            <a:chOff x="0" y="0"/>
            <a:chExt cx="6854825" cy="3630699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87313" y="220663"/>
              <a:ext cx="6767512" cy="3108325"/>
              <a:chOff x="0" y="0"/>
              <a:chExt cx="6768000" cy="3107908"/>
            </a:xfrm>
          </p:grpSpPr>
          <p:cxnSp>
            <p:nvCxnSpPr>
              <p:cNvPr id="27" name="直接连接符 9"/>
              <p:cNvCxnSpPr>
                <a:cxnSpLocks noChangeShapeType="1"/>
              </p:cNvCxnSpPr>
              <p:nvPr/>
            </p:nvCxnSpPr>
            <p:spPr bwMode="auto">
              <a:xfrm>
                <a:off x="0" y="3107908"/>
                <a:ext cx="6768000" cy="0"/>
              </a:xfrm>
              <a:prstGeom prst="line">
                <a:avLst/>
              </a:prstGeom>
              <a:noFill/>
              <a:ln w="25400" cmpd="sng">
                <a:solidFill>
                  <a:srgbClr val="595959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8" name="直接连接符 10"/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3276042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直接连接符 11"/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653826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直接连接符 12"/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033197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直接连接符 13"/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1410980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直接连接符 14"/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790351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" name="Group 10"/>
            <p:cNvGrpSpPr>
              <a:grpSpLocks/>
            </p:cNvGrpSpPr>
            <p:nvPr/>
          </p:nvGrpSpPr>
          <p:grpSpPr bwMode="auto">
            <a:xfrm>
              <a:off x="0" y="0"/>
              <a:ext cx="539750" cy="3357712"/>
              <a:chOff x="0" y="0"/>
              <a:chExt cx="540000" cy="3358964"/>
            </a:xfrm>
          </p:grpSpPr>
          <p:sp>
            <p:nvSpPr>
              <p:cNvPr id="21" name="Rectangle 12"/>
              <p:cNvSpPr>
                <a:spLocks noChangeArrowheads="1"/>
              </p:cNvSpPr>
              <p:nvPr/>
            </p:nvSpPr>
            <p:spPr bwMode="auto">
              <a:xfrm>
                <a:off x="0" y="123394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60</a:t>
                </a:r>
              </a:p>
            </p:txBody>
          </p:sp>
          <p:sp>
            <p:nvSpPr>
              <p:cNvPr id="22" name="Rectangle 12"/>
              <p:cNvSpPr>
                <a:spLocks noChangeArrowheads="1"/>
              </p:cNvSpPr>
              <p:nvPr/>
            </p:nvSpPr>
            <p:spPr bwMode="auto">
              <a:xfrm>
                <a:off x="0" y="1851715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</a:t>
                </a:r>
              </a:p>
            </p:txBody>
          </p:sp>
          <p:sp>
            <p:nvSpPr>
              <p:cNvPr id="23" name="Rectangle 12"/>
              <p:cNvSpPr>
                <a:spLocks noChangeArrowheads="1"/>
              </p:cNvSpPr>
              <p:nvPr/>
            </p:nvSpPr>
            <p:spPr bwMode="auto">
              <a:xfrm>
                <a:off x="0" y="246948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</a:t>
                </a:r>
              </a:p>
            </p:txBody>
          </p:sp>
          <p:sp>
            <p:nvSpPr>
              <p:cNvPr id="24" name="Rectangle 12"/>
              <p:cNvSpPr>
                <a:spLocks noChangeArrowheads="1"/>
              </p:cNvSpPr>
              <p:nvPr/>
            </p:nvSpPr>
            <p:spPr bwMode="auto">
              <a:xfrm>
                <a:off x="0" y="61776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80</a:t>
                </a:r>
              </a:p>
            </p:txBody>
          </p:sp>
          <p:sp>
            <p:nvSpPr>
              <p:cNvPr id="25" name="Rectangle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</a:t>
                </a:r>
              </a:p>
            </p:txBody>
          </p:sp>
          <p:sp>
            <p:nvSpPr>
              <p:cNvPr id="26" name="Rectangle 12"/>
              <p:cNvSpPr>
                <a:spLocks noChangeArrowheads="1"/>
              </p:cNvSpPr>
              <p:nvPr/>
            </p:nvSpPr>
            <p:spPr bwMode="auto">
              <a:xfrm>
                <a:off x="0" y="308566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</a:p>
            </p:txBody>
          </p:sp>
        </p:grpSp>
        <p:grpSp>
          <p:nvGrpSpPr>
            <p:cNvPr id="8" name="Group 17"/>
            <p:cNvGrpSpPr>
              <a:grpSpLocks/>
            </p:cNvGrpSpPr>
            <p:nvPr/>
          </p:nvGrpSpPr>
          <p:grpSpPr bwMode="auto">
            <a:xfrm>
              <a:off x="355600" y="3357563"/>
              <a:ext cx="6488113" cy="273136"/>
              <a:chOff x="0" y="0"/>
              <a:chExt cx="6488325" cy="274375"/>
            </a:xfrm>
          </p:grpSpPr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Rectangle 12"/>
              <p:cNvSpPr>
                <a:spLocks noChangeArrowheads="1"/>
              </p:cNvSpPr>
              <p:nvPr/>
            </p:nvSpPr>
            <p:spPr bwMode="auto">
              <a:xfrm>
                <a:off x="51754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Rectangle 12"/>
              <p:cNvSpPr>
                <a:spLocks noChangeArrowheads="1"/>
              </p:cNvSpPr>
              <p:nvPr/>
            </p:nvSpPr>
            <p:spPr bwMode="auto">
              <a:xfrm>
                <a:off x="103508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Rectangle 12"/>
              <p:cNvSpPr>
                <a:spLocks noChangeArrowheads="1"/>
              </p:cNvSpPr>
              <p:nvPr/>
            </p:nvSpPr>
            <p:spPr bwMode="auto">
              <a:xfrm>
                <a:off x="1554214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2071756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2589298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Rectangle 12"/>
              <p:cNvSpPr>
                <a:spLocks noChangeArrowheads="1"/>
              </p:cNvSpPr>
              <p:nvPr/>
            </p:nvSpPr>
            <p:spPr bwMode="auto">
              <a:xfrm>
                <a:off x="3106840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7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Rectangle 12"/>
              <p:cNvSpPr>
                <a:spLocks noChangeArrowheads="1"/>
              </p:cNvSpPr>
              <p:nvPr/>
            </p:nvSpPr>
            <p:spPr bwMode="auto">
              <a:xfrm>
                <a:off x="3624381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8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Rectangle 12"/>
              <p:cNvSpPr>
                <a:spLocks noChangeArrowheads="1"/>
              </p:cNvSpPr>
              <p:nvPr/>
            </p:nvSpPr>
            <p:spPr bwMode="auto">
              <a:xfrm>
                <a:off x="4143510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Rectangle 12"/>
              <p:cNvSpPr>
                <a:spLocks noChangeArrowheads="1"/>
              </p:cNvSpPr>
              <p:nvPr/>
            </p:nvSpPr>
            <p:spPr bwMode="auto">
              <a:xfrm>
                <a:off x="466105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10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Rectangle 12"/>
              <p:cNvSpPr>
                <a:spLocks noChangeArrowheads="1"/>
              </p:cNvSpPr>
              <p:nvPr/>
            </p:nvSpPr>
            <p:spPr bwMode="auto">
              <a:xfrm>
                <a:off x="517859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Rectangle 12"/>
              <p:cNvSpPr>
                <a:spLocks noChangeArrowheads="1"/>
              </p:cNvSpPr>
              <p:nvPr/>
            </p:nvSpPr>
            <p:spPr bwMode="auto">
              <a:xfrm>
                <a:off x="5696136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12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6" name="Group 33"/>
          <p:cNvGrpSpPr>
            <a:grpSpLocks/>
          </p:cNvGrpSpPr>
          <p:nvPr/>
        </p:nvGrpSpPr>
        <p:grpSpPr bwMode="auto">
          <a:xfrm>
            <a:off x="1243153" y="1941388"/>
            <a:ext cx="6741211" cy="3188756"/>
            <a:chOff x="0" y="0"/>
            <a:chExt cx="5981700" cy="2830512"/>
          </a:xfrm>
        </p:grpSpPr>
        <p:sp>
          <p:nvSpPr>
            <p:cNvPr id="37" name="矩形 22"/>
            <p:cNvSpPr>
              <a:spLocks/>
            </p:cNvSpPr>
            <p:nvPr/>
          </p:nvSpPr>
          <p:spPr bwMode="auto">
            <a:xfrm>
              <a:off x="5692775" y="2433637"/>
              <a:ext cx="288925" cy="39687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>
                  <a:alpha val="78999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39"/>
            <p:cNvSpPr>
              <a:spLocks/>
            </p:cNvSpPr>
            <p:nvPr/>
          </p:nvSpPr>
          <p:spPr bwMode="auto">
            <a:xfrm>
              <a:off x="0" y="2149475"/>
              <a:ext cx="288925" cy="6810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40"/>
            <p:cNvSpPr>
              <a:spLocks/>
            </p:cNvSpPr>
            <p:nvPr/>
          </p:nvSpPr>
          <p:spPr bwMode="auto">
            <a:xfrm>
              <a:off x="0" y="1454150"/>
              <a:ext cx="288925" cy="6762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41"/>
            <p:cNvSpPr>
              <a:spLocks/>
            </p:cNvSpPr>
            <p:nvPr/>
          </p:nvSpPr>
          <p:spPr bwMode="auto">
            <a:xfrm>
              <a:off x="517525" y="1884362"/>
              <a:ext cx="288925" cy="9461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2"/>
            <p:cNvSpPr>
              <a:spLocks/>
            </p:cNvSpPr>
            <p:nvPr/>
          </p:nvSpPr>
          <p:spPr bwMode="auto">
            <a:xfrm>
              <a:off x="1035050" y="1812925"/>
              <a:ext cx="288925" cy="101758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3"/>
            <p:cNvSpPr>
              <a:spLocks/>
            </p:cNvSpPr>
            <p:nvPr/>
          </p:nvSpPr>
          <p:spPr bwMode="auto">
            <a:xfrm>
              <a:off x="1552575" y="1662112"/>
              <a:ext cx="288925" cy="116840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4"/>
            <p:cNvSpPr>
              <a:spLocks/>
            </p:cNvSpPr>
            <p:nvPr/>
          </p:nvSpPr>
          <p:spPr bwMode="auto">
            <a:xfrm>
              <a:off x="2070100" y="1587500"/>
              <a:ext cx="288925" cy="124301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5"/>
            <p:cNvSpPr>
              <a:spLocks/>
            </p:cNvSpPr>
            <p:nvPr/>
          </p:nvSpPr>
          <p:spPr bwMode="auto">
            <a:xfrm>
              <a:off x="2587625" y="1581150"/>
              <a:ext cx="288925" cy="12493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6"/>
            <p:cNvSpPr>
              <a:spLocks/>
            </p:cNvSpPr>
            <p:nvPr/>
          </p:nvSpPr>
          <p:spPr bwMode="auto">
            <a:xfrm>
              <a:off x="3105150" y="2038350"/>
              <a:ext cx="288925" cy="7921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7"/>
            <p:cNvSpPr>
              <a:spLocks/>
            </p:cNvSpPr>
            <p:nvPr/>
          </p:nvSpPr>
          <p:spPr bwMode="auto">
            <a:xfrm>
              <a:off x="3622675" y="2189162"/>
              <a:ext cx="288925" cy="6413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48"/>
            <p:cNvSpPr>
              <a:spLocks/>
            </p:cNvSpPr>
            <p:nvPr/>
          </p:nvSpPr>
          <p:spPr bwMode="auto">
            <a:xfrm>
              <a:off x="4140200" y="2112962"/>
              <a:ext cx="288925" cy="7175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49"/>
            <p:cNvSpPr>
              <a:spLocks/>
            </p:cNvSpPr>
            <p:nvPr/>
          </p:nvSpPr>
          <p:spPr bwMode="auto">
            <a:xfrm>
              <a:off x="4657725" y="2338387"/>
              <a:ext cx="288925" cy="49212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50"/>
            <p:cNvSpPr>
              <a:spLocks/>
            </p:cNvSpPr>
            <p:nvPr/>
          </p:nvSpPr>
          <p:spPr bwMode="auto">
            <a:xfrm>
              <a:off x="5175250" y="2263775"/>
              <a:ext cx="288925" cy="5667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51"/>
            <p:cNvSpPr>
              <a:spLocks/>
            </p:cNvSpPr>
            <p:nvPr/>
          </p:nvSpPr>
          <p:spPr bwMode="auto">
            <a:xfrm>
              <a:off x="517525" y="1265237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52"/>
            <p:cNvSpPr>
              <a:spLocks/>
            </p:cNvSpPr>
            <p:nvPr/>
          </p:nvSpPr>
          <p:spPr bwMode="auto">
            <a:xfrm>
              <a:off x="1035050" y="1344612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53"/>
            <p:cNvSpPr>
              <a:spLocks/>
            </p:cNvSpPr>
            <p:nvPr/>
          </p:nvSpPr>
          <p:spPr bwMode="auto">
            <a:xfrm>
              <a:off x="1552575" y="1044575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54"/>
            <p:cNvSpPr>
              <a:spLocks/>
            </p:cNvSpPr>
            <p:nvPr/>
          </p:nvSpPr>
          <p:spPr bwMode="auto">
            <a:xfrm>
              <a:off x="2070100" y="1119187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5"/>
            <p:cNvSpPr>
              <a:spLocks/>
            </p:cNvSpPr>
            <p:nvPr/>
          </p:nvSpPr>
          <p:spPr bwMode="auto">
            <a:xfrm>
              <a:off x="2587625" y="1211262"/>
              <a:ext cx="288925" cy="350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6"/>
            <p:cNvSpPr>
              <a:spLocks/>
            </p:cNvSpPr>
            <p:nvPr/>
          </p:nvSpPr>
          <p:spPr bwMode="auto">
            <a:xfrm>
              <a:off x="3105150" y="1414462"/>
              <a:ext cx="288925" cy="606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7"/>
            <p:cNvSpPr>
              <a:spLocks/>
            </p:cNvSpPr>
            <p:nvPr/>
          </p:nvSpPr>
          <p:spPr bwMode="auto">
            <a:xfrm>
              <a:off x="3622675" y="1720850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58"/>
            <p:cNvSpPr>
              <a:spLocks/>
            </p:cNvSpPr>
            <p:nvPr/>
          </p:nvSpPr>
          <p:spPr bwMode="auto">
            <a:xfrm>
              <a:off x="4140200" y="1617662"/>
              <a:ext cx="288925" cy="477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9"/>
            <p:cNvSpPr>
              <a:spLocks/>
            </p:cNvSpPr>
            <p:nvPr/>
          </p:nvSpPr>
          <p:spPr bwMode="auto">
            <a:xfrm>
              <a:off x="4657725" y="1795462"/>
              <a:ext cx="288925" cy="525463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60"/>
            <p:cNvSpPr>
              <a:spLocks/>
            </p:cNvSpPr>
            <p:nvPr/>
          </p:nvSpPr>
          <p:spPr bwMode="auto">
            <a:xfrm>
              <a:off x="5175250" y="2020887"/>
              <a:ext cx="288925" cy="225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61"/>
            <p:cNvSpPr>
              <a:spLocks/>
            </p:cNvSpPr>
            <p:nvPr/>
          </p:nvSpPr>
          <p:spPr bwMode="auto">
            <a:xfrm>
              <a:off x="5692775" y="1884362"/>
              <a:ext cx="288925" cy="5270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2"/>
            <p:cNvSpPr>
              <a:spLocks/>
            </p:cNvSpPr>
            <p:nvPr/>
          </p:nvSpPr>
          <p:spPr bwMode="auto">
            <a:xfrm>
              <a:off x="5692775" y="0"/>
              <a:ext cx="288925" cy="1866900"/>
            </a:xfrm>
            <a:prstGeom prst="rect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63"/>
            <p:cNvSpPr>
              <a:spLocks/>
            </p:cNvSpPr>
            <p:nvPr/>
          </p:nvSpPr>
          <p:spPr bwMode="auto">
            <a:xfrm>
              <a:off x="5175250" y="258762"/>
              <a:ext cx="288925" cy="1744663"/>
            </a:xfrm>
            <a:prstGeom prst="rect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64"/>
            <p:cNvSpPr>
              <a:spLocks/>
            </p:cNvSpPr>
            <p:nvPr/>
          </p:nvSpPr>
          <p:spPr bwMode="auto">
            <a:xfrm>
              <a:off x="4657725" y="485775"/>
              <a:ext cx="288925" cy="1292225"/>
            </a:xfrm>
            <a:prstGeom prst="rect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矩形 65"/>
            <p:cNvSpPr>
              <a:spLocks/>
            </p:cNvSpPr>
            <p:nvPr/>
          </p:nvSpPr>
          <p:spPr bwMode="auto">
            <a:xfrm>
              <a:off x="4140200" y="720725"/>
              <a:ext cx="288925" cy="879475"/>
            </a:xfrm>
            <a:prstGeom prst="rect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66"/>
            <p:cNvSpPr>
              <a:spLocks/>
            </p:cNvSpPr>
            <p:nvPr/>
          </p:nvSpPr>
          <p:spPr bwMode="auto">
            <a:xfrm>
              <a:off x="3622675" y="896937"/>
              <a:ext cx="288925" cy="803275"/>
            </a:xfrm>
            <a:prstGeom prst="rect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67"/>
            <p:cNvSpPr>
              <a:spLocks/>
            </p:cNvSpPr>
            <p:nvPr/>
          </p:nvSpPr>
          <p:spPr bwMode="auto">
            <a:xfrm>
              <a:off x="3105150" y="1027112"/>
              <a:ext cx="288925" cy="366713"/>
            </a:xfrm>
            <a:prstGeom prst="rect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矩形 68"/>
            <p:cNvSpPr>
              <a:spLocks/>
            </p:cNvSpPr>
            <p:nvPr/>
          </p:nvSpPr>
          <p:spPr bwMode="auto">
            <a:xfrm>
              <a:off x="2587625" y="1044575"/>
              <a:ext cx="288925" cy="149225"/>
            </a:xfrm>
            <a:prstGeom prst="rect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8636836" y="2725341"/>
            <a:ext cx="3516794" cy="1492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91565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0" y="6400800"/>
            <a:ext cx="12192000" cy="457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254000" y="203200"/>
            <a:ext cx="3225800" cy="647700"/>
          </a:xfrm>
          <a:prstGeom prst="round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4000" y="203200"/>
            <a:ext cx="322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846319" y="2175317"/>
            <a:ext cx="2322520" cy="2153023"/>
            <a:chOff x="1234918" y="2180481"/>
            <a:chExt cx="2040938" cy="155125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0" name="矩形 59"/>
            <p:cNvSpPr/>
            <p:nvPr/>
          </p:nvSpPr>
          <p:spPr>
            <a:xfrm>
              <a:off x="1234918" y="2180481"/>
              <a:ext cx="2040938" cy="360040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4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①点击在此添加标题内容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1234918" y="2540521"/>
              <a:ext cx="2040938" cy="1191219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en-US" altLang="zh-CN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模板，请勿盗版。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438945" y="2175317"/>
            <a:ext cx="2322520" cy="2153023"/>
            <a:chOff x="1234918" y="2180481"/>
            <a:chExt cx="2040938" cy="155125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3" name="矩形 62"/>
            <p:cNvSpPr/>
            <p:nvPr/>
          </p:nvSpPr>
          <p:spPr>
            <a:xfrm>
              <a:off x="1234918" y="2180481"/>
              <a:ext cx="2040938" cy="360040"/>
            </a:xfrm>
            <a:prstGeom prst="rect">
              <a:avLst/>
            </a:prstGeom>
            <a:solidFill>
              <a:schemeClr val="tx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4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②点击在此添加标题内容</a:t>
              </a:r>
            </a:p>
          </p:txBody>
        </p:sp>
        <p:sp>
          <p:nvSpPr>
            <p:cNvPr id="64" name="矩形 63"/>
            <p:cNvSpPr/>
            <p:nvPr/>
          </p:nvSpPr>
          <p:spPr>
            <a:xfrm>
              <a:off x="1234918" y="2540521"/>
              <a:ext cx="2040938" cy="1191219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en-US" altLang="zh-CN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模板，请勿盗版。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031570" y="2175317"/>
            <a:ext cx="2322520" cy="2153023"/>
            <a:chOff x="1234918" y="2180481"/>
            <a:chExt cx="2040938" cy="155125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6" name="矩形 65"/>
            <p:cNvSpPr/>
            <p:nvPr/>
          </p:nvSpPr>
          <p:spPr>
            <a:xfrm>
              <a:off x="1234918" y="2180481"/>
              <a:ext cx="2040938" cy="360040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4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③点击在此添加标题内容</a:t>
              </a:r>
            </a:p>
          </p:txBody>
        </p:sp>
        <p:sp>
          <p:nvSpPr>
            <p:cNvPr id="67" name="矩形 66"/>
            <p:cNvSpPr/>
            <p:nvPr/>
          </p:nvSpPr>
          <p:spPr>
            <a:xfrm>
              <a:off x="1234918" y="2540521"/>
              <a:ext cx="2040938" cy="1191219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en-US" altLang="zh-CN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模板，请勿盗版。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624196" y="2175317"/>
            <a:ext cx="2322520" cy="2153023"/>
            <a:chOff x="1234918" y="2180481"/>
            <a:chExt cx="2040938" cy="155125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9" name="矩形 68"/>
            <p:cNvSpPr/>
            <p:nvPr/>
          </p:nvSpPr>
          <p:spPr>
            <a:xfrm>
              <a:off x="1234918" y="2180481"/>
              <a:ext cx="2040938" cy="360040"/>
            </a:xfrm>
            <a:prstGeom prst="rect">
              <a:avLst/>
            </a:prstGeom>
            <a:solidFill>
              <a:schemeClr val="tx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zh-CN" altLang="en-US" sz="14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④点击在此添加标题内容</a:t>
              </a:r>
            </a:p>
          </p:txBody>
        </p:sp>
        <p:sp>
          <p:nvSpPr>
            <p:cNvPr id="70" name="矩形 69"/>
            <p:cNvSpPr/>
            <p:nvPr/>
          </p:nvSpPr>
          <p:spPr>
            <a:xfrm>
              <a:off x="1234918" y="2540521"/>
              <a:ext cx="2040938" cy="1191219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点击此处添加标题</a:t>
              </a:r>
            </a:p>
            <a:p>
              <a:pPr lvl="0">
                <a:lnSpc>
                  <a:spcPct val="120000"/>
                </a:lnSpc>
                <a:defRPr/>
              </a:pPr>
              <a:r>
                <a:rPr lang="en-US" altLang="zh-CN" sz="1200" kern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模板，请勿盗版。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096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0" y="6464300"/>
            <a:ext cx="12192000" cy="3937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254000" y="203200"/>
            <a:ext cx="3225800" cy="647700"/>
          </a:xfrm>
          <a:prstGeom prst="round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4000" y="203200"/>
            <a:ext cx="322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6" name="饼形 6"/>
          <p:cNvSpPr>
            <a:spLocks/>
          </p:cNvSpPr>
          <p:nvPr/>
        </p:nvSpPr>
        <p:spPr bwMode="auto">
          <a:xfrm rot="21426610">
            <a:off x="1636806" y="1590769"/>
            <a:ext cx="3929063" cy="3929062"/>
          </a:xfrm>
          <a:custGeom>
            <a:avLst/>
            <a:gdLst>
              <a:gd name="T0" fmla="*/ 3929063 w 3929063"/>
              <a:gd name="T1" fmla="*/ 1964531 h 3929062"/>
              <a:gd name="T2" fmla="*/ 2737370 w 3929063"/>
              <a:gd name="T3" fmla="*/ 3770660 h 3929062"/>
              <a:gd name="T4" fmla="*/ 1964532 w 3929063"/>
              <a:gd name="T5" fmla="*/ 1964531 h 3929062"/>
              <a:gd name="T6" fmla="*/ 3929063 w 3929063"/>
              <a:gd name="T7" fmla="*/ 1964531 h 3929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29063" h="3929062">
                <a:moveTo>
                  <a:pt x="3929063" y="1964531"/>
                </a:moveTo>
                <a:cubicBezTo>
                  <a:pt x="3929063" y="2750805"/>
                  <a:pt x="3460246" y="3461343"/>
                  <a:pt x="2737370" y="3770660"/>
                </a:cubicBezTo>
                <a:lnTo>
                  <a:pt x="1964532" y="1964531"/>
                </a:lnTo>
                <a:lnTo>
                  <a:pt x="3929063" y="1964531"/>
                </a:lnTo>
                <a:close/>
              </a:path>
            </a:pathLst>
          </a:custGeom>
          <a:solidFill>
            <a:srgbClr val="E5AA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" name="椭圆 23"/>
          <p:cNvSpPr>
            <a:spLocks/>
          </p:cNvSpPr>
          <p:nvPr/>
        </p:nvSpPr>
        <p:spPr bwMode="auto">
          <a:xfrm>
            <a:off x="1208181" y="1522506"/>
            <a:ext cx="2541588" cy="3683000"/>
          </a:xfrm>
          <a:custGeom>
            <a:avLst/>
            <a:gdLst>
              <a:gd name="T0" fmla="*/ 790215 w 2251968"/>
              <a:gd name="T1" fmla="*/ 0 h 3263462"/>
              <a:gd name="T2" fmla="*/ 2251968 w 2251968"/>
              <a:gd name="T3" fmla="*/ 1669228 h 3263462"/>
              <a:gd name="T4" fmla="*/ 724161 w 2251968"/>
              <a:gd name="T5" fmla="*/ 3263462 h 3263462"/>
              <a:gd name="T6" fmla="*/ 0 w 2251968"/>
              <a:gd name="T7" fmla="*/ 1660884 h 3263462"/>
              <a:gd name="T8" fmla="*/ 790215 w 2251968"/>
              <a:gd name="T9" fmla="*/ 0 h 3263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1968" h="3263462">
                <a:moveTo>
                  <a:pt x="790215" y="0"/>
                </a:moveTo>
                <a:lnTo>
                  <a:pt x="2251968" y="1669228"/>
                </a:lnTo>
                <a:lnTo>
                  <a:pt x="724161" y="3263462"/>
                </a:lnTo>
                <a:cubicBezTo>
                  <a:pt x="279418" y="2872729"/>
                  <a:pt x="0" y="2299437"/>
                  <a:pt x="0" y="1660884"/>
                </a:cubicBezTo>
                <a:cubicBezTo>
                  <a:pt x="0" y="990644"/>
                  <a:pt x="307837" y="392303"/>
                  <a:pt x="790215" y="0"/>
                </a:cubicBezTo>
                <a:close/>
              </a:path>
            </a:pathLst>
          </a:custGeom>
          <a:solidFill>
            <a:srgbClr val="0176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椭圆 18"/>
          <p:cNvSpPr>
            <a:spLocks noChangeArrowheads="1"/>
          </p:cNvSpPr>
          <p:nvPr/>
        </p:nvSpPr>
        <p:spPr bwMode="auto">
          <a:xfrm>
            <a:off x="1935256" y="1782856"/>
            <a:ext cx="3332163" cy="33305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D9D9D9"/>
              </a:gs>
            </a:gsLst>
            <a:lin ang="2700000" scaled="1"/>
          </a:gradFill>
          <a:ln w="12700" cmpd="sng">
            <a:solidFill>
              <a:schemeClr val="bg1"/>
            </a:solidFill>
            <a:round/>
            <a:headEnd/>
            <a:tailE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sp>
        <p:nvSpPr>
          <p:cNvPr id="9" name="椭圆 19"/>
          <p:cNvSpPr>
            <a:spLocks noChangeArrowheads="1"/>
          </p:cNvSpPr>
          <p:nvPr/>
        </p:nvSpPr>
        <p:spPr bwMode="auto">
          <a:xfrm>
            <a:off x="2168619" y="2016219"/>
            <a:ext cx="2865437" cy="28638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sp>
        <p:nvSpPr>
          <p:cNvPr id="10" name="椭圆 20"/>
          <p:cNvSpPr>
            <a:spLocks noChangeArrowheads="1"/>
          </p:cNvSpPr>
          <p:nvPr/>
        </p:nvSpPr>
        <p:spPr bwMode="auto">
          <a:xfrm>
            <a:off x="2168619" y="2016219"/>
            <a:ext cx="2865437" cy="2863850"/>
          </a:xfrm>
          <a:prstGeom prst="ellipse">
            <a:avLst/>
          </a:prstGeom>
          <a:solidFill>
            <a:schemeClr val="tx1">
              <a:alpha val="43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矩形 27"/>
          <p:cNvSpPr>
            <a:spLocks noChangeArrowheads="1"/>
          </p:cNvSpPr>
          <p:nvPr/>
        </p:nvSpPr>
        <p:spPr bwMode="auto">
          <a:xfrm>
            <a:off x="2470244" y="3116356"/>
            <a:ext cx="2559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头像</a:t>
            </a: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6604000" y="2608891"/>
            <a:ext cx="5130530" cy="1892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933561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0" y="6400800"/>
            <a:ext cx="12192000" cy="457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254000" y="203200"/>
            <a:ext cx="3225800" cy="647700"/>
          </a:xfrm>
          <a:prstGeom prst="round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4000" y="203200"/>
            <a:ext cx="322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175297" y="1352023"/>
            <a:ext cx="2688299" cy="4368485"/>
            <a:chOff x="3359259" y="1809614"/>
            <a:chExt cx="2687949" cy="4369497"/>
          </a:xfrm>
        </p:grpSpPr>
        <p:sp>
          <p:nvSpPr>
            <p:cNvPr id="6" name="矩形 5"/>
            <p:cNvSpPr/>
            <p:nvPr/>
          </p:nvSpPr>
          <p:spPr>
            <a:xfrm>
              <a:off x="3359259" y="1809614"/>
              <a:ext cx="2687949" cy="436949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直角三角形 6"/>
            <p:cNvSpPr/>
            <p:nvPr/>
          </p:nvSpPr>
          <p:spPr>
            <a:xfrm flipH="1">
              <a:off x="3359259" y="1809614"/>
              <a:ext cx="2687949" cy="4369497"/>
            </a:xfrm>
            <a:prstGeom prst="rtTriangle">
              <a:avLst/>
            </a:prstGeom>
            <a:solidFill>
              <a:schemeClr val="bg1"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1341547" y="3224963"/>
            <a:ext cx="2355798" cy="430783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输入小标题内容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1341549" y="3781731"/>
            <a:ext cx="2355796" cy="172354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请勿盗版。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583341" y="3032209"/>
            <a:ext cx="1872208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4702266" y="1352023"/>
            <a:ext cx="2688299" cy="4368485"/>
            <a:chOff x="6191205" y="1809614"/>
            <a:chExt cx="2687949" cy="4369497"/>
          </a:xfrm>
        </p:grpSpPr>
        <p:sp>
          <p:nvSpPr>
            <p:cNvPr id="12" name="矩形 11"/>
            <p:cNvSpPr/>
            <p:nvPr/>
          </p:nvSpPr>
          <p:spPr>
            <a:xfrm>
              <a:off x="6191205" y="1809614"/>
              <a:ext cx="2687949" cy="436949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直角三角形 12"/>
            <p:cNvSpPr/>
            <p:nvPr/>
          </p:nvSpPr>
          <p:spPr>
            <a:xfrm flipH="1">
              <a:off x="6191205" y="1809614"/>
              <a:ext cx="2687949" cy="4369497"/>
            </a:xfrm>
            <a:prstGeom prst="rtTriangle">
              <a:avLst/>
            </a:prstGeom>
            <a:solidFill>
              <a:schemeClr val="bg1"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868517" y="3224963"/>
            <a:ext cx="2355798" cy="430783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输入小标题内容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7"/>
          <p:cNvSpPr txBox="1"/>
          <p:nvPr/>
        </p:nvSpPr>
        <p:spPr>
          <a:xfrm>
            <a:off x="4868519" y="3781731"/>
            <a:ext cx="2355796" cy="172354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请勿盗版。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5110311" y="3032209"/>
            <a:ext cx="1872208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8229235" y="1352023"/>
            <a:ext cx="2688299" cy="4368485"/>
            <a:chOff x="9023151" y="1809614"/>
            <a:chExt cx="2687949" cy="4369497"/>
          </a:xfrm>
        </p:grpSpPr>
        <p:sp>
          <p:nvSpPr>
            <p:cNvPr id="18" name="矩形 17"/>
            <p:cNvSpPr/>
            <p:nvPr/>
          </p:nvSpPr>
          <p:spPr>
            <a:xfrm>
              <a:off x="9023151" y="1809614"/>
              <a:ext cx="2687949" cy="436949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直角三角形 18"/>
            <p:cNvSpPr/>
            <p:nvPr/>
          </p:nvSpPr>
          <p:spPr>
            <a:xfrm flipH="1">
              <a:off x="9023151" y="1809614"/>
              <a:ext cx="2687949" cy="4369497"/>
            </a:xfrm>
            <a:prstGeom prst="rtTriangle">
              <a:avLst/>
            </a:prstGeom>
            <a:solidFill>
              <a:schemeClr val="bg1"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8395486" y="3224963"/>
            <a:ext cx="2355798" cy="430783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输入小标题内容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8395488" y="3781731"/>
            <a:ext cx="2355796" cy="172354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请勿盗版。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8637280" y="3032209"/>
            <a:ext cx="1872208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3" descr="C:\Documents and Settings\Administrator\桌面\图标\ico\cal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967" y="1637526"/>
            <a:ext cx="1010959" cy="101095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Group 173"/>
          <p:cNvGrpSpPr>
            <a:grpSpLocks noChangeAspect="1"/>
          </p:cNvGrpSpPr>
          <p:nvPr/>
        </p:nvGrpSpPr>
        <p:grpSpPr>
          <a:xfrm>
            <a:off x="5596493" y="1566624"/>
            <a:ext cx="836998" cy="1076917"/>
            <a:chOff x="-2773363" y="1651000"/>
            <a:chExt cx="2692401" cy="3448051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reeform 19"/>
            <p:cNvSpPr>
              <a:spLocks noEditPoints="1"/>
            </p:cNvSpPr>
            <p:nvPr/>
          </p:nvSpPr>
          <p:spPr bwMode="auto">
            <a:xfrm>
              <a:off x="-1908175" y="1798638"/>
              <a:ext cx="641350" cy="641350"/>
            </a:xfrm>
            <a:custGeom>
              <a:avLst/>
              <a:gdLst>
                <a:gd name="T0" fmla="*/ 171 w 171"/>
                <a:gd name="T1" fmla="*/ 79 h 171"/>
                <a:gd name="T2" fmla="*/ 168 w 171"/>
                <a:gd name="T3" fmla="*/ 77 h 171"/>
                <a:gd name="T4" fmla="*/ 152 w 171"/>
                <a:gd name="T5" fmla="*/ 65 h 171"/>
                <a:gd name="T6" fmla="*/ 165 w 171"/>
                <a:gd name="T7" fmla="*/ 54 h 171"/>
                <a:gd name="T8" fmla="*/ 161 w 171"/>
                <a:gd name="T9" fmla="*/ 52 h 171"/>
                <a:gd name="T10" fmla="*/ 142 w 171"/>
                <a:gd name="T11" fmla="*/ 45 h 171"/>
                <a:gd name="T12" fmla="*/ 152 w 171"/>
                <a:gd name="T13" fmla="*/ 32 h 171"/>
                <a:gd name="T14" fmla="*/ 147 w 171"/>
                <a:gd name="T15" fmla="*/ 30 h 171"/>
                <a:gd name="T16" fmla="*/ 127 w 171"/>
                <a:gd name="T17" fmla="*/ 30 h 171"/>
                <a:gd name="T18" fmla="*/ 132 w 171"/>
                <a:gd name="T19" fmla="*/ 15 h 171"/>
                <a:gd name="T20" fmla="*/ 127 w 171"/>
                <a:gd name="T21" fmla="*/ 14 h 171"/>
                <a:gd name="T22" fmla="*/ 108 w 171"/>
                <a:gd name="T23" fmla="*/ 20 h 171"/>
                <a:gd name="T24" fmla="*/ 108 w 171"/>
                <a:gd name="T25" fmla="*/ 5 h 171"/>
                <a:gd name="T26" fmla="*/ 103 w 171"/>
                <a:gd name="T27" fmla="*/ 4 h 171"/>
                <a:gd name="T28" fmla="*/ 86 w 171"/>
                <a:gd name="T29" fmla="*/ 16 h 171"/>
                <a:gd name="T30" fmla="*/ 79 w 171"/>
                <a:gd name="T31" fmla="*/ 0 h 171"/>
                <a:gd name="T32" fmla="*/ 77 w 171"/>
                <a:gd name="T33" fmla="*/ 3 h 171"/>
                <a:gd name="T34" fmla="*/ 65 w 171"/>
                <a:gd name="T35" fmla="*/ 19 h 171"/>
                <a:gd name="T36" fmla="*/ 53 w 171"/>
                <a:gd name="T37" fmla="*/ 6 h 171"/>
                <a:gd name="T38" fmla="*/ 52 w 171"/>
                <a:gd name="T39" fmla="*/ 10 h 171"/>
                <a:gd name="T40" fmla="*/ 45 w 171"/>
                <a:gd name="T41" fmla="*/ 29 h 171"/>
                <a:gd name="T42" fmla="*/ 30 w 171"/>
                <a:gd name="T43" fmla="*/ 20 h 171"/>
                <a:gd name="T44" fmla="*/ 30 w 171"/>
                <a:gd name="T45" fmla="*/ 24 h 171"/>
                <a:gd name="T46" fmla="*/ 30 w 171"/>
                <a:gd name="T47" fmla="*/ 44 h 171"/>
                <a:gd name="T48" fmla="*/ 13 w 171"/>
                <a:gd name="T49" fmla="*/ 40 h 171"/>
                <a:gd name="T50" fmla="*/ 14 w 171"/>
                <a:gd name="T51" fmla="*/ 44 h 171"/>
                <a:gd name="T52" fmla="*/ 20 w 171"/>
                <a:gd name="T53" fmla="*/ 63 h 171"/>
                <a:gd name="T54" fmla="*/ 2 w 171"/>
                <a:gd name="T55" fmla="*/ 65 h 171"/>
                <a:gd name="T56" fmla="*/ 4 w 171"/>
                <a:gd name="T57" fmla="*/ 68 h 171"/>
                <a:gd name="T58" fmla="*/ 16 w 171"/>
                <a:gd name="T59" fmla="*/ 84 h 171"/>
                <a:gd name="T60" fmla="*/ 0 w 171"/>
                <a:gd name="T61" fmla="*/ 91 h 171"/>
                <a:gd name="T62" fmla="*/ 3 w 171"/>
                <a:gd name="T63" fmla="*/ 94 h 171"/>
                <a:gd name="T64" fmla="*/ 19 w 171"/>
                <a:gd name="T65" fmla="*/ 106 h 171"/>
                <a:gd name="T66" fmla="*/ 6 w 171"/>
                <a:gd name="T67" fmla="*/ 116 h 171"/>
                <a:gd name="T68" fmla="*/ 10 w 171"/>
                <a:gd name="T69" fmla="*/ 119 h 171"/>
                <a:gd name="T70" fmla="*/ 29 w 171"/>
                <a:gd name="T71" fmla="*/ 125 h 171"/>
                <a:gd name="T72" fmla="*/ 19 w 171"/>
                <a:gd name="T73" fmla="*/ 139 h 171"/>
                <a:gd name="T74" fmla="*/ 24 w 171"/>
                <a:gd name="T75" fmla="*/ 141 h 171"/>
                <a:gd name="T76" fmla="*/ 44 w 171"/>
                <a:gd name="T77" fmla="*/ 141 h 171"/>
                <a:gd name="T78" fmla="*/ 39 w 171"/>
                <a:gd name="T79" fmla="*/ 156 h 171"/>
                <a:gd name="T80" fmla="*/ 44 w 171"/>
                <a:gd name="T81" fmla="*/ 157 h 171"/>
                <a:gd name="T82" fmla="*/ 63 w 171"/>
                <a:gd name="T83" fmla="*/ 151 h 171"/>
                <a:gd name="T84" fmla="*/ 63 w 171"/>
                <a:gd name="T85" fmla="*/ 166 h 171"/>
                <a:gd name="T86" fmla="*/ 68 w 171"/>
                <a:gd name="T87" fmla="*/ 166 h 171"/>
                <a:gd name="T88" fmla="*/ 85 w 171"/>
                <a:gd name="T89" fmla="*/ 155 h 171"/>
                <a:gd name="T90" fmla="*/ 91 w 171"/>
                <a:gd name="T91" fmla="*/ 171 h 171"/>
                <a:gd name="T92" fmla="*/ 94 w 171"/>
                <a:gd name="T93" fmla="*/ 168 h 171"/>
                <a:gd name="T94" fmla="*/ 96 w 171"/>
                <a:gd name="T95" fmla="*/ 154 h 171"/>
                <a:gd name="T96" fmla="*/ 114 w 171"/>
                <a:gd name="T97" fmla="*/ 163 h 171"/>
                <a:gd name="T98" fmla="*/ 119 w 171"/>
                <a:gd name="T99" fmla="*/ 162 h 171"/>
                <a:gd name="T100" fmla="*/ 117 w 171"/>
                <a:gd name="T101" fmla="*/ 147 h 171"/>
                <a:gd name="T102" fmla="*/ 137 w 171"/>
                <a:gd name="T103" fmla="*/ 150 h 171"/>
                <a:gd name="T104" fmla="*/ 142 w 171"/>
                <a:gd name="T105" fmla="*/ 149 h 171"/>
                <a:gd name="T106" fmla="*/ 135 w 171"/>
                <a:gd name="T107" fmla="*/ 134 h 171"/>
                <a:gd name="T108" fmla="*/ 154 w 171"/>
                <a:gd name="T109" fmla="*/ 131 h 171"/>
                <a:gd name="T110" fmla="*/ 159 w 171"/>
                <a:gd name="T111" fmla="*/ 129 h 171"/>
                <a:gd name="T112" fmla="*/ 147 w 171"/>
                <a:gd name="T113" fmla="*/ 117 h 171"/>
                <a:gd name="T114" fmla="*/ 165 w 171"/>
                <a:gd name="T115" fmla="*/ 108 h 171"/>
                <a:gd name="T116" fmla="*/ 169 w 171"/>
                <a:gd name="T117" fmla="*/ 105 h 171"/>
                <a:gd name="T118" fmla="*/ 154 w 171"/>
                <a:gd name="T119" fmla="*/ 96 h 171"/>
                <a:gd name="T120" fmla="*/ 168 w 171"/>
                <a:gd name="T121" fmla="*/ 82 h 171"/>
                <a:gd name="T122" fmla="*/ 70 w 171"/>
                <a:gd name="T123" fmla="*/ 85 h 171"/>
                <a:gd name="T124" fmla="*/ 101 w 171"/>
                <a:gd name="T125" fmla="*/ 85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1" h="171">
                  <a:moveTo>
                    <a:pt x="168" y="82"/>
                  </a:moveTo>
                  <a:cubicBezTo>
                    <a:pt x="170" y="82"/>
                    <a:pt x="171" y="81"/>
                    <a:pt x="171" y="79"/>
                  </a:cubicBezTo>
                  <a:cubicBezTo>
                    <a:pt x="171" y="79"/>
                    <a:pt x="171" y="79"/>
                    <a:pt x="171" y="79"/>
                  </a:cubicBezTo>
                  <a:cubicBezTo>
                    <a:pt x="171" y="78"/>
                    <a:pt x="169" y="77"/>
                    <a:pt x="168" y="77"/>
                  </a:cubicBezTo>
                  <a:cubicBezTo>
                    <a:pt x="154" y="75"/>
                    <a:pt x="154" y="75"/>
                    <a:pt x="154" y="75"/>
                  </a:cubicBezTo>
                  <a:cubicBezTo>
                    <a:pt x="154" y="71"/>
                    <a:pt x="153" y="68"/>
                    <a:pt x="152" y="65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4" y="56"/>
                    <a:pt x="165" y="55"/>
                    <a:pt x="165" y="54"/>
                  </a:cubicBezTo>
                  <a:cubicBezTo>
                    <a:pt x="165" y="54"/>
                    <a:pt x="165" y="53"/>
                    <a:pt x="165" y="53"/>
                  </a:cubicBezTo>
                  <a:cubicBezTo>
                    <a:pt x="164" y="52"/>
                    <a:pt x="163" y="51"/>
                    <a:pt x="161" y="52"/>
                  </a:cubicBezTo>
                  <a:cubicBezTo>
                    <a:pt x="147" y="54"/>
                    <a:pt x="147" y="54"/>
                    <a:pt x="147" y="54"/>
                  </a:cubicBezTo>
                  <a:cubicBezTo>
                    <a:pt x="146" y="51"/>
                    <a:pt x="144" y="48"/>
                    <a:pt x="142" y="45"/>
                  </a:cubicBezTo>
                  <a:cubicBezTo>
                    <a:pt x="151" y="34"/>
                    <a:pt x="151" y="34"/>
                    <a:pt x="151" y="34"/>
                  </a:cubicBezTo>
                  <a:cubicBezTo>
                    <a:pt x="151" y="34"/>
                    <a:pt x="152" y="33"/>
                    <a:pt x="152" y="32"/>
                  </a:cubicBezTo>
                  <a:cubicBezTo>
                    <a:pt x="152" y="31"/>
                    <a:pt x="151" y="31"/>
                    <a:pt x="151" y="30"/>
                  </a:cubicBezTo>
                  <a:cubicBezTo>
                    <a:pt x="150" y="29"/>
                    <a:pt x="148" y="29"/>
                    <a:pt x="147" y="30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2" y="34"/>
                    <a:pt x="130" y="32"/>
                    <a:pt x="127" y="30"/>
                  </a:cubicBezTo>
                  <a:cubicBezTo>
                    <a:pt x="132" y="16"/>
                    <a:pt x="132" y="16"/>
                    <a:pt x="132" y="16"/>
                  </a:cubicBezTo>
                  <a:cubicBezTo>
                    <a:pt x="132" y="16"/>
                    <a:pt x="132" y="16"/>
                    <a:pt x="132" y="15"/>
                  </a:cubicBezTo>
                  <a:cubicBezTo>
                    <a:pt x="132" y="14"/>
                    <a:pt x="132" y="13"/>
                    <a:pt x="131" y="13"/>
                  </a:cubicBezTo>
                  <a:cubicBezTo>
                    <a:pt x="129" y="12"/>
                    <a:pt x="128" y="12"/>
                    <a:pt x="127" y="14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4" y="22"/>
                    <a:pt x="111" y="21"/>
                    <a:pt x="108" y="20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8" y="4"/>
                    <a:pt x="107" y="3"/>
                    <a:pt x="106" y="2"/>
                  </a:cubicBezTo>
                  <a:cubicBezTo>
                    <a:pt x="105" y="2"/>
                    <a:pt x="103" y="3"/>
                    <a:pt x="103" y="4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3" y="16"/>
                    <a:pt x="90" y="16"/>
                    <a:pt x="86" y="16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2" y="1"/>
                    <a:pt x="81" y="0"/>
                    <a:pt x="79" y="0"/>
                  </a:cubicBezTo>
                  <a:cubicBezTo>
                    <a:pt x="78" y="0"/>
                    <a:pt x="77" y="1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1" y="17"/>
                    <a:pt x="68" y="18"/>
                    <a:pt x="65" y="1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5" y="5"/>
                    <a:pt x="53" y="6"/>
                  </a:cubicBezTo>
                  <a:cubicBezTo>
                    <a:pt x="52" y="6"/>
                    <a:pt x="52" y="7"/>
                    <a:pt x="52" y="9"/>
                  </a:cubicBezTo>
                  <a:cubicBezTo>
                    <a:pt x="52" y="9"/>
                    <a:pt x="52" y="9"/>
                    <a:pt x="52" y="10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1" y="25"/>
                    <a:pt x="48" y="27"/>
                    <a:pt x="45" y="29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3" y="19"/>
                    <a:pt x="32" y="19"/>
                    <a:pt x="30" y="20"/>
                  </a:cubicBezTo>
                  <a:cubicBezTo>
                    <a:pt x="30" y="20"/>
                    <a:pt x="29" y="21"/>
                    <a:pt x="29" y="22"/>
                  </a:cubicBezTo>
                  <a:cubicBezTo>
                    <a:pt x="29" y="23"/>
                    <a:pt x="30" y="23"/>
                    <a:pt x="30" y="24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4" y="39"/>
                    <a:pt x="32" y="41"/>
                    <a:pt x="30" y="44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5" y="38"/>
                    <a:pt x="14" y="39"/>
                    <a:pt x="13" y="40"/>
                  </a:cubicBezTo>
                  <a:cubicBezTo>
                    <a:pt x="13" y="41"/>
                    <a:pt x="12" y="41"/>
                    <a:pt x="12" y="42"/>
                  </a:cubicBezTo>
                  <a:cubicBezTo>
                    <a:pt x="12" y="42"/>
                    <a:pt x="13" y="43"/>
                    <a:pt x="14" y="4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2" y="57"/>
                    <a:pt x="21" y="60"/>
                    <a:pt x="20" y="63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4" y="62"/>
                    <a:pt x="3" y="63"/>
                    <a:pt x="2" y="65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2" y="67"/>
                    <a:pt x="3" y="68"/>
                    <a:pt x="4" y="6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6" y="78"/>
                    <a:pt x="16" y="81"/>
                    <a:pt x="16" y="84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90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3"/>
                    <a:pt x="2" y="94"/>
                    <a:pt x="3" y="94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99"/>
                    <a:pt x="18" y="103"/>
                    <a:pt x="19" y="106"/>
                  </a:cubicBezTo>
                  <a:cubicBezTo>
                    <a:pt x="8" y="114"/>
                    <a:pt x="8" y="114"/>
                    <a:pt x="8" y="114"/>
                  </a:cubicBezTo>
                  <a:cubicBezTo>
                    <a:pt x="7" y="114"/>
                    <a:pt x="6" y="115"/>
                    <a:pt x="6" y="116"/>
                  </a:cubicBezTo>
                  <a:cubicBezTo>
                    <a:pt x="6" y="117"/>
                    <a:pt x="6" y="117"/>
                    <a:pt x="6" y="118"/>
                  </a:cubicBezTo>
                  <a:cubicBezTo>
                    <a:pt x="7" y="119"/>
                    <a:pt x="8" y="120"/>
                    <a:pt x="10" y="119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5" y="120"/>
                    <a:pt x="27" y="123"/>
                    <a:pt x="29" y="125"/>
                  </a:cubicBezTo>
                  <a:cubicBezTo>
                    <a:pt x="20" y="137"/>
                    <a:pt x="20" y="137"/>
                    <a:pt x="20" y="137"/>
                  </a:cubicBezTo>
                  <a:cubicBezTo>
                    <a:pt x="20" y="137"/>
                    <a:pt x="19" y="138"/>
                    <a:pt x="19" y="139"/>
                  </a:cubicBezTo>
                  <a:cubicBezTo>
                    <a:pt x="19" y="139"/>
                    <a:pt x="20" y="140"/>
                    <a:pt x="20" y="140"/>
                  </a:cubicBezTo>
                  <a:cubicBezTo>
                    <a:pt x="21" y="142"/>
                    <a:pt x="23" y="142"/>
                    <a:pt x="24" y="141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9" y="137"/>
                    <a:pt x="41" y="139"/>
                    <a:pt x="44" y="141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6"/>
                  </a:cubicBezTo>
                  <a:cubicBezTo>
                    <a:pt x="39" y="157"/>
                    <a:pt x="39" y="157"/>
                    <a:pt x="40" y="158"/>
                  </a:cubicBezTo>
                  <a:cubicBezTo>
                    <a:pt x="42" y="159"/>
                    <a:pt x="43" y="158"/>
                    <a:pt x="44" y="157"/>
                  </a:cubicBezTo>
                  <a:cubicBezTo>
                    <a:pt x="54" y="147"/>
                    <a:pt x="54" y="147"/>
                    <a:pt x="54" y="147"/>
                  </a:cubicBezTo>
                  <a:cubicBezTo>
                    <a:pt x="57" y="149"/>
                    <a:pt x="60" y="150"/>
                    <a:pt x="63" y="151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3" y="165"/>
                    <a:pt x="63" y="166"/>
                    <a:pt x="63" y="166"/>
                  </a:cubicBezTo>
                  <a:cubicBezTo>
                    <a:pt x="63" y="167"/>
                    <a:pt x="64" y="168"/>
                    <a:pt x="65" y="168"/>
                  </a:cubicBezTo>
                  <a:cubicBezTo>
                    <a:pt x="66" y="169"/>
                    <a:pt x="68" y="168"/>
                    <a:pt x="68" y="166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8" y="154"/>
                    <a:pt x="81" y="155"/>
                    <a:pt x="85" y="155"/>
                  </a:cubicBezTo>
                  <a:cubicBezTo>
                    <a:pt x="89" y="168"/>
                    <a:pt x="89" y="168"/>
                    <a:pt x="89" y="168"/>
                  </a:cubicBezTo>
                  <a:cubicBezTo>
                    <a:pt x="89" y="170"/>
                    <a:pt x="90" y="171"/>
                    <a:pt x="91" y="171"/>
                  </a:cubicBezTo>
                  <a:cubicBezTo>
                    <a:pt x="91" y="171"/>
                    <a:pt x="92" y="171"/>
                    <a:pt x="92" y="171"/>
                  </a:cubicBezTo>
                  <a:cubicBezTo>
                    <a:pt x="93" y="171"/>
                    <a:pt x="94" y="169"/>
                    <a:pt x="94" y="168"/>
                  </a:cubicBezTo>
                  <a:cubicBezTo>
                    <a:pt x="94" y="168"/>
                    <a:pt x="94" y="168"/>
                    <a:pt x="94" y="168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0" y="153"/>
                    <a:pt x="103" y="153"/>
                    <a:pt x="106" y="152"/>
                  </a:cubicBezTo>
                  <a:cubicBezTo>
                    <a:pt x="114" y="163"/>
                    <a:pt x="114" y="163"/>
                    <a:pt x="114" y="163"/>
                  </a:cubicBezTo>
                  <a:cubicBezTo>
                    <a:pt x="115" y="165"/>
                    <a:pt x="116" y="165"/>
                    <a:pt x="118" y="165"/>
                  </a:cubicBezTo>
                  <a:cubicBezTo>
                    <a:pt x="119" y="164"/>
                    <a:pt x="119" y="163"/>
                    <a:pt x="119" y="162"/>
                  </a:cubicBezTo>
                  <a:cubicBezTo>
                    <a:pt x="119" y="162"/>
                    <a:pt x="119" y="161"/>
                    <a:pt x="119" y="161"/>
                  </a:cubicBezTo>
                  <a:cubicBezTo>
                    <a:pt x="117" y="147"/>
                    <a:pt x="117" y="147"/>
                    <a:pt x="117" y="147"/>
                  </a:cubicBezTo>
                  <a:cubicBezTo>
                    <a:pt x="120" y="146"/>
                    <a:pt x="123" y="144"/>
                    <a:pt x="126" y="14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8" y="152"/>
                    <a:pt x="139" y="152"/>
                    <a:pt x="141" y="151"/>
                  </a:cubicBezTo>
                  <a:cubicBezTo>
                    <a:pt x="141" y="150"/>
                    <a:pt x="142" y="149"/>
                    <a:pt x="142" y="149"/>
                  </a:cubicBezTo>
                  <a:cubicBezTo>
                    <a:pt x="142" y="148"/>
                    <a:pt x="141" y="147"/>
                    <a:pt x="141" y="147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7" y="132"/>
                    <a:pt x="139" y="130"/>
                    <a:pt x="141" y="127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56" y="132"/>
                    <a:pt x="157" y="132"/>
                    <a:pt x="158" y="131"/>
                  </a:cubicBezTo>
                  <a:cubicBezTo>
                    <a:pt x="158" y="130"/>
                    <a:pt x="159" y="130"/>
                    <a:pt x="159" y="129"/>
                  </a:cubicBezTo>
                  <a:cubicBezTo>
                    <a:pt x="159" y="128"/>
                    <a:pt x="158" y="127"/>
                    <a:pt x="157" y="127"/>
                  </a:cubicBezTo>
                  <a:cubicBezTo>
                    <a:pt x="147" y="117"/>
                    <a:pt x="147" y="117"/>
                    <a:pt x="147" y="117"/>
                  </a:cubicBezTo>
                  <a:cubicBezTo>
                    <a:pt x="149" y="114"/>
                    <a:pt x="150" y="111"/>
                    <a:pt x="151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7" y="108"/>
                    <a:pt x="168" y="107"/>
                    <a:pt x="169" y="106"/>
                  </a:cubicBezTo>
                  <a:cubicBezTo>
                    <a:pt x="169" y="106"/>
                    <a:pt x="169" y="105"/>
                    <a:pt x="169" y="105"/>
                  </a:cubicBezTo>
                  <a:cubicBezTo>
                    <a:pt x="169" y="104"/>
                    <a:pt x="168" y="103"/>
                    <a:pt x="167" y="103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5" y="93"/>
                    <a:pt x="155" y="90"/>
                    <a:pt x="155" y="86"/>
                  </a:cubicBezTo>
                  <a:lnTo>
                    <a:pt x="168" y="82"/>
                  </a:lnTo>
                  <a:close/>
                  <a:moveTo>
                    <a:pt x="86" y="101"/>
                  </a:moveTo>
                  <a:cubicBezTo>
                    <a:pt x="77" y="101"/>
                    <a:pt x="70" y="94"/>
                    <a:pt x="70" y="85"/>
                  </a:cubicBezTo>
                  <a:cubicBezTo>
                    <a:pt x="70" y="77"/>
                    <a:pt x="77" y="70"/>
                    <a:pt x="86" y="70"/>
                  </a:cubicBezTo>
                  <a:cubicBezTo>
                    <a:pt x="94" y="70"/>
                    <a:pt x="101" y="77"/>
                    <a:pt x="101" y="85"/>
                  </a:cubicBezTo>
                  <a:cubicBezTo>
                    <a:pt x="101" y="94"/>
                    <a:pt x="94" y="101"/>
                    <a:pt x="8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-1333500" y="1651000"/>
              <a:ext cx="454025" cy="454025"/>
            </a:xfrm>
            <a:custGeom>
              <a:avLst/>
              <a:gdLst>
                <a:gd name="T0" fmla="*/ 121 w 121"/>
                <a:gd name="T1" fmla="*/ 56 h 121"/>
                <a:gd name="T2" fmla="*/ 119 w 121"/>
                <a:gd name="T3" fmla="*/ 54 h 121"/>
                <a:gd name="T4" fmla="*/ 108 w 121"/>
                <a:gd name="T5" fmla="*/ 46 h 121"/>
                <a:gd name="T6" fmla="*/ 117 w 121"/>
                <a:gd name="T7" fmla="*/ 38 h 121"/>
                <a:gd name="T8" fmla="*/ 115 w 121"/>
                <a:gd name="T9" fmla="*/ 37 h 121"/>
                <a:gd name="T10" fmla="*/ 101 w 121"/>
                <a:gd name="T11" fmla="*/ 32 h 121"/>
                <a:gd name="T12" fmla="*/ 108 w 121"/>
                <a:gd name="T13" fmla="*/ 23 h 121"/>
                <a:gd name="T14" fmla="*/ 105 w 121"/>
                <a:gd name="T15" fmla="*/ 21 h 121"/>
                <a:gd name="T16" fmla="*/ 90 w 121"/>
                <a:gd name="T17" fmla="*/ 21 h 121"/>
                <a:gd name="T18" fmla="*/ 94 w 121"/>
                <a:gd name="T19" fmla="*/ 11 h 121"/>
                <a:gd name="T20" fmla="*/ 90 w 121"/>
                <a:gd name="T21" fmla="*/ 10 h 121"/>
                <a:gd name="T22" fmla="*/ 77 w 121"/>
                <a:gd name="T23" fmla="*/ 14 h 121"/>
                <a:gd name="T24" fmla="*/ 77 w 121"/>
                <a:gd name="T25" fmla="*/ 3 h 121"/>
                <a:gd name="T26" fmla="*/ 73 w 121"/>
                <a:gd name="T27" fmla="*/ 3 h 121"/>
                <a:gd name="T28" fmla="*/ 61 w 121"/>
                <a:gd name="T29" fmla="*/ 11 h 121"/>
                <a:gd name="T30" fmla="*/ 56 w 121"/>
                <a:gd name="T31" fmla="*/ 0 h 121"/>
                <a:gd name="T32" fmla="*/ 55 w 121"/>
                <a:gd name="T33" fmla="*/ 2 h 121"/>
                <a:gd name="T34" fmla="*/ 46 w 121"/>
                <a:gd name="T35" fmla="*/ 13 h 121"/>
                <a:gd name="T36" fmla="*/ 38 w 121"/>
                <a:gd name="T37" fmla="*/ 4 h 121"/>
                <a:gd name="T38" fmla="*/ 37 w 121"/>
                <a:gd name="T39" fmla="*/ 7 h 121"/>
                <a:gd name="T40" fmla="*/ 32 w 121"/>
                <a:gd name="T41" fmla="*/ 20 h 121"/>
                <a:gd name="T42" fmla="*/ 22 w 121"/>
                <a:gd name="T43" fmla="*/ 14 h 121"/>
                <a:gd name="T44" fmla="*/ 21 w 121"/>
                <a:gd name="T45" fmla="*/ 17 h 121"/>
                <a:gd name="T46" fmla="*/ 21 w 121"/>
                <a:gd name="T47" fmla="*/ 31 h 121"/>
                <a:gd name="T48" fmla="*/ 9 w 121"/>
                <a:gd name="T49" fmla="*/ 28 h 121"/>
                <a:gd name="T50" fmla="*/ 10 w 121"/>
                <a:gd name="T51" fmla="*/ 31 h 121"/>
                <a:gd name="T52" fmla="*/ 14 w 121"/>
                <a:gd name="T53" fmla="*/ 45 h 121"/>
                <a:gd name="T54" fmla="*/ 2 w 121"/>
                <a:gd name="T55" fmla="*/ 46 h 121"/>
                <a:gd name="T56" fmla="*/ 3 w 121"/>
                <a:gd name="T57" fmla="*/ 48 h 121"/>
                <a:gd name="T58" fmla="*/ 11 w 121"/>
                <a:gd name="T59" fmla="*/ 60 h 121"/>
                <a:gd name="T60" fmla="*/ 0 w 121"/>
                <a:gd name="T61" fmla="*/ 65 h 121"/>
                <a:gd name="T62" fmla="*/ 2 w 121"/>
                <a:gd name="T63" fmla="*/ 67 h 121"/>
                <a:gd name="T64" fmla="*/ 14 w 121"/>
                <a:gd name="T65" fmla="*/ 75 h 121"/>
                <a:gd name="T66" fmla="*/ 4 w 121"/>
                <a:gd name="T67" fmla="*/ 83 h 121"/>
                <a:gd name="T68" fmla="*/ 7 w 121"/>
                <a:gd name="T69" fmla="*/ 84 h 121"/>
                <a:gd name="T70" fmla="*/ 20 w 121"/>
                <a:gd name="T71" fmla="*/ 89 h 121"/>
                <a:gd name="T72" fmla="*/ 14 w 121"/>
                <a:gd name="T73" fmla="*/ 98 h 121"/>
                <a:gd name="T74" fmla="*/ 17 w 121"/>
                <a:gd name="T75" fmla="*/ 100 h 121"/>
                <a:gd name="T76" fmla="*/ 31 w 121"/>
                <a:gd name="T77" fmla="*/ 100 h 121"/>
                <a:gd name="T78" fmla="*/ 28 w 121"/>
                <a:gd name="T79" fmla="*/ 110 h 121"/>
                <a:gd name="T80" fmla="*/ 31 w 121"/>
                <a:gd name="T81" fmla="*/ 112 h 121"/>
                <a:gd name="T82" fmla="*/ 45 w 121"/>
                <a:gd name="T83" fmla="*/ 107 h 121"/>
                <a:gd name="T84" fmla="*/ 45 w 121"/>
                <a:gd name="T85" fmla="*/ 118 h 121"/>
                <a:gd name="T86" fmla="*/ 49 w 121"/>
                <a:gd name="T87" fmla="*/ 118 h 121"/>
                <a:gd name="T88" fmla="*/ 60 w 121"/>
                <a:gd name="T89" fmla="*/ 110 h 121"/>
                <a:gd name="T90" fmla="*/ 65 w 121"/>
                <a:gd name="T91" fmla="*/ 121 h 121"/>
                <a:gd name="T92" fmla="*/ 67 w 121"/>
                <a:gd name="T93" fmla="*/ 119 h 121"/>
                <a:gd name="T94" fmla="*/ 68 w 121"/>
                <a:gd name="T95" fmla="*/ 109 h 121"/>
                <a:gd name="T96" fmla="*/ 81 w 121"/>
                <a:gd name="T97" fmla="*/ 116 h 121"/>
                <a:gd name="T98" fmla="*/ 85 w 121"/>
                <a:gd name="T99" fmla="*/ 115 h 121"/>
                <a:gd name="T100" fmla="*/ 83 w 121"/>
                <a:gd name="T101" fmla="*/ 104 h 121"/>
                <a:gd name="T102" fmla="*/ 97 w 121"/>
                <a:gd name="T103" fmla="*/ 107 h 121"/>
                <a:gd name="T104" fmla="*/ 101 w 121"/>
                <a:gd name="T105" fmla="*/ 106 h 121"/>
                <a:gd name="T106" fmla="*/ 96 w 121"/>
                <a:gd name="T107" fmla="*/ 95 h 121"/>
                <a:gd name="T108" fmla="*/ 110 w 121"/>
                <a:gd name="T109" fmla="*/ 93 h 121"/>
                <a:gd name="T110" fmla="*/ 113 w 121"/>
                <a:gd name="T111" fmla="*/ 92 h 121"/>
                <a:gd name="T112" fmla="*/ 105 w 121"/>
                <a:gd name="T113" fmla="*/ 83 h 121"/>
                <a:gd name="T114" fmla="*/ 117 w 121"/>
                <a:gd name="T115" fmla="*/ 77 h 121"/>
                <a:gd name="T116" fmla="*/ 120 w 121"/>
                <a:gd name="T117" fmla="*/ 75 h 121"/>
                <a:gd name="T118" fmla="*/ 109 w 121"/>
                <a:gd name="T119" fmla="*/ 68 h 121"/>
                <a:gd name="T120" fmla="*/ 120 w 121"/>
                <a:gd name="T121" fmla="*/ 58 h 121"/>
                <a:gd name="T122" fmla="*/ 50 w 121"/>
                <a:gd name="T123" fmla="*/ 61 h 121"/>
                <a:gd name="T124" fmla="*/ 72 w 121"/>
                <a:gd name="T125" fmla="*/ 6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1" h="121">
                  <a:moveTo>
                    <a:pt x="120" y="58"/>
                  </a:moveTo>
                  <a:cubicBezTo>
                    <a:pt x="121" y="58"/>
                    <a:pt x="121" y="57"/>
                    <a:pt x="121" y="56"/>
                  </a:cubicBezTo>
                  <a:cubicBezTo>
                    <a:pt x="121" y="56"/>
                    <a:pt x="121" y="56"/>
                    <a:pt x="121" y="56"/>
                  </a:cubicBezTo>
                  <a:cubicBezTo>
                    <a:pt x="121" y="55"/>
                    <a:pt x="120" y="54"/>
                    <a:pt x="119" y="54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0"/>
                    <a:pt x="109" y="48"/>
                    <a:pt x="108" y="46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7" y="40"/>
                    <a:pt x="117" y="39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7"/>
                    <a:pt x="116" y="36"/>
                    <a:pt x="115" y="37"/>
                  </a:cubicBezTo>
                  <a:cubicBezTo>
                    <a:pt x="105" y="38"/>
                    <a:pt x="105" y="38"/>
                    <a:pt x="105" y="38"/>
                  </a:cubicBezTo>
                  <a:cubicBezTo>
                    <a:pt x="104" y="36"/>
                    <a:pt x="102" y="34"/>
                    <a:pt x="101" y="32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4"/>
                    <a:pt x="108" y="23"/>
                    <a:pt x="108" y="23"/>
                  </a:cubicBezTo>
                  <a:cubicBezTo>
                    <a:pt x="108" y="22"/>
                    <a:pt x="108" y="22"/>
                    <a:pt x="107" y="21"/>
                  </a:cubicBezTo>
                  <a:cubicBezTo>
                    <a:pt x="107" y="21"/>
                    <a:pt x="105" y="20"/>
                    <a:pt x="105" y="21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4" y="24"/>
                    <a:pt x="92" y="22"/>
                    <a:pt x="90" y="2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10"/>
                    <a:pt x="94" y="9"/>
                    <a:pt x="93" y="9"/>
                  </a:cubicBezTo>
                  <a:cubicBezTo>
                    <a:pt x="92" y="8"/>
                    <a:pt x="91" y="9"/>
                    <a:pt x="90" y="10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81" y="15"/>
                    <a:pt x="79" y="15"/>
                    <a:pt x="77" y="1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3"/>
                  </a:cubicBezTo>
                  <a:cubicBezTo>
                    <a:pt x="77" y="2"/>
                    <a:pt x="76" y="2"/>
                    <a:pt x="75" y="1"/>
                  </a:cubicBezTo>
                  <a:cubicBezTo>
                    <a:pt x="74" y="1"/>
                    <a:pt x="73" y="2"/>
                    <a:pt x="73" y="3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6" y="11"/>
                    <a:pt x="64" y="11"/>
                    <a:pt x="61" y="1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8" y="1"/>
                    <a:pt x="58" y="0"/>
                    <a:pt x="56" y="0"/>
                  </a:cubicBezTo>
                  <a:cubicBezTo>
                    <a:pt x="55" y="0"/>
                    <a:pt x="55" y="1"/>
                    <a:pt x="55" y="2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48" y="13"/>
                    <a:pt x="46" y="13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4"/>
                    <a:pt x="38" y="4"/>
                  </a:cubicBezTo>
                  <a:cubicBezTo>
                    <a:pt x="37" y="4"/>
                    <a:pt x="37" y="5"/>
                    <a:pt x="37" y="6"/>
                  </a:cubicBezTo>
                  <a:cubicBezTo>
                    <a:pt x="37" y="6"/>
                    <a:pt x="37" y="6"/>
                    <a:pt x="37" y="7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6" y="18"/>
                    <a:pt x="34" y="19"/>
                    <a:pt x="32" y="20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2" y="13"/>
                    <a:pt x="22" y="14"/>
                  </a:cubicBezTo>
                  <a:cubicBezTo>
                    <a:pt x="21" y="14"/>
                    <a:pt x="21" y="15"/>
                    <a:pt x="21" y="15"/>
                  </a:cubicBezTo>
                  <a:cubicBezTo>
                    <a:pt x="21" y="16"/>
                    <a:pt x="21" y="16"/>
                    <a:pt x="21" y="17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4" y="27"/>
                    <a:pt x="23" y="29"/>
                    <a:pt x="21" y="31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1" y="27"/>
                    <a:pt x="10" y="27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40"/>
                    <a:pt x="15" y="42"/>
                    <a:pt x="14" y="45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3" y="44"/>
                    <a:pt x="2" y="45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2" y="47"/>
                    <a:pt x="2" y="48"/>
                    <a:pt x="3" y="48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5"/>
                    <a:pt x="11" y="57"/>
                    <a:pt x="11" y="60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0" y="64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6"/>
                    <a:pt x="1" y="67"/>
                    <a:pt x="2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71"/>
                    <a:pt x="13" y="73"/>
                    <a:pt x="14" y="75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4" y="82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5" y="84"/>
                    <a:pt x="6" y="85"/>
                    <a:pt x="7" y="84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8" y="85"/>
                    <a:pt x="19" y="87"/>
                    <a:pt x="20" y="89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8"/>
                    <a:pt x="14" y="98"/>
                  </a:cubicBezTo>
                  <a:cubicBezTo>
                    <a:pt x="14" y="99"/>
                    <a:pt x="14" y="99"/>
                    <a:pt x="14" y="100"/>
                  </a:cubicBezTo>
                  <a:cubicBezTo>
                    <a:pt x="15" y="100"/>
                    <a:pt x="16" y="101"/>
                    <a:pt x="17" y="100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8" y="97"/>
                    <a:pt x="29" y="99"/>
                    <a:pt x="31" y="10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1"/>
                    <a:pt x="28" y="112"/>
                    <a:pt x="29" y="112"/>
                  </a:cubicBezTo>
                  <a:cubicBezTo>
                    <a:pt x="30" y="113"/>
                    <a:pt x="31" y="112"/>
                    <a:pt x="31" y="112"/>
                  </a:cubicBezTo>
                  <a:cubicBezTo>
                    <a:pt x="38" y="104"/>
                    <a:pt x="38" y="104"/>
                    <a:pt x="38" y="104"/>
                  </a:cubicBezTo>
                  <a:cubicBezTo>
                    <a:pt x="40" y="106"/>
                    <a:pt x="43" y="106"/>
                    <a:pt x="45" y="107"/>
                  </a:cubicBezTo>
                  <a:cubicBezTo>
                    <a:pt x="45" y="117"/>
                    <a:pt x="45" y="117"/>
                    <a:pt x="45" y="117"/>
                  </a:cubicBezTo>
                  <a:cubicBezTo>
                    <a:pt x="45" y="117"/>
                    <a:pt x="45" y="117"/>
                    <a:pt x="45" y="118"/>
                  </a:cubicBezTo>
                  <a:cubicBezTo>
                    <a:pt x="45" y="119"/>
                    <a:pt x="45" y="119"/>
                    <a:pt x="46" y="120"/>
                  </a:cubicBezTo>
                  <a:cubicBezTo>
                    <a:pt x="47" y="120"/>
                    <a:pt x="48" y="119"/>
                    <a:pt x="49" y="11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5" y="110"/>
                    <a:pt x="58" y="110"/>
                    <a:pt x="60" y="110"/>
                  </a:cubicBezTo>
                  <a:cubicBezTo>
                    <a:pt x="63" y="119"/>
                    <a:pt x="63" y="119"/>
                    <a:pt x="63" y="119"/>
                  </a:cubicBezTo>
                  <a:cubicBezTo>
                    <a:pt x="63" y="120"/>
                    <a:pt x="64" y="121"/>
                    <a:pt x="65" y="121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6" y="121"/>
                    <a:pt x="67" y="120"/>
                    <a:pt x="67" y="119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71" y="109"/>
                    <a:pt x="73" y="108"/>
                    <a:pt x="75" y="108"/>
                  </a:cubicBezTo>
                  <a:cubicBezTo>
                    <a:pt x="81" y="116"/>
                    <a:pt x="81" y="116"/>
                    <a:pt x="81" y="116"/>
                  </a:cubicBezTo>
                  <a:cubicBezTo>
                    <a:pt x="82" y="117"/>
                    <a:pt x="83" y="117"/>
                    <a:pt x="84" y="117"/>
                  </a:cubicBezTo>
                  <a:cubicBezTo>
                    <a:pt x="84" y="117"/>
                    <a:pt x="85" y="116"/>
                    <a:pt x="85" y="115"/>
                  </a:cubicBezTo>
                  <a:cubicBezTo>
                    <a:pt x="85" y="115"/>
                    <a:pt x="85" y="115"/>
                    <a:pt x="85" y="114"/>
                  </a:cubicBezTo>
                  <a:cubicBezTo>
                    <a:pt x="83" y="104"/>
                    <a:pt x="83" y="104"/>
                    <a:pt x="83" y="104"/>
                  </a:cubicBezTo>
                  <a:cubicBezTo>
                    <a:pt x="85" y="103"/>
                    <a:pt x="87" y="102"/>
                    <a:pt x="89" y="101"/>
                  </a:cubicBezTo>
                  <a:cubicBezTo>
                    <a:pt x="97" y="107"/>
                    <a:pt x="97" y="107"/>
                    <a:pt x="97" y="107"/>
                  </a:cubicBezTo>
                  <a:cubicBezTo>
                    <a:pt x="98" y="108"/>
                    <a:pt x="99" y="108"/>
                    <a:pt x="100" y="107"/>
                  </a:cubicBezTo>
                  <a:cubicBezTo>
                    <a:pt x="100" y="107"/>
                    <a:pt x="101" y="106"/>
                    <a:pt x="101" y="106"/>
                  </a:cubicBezTo>
                  <a:cubicBezTo>
                    <a:pt x="101" y="105"/>
                    <a:pt x="100" y="105"/>
                    <a:pt x="100" y="10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7" y="94"/>
                    <a:pt x="99" y="92"/>
                    <a:pt x="100" y="90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4"/>
                    <a:pt x="112" y="94"/>
                    <a:pt x="112" y="93"/>
                  </a:cubicBezTo>
                  <a:cubicBezTo>
                    <a:pt x="113" y="92"/>
                    <a:pt x="113" y="92"/>
                    <a:pt x="113" y="92"/>
                  </a:cubicBezTo>
                  <a:cubicBezTo>
                    <a:pt x="113" y="91"/>
                    <a:pt x="112" y="90"/>
                    <a:pt x="112" y="90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1"/>
                    <a:pt x="107" y="79"/>
                    <a:pt x="107" y="76"/>
                  </a:cubicBezTo>
                  <a:cubicBezTo>
                    <a:pt x="117" y="77"/>
                    <a:pt x="117" y="77"/>
                    <a:pt x="117" y="77"/>
                  </a:cubicBezTo>
                  <a:cubicBezTo>
                    <a:pt x="118" y="77"/>
                    <a:pt x="120" y="76"/>
                    <a:pt x="120" y="75"/>
                  </a:cubicBezTo>
                  <a:cubicBezTo>
                    <a:pt x="120" y="75"/>
                    <a:pt x="120" y="75"/>
                    <a:pt x="120" y="75"/>
                  </a:cubicBezTo>
                  <a:cubicBezTo>
                    <a:pt x="120" y="74"/>
                    <a:pt x="119" y="73"/>
                    <a:pt x="118" y="73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10" y="66"/>
                    <a:pt x="110" y="64"/>
                    <a:pt x="110" y="61"/>
                  </a:cubicBezTo>
                  <a:lnTo>
                    <a:pt x="120" y="58"/>
                  </a:lnTo>
                  <a:close/>
                  <a:moveTo>
                    <a:pt x="61" y="72"/>
                  </a:moveTo>
                  <a:cubicBezTo>
                    <a:pt x="55" y="72"/>
                    <a:pt x="50" y="67"/>
                    <a:pt x="50" y="61"/>
                  </a:cubicBezTo>
                  <a:cubicBezTo>
                    <a:pt x="50" y="54"/>
                    <a:pt x="55" y="49"/>
                    <a:pt x="61" y="49"/>
                  </a:cubicBezTo>
                  <a:cubicBezTo>
                    <a:pt x="67" y="49"/>
                    <a:pt x="72" y="54"/>
                    <a:pt x="72" y="61"/>
                  </a:cubicBezTo>
                  <a:cubicBezTo>
                    <a:pt x="72" y="67"/>
                    <a:pt x="67" y="72"/>
                    <a:pt x="61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Oval 21"/>
            <p:cNvSpPr>
              <a:spLocks noChangeArrowheads="1"/>
            </p:cNvSpPr>
            <p:nvPr/>
          </p:nvSpPr>
          <p:spPr bwMode="auto">
            <a:xfrm>
              <a:off x="-1055688" y="2462213"/>
              <a:ext cx="171450" cy="1714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22"/>
            <p:cNvSpPr>
              <a:spLocks noChangeArrowheads="1"/>
            </p:cNvSpPr>
            <p:nvPr/>
          </p:nvSpPr>
          <p:spPr bwMode="auto">
            <a:xfrm>
              <a:off x="-1776413" y="2792413"/>
              <a:ext cx="115888" cy="1190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-2773363" y="2439988"/>
              <a:ext cx="2692401" cy="2659063"/>
            </a:xfrm>
            <a:custGeom>
              <a:avLst/>
              <a:gdLst>
                <a:gd name="T0" fmla="*/ 605 w 718"/>
                <a:gd name="T1" fmla="*/ 20 h 709"/>
                <a:gd name="T2" fmla="*/ 602 w 718"/>
                <a:gd name="T3" fmla="*/ 58 h 709"/>
                <a:gd name="T4" fmla="*/ 587 w 718"/>
                <a:gd name="T5" fmla="*/ 93 h 709"/>
                <a:gd name="T6" fmla="*/ 563 w 718"/>
                <a:gd name="T7" fmla="*/ 121 h 709"/>
                <a:gd name="T8" fmla="*/ 530 w 718"/>
                <a:gd name="T9" fmla="*/ 141 h 709"/>
                <a:gd name="T10" fmla="*/ 493 w 718"/>
                <a:gd name="T11" fmla="*/ 149 h 709"/>
                <a:gd name="T12" fmla="*/ 456 w 718"/>
                <a:gd name="T13" fmla="*/ 147 h 709"/>
                <a:gd name="T14" fmla="*/ 420 w 718"/>
                <a:gd name="T15" fmla="*/ 134 h 709"/>
                <a:gd name="T16" fmla="*/ 391 w 718"/>
                <a:gd name="T17" fmla="*/ 110 h 709"/>
                <a:gd name="T18" fmla="*/ 371 w 718"/>
                <a:gd name="T19" fmla="*/ 78 h 709"/>
                <a:gd name="T20" fmla="*/ 361 w 718"/>
                <a:gd name="T21" fmla="*/ 42 h 709"/>
                <a:gd name="T22" fmla="*/ 363 w 718"/>
                <a:gd name="T23" fmla="*/ 4 h 709"/>
                <a:gd name="T24" fmla="*/ 68 w 718"/>
                <a:gd name="T25" fmla="*/ 221 h 709"/>
                <a:gd name="T26" fmla="*/ 162 w 718"/>
                <a:gd name="T27" fmla="*/ 514 h 709"/>
                <a:gd name="T28" fmla="*/ 334 w 718"/>
                <a:gd name="T29" fmla="*/ 176 h 709"/>
                <a:gd name="T30" fmla="*/ 311 w 718"/>
                <a:gd name="T31" fmla="*/ 189 h 709"/>
                <a:gd name="T32" fmla="*/ 288 w 718"/>
                <a:gd name="T33" fmla="*/ 197 h 709"/>
                <a:gd name="T34" fmla="*/ 258 w 718"/>
                <a:gd name="T35" fmla="*/ 192 h 709"/>
                <a:gd name="T36" fmla="*/ 234 w 718"/>
                <a:gd name="T37" fmla="*/ 181 h 709"/>
                <a:gd name="T38" fmla="*/ 214 w 718"/>
                <a:gd name="T39" fmla="*/ 164 h 709"/>
                <a:gd name="T40" fmla="*/ 201 w 718"/>
                <a:gd name="T41" fmla="*/ 141 h 709"/>
                <a:gd name="T42" fmla="*/ 195 w 718"/>
                <a:gd name="T43" fmla="*/ 116 h 709"/>
                <a:gd name="T44" fmla="*/ 197 w 718"/>
                <a:gd name="T45" fmla="*/ 89 h 709"/>
                <a:gd name="T46" fmla="*/ 207 w 718"/>
                <a:gd name="T47" fmla="*/ 64 h 709"/>
                <a:gd name="T48" fmla="*/ 225 w 718"/>
                <a:gd name="T49" fmla="*/ 43 h 709"/>
                <a:gd name="T50" fmla="*/ 249 w 718"/>
                <a:gd name="T51" fmla="*/ 29 h 709"/>
                <a:gd name="T52" fmla="*/ 275 w 718"/>
                <a:gd name="T53" fmla="*/ 23 h 709"/>
                <a:gd name="T54" fmla="*/ 305 w 718"/>
                <a:gd name="T55" fmla="*/ 28 h 709"/>
                <a:gd name="T56" fmla="*/ 329 w 718"/>
                <a:gd name="T57" fmla="*/ 38 h 709"/>
                <a:gd name="T58" fmla="*/ 349 w 718"/>
                <a:gd name="T59" fmla="*/ 55 h 709"/>
                <a:gd name="T60" fmla="*/ 362 w 718"/>
                <a:gd name="T61" fmla="*/ 78 h 709"/>
                <a:gd name="T62" fmla="*/ 368 w 718"/>
                <a:gd name="T63" fmla="*/ 104 h 709"/>
                <a:gd name="T64" fmla="*/ 366 w 718"/>
                <a:gd name="T65" fmla="*/ 131 h 709"/>
                <a:gd name="T66" fmla="*/ 356 w 718"/>
                <a:gd name="T67" fmla="*/ 156 h 709"/>
                <a:gd name="T68" fmla="*/ 338 w 718"/>
                <a:gd name="T69" fmla="*/ 176 h 709"/>
                <a:gd name="T70" fmla="*/ 451 w 718"/>
                <a:gd name="T71" fmla="*/ 208 h 709"/>
                <a:gd name="T72" fmla="*/ 444 w 718"/>
                <a:gd name="T73" fmla="*/ 224 h 709"/>
                <a:gd name="T74" fmla="*/ 433 w 718"/>
                <a:gd name="T75" fmla="*/ 237 h 709"/>
                <a:gd name="T76" fmla="*/ 418 w 718"/>
                <a:gd name="T77" fmla="*/ 247 h 709"/>
                <a:gd name="T78" fmla="*/ 401 w 718"/>
                <a:gd name="T79" fmla="*/ 251 h 709"/>
                <a:gd name="T80" fmla="*/ 383 w 718"/>
                <a:gd name="T81" fmla="*/ 250 h 709"/>
                <a:gd name="T82" fmla="*/ 367 w 718"/>
                <a:gd name="T83" fmla="*/ 243 h 709"/>
                <a:gd name="T84" fmla="*/ 353 w 718"/>
                <a:gd name="T85" fmla="*/ 232 h 709"/>
                <a:gd name="T86" fmla="*/ 343 w 718"/>
                <a:gd name="T87" fmla="*/ 217 h 709"/>
                <a:gd name="T88" fmla="*/ 339 w 718"/>
                <a:gd name="T89" fmla="*/ 200 h 709"/>
                <a:gd name="T90" fmla="*/ 340 w 718"/>
                <a:gd name="T91" fmla="*/ 183 h 709"/>
                <a:gd name="T92" fmla="*/ 346 w 718"/>
                <a:gd name="T93" fmla="*/ 166 h 709"/>
                <a:gd name="T94" fmla="*/ 357 w 718"/>
                <a:gd name="T95" fmla="*/ 153 h 709"/>
                <a:gd name="T96" fmla="*/ 372 w 718"/>
                <a:gd name="T97" fmla="*/ 143 h 709"/>
                <a:gd name="T98" fmla="*/ 389 w 718"/>
                <a:gd name="T99" fmla="*/ 138 h 709"/>
                <a:gd name="T100" fmla="*/ 407 w 718"/>
                <a:gd name="T101" fmla="*/ 139 h 709"/>
                <a:gd name="T102" fmla="*/ 423 w 718"/>
                <a:gd name="T103" fmla="*/ 146 h 709"/>
                <a:gd name="T104" fmla="*/ 437 w 718"/>
                <a:gd name="T105" fmla="*/ 157 h 709"/>
                <a:gd name="T106" fmla="*/ 446 w 718"/>
                <a:gd name="T107" fmla="*/ 172 h 709"/>
                <a:gd name="T108" fmla="*/ 451 w 718"/>
                <a:gd name="T109" fmla="*/ 189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18" h="709">
                  <a:moveTo>
                    <a:pt x="606" y="330"/>
                  </a:moveTo>
                  <a:cubicBezTo>
                    <a:pt x="718" y="140"/>
                    <a:pt x="627" y="0"/>
                    <a:pt x="627" y="0"/>
                  </a:cubicBezTo>
                  <a:cubicBezTo>
                    <a:pt x="578" y="0"/>
                    <a:pt x="578" y="0"/>
                    <a:pt x="578" y="0"/>
                  </a:cubicBezTo>
                  <a:cubicBezTo>
                    <a:pt x="579" y="4"/>
                    <a:pt x="580" y="9"/>
                    <a:pt x="581" y="13"/>
                  </a:cubicBezTo>
                  <a:cubicBezTo>
                    <a:pt x="601" y="16"/>
                    <a:pt x="601" y="16"/>
                    <a:pt x="601" y="16"/>
                  </a:cubicBezTo>
                  <a:cubicBezTo>
                    <a:pt x="603" y="16"/>
                    <a:pt x="605" y="18"/>
                    <a:pt x="605" y="20"/>
                  </a:cubicBezTo>
                  <a:cubicBezTo>
                    <a:pt x="605" y="20"/>
                    <a:pt x="605" y="20"/>
                    <a:pt x="605" y="20"/>
                  </a:cubicBezTo>
                  <a:cubicBezTo>
                    <a:pt x="605" y="23"/>
                    <a:pt x="604" y="24"/>
                    <a:pt x="601" y="24"/>
                  </a:cubicBezTo>
                  <a:cubicBezTo>
                    <a:pt x="582" y="30"/>
                    <a:pt x="582" y="30"/>
                    <a:pt x="582" y="30"/>
                  </a:cubicBezTo>
                  <a:cubicBezTo>
                    <a:pt x="582" y="35"/>
                    <a:pt x="581" y="40"/>
                    <a:pt x="581" y="45"/>
                  </a:cubicBezTo>
                  <a:cubicBezTo>
                    <a:pt x="599" y="54"/>
                    <a:pt x="599" y="54"/>
                    <a:pt x="599" y="54"/>
                  </a:cubicBezTo>
                  <a:cubicBezTo>
                    <a:pt x="601" y="55"/>
                    <a:pt x="602" y="56"/>
                    <a:pt x="602" y="58"/>
                  </a:cubicBezTo>
                  <a:cubicBezTo>
                    <a:pt x="602" y="58"/>
                    <a:pt x="602" y="59"/>
                    <a:pt x="602" y="59"/>
                  </a:cubicBezTo>
                  <a:cubicBezTo>
                    <a:pt x="601" y="61"/>
                    <a:pt x="599" y="62"/>
                    <a:pt x="597" y="62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5" y="66"/>
                    <a:pt x="573" y="71"/>
                    <a:pt x="571" y="75"/>
                  </a:cubicBezTo>
                  <a:cubicBezTo>
                    <a:pt x="585" y="89"/>
                    <a:pt x="585" y="89"/>
                    <a:pt x="585" y="89"/>
                  </a:cubicBezTo>
                  <a:cubicBezTo>
                    <a:pt x="587" y="90"/>
                    <a:pt x="587" y="91"/>
                    <a:pt x="587" y="93"/>
                  </a:cubicBezTo>
                  <a:cubicBezTo>
                    <a:pt x="587" y="94"/>
                    <a:pt x="587" y="94"/>
                    <a:pt x="587" y="95"/>
                  </a:cubicBezTo>
                  <a:cubicBezTo>
                    <a:pt x="585" y="97"/>
                    <a:pt x="583" y="97"/>
                    <a:pt x="581" y="96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59" y="94"/>
                    <a:pt x="556" y="97"/>
                    <a:pt x="552" y="101"/>
                  </a:cubicBezTo>
                  <a:cubicBezTo>
                    <a:pt x="562" y="119"/>
                    <a:pt x="562" y="119"/>
                    <a:pt x="562" y="119"/>
                  </a:cubicBezTo>
                  <a:cubicBezTo>
                    <a:pt x="562" y="120"/>
                    <a:pt x="563" y="120"/>
                    <a:pt x="563" y="121"/>
                  </a:cubicBezTo>
                  <a:cubicBezTo>
                    <a:pt x="563" y="122"/>
                    <a:pt x="562" y="124"/>
                    <a:pt x="561" y="124"/>
                  </a:cubicBezTo>
                  <a:cubicBezTo>
                    <a:pt x="559" y="126"/>
                    <a:pt x="557" y="126"/>
                    <a:pt x="555" y="124"/>
                  </a:cubicBezTo>
                  <a:cubicBezTo>
                    <a:pt x="539" y="112"/>
                    <a:pt x="539" y="112"/>
                    <a:pt x="539" y="112"/>
                  </a:cubicBezTo>
                  <a:cubicBezTo>
                    <a:pt x="535" y="114"/>
                    <a:pt x="531" y="117"/>
                    <a:pt x="527" y="119"/>
                  </a:cubicBezTo>
                  <a:cubicBezTo>
                    <a:pt x="530" y="139"/>
                    <a:pt x="530" y="139"/>
                    <a:pt x="530" y="139"/>
                  </a:cubicBezTo>
                  <a:cubicBezTo>
                    <a:pt x="530" y="140"/>
                    <a:pt x="530" y="140"/>
                    <a:pt x="530" y="141"/>
                  </a:cubicBezTo>
                  <a:cubicBezTo>
                    <a:pt x="530" y="142"/>
                    <a:pt x="529" y="144"/>
                    <a:pt x="528" y="145"/>
                  </a:cubicBezTo>
                  <a:cubicBezTo>
                    <a:pt x="526" y="145"/>
                    <a:pt x="523" y="144"/>
                    <a:pt x="522" y="142"/>
                  </a:cubicBezTo>
                  <a:cubicBezTo>
                    <a:pt x="511" y="126"/>
                    <a:pt x="511" y="126"/>
                    <a:pt x="511" y="126"/>
                  </a:cubicBezTo>
                  <a:cubicBezTo>
                    <a:pt x="506" y="127"/>
                    <a:pt x="501" y="128"/>
                    <a:pt x="497" y="129"/>
                  </a:cubicBezTo>
                  <a:cubicBezTo>
                    <a:pt x="493" y="149"/>
                    <a:pt x="493" y="149"/>
                    <a:pt x="493" y="149"/>
                  </a:cubicBezTo>
                  <a:cubicBezTo>
                    <a:pt x="493" y="149"/>
                    <a:pt x="493" y="149"/>
                    <a:pt x="493" y="149"/>
                  </a:cubicBezTo>
                  <a:cubicBezTo>
                    <a:pt x="493" y="151"/>
                    <a:pt x="492" y="153"/>
                    <a:pt x="490" y="153"/>
                  </a:cubicBezTo>
                  <a:cubicBezTo>
                    <a:pt x="490" y="153"/>
                    <a:pt x="490" y="153"/>
                    <a:pt x="489" y="153"/>
                  </a:cubicBezTo>
                  <a:cubicBezTo>
                    <a:pt x="487" y="153"/>
                    <a:pt x="486" y="152"/>
                    <a:pt x="485" y="150"/>
                  </a:cubicBezTo>
                  <a:cubicBezTo>
                    <a:pt x="479" y="130"/>
                    <a:pt x="479" y="130"/>
                    <a:pt x="479" y="130"/>
                  </a:cubicBezTo>
                  <a:cubicBezTo>
                    <a:pt x="475" y="130"/>
                    <a:pt x="470" y="130"/>
                    <a:pt x="465" y="129"/>
                  </a:cubicBezTo>
                  <a:cubicBezTo>
                    <a:pt x="456" y="147"/>
                    <a:pt x="456" y="147"/>
                    <a:pt x="456" y="147"/>
                  </a:cubicBezTo>
                  <a:cubicBezTo>
                    <a:pt x="455" y="149"/>
                    <a:pt x="453" y="151"/>
                    <a:pt x="451" y="150"/>
                  </a:cubicBezTo>
                  <a:cubicBezTo>
                    <a:pt x="449" y="150"/>
                    <a:pt x="448" y="148"/>
                    <a:pt x="448" y="146"/>
                  </a:cubicBezTo>
                  <a:cubicBezTo>
                    <a:pt x="448" y="146"/>
                    <a:pt x="448" y="146"/>
                    <a:pt x="448" y="145"/>
                  </a:cubicBezTo>
                  <a:cubicBezTo>
                    <a:pt x="448" y="125"/>
                    <a:pt x="448" y="125"/>
                    <a:pt x="448" y="125"/>
                  </a:cubicBezTo>
                  <a:cubicBezTo>
                    <a:pt x="444" y="123"/>
                    <a:pt x="439" y="121"/>
                    <a:pt x="435" y="119"/>
                  </a:cubicBezTo>
                  <a:cubicBezTo>
                    <a:pt x="420" y="134"/>
                    <a:pt x="420" y="134"/>
                    <a:pt x="420" y="134"/>
                  </a:cubicBezTo>
                  <a:cubicBezTo>
                    <a:pt x="419" y="135"/>
                    <a:pt x="417" y="136"/>
                    <a:pt x="415" y="135"/>
                  </a:cubicBezTo>
                  <a:cubicBezTo>
                    <a:pt x="414" y="134"/>
                    <a:pt x="413" y="133"/>
                    <a:pt x="413" y="131"/>
                  </a:cubicBezTo>
                  <a:cubicBezTo>
                    <a:pt x="413" y="131"/>
                    <a:pt x="413" y="130"/>
                    <a:pt x="414" y="129"/>
                  </a:cubicBezTo>
                  <a:cubicBezTo>
                    <a:pt x="420" y="110"/>
                    <a:pt x="420" y="110"/>
                    <a:pt x="420" y="110"/>
                  </a:cubicBezTo>
                  <a:cubicBezTo>
                    <a:pt x="416" y="107"/>
                    <a:pt x="413" y="104"/>
                    <a:pt x="409" y="101"/>
                  </a:cubicBezTo>
                  <a:cubicBezTo>
                    <a:pt x="391" y="110"/>
                    <a:pt x="391" y="110"/>
                    <a:pt x="391" y="110"/>
                  </a:cubicBezTo>
                  <a:cubicBezTo>
                    <a:pt x="389" y="111"/>
                    <a:pt x="387" y="111"/>
                    <a:pt x="386" y="109"/>
                  </a:cubicBezTo>
                  <a:cubicBezTo>
                    <a:pt x="385" y="109"/>
                    <a:pt x="385" y="108"/>
                    <a:pt x="385" y="107"/>
                  </a:cubicBezTo>
                  <a:cubicBezTo>
                    <a:pt x="385" y="106"/>
                    <a:pt x="385" y="104"/>
                    <a:pt x="386" y="104"/>
                  </a:cubicBezTo>
                  <a:cubicBezTo>
                    <a:pt x="398" y="87"/>
                    <a:pt x="398" y="87"/>
                    <a:pt x="398" y="87"/>
                  </a:cubicBezTo>
                  <a:cubicBezTo>
                    <a:pt x="395" y="83"/>
                    <a:pt x="393" y="79"/>
                    <a:pt x="391" y="75"/>
                  </a:cubicBezTo>
                  <a:cubicBezTo>
                    <a:pt x="371" y="78"/>
                    <a:pt x="371" y="78"/>
                    <a:pt x="371" y="78"/>
                  </a:cubicBezTo>
                  <a:cubicBezTo>
                    <a:pt x="369" y="79"/>
                    <a:pt x="366" y="78"/>
                    <a:pt x="365" y="76"/>
                  </a:cubicBezTo>
                  <a:cubicBezTo>
                    <a:pt x="365" y="75"/>
                    <a:pt x="365" y="75"/>
                    <a:pt x="365" y="74"/>
                  </a:cubicBezTo>
                  <a:cubicBezTo>
                    <a:pt x="365" y="73"/>
                    <a:pt x="366" y="71"/>
                    <a:pt x="368" y="71"/>
                  </a:cubicBezTo>
                  <a:cubicBezTo>
                    <a:pt x="384" y="59"/>
                    <a:pt x="384" y="59"/>
                    <a:pt x="384" y="59"/>
                  </a:cubicBezTo>
                  <a:cubicBezTo>
                    <a:pt x="383" y="54"/>
                    <a:pt x="382" y="50"/>
                    <a:pt x="381" y="45"/>
                  </a:cubicBezTo>
                  <a:cubicBezTo>
                    <a:pt x="361" y="42"/>
                    <a:pt x="361" y="42"/>
                    <a:pt x="361" y="42"/>
                  </a:cubicBezTo>
                  <a:cubicBezTo>
                    <a:pt x="359" y="42"/>
                    <a:pt x="357" y="40"/>
                    <a:pt x="357" y="38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7" y="36"/>
                    <a:pt x="358" y="34"/>
                    <a:pt x="360" y="34"/>
                  </a:cubicBezTo>
                  <a:cubicBezTo>
                    <a:pt x="380" y="28"/>
                    <a:pt x="380" y="28"/>
                    <a:pt x="380" y="28"/>
                  </a:cubicBezTo>
                  <a:cubicBezTo>
                    <a:pt x="380" y="23"/>
                    <a:pt x="380" y="18"/>
                    <a:pt x="381" y="1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1" y="4"/>
                    <a:pt x="360" y="2"/>
                    <a:pt x="360" y="0"/>
                  </a:cubicBezTo>
                  <a:cubicBezTo>
                    <a:pt x="360" y="0"/>
                    <a:pt x="360" y="0"/>
                    <a:pt x="36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3" y="41"/>
                    <a:pt x="83" y="85"/>
                    <a:pt x="83" y="85"/>
                  </a:cubicBezTo>
                  <a:cubicBezTo>
                    <a:pt x="71" y="115"/>
                    <a:pt x="79" y="137"/>
                    <a:pt x="79" y="137"/>
                  </a:cubicBezTo>
                  <a:cubicBezTo>
                    <a:pt x="103" y="178"/>
                    <a:pt x="84" y="200"/>
                    <a:pt x="68" y="221"/>
                  </a:cubicBezTo>
                  <a:cubicBezTo>
                    <a:pt x="53" y="242"/>
                    <a:pt x="0" y="315"/>
                    <a:pt x="51" y="317"/>
                  </a:cubicBezTo>
                  <a:cubicBezTo>
                    <a:pt x="99" y="318"/>
                    <a:pt x="84" y="334"/>
                    <a:pt x="84" y="334"/>
                  </a:cubicBezTo>
                  <a:cubicBezTo>
                    <a:pt x="63" y="380"/>
                    <a:pt x="96" y="381"/>
                    <a:pt x="96" y="381"/>
                  </a:cubicBezTo>
                  <a:cubicBezTo>
                    <a:pt x="81" y="408"/>
                    <a:pt x="103" y="409"/>
                    <a:pt x="103" y="409"/>
                  </a:cubicBezTo>
                  <a:cubicBezTo>
                    <a:pt x="135" y="409"/>
                    <a:pt x="118" y="438"/>
                    <a:pt x="118" y="438"/>
                  </a:cubicBezTo>
                  <a:cubicBezTo>
                    <a:pt x="79" y="481"/>
                    <a:pt x="113" y="524"/>
                    <a:pt x="162" y="514"/>
                  </a:cubicBezTo>
                  <a:cubicBezTo>
                    <a:pt x="259" y="494"/>
                    <a:pt x="309" y="527"/>
                    <a:pt x="286" y="597"/>
                  </a:cubicBezTo>
                  <a:cubicBezTo>
                    <a:pt x="263" y="666"/>
                    <a:pt x="232" y="709"/>
                    <a:pt x="232" y="709"/>
                  </a:cubicBezTo>
                  <a:cubicBezTo>
                    <a:pt x="659" y="709"/>
                    <a:pt x="659" y="709"/>
                    <a:pt x="659" y="709"/>
                  </a:cubicBezTo>
                  <a:cubicBezTo>
                    <a:pt x="568" y="521"/>
                    <a:pt x="568" y="521"/>
                    <a:pt x="568" y="521"/>
                  </a:cubicBezTo>
                  <a:cubicBezTo>
                    <a:pt x="540" y="458"/>
                    <a:pt x="606" y="330"/>
                    <a:pt x="606" y="330"/>
                  </a:cubicBezTo>
                  <a:close/>
                  <a:moveTo>
                    <a:pt x="334" y="176"/>
                  </a:moveTo>
                  <a:cubicBezTo>
                    <a:pt x="322" y="168"/>
                    <a:pt x="322" y="168"/>
                    <a:pt x="322" y="168"/>
                  </a:cubicBezTo>
                  <a:cubicBezTo>
                    <a:pt x="320" y="169"/>
                    <a:pt x="317" y="171"/>
                    <a:pt x="314" y="173"/>
                  </a:cubicBezTo>
                  <a:cubicBezTo>
                    <a:pt x="316" y="187"/>
                    <a:pt x="316" y="187"/>
                    <a:pt x="316" y="187"/>
                  </a:cubicBezTo>
                  <a:cubicBezTo>
                    <a:pt x="316" y="187"/>
                    <a:pt x="316" y="188"/>
                    <a:pt x="316" y="188"/>
                  </a:cubicBezTo>
                  <a:cubicBezTo>
                    <a:pt x="316" y="189"/>
                    <a:pt x="315" y="190"/>
                    <a:pt x="314" y="191"/>
                  </a:cubicBezTo>
                  <a:cubicBezTo>
                    <a:pt x="313" y="191"/>
                    <a:pt x="311" y="190"/>
                    <a:pt x="311" y="189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299" y="178"/>
                    <a:pt x="296" y="179"/>
                    <a:pt x="293" y="180"/>
                  </a:cubicBezTo>
                  <a:cubicBezTo>
                    <a:pt x="290" y="194"/>
                    <a:pt x="290" y="194"/>
                    <a:pt x="290" y="194"/>
                  </a:cubicBezTo>
                  <a:cubicBezTo>
                    <a:pt x="290" y="194"/>
                    <a:pt x="290" y="194"/>
                    <a:pt x="290" y="194"/>
                  </a:cubicBezTo>
                  <a:cubicBezTo>
                    <a:pt x="290" y="195"/>
                    <a:pt x="289" y="197"/>
                    <a:pt x="288" y="197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6" y="197"/>
                    <a:pt x="285" y="196"/>
                    <a:pt x="285" y="194"/>
                  </a:cubicBezTo>
                  <a:cubicBezTo>
                    <a:pt x="281" y="180"/>
                    <a:pt x="281" y="180"/>
                    <a:pt x="281" y="180"/>
                  </a:cubicBezTo>
                  <a:cubicBezTo>
                    <a:pt x="277" y="180"/>
                    <a:pt x="274" y="180"/>
                    <a:pt x="270" y="180"/>
                  </a:cubicBezTo>
                  <a:cubicBezTo>
                    <a:pt x="264" y="192"/>
                    <a:pt x="264" y="192"/>
                    <a:pt x="264" y="192"/>
                  </a:cubicBezTo>
                  <a:cubicBezTo>
                    <a:pt x="264" y="194"/>
                    <a:pt x="262" y="195"/>
                    <a:pt x="261" y="194"/>
                  </a:cubicBezTo>
                  <a:cubicBezTo>
                    <a:pt x="259" y="194"/>
                    <a:pt x="258" y="193"/>
                    <a:pt x="258" y="192"/>
                  </a:cubicBezTo>
                  <a:cubicBezTo>
                    <a:pt x="258" y="191"/>
                    <a:pt x="258" y="191"/>
                    <a:pt x="259" y="191"/>
                  </a:cubicBezTo>
                  <a:cubicBezTo>
                    <a:pt x="259" y="177"/>
                    <a:pt x="259" y="177"/>
                    <a:pt x="259" y="177"/>
                  </a:cubicBezTo>
                  <a:cubicBezTo>
                    <a:pt x="255" y="176"/>
                    <a:pt x="252" y="174"/>
                    <a:pt x="249" y="173"/>
                  </a:cubicBezTo>
                  <a:cubicBezTo>
                    <a:pt x="239" y="183"/>
                    <a:pt x="239" y="183"/>
                    <a:pt x="239" y="183"/>
                  </a:cubicBezTo>
                  <a:cubicBezTo>
                    <a:pt x="238" y="184"/>
                    <a:pt x="237" y="185"/>
                    <a:pt x="235" y="184"/>
                  </a:cubicBezTo>
                  <a:cubicBezTo>
                    <a:pt x="235" y="183"/>
                    <a:pt x="234" y="182"/>
                    <a:pt x="234" y="181"/>
                  </a:cubicBezTo>
                  <a:cubicBezTo>
                    <a:pt x="234" y="181"/>
                    <a:pt x="234" y="180"/>
                    <a:pt x="235" y="180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6" y="164"/>
                    <a:pt x="234" y="162"/>
                    <a:pt x="231" y="160"/>
                  </a:cubicBezTo>
                  <a:cubicBezTo>
                    <a:pt x="219" y="166"/>
                    <a:pt x="219" y="166"/>
                    <a:pt x="219" y="166"/>
                  </a:cubicBezTo>
                  <a:cubicBezTo>
                    <a:pt x="218" y="167"/>
                    <a:pt x="216" y="167"/>
                    <a:pt x="215" y="166"/>
                  </a:cubicBezTo>
                  <a:cubicBezTo>
                    <a:pt x="214" y="165"/>
                    <a:pt x="214" y="165"/>
                    <a:pt x="214" y="164"/>
                  </a:cubicBezTo>
                  <a:cubicBezTo>
                    <a:pt x="214" y="163"/>
                    <a:pt x="214" y="163"/>
                    <a:pt x="215" y="162"/>
                  </a:cubicBezTo>
                  <a:cubicBezTo>
                    <a:pt x="224" y="151"/>
                    <a:pt x="224" y="151"/>
                    <a:pt x="224" y="151"/>
                  </a:cubicBezTo>
                  <a:cubicBezTo>
                    <a:pt x="222" y="148"/>
                    <a:pt x="220" y="145"/>
                    <a:pt x="218" y="142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5"/>
                    <a:pt x="201" y="144"/>
                    <a:pt x="201" y="143"/>
                  </a:cubicBezTo>
                  <a:cubicBezTo>
                    <a:pt x="201" y="142"/>
                    <a:pt x="201" y="142"/>
                    <a:pt x="201" y="141"/>
                  </a:cubicBezTo>
                  <a:cubicBezTo>
                    <a:pt x="201" y="140"/>
                    <a:pt x="201" y="139"/>
                    <a:pt x="202" y="139"/>
                  </a:cubicBezTo>
                  <a:cubicBezTo>
                    <a:pt x="214" y="131"/>
                    <a:pt x="214" y="131"/>
                    <a:pt x="214" y="131"/>
                  </a:cubicBezTo>
                  <a:cubicBezTo>
                    <a:pt x="213" y="127"/>
                    <a:pt x="212" y="124"/>
                    <a:pt x="212" y="121"/>
                  </a:cubicBezTo>
                  <a:cubicBezTo>
                    <a:pt x="198" y="119"/>
                    <a:pt x="198" y="119"/>
                    <a:pt x="198" y="119"/>
                  </a:cubicBezTo>
                  <a:cubicBezTo>
                    <a:pt x="196" y="119"/>
                    <a:pt x="195" y="118"/>
                    <a:pt x="195" y="116"/>
                  </a:cubicBezTo>
                  <a:cubicBezTo>
                    <a:pt x="195" y="116"/>
                    <a:pt x="195" y="116"/>
                    <a:pt x="195" y="116"/>
                  </a:cubicBezTo>
                  <a:cubicBezTo>
                    <a:pt x="195" y="114"/>
                    <a:pt x="196" y="113"/>
                    <a:pt x="197" y="113"/>
                  </a:cubicBezTo>
                  <a:cubicBezTo>
                    <a:pt x="211" y="109"/>
                    <a:pt x="211" y="109"/>
                    <a:pt x="211" y="109"/>
                  </a:cubicBezTo>
                  <a:cubicBezTo>
                    <a:pt x="211" y="105"/>
                    <a:pt x="211" y="102"/>
                    <a:pt x="212" y="99"/>
                  </a:cubicBezTo>
                  <a:cubicBezTo>
                    <a:pt x="199" y="92"/>
                    <a:pt x="199" y="92"/>
                    <a:pt x="199" y="92"/>
                  </a:cubicBezTo>
                  <a:cubicBezTo>
                    <a:pt x="198" y="92"/>
                    <a:pt x="197" y="91"/>
                    <a:pt x="197" y="89"/>
                  </a:cubicBezTo>
                  <a:cubicBezTo>
                    <a:pt x="197" y="89"/>
                    <a:pt x="197" y="89"/>
                    <a:pt x="197" y="89"/>
                  </a:cubicBezTo>
                  <a:cubicBezTo>
                    <a:pt x="197" y="87"/>
                    <a:pt x="199" y="86"/>
                    <a:pt x="200" y="87"/>
                  </a:cubicBezTo>
                  <a:cubicBezTo>
                    <a:pt x="215" y="87"/>
                    <a:pt x="215" y="87"/>
                    <a:pt x="215" y="87"/>
                  </a:cubicBezTo>
                  <a:cubicBezTo>
                    <a:pt x="216" y="84"/>
                    <a:pt x="217" y="81"/>
                    <a:pt x="218" y="78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8" y="67"/>
                    <a:pt x="207" y="66"/>
                    <a:pt x="207" y="65"/>
                  </a:cubicBezTo>
                  <a:cubicBezTo>
                    <a:pt x="207" y="65"/>
                    <a:pt x="207" y="64"/>
                    <a:pt x="207" y="64"/>
                  </a:cubicBezTo>
                  <a:cubicBezTo>
                    <a:pt x="208" y="62"/>
                    <a:pt x="210" y="62"/>
                    <a:pt x="211" y="63"/>
                  </a:cubicBezTo>
                  <a:cubicBezTo>
                    <a:pt x="225" y="67"/>
                    <a:pt x="225" y="67"/>
                    <a:pt x="225" y="67"/>
                  </a:cubicBezTo>
                  <a:cubicBezTo>
                    <a:pt x="227" y="65"/>
                    <a:pt x="229" y="62"/>
                    <a:pt x="232" y="60"/>
                  </a:cubicBezTo>
                  <a:cubicBezTo>
                    <a:pt x="225" y="47"/>
                    <a:pt x="225" y="47"/>
                    <a:pt x="225" y="47"/>
                  </a:cubicBezTo>
                  <a:cubicBezTo>
                    <a:pt x="225" y="46"/>
                    <a:pt x="224" y="46"/>
                    <a:pt x="224" y="45"/>
                  </a:cubicBezTo>
                  <a:cubicBezTo>
                    <a:pt x="224" y="44"/>
                    <a:pt x="225" y="44"/>
                    <a:pt x="225" y="43"/>
                  </a:cubicBezTo>
                  <a:cubicBezTo>
                    <a:pt x="227" y="42"/>
                    <a:pt x="228" y="42"/>
                    <a:pt x="229" y="43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3" y="50"/>
                    <a:pt x="246" y="48"/>
                    <a:pt x="249" y="47"/>
                  </a:cubicBezTo>
                  <a:cubicBezTo>
                    <a:pt x="247" y="33"/>
                    <a:pt x="247" y="33"/>
                    <a:pt x="247" y="33"/>
                  </a:cubicBezTo>
                  <a:cubicBezTo>
                    <a:pt x="247" y="32"/>
                    <a:pt x="247" y="32"/>
                    <a:pt x="247" y="32"/>
                  </a:cubicBezTo>
                  <a:cubicBezTo>
                    <a:pt x="247" y="30"/>
                    <a:pt x="248" y="29"/>
                    <a:pt x="249" y="29"/>
                  </a:cubicBezTo>
                  <a:cubicBezTo>
                    <a:pt x="250" y="28"/>
                    <a:pt x="252" y="29"/>
                    <a:pt x="252" y="31"/>
                  </a:cubicBezTo>
                  <a:cubicBezTo>
                    <a:pt x="261" y="42"/>
                    <a:pt x="261" y="42"/>
                    <a:pt x="261" y="42"/>
                  </a:cubicBezTo>
                  <a:cubicBezTo>
                    <a:pt x="264" y="41"/>
                    <a:pt x="267" y="40"/>
                    <a:pt x="270" y="40"/>
                  </a:cubicBezTo>
                  <a:cubicBezTo>
                    <a:pt x="273" y="26"/>
                    <a:pt x="273" y="26"/>
                    <a:pt x="273" y="26"/>
                  </a:cubicBezTo>
                  <a:cubicBezTo>
                    <a:pt x="273" y="26"/>
                    <a:pt x="273" y="26"/>
                    <a:pt x="273" y="26"/>
                  </a:cubicBezTo>
                  <a:cubicBezTo>
                    <a:pt x="273" y="24"/>
                    <a:pt x="274" y="23"/>
                    <a:pt x="275" y="23"/>
                  </a:cubicBezTo>
                  <a:cubicBezTo>
                    <a:pt x="277" y="23"/>
                    <a:pt x="278" y="24"/>
                    <a:pt x="278" y="25"/>
                  </a:cubicBezTo>
                  <a:cubicBezTo>
                    <a:pt x="282" y="39"/>
                    <a:pt x="282" y="39"/>
                    <a:pt x="282" y="39"/>
                  </a:cubicBezTo>
                  <a:cubicBezTo>
                    <a:pt x="286" y="39"/>
                    <a:pt x="289" y="39"/>
                    <a:pt x="293" y="40"/>
                  </a:cubicBezTo>
                  <a:cubicBezTo>
                    <a:pt x="299" y="27"/>
                    <a:pt x="299" y="27"/>
                    <a:pt x="299" y="27"/>
                  </a:cubicBezTo>
                  <a:cubicBezTo>
                    <a:pt x="299" y="26"/>
                    <a:pt x="301" y="25"/>
                    <a:pt x="302" y="25"/>
                  </a:cubicBezTo>
                  <a:cubicBezTo>
                    <a:pt x="304" y="25"/>
                    <a:pt x="305" y="27"/>
                    <a:pt x="305" y="28"/>
                  </a:cubicBezTo>
                  <a:cubicBezTo>
                    <a:pt x="305" y="28"/>
                    <a:pt x="305" y="28"/>
                    <a:pt x="304" y="29"/>
                  </a:cubicBezTo>
                  <a:cubicBezTo>
                    <a:pt x="304" y="43"/>
                    <a:pt x="304" y="43"/>
                    <a:pt x="304" y="43"/>
                  </a:cubicBezTo>
                  <a:cubicBezTo>
                    <a:pt x="308" y="44"/>
                    <a:pt x="311" y="45"/>
                    <a:pt x="314" y="47"/>
                  </a:cubicBezTo>
                  <a:cubicBezTo>
                    <a:pt x="324" y="37"/>
                    <a:pt x="324" y="37"/>
                    <a:pt x="324" y="37"/>
                  </a:cubicBezTo>
                  <a:cubicBezTo>
                    <a:pt x="325" y="35"/>
                    <a:pt x="326" y="35"/>
                    <a:pt x="328" y="36"/>
                  </a:cubicBezTo>
                  <a:cubicBezTo>
                    <a:pt x="328" y="36"/>
                    <a:pt x="329" y="37"/>
                    <a:pt x="329" y="38"/>
                  </a:cubicBezTo>
                  <a:cubicBezTo>
                    <a:pt x="329" y="39"/>
                    <a:pt x="329" y="39"/>
                    <a:pt x="328" y="40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7" y="55"/>
                    <a:pt x="329" y="57"/>
                    <a:pt x="332" y="60"/>
                  </a:cubicBezTo>
                  <a:cubicBezTo>
                    <a:pt x="344" y="53"/>
                    <a:pt x="344" y="53"/>
                    <a:pt x="344" y="53"/>
                  </a:cubicBezTo>
                  <a:cubicBezTo>
                    <a:pt x="345" y="52"/>
                    <a:pt x="347" y="52"/>
                    <a:pt x="348" y="54"/>
                  </a:cubicBezTo>
                  <a:cubicBezTo>
                    <a:pt x="349" y="54"/>
                    <a:pt x="349" y="55"/>
                    <a:pt x="349" y="55"/>
                  </a:cubicBezTo>
                  <a:cubicBezTo>
                    <a:pt x="349" y="56"/>
                    <a:pt x="349" y="57"/>
                    <a:pt x="348" y="58"/>
                  </a:cubicBezTo>
                  <a:cubicBezTo>
                    <a:pt x="339" y="69"/>
                    <a:pt x="339" y="69"/>
                    <a:pt x="339" y="69"/>
                  </a:cubicBezTo>
                  <a:cubicBezTo>
                    <a:pt x="341" y="72"/>
                    <a:pt x="343" y="75"/>
                    <a:pt x="345" y="78"/>
                  </a:cubicBezTo>
                  <a:cubicBezTo>
                    <a:pt x="359" y="75"/>
                    <a:pt x="359" y="75"/>
                    <a:pt x="359" y="75"/>
                  </a:cubicBezTo>
                  <a:cubicBezTo>
                    <a:pt x="360" y="75"/>
                    <a:pt x="362" y="76"/>
                    <a:pt x="362" y="77"/>
                  </a:cubicBezTo>
                  <a:cubicBezTo>
                    <a:pt x="362" y="77"/>
                    <a:pt x="362" y="78"/>
                    <a:pt x="362" y="78"/>
                  </a:cubicBezTo>
                  <a:cubicBezTo>
                    <a:pt x="362" y="79"/>
                    <a:pt x="362" y="80"/>
                    <a:pt x="361" y="81"/>
                  </a:cubicBezTo>
                  <a:cubicBezTo>
                    <a:pt x="349" y="89"/>
                    <a:pt x="349" y="89"/>
                    <a:pt x="349" y="89"/>
                  </a:cubicBezTo>
                  <a:cubicBezTo>
                    <a:pt x="350" y="92"/>
                    <a:pt x="351" y="95"/>
                    <a:pt x="351" y="99"/>
                  </a:cubicBezTo>
                  <a:cubicBezTo>
                    <a:pt x="365" y="101"/>
                    <a:pt x="365" y="101"/>
                    <a:pt x="365" y="101"/>
                  </a:cubicBezTo>
                  <a:cubicBezTo>
                    <a:pt x="367" y="101"/>
                    <a:pt x="368" y="102"/>
                    <a:pt x="368" y="104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105"/>
                    <a:pt x="367" y="106"/>
                    <a:pt x="366" y="107"/>
                  </a:cubicBezTo>
                  <a:cubicBezTo>
                    <a:pt x="352" y="111"/>
                    <a:pt x="352" y="111"/>
                    <a:pt x="352" y="111"/>
                  </a:cubicBezTo>
                  <a:cubicBezTo>
                    <a:pt x="352" y="114"/>
                    <a:pt x="352" y="118"/>
                    <a:pt x="351" y="121"/>
                  </a:cubicBezTo>
                  <a:cubicBezTo>
                    <a:pt x="364" y="127"/>
                    <a:pt x="364" y="127"/>
                    <a:pt x="364" y="127"/>
                  </a:cubicBezTo>
                  <a:cubicBezTo>
                    <a:pt x="365" y="128"/>
                    <a:pt x="366" y="129"/>
                    <a:pt x="366" y="130"/>
                  </a:cubicBezTo>
                  <a:cubicBezTo>
                    <a:pt x="366" y="130"/>
                    <a:pt x="366" y="130"/>
                    <a:pt x="366" y="131"/>
                  </a:cubicBezTo>
                  <a:cubicBezTo>
                    <a:pt x="366" y="132"/>
                    <a:pt x="364" y="133"/>
                    <a:pt x="363" y="133"/>
                  </a:cubicBezTo>
                  <a:cubicBezTo>
                    <a:pt x="348" y="133"/>
                    <a:pt x="348" y="133"/>
                    <a:pt x="348" y="133"/>
                  </a:cubicBezTo>
                  <a:cubicBezTo>
                    <a:pt x="347" y="136"/>
                    <a:pt x="346" y="139"/>
                    <a:pt x="345" y="142"/>
                  </a:cubicBezTo>
                  <a:cubicBezTo>
                    <a:pt x="355" y="152"/>
                    <a:pt x="355" y="152"/>
                    <a:pt x="355" y="152"/>
                  </a:cubicBezTo>
                  <a:cubicBezTo>
                    <a:pt x="355" y="153"/>
                    <a:pt x="356" y="153"/>
                    <a:pt x="356" y="154"/>
                  </a:cubicBezTo>
                  <a:cubicBezTo>
                    <a:pt x="356" y="155"/>
                    <a:pt x="356" y="155"/>
                    <a:pt x="356" y="156"/>
                  </a:cubicBezTo>
                  <a:cubicBezTo>
                    <a:pt x="355" y="157"/>
                    <a:pt x="353" y="158"/>
                    <a:pt x="352" y="157"/>
                  </a:cubicBezTo>
                  <a:cubicBezTo>
                    <a:pt x="338" y="152"/>
                    <a:pt x="338" y="152"/>
                    <a:pt x="338" y="152"/>
                  </a:cubicBezTo>
                  <a:cubicBezTo>
                    <a:pt x="336" y="155"/>
                    <a:pt x="334" y="157"/>
                    <a:pt x="331" y="160"/>
                  </a:cubicBezTo>
                  <a:cubicBezTo>
                    <a:pt x="338" y="173"/>
                    <a:pt x="338" y="173"/>
                    <a:pt x="338" y="173"/>
                  </a:cubicBezTo>
                  <a:cubicBezTo>
                    <a:pt x="338" y="173"/>
                    <a:pt x="339" y="174"/>
                    <a:pt x="339" y="174"/>
                  </a:cubicBezTo>
                  <a:cubicBezTo>
                    <a:pt x="339" y="175"/>
                    <a:pt x="338" y="176"/>
                    <a:pt x="338" y="176"/>
                  </a:cubicBezTo>
                  <a:cubicBezTo>
                    <a:pt x="336" y="177"/>
                    <a:pt x="335" y="177"/>
                    <a:pt x="334" y="176"/>
                  </a:cubicBezTo>
                  <a:close/>
                  <a:moveTo>
                    <a:pt x="451" y="192"/>
                  </a:moveTo>
                  <a:cubicBezTo>
                    <a:pt x="442" y="195"/>
                    <a:pt x="442" y="195"/>
                    <a:pt x="442" y="195"/>
                  </a:cubicBezTo>
                  <a:cubicBezTo>
                    <a:pt x="442" y="197"/>
                    <a:pt x="442" y="200"/>
                    <a:pt x="441" y="202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51" y="206"/>
                    <a:pt x="451" y="207"/>
                    <a:pt x="451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1" y="209"/>
                    <a:pt x="450" y="210"/>
                    <a:pt x="449" y="210"/>
                  </a:cubicBezTo>
                  <a:cubicBezTo>
                    <a:pt x="439" y="210"/>
                    <a:pt x="439" y="210"/>
                    <a:pt x="439" y="210"/>
                  </a:cubicBezTo>
                  <a:cubicBezTo>
                    <a:pt x="439" y="212"/>
                    <a:pt x="438" y="214"/>
                    <a:pt x="437" y="216"/>
                  </a:cubicBezTo>
                  <a:cubicBezTo>
                    <a:pt x="444" y="223"/>
                    <a:pt x="444" y="223"/>
                    <a:pt x="444" y="223"/>
                  </a:cubicBezTo>
                  <a:cubicBezTo>
                    <a:pt x="444" y="223"/>
                    <a:pt x="444" y="224"/>
                    <a:pt x="444" y="224"/>
                  </a:cubicBezTo>
                  <a:cubicBezTo>
                    <a:pt x="444" y="225"/>
                    <a:pt x="444" y="225"/>
                    <a:pt x="444" y="225"/>
                  </a:cubicBezTo>
                  <a:cubicBezTo>
                    <a:pt x="444" y="226"/>
                    <a:pt x="443" y="226"/>
                    <a:pt x="442" y="226"/>
                  </a:cubicBezTo>
                  <a:cubicBezTo>
                    <a:pt x="433" y="223"/>
                    <a:pt x="433" y="223"/>
                    <a:pt x="433" y="223"/>
                  </a:cubicBezTo>
                  <a:cubicBezTo>
                    <a:pt x="431" y="224"/>
                    <a:pt x="430" y="226"/>
                    <a:pt x="428" y="228"/>
                  </a:cubicBezTo>
                  <a:cubicBezTo>
                    <a:pt x="433" y="236"/>
                    <a:pt x="433" y="236"/>
                    <a:pt x="433" y="236"/>
                  </a:cubicBezTo>
                  <a:cubicBezTo>
                    <a:pt x="433" y="237"/>
                    <a:pt x="433" y="237"/>
                    <a:pt x="433" y="237"/>
                  </a:cubicBezTo>
                  <a:cubicBezTo>
                    <a:pt x="433" y="238"/>
                    <a:pt x="433" y="239"/>
                    <a:pt x="432" y="239"/>
                  </a:cubicBezTo>
                  <a:cubicBezTo>
                    <a:pt x="431" y="240"/>
                    <a:pt x="430" y="239"/>
                    <a:pt x="430" y="239"/>
                  </a:cubicBezTo>
                  <a:cubicBezTo>
                    <a:pt x="422" y="233"/>
                    <a:pt x="422" y="233"/>
                    <a:pt x="422" y="233"/>
                  </a:cubicBezTo>
                  <a:cubicBezTo>
                    <a:pt x="420" y="234"/>
                    <a:pt x="418" y="235"/>
                    <a:pt x="416" y="236"/>
                  </a:cubicBezTo>
                  <a:cubicBezTo>
                    <a:pt x="418" y="246"/>
                    <a:pt x="418" y="246"/>
                    <a:pt x="418" y="246"/>
                  </a:cubicBezTo>
                  <a:cubicBezTo>
                    <a:pt x="418" y="246"/>
                    <a:pt x="418" y="246"/>
                    <a:pt x="418" y="247"/>
                  </a:cubicBezTo>
                  <a:cubicBezTo>
                    <a:pt x="418" y="247"/>
                    <a:pt x="417" y="248"/>
                    <a:pt x="417" y="248"/>
                  </a:cubicBezTo>
                  <a:cubicBezTo>
                    <a:pt x="416" y="249"/>
                    <a:pt x="415" y="248"/>
                    <a:pt x="414" y="247"/>
                  </a:cubicBezTo>
                  <a:cubicBezTo>
                    <a:pt x="409" y="239"/>
                    <a:pt x="409" y="239"/>
                    <a:pt x="409" y="239"/>
                  </a:cubicBezTo>
                  <a:cubicBezTo>
                    <a:pt x="407" y="240"/>
                    <a:pt x="404" y="241"/>
                    <a:pt x="402" y="241"/>
                  </a:cubicBezTo>
                  <a:cubicBezTo>
                    <a:pt x="401" y="250"/>
                    <a:pt x="401" y="250"/>
                    <a:pt x="401" y="250"/>
                  </a:cubicBezTo>
                  <a:cubicBezTo>
                    <a:pt x="401" y="250"/>
                    <a:pt x="401" y="251"/>
                    <a:pt x="401" y="251"/>
                  </a:cubicBezTo>
                  <a:cubicBezTo>
                    <a:pt x="401" y="252"/>
                    <a:pt x="400" y="252"/>
                    <a:pt x="399" y="252"/>
                  </a:cubicBezTo>
                  <a:cubicBezTo>
                    <a:pt x="399" y="252"/>
                    <a:pt x="399" y="252"/>
                    <a:pt x="399" y="252"/>
                  </a:cubicBezTo>
                  <a:cubicBezTo>
                    <a:pt x="398" y="252"/>
                    <a:pt x="397" y="252"/>
                    <a:pt x="397" y="251"/>
                  </a:cubicBezTo>
                  <a:cubicBezTo>
                    <a:pt x="394" y="242"/>
                    <a:pt x="394" y="242"/>
                    <a:pt x="394" y="242"/>
                  </a:cubicBezTo>
                  <a:cubicBezTo>
                    <a:pt x="392" y="242"/>
                    <a:pt x="390" y="241"/>
                    <a:pt x="387" y="241"/>
                  </a:cubicBezTo>
                  <a:cubicBezTo>
                    <a:pt x="383" y="250"/>
                    <a:pt x="383" y="250"/>
                    <a:pt x="383" y="250"/>
                  </a:cubicBezTo>
                  <a:cubicBezTo>
                    <a:pt x="383" y="251"/>
                    <a:pt x="382" y="251"/>
                    <a:pt x="381" y="251"/>
                  </a:cubicBezTo>
                  <a:cubicBezTo>
                    <a:pt x="380" y="251"/>
                    <a:pt x="379" y="250"/>
                    <a:pt x="379" y="249"/>
                  </a:cubicBezTo>
                  <a:cubicBezTo>
                    <a:pt x="379" y="249"/>
                    <a:pt x="379" y="249"/>
                    <a:pt x="379" y="249"/>
                  </a:cubicBezTo>
                  <a:cubicBezTo>
                    <a:pt x="380" y="239"/>
                    <a:pt x="380" y="239"/>
                    <a:pt x="380" y="239"/>
                  </a:cubicBezTo>
                  <a:cubicBezTo>
                    <a:pt x="377" y="238"/>
                    <a:pt x="375" y="237"/>
                    <a:pt x="373" y="236"/>
                  </a:cubicBezTo>
                  <a:cubicBezTo>
                    <a:pt x="367" y="243"/>
                    <a:pt x="367" y="243"/>
                    <a:pt x="367" y="243"/>
                  </a:cubicBezTo>
                  <a:cubicBezTo>
                    <a:pt x="366" y="244"/>
                    <a:pt x="365" y="244"/>
                    <a:pt x="364" y="244"/>
                  </a:cubicBezTo>
                  <a:cubicBezTo>
                    <a:pt x="364" y="243"/>
                    <a:pt x="363" y="243"/>
                    <a:pt x="363" y="242"/>
                  </a:cubicBezTo>
                  <a:cubicBezTo>
                    <a:pt x="363" y="242"/>
                    <a:pt x="363" y="242"/>
                    <a:pt x="364" y="241"/>
                  </a:cubicBezTo>
                  <a:cubicBezTo>
                    <a:pt x="367" y="232"/>
                    <a:pt x="367" y="232"/>
                    <a:pt x="367" y="232"/>
                  </a:cubicBezTo>
                  <a:cubicBezTo>
                    <a:pt x="365" y="231"/>
                    <a:pt x="363" y="229"/>
                    <a:pt x="361" y="228"/>
                  </a:cubicBezTo>
                  <a:cubicBezTo>
                    <a:pt x="353" y="232"/>
                    <a:pt x="353" y="232"/>
                    <a:pt x="353" y="232"/>
                  </a:cubicBezTo>
                  <a:cubicBezTo>
                    <a:pt x="352" y="233"/>
                    <a:pt x="351" y="233"/>
                    <a:pt x="350" y="232"/>
                  </a:cubicBezTo>
                  <a:cubicBezTo>
                    <a:pt x="350" y="232"/>
                    <a:pt x="350" y="231"/>
                    <a:pt x="350" y="231"/>
                  </a:cubicBezTo>
                  <a:cubicBezTo>
                    <a:pt x="350" y="230"/>
                    <a:pt x="350" y="230"/>
                    <a:pt x="351" y="229"/>
                  </a:cubicBezTo>
                  <a:cubicBezTo>
                    <a:pt x="356" y="222"/>
                    <a:pt x="356" y="222"/>
                    <a:pt x="356" y="222"/>
                  </a:cubicBezTo>
                  <a:cubicBezTo>
                    <a:pt x="355" y="220"/>
                    <a:pt x="354" y="218"/>
                    <a:pt x="353" y="216"/>
                  </a:cubicBezTo>
                  <a:cubicBezTo>
                    <a:pt x="343" y="217"/>
                    <a:pt x="343" y="217"/>
                    <a:pt x="343" y="217"/>
                  </a:cubicBezTo>
                  <a:cubicBezTo>
                    <a:pt x="342" y="218"/>
                    <a:pt x="341" y="217"/>
                    <a:pt x="341" y="216"/>
                  </a:cubicBezTo>
                  <a:cubicBezTo>
                    <a:pt x="341" y="216"/>
                    <a:pt x="341" y="216"/>
                    <a:pt x="341" y="216"/>
                  </a:cubicBezTo>
                  <a:cubicBezTo>
                    <a:pt x="341" y="215"/>
                    <a:pt x="341" y="214"/>
                    <a:pt x="342" y="214"/>
                  </a:cubicBezTo>
                  <a:cubicBezTo>
                    <a:pt x="350" y="208"/>
                    <a:pt x="350" y="208"/>
                    <a:pt x="350" y="208"/>
                  </a:cubicBezTo>
                  <a:cubicBezTo>
                    <a:pt x="349" y="206"/>
                    <a:pt x="349" y="204"/>
                    <a:pt x="348" y="202"/>
                  </a:cubicBezTo>
                  <a:cubicBezTo>
                    <a:pt x="339" y="200"/>
                    <a:pt x="339" y="200"/>
                    <a:pt x="339" y="200"/>
                  </a:cubicBezTo>
                  <a:cubicBezTo>
                    <a:pt x="338" y="200"/>
                    <a:pt x="337" y="200"/>
                    <a:pt x="337" y="199"/>
                  </a:cubicBezTo>
                  <a:cubicBezTo>
                    <a:pt x="337" y="199"/>
                    <a:pt x="337" y="198"/>
                    <a:pt x="337" y="198"/>
                  </a:cubicBezTo>
                  <a:cubicBezTo>
                    <a:pt x="337" y="197"/>
                    <a:pt x="338" y="197"/>
                    <a:pt x="339" y="197"/>
                  </a:cubicBezTo>
                  <a:cubicBezTo>
                    <a:pt x="348" y="194"/>
                    <a:pt x="348" y="194"/>
                    <a:pt x="348" y="194"/>
                  </a:cubicBezTo>
                  <a:cubicBezTo>
                    <a:pt x="348" y="191"/>
                    <a:pt x="348" y="189"/>
                    <a:pt x="348" y="187"/>
                  </a:cubicBezTo>
                  <a:cubicBezTo>
                    <a:pt x="340" y="183"/>
                    <a:pt x="340" y="183"/>
                    <a:pt x="340" y="183"/>
                  </a:cubicBezTo>
                  <a:cubicBezTo>
                    <a:pt x="339" y="182"/>
                    <a:pt x="338" y="182"/>
                    <a:pt x="338" y="181"/>
                  </a:cubicBezTo>
                  <a:cubicBezTo>
                    <a:pt x="338" y="181"/>
                    <a:pt x="338" y="181"/>
                    <a:pt x="338" y="180"/>
                  </a:cubicBezTo>
                  <a:cubicBezTo>
                    <a:pt x="339" y="179"/>
                    <a:pt x="340" y="179"/>
                    <a:pt x="341" y="179"/>
                  </a:cubicBezTo>
                  <a:cubicBezTo>
                    <a:pt x="350" y="179"/>
                    <a:pt x="350" y="179"/>
                    <a:pt x="350" y="179"/>
                  </a:cubicBezTo>
                  <a:cubicBezTo>
                    <a:pt x="351" y="177"/>
                    <a:pt x="352" y="175"/>
                    <a:pt x="353" y="173"/>
                  </a:cubicBezTo>
                  <a:cubicBezTo>
                    <a:pt x="346" y="166"/>
                    <a:pt x="346" y="166"/>
                    <a:pt x="346" y="166"/>
                  </a:cubicBezTo>
                  <a:cubicBezTo>
                    <a:pt x="346" y="166"/>
                    <a:pt x="345" y="165"/>
                    <a:pt x="345" y="165"/>
                  </a:cubicBezTo>
                  <a:cubicBezTo>
                    <a:pt x="345" y="164"/>
                    <a:pt x="345" y="164"/>
                    <a:pt x="345" y="164"/>
                  </a:cubicBezTo>
                  <a:cubicBezTo>
                    <a:pt x="346" y="163"/>
                    <a:pt x="347" y="163"/>
                    <a:pt x="348" y="163"/>
                  </a:cubicBezTo>
                  <a:cubicBezTo>
                    <a:pt x="357" y="166"/>
                    <a:pt x="357" y="166"/>
                    <a:pt x="357" y="166"/>
                  </a:cubicBezTo>
                  <a:cubicBezTo>
                    <a:pt x="358" y="164"/>
                    <a:pt x="360" y="163"/>
                    <a:pt x="361" y="161"/>
                  </a:cubicBezTo>
                  <a:cubicBezTo>
                    <a:pt x="357" y="153"/>
                    <a:pt x="357" y="153"/>
                    <a:pt x="357" y="153"/>
                  </a:cubicBezTo>
                  <a:cubicBezTo>
                    <a:pt x="357" y="152"/>
                    <a:pt x="357" y="152"/>
                    <a:pt x="357" y="151"/>
                  </a:cubicBezTo>
                  <a:cubicBezTo>
                    <a:pt x="357" y="151"/>
                    <a:pt x="357" y="150"/>
                    <a:pt x="357" y="150"/>
                  </a:cubicBezTo>
                  <a:cubicBezTo>
                    <a:pt x="358" y="149"/>
                    <a:pt x="359" y="149"/>
                    <a:pt x="360" y="150"/>
                  </a:cubicBezTo>
                  <a:cubicBezTo>
                    <a:pt x="368" y="156"/>
                    <a:pt x="368" y="156"/>
                    <a:pt x="368" y="156"/>
                  </a:cubicBezTo>
                  <a:cubicBezTo>
                    <a:pt x="369" y="155"/>
                    <a:pt x="371" y="153"/>
                    <a:pt x="373" y="152"/>
                  </a:cubicBezTo>
                  <a:cubicBezTo>
                    <a:pt x="372" y="143"/>
                    <a:pt x="372" y="143"/>
                    <a:pt x="372" y="143"/>
                  </a:cubicBezTo>
                  <a:cubicBezTo>
                    <a:pt x="372" y="143"/>
                    <a:pt x="372" y="143"/>
                    <a:pt x="372" y="142"/>
                  </a:cubicBezTo>
                  <a:cubicBezTo>
                    <a:pt x="372" y="142"/>
                    <a:pt x="372" y="141"/>
                    <a:pt x="373" y="141"/>
                  </a:cubicBezTo>
                  <a:cubicBezTo>
                    <a:pt x="374" y="140"/>
                    <a:pt x="375" y="141"/>
                    <a:pt x="375" y="142"/>
                  </a:cubicBezTo>
                  <a:cubicBezTo>
                    <a:pt x="381" y="149"/>
                    <a:pt x="381" y="149"/>
                    <a:pt x="381" y="149"/>
                  </a:cubicBezTo>
                  <a:cubicBezTo>
                    <a:pt x="383" y="149"/>
                    <a:pt x="385" y="148"/>
                    <a:pt x="387" y="148"/>
                  </a:cubicBezTo>
                  <a:cubicBezTo>
                    <a:pt x="389" y="138"/>
                    <a:pt x="389" y="138"/>
                    <a:pt x="389" y="138"/>
                  </a:cubicBezTo>
                  <a:cubicBezTo>
                    <a:pt x="389" y="138"/>
                    <a:pt x="389" y="138"/>
                    <a:pt x="389" y="138"/>
                  </a:cubicBezTo>
                  <a:cubicBezTo>
                    <a:pt x="389" y="137"/>
                    <a:pt x="390" y="136"/>
                    <a:pt x="391" y="136"/>
                  </a:cubicBezTo>
                  <a:cubicBezTo>
                    <a:pt x="392" y="136"/>
                    <a:pt x="393" y="137"/>
                    <a:pt x="393" y="138"/>
                  </a:cubicBezTo>
                  <a:cubicBezTo>
                    <a:pt x="395" y="147"/>
                    <a:pt x="395" y="147"/>
                    <a:pt x="395" y="147"/>
                  </a:cubicBezTo>
                  <a:cubicBezTo>
                    <a:pt x="398" y="147"/>
                    <a:pt x="400" y="147"/>
                    <a:pt x="402" y="148"/>
                  </a:cubicBezTo>
                  <a:cubicBezTo>
                    <a:pt x="407" y="139"/>
                    <a:pt x="407" y="139"/>
                    <a:pt x="407" y="139"/>
                  </a:cubicBezTo>
                  <a:cubicBezTo>
                    <a:pt x="407" y="138"/>
                    <a:pt x="408" y="138"/>
                    <a:pt x="409" y="138"/>
                  </a:cubicBezTo>
                  <a:cubicBezTo>
                    <a:pt x="410" y="138"/>
                    <a:pt x="410" y="139"/>
                    <a:pt x="410" y="140"/>
                  </a:cubicBezTo>
                  <a:cubicBezTo>
                    <a:pt x="410" y="140"/>
                    <a:pt x="410" y="140"/>
                    <a:pt x="410" y="140"/>
                  </a:cubicBezTo>
                  <a:cubicBezTo>
                    <a:pt x="410" y="150"/>
                    <a:pt x="410" y="150"/>
                    <a:pt x="410" y="150"/>
                  </a:cubicBezTo>
                  <a:cubicBezTo>
                    <a:pt x="412" y="150"/>
                    <a:pt x="414" y="151"/>
                    <a:pt x="416" y="152"/>
                  </a:cubicBezTo>
                  <a:cubicBezTo>
                    <a:pt x="423" y="146"/>
                    <a:pt x="423" y="146"/>
                    <a:pt x="423" y="146"/>
                  </a:cubicBezTo>
                  <a:cubicBezTo>
                    <a:pt x="424" y="145"/>
                    <a:pt x="425" y="145"/>
                    <a:pt x="426" y="145"/>
                  </a:cubicBezTo>
                  <a:cubicBezTo>
                    <a:pt x="426" y="145"/>
                    <a:pt x="426" y="146"/>
                    <a:pt x="426" y="147"/>
                  </a:cubicBezTo>
                  <a:cubicBezTo>
                    <a:pt x="426" y="147"/>
                    <a:pt x="426" y="147"/>
                    <a:pt x="426" y="148"/>
                  </a:cubicBezTo>
                  <a:cubicBezTo>
                    <a:pt x="423" y="157"/>
                    <a:pt x="423" y="157"/>
                    <a:pt x="423" y="157"/>
                  </a:cubicBezTo>
                  <a:cubicBezTo>
                    <a:pt x="425" y="158"/>
                    <a:pt x="427" y="159"/>
                    <a:pt x="428" y="161"/>
                  </a:cubicBezTo>
                  <a:cubicBezTo>
                    <a:pt x="437" y="157"/>
                    <a:pt x="437" y="157"/>
                    <a:pt x="437" y="157"/>
                  </a:cubicBezTo>
                  <a:cubicBezTo>
                    <a:pt x="437" y="156"/>
                    <a:pt x="439" y="156"/>
                    <a:pt x="439" y="157"/>
                  </a:cubicBezTo>
                  <a:cubicBezTo>
                    <a:pt x="440" y="157"/>
                    <a:pt x="440" y="158"/>
                    <a:pt x="440" y="158"/>
                  </a:cubicBezTo>
                  <a:cubicBezTo>
                    <a:pt x="440" y="159"/>
                    <a:pt x="440" y="159"/>
                    <a:pt x="439" y="160"/>
                  </a:cubicBezTo>
                  <a:cubicBezTo>
                    <a:pt x="433" y="167"/>
                    <a:pt x="433" y="167"/>
                    <a:pt x="433" y="167"/>
                  </a:cubicBezTo>
                  <a:cubicBezTo>
                    <a:pt x="435" y="169"/>
                    <a:pt x="436" y="171"/>
                    <a:pt x="437" y="173"/>
                  </a:cubicBezTo>
                  <a:cubicBezTo>
                    <a:pt x="446" y="172"/>
                    <a:pt x="446" y="172"/>
                    <a:pt x="446" y="172"/>
                  </a:cubicBezTo>
                  <a:cubicBezTo>
                    <a:pt x="447" y="171"/>
                    <a:pt x="448" y="172"/>
                    <a:pt x="449" y="173"/>
                  </a:cubicBezTo>
                  <a:cubicBezTo>
                    <a:pt x="449" y="173"/>
                    <a:pt x="449" y="173"/>
                    <a:pt x="449" y="173"/>
                  </a:cubicBezTo>
                  <a:cubicBezTo>
                    <a:pt x="449" y="174"/>
                    <a:pt x="448" y="175"/>
                    <a:pt x="448" y="175"/>
                  </a:cubicBezTo>
                  <a:cubicBezTo>
                    <a:pt x="440" y="180"/>
                    <a:pt x="440" y="180"/>
                    <a:pt x="440" y="180"/>
                  </a:cubicBezTo>
                  <a:cubicBezTo>
                    <a:pt x="441" y="183"/>
                    <a:pt x="441" y="185"/>
                    <a:pt x="441" y="187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2" y="188"/>
                    <a:pt x="453" y="189"/>
                    <a:pt x="453" y="190"/>
                  </a:cubicBezTo>
                  <a:cubicBezTo>
                    <a:pt x="453" y="190"/>
                    <a:pt x="453" y="190"/>
                    <a:pt x="453" y="190"/>
                  </a:cubicBezTo>
                  <a:cubicBezTo>
                    <a:pt x="453" y="191"/>
                    <a:pt x="452" y="192"/>
                    <a:pt x="451" y="1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Oval 24"/>
            <p:cNvSpPr>
              <a:spLocks noChangeArrowheads="1"/>
            </p:cNvSpPr>
            <p:nvPr/>
          </p:nvSpPr>
          <p:spPr bwMode="auto">
            <a:xfrm>
              <a:off x="-1333500" y="3128964"/>
              <a:ext cx="77787" cy="7937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-1423988" y="2082800"/>
              <a:ext cx="889000" cy="357188"/>
            </a:xfrm>
            <a:custGeom>
              <a:avLst/>
              <a:gdLst>
                <a:gd name="T0" fmla="*/ 218 w 237"/>
                <a:gd name="T1" fmla="*/ 95 h 95"/>
                <a:gd name="T2" fmla="*/ 217 w 237"/>
                <a:gd name="T3" fmla="*/ 94 h 95"/>
                <a:gd name="T4" fmla="*/ 234 w 237"/>
                <a:gd name="T5" fmla="*/ 82 h 95"/>
                <a:gd name="T6" fmla="*/ 237 w 237"/>
                <a:gd name="T7" fmla="*/ 79 h 95"/>
                <a:gd name="T8" fmla="*/ 236 w 237"/>
                <a:gd name="T9" fmla="*/ 77 h 95"/>
                <a:gd name="T10" fmla="*/ 231 w 237"/>
                <a:gd name="T11" fmla="*/ 75 h 95"/>
                <a:gd name="T12" fmla="*/ 211 w 237"/>
                <a:gd name="T13" fmla="*/ 78 h 95"/>
                <a:gd name="T14" fmla="*/ 203 w 237"/>
                <a:gd name="T15" fmla="*/ 66 h 95"/>
                <a:gd name="T16" fmla="*/ 216 w 237"/>
                <a:gd name="T17" fmla="*/ 49 h 95"/>
                <a:gd name="T18" fmla="*/ 217 w 237"/>
                <a:gd name="T19" fmla="*/ 46 h 95"/>
                <a:gd name="T20" fmla="*/ 216 w 237"/>
                <a:gd name="T21" fmla="*/ 44 h 95"/>
                <a:gd name="T22" fmla="*/ 211 w 237"/>
                <a:gd name="T23" fmla="*/ 43 h 95"/>
                <a:gd name="T24" fmla="*/ 192 w 237"/>
                <a:gd name="T25" fmla="*/ 53 h 95"/>
                <a:gd name="T26" fmla="*/ 181 w 237"/>
                <a:gd name="T27" fmla="*/ 43 h 95"/>
                <a:gd name="T28" fmla="*/ 188 w 237"/>
                <a:gd name="T29" fmla="*/ 24 h 95"/>
                <a:gd name="T30" fmla="*/ 189 w 237"/>
                <a:gd name="T31" fmla="*/ 22 h 95"/>
                <a:gd name="T32" fmla="*/ 187 w 237"/>
                <a:gd name="T33" fmla="*/ 18 h 95"/>
                <a:gd name="T34" fmla="*/ 181 w 237"/>
                <a:gd name="T35" fmla="*/ 20 h 95"/>
                <a:gd name="T36" fmla="*/ 167 w 237"/>
                <a:gd name="T37" fmla="*/ 34 h 95"/>
                <a:gd name="T38" fmla="*/ 153 w 237"/>
                <a:gd name="T39" fmla="*/ 28 h 95"/>
                <a:gd name="T40" fmla="*/ 154 w 237"/>
                <a:gd name="T41" fmla="*/ 8 h 95"/>
                <a:gd name="T42" fmla="*/ 154 w 237"/>
                <a:gd name="T43" fmla="*/ 7 h 95"/>
                <a:gd name="T44" fmla="*/ 151 w 237"/>
                <a:gd name="T45" fmla="*/ 3 h 95"/>
                <a:gd name="T46" fmla="*/ 146 w 237"/>
                <a:gd name="T47" fmla="*/ 6 h 95"/>
                <a:gd name="T48" fmla="*/ 137 w 237"/>
                <a:gd name="T49" fmla="*/ 24 h 95"/>
                <a:gd name="T50" fmla="*/ 122 w 237"/>
                <a:gd name="T51" fmla="*/ 23 h 95"/>
                <a:gd name="T52" fmla="*/ 116 w 237"/>
                <a:gd name="T53" fmla="*/ 4 h 95"/>
                <a:gd name="T54" fmla="*/ 112 w 237"/>
                <a:gd name="T55" fmla="*/ 0 h 95"/>
                <a:gd name="T56" fmla="*/ 108 w 237"/>
                <a:gd name="T57" fmla="*/ 4 h 95"/>
                <a:gd name="T58" fmla="*/ 108 w 237"/>
                <a:gd name="T59" fmla="*/ 4 h 95"/>
                <a:gd name="T60" fmla="*/ 105 w 237"/>
                <a:gd name="T61" fmla="*/ 24 h 95"/>
                <a:gd name="T62" fmla="*/ 91 w 237"/>
                <a:gd name="T63" fmla="*/ 28 h 95"/>
                <a:gd name="T64" fmla="*/ 79 w 237"/>
                <a:gd name="T65" fmla="*/ 11 h 95"/>
                <a:gd name="T66" fmla="*/ 74 w 237"/>
                <a:gd name="T67" fmla="*/ 9 h 95"/>
                <a:gd name="T68" fmla="*/ 71 w 237"/>
                <a:gd name="T69" fmla="*/ 12 h 95"/>
                <a:gd name="T70" fmla="*/ 72 w 237"/>
                <a:gd name="T71" fmla="*/ 14 h 95"/>
                <a:gd name="T72" fmla="*/ 75 w 237"/>
                <a:gd name="T73" fmla="*/ 34 h 95"/>
                <a:gd name="T74" fmla="*/ 63 w 237"/>
                <a:gd name="T75" fmla="*/ 42 h 95"/>
                <a:gd name="T76" fmla="*/ 46 w 237"/>
                <a:gd name="T77" fmla="*/ 29 h 95"/>
                <a:gd name="T78" fmla="*/ 41 w 237"/>
                <a:gd name="T79" fmla="*/ 29 h 95"/>
                <a:gd name="T80" fmla="*/ 39 w 237"/>
                <a:gd name="T81" fmla="*/ 32 h 95"/>
                <a:gd name="T82" fmla="*/ 40 w 237"/>
                <a:gd name="T83" fmla="*/ 34 h 95"/>
                <a:gd name="T84" fmla="*/ 49 w 237"/>
                <a:gd name="T85" fmla="*/ 53 h 95"/>
                <a:gd name="T86" fmla="*/ 40 w 237"/>
                <a:gd name="T87" fmla="*/ 64 h 95"/>
                <a:gd name="T88" fmla="*/ 21 w 237"/>
                <a:gd name="T89" fmla="*/ 57 h 95"/>
                <a:gd name="T90" fmla="*/ 15 w 237"/>
                <a:gd name="T91" fmla="*/ 58 h 95"/>
                <a:gd name="T92" fmla="*/ 14 w 237"/>
                <a:gd name="T93" fmla="*/ 60 h 95"/>
                <a:gd name="T94" fmla="*/ 16 w 237"/>
                <a:gd name="T95" fmla="*/ 64 h 95"/>
                <a:gd name="T96" fmla="*/ 31 w 237"/>
                <a:gd name="T97" fmla="*/ 78 h 95"/>
                <a:gd name="T98" fmla="*/ 25 w 237"/>
                <a:gd name="T99" fmla="*/ 92 h 95"/>
                <a:gd name="T100" fmla="*/ 5 w 237"/>
                <a:gd name="T101" fmla="*/ 91 h 95"/>
                <a:gd name="T102" fmla="*/ 0 w 237"/>
                <a:gd name="T103" fmla="*/ 94 h 95"/>
                <a:gd name="T104" fmla="*/ 0 w 237"/>
                <a:gd name="T105" fmla="*/ 95 h 95"/>
                <a:gd name="T106" fmla="*/ 218 w 237"/>
                <a:gd name="T10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37" h="95">
                  <a:moveTo>
                    <a:pt x="218" y="95"/>
                  </a:moveTo>
                  <a:cubicBezTo>
                    <a:pt x="218" y="95"/>
                    <a:pt x="217" y="94"/>
                    <a:pt x="217" y="94"/>
                  </a:cubicBezTo>
                  <a:cubicBezTo>
                    <a:pt x="234" y="82"/>
                    <a:pt x="234" y="82"/>
                    <a:pt x="234" y="82"/>
                  </a:cubicBezTo>
                  <a:cubicBezTo>
                    <a:pt x="236" y="82"/>
                    <a:pt x="237" y="80"/>
                    <a:pt x="237" y="79"/>
                  </a:cubicBezTo>
                  <a:cubicBezTo>
                    <a:pt x="237" y="78"/>
                    <a:pt x="236" y="78"/>
                    <a:pt x="236" y="77"/>
                  </a:cubicBezTo>
                  <a:cubicBezTo>
                    <a:pt x="235" y="75"/>
                    <a:pt x="233" y="74"/>
                    <a:pt x="231" y="75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09" y="74"/>
                    <a:pt x="206" y="70"/>
                    <a:pt x="203" y="66"/>
                  </a:cubicBezTo>
                  <a:cubicBezTo>
                    <a:pt x="216" y="49"/>
                    <a:pt x="216" y="49"/>
                    <a:pt x="216" y="49"/>
                  </a:cubicBezTo>
                  <a:cubicBezTo>
                    <a:pt x="217" y="49"/>
                    <a:pt x="217" y="48"/>
                    <a:pt x="217" y="46"/>
                  </a:cubicBezTo>
                  <a:cubicBezTo>
                    <a:pt x="217" y="46"/>
                    <a:pt x="217" y="45"/>
                    <a:pt x="216" y="44"/>
                  </a:cubicBezTo>
                  <a:cubicBezTo>
                    <a:pt x="215" y="42"/>
                    <a:pt x="212" y="42"/>
                    <a:pt x="211" y="4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89" y="49"/>
                    <a:pt x="185" y="46"/>
                    <a:pt x="181" y="43"/>
                  </a:cubicBezTo>
                  <a:cubicBezTo>
                    <a:pt x="188" y="24"/>
                    <a:pt x="188" y="24"/>
                    <a:pt x="188" y="24"/>
                  </a:cubicBezTo>
                  <a:cubicBezTo>
                    <a:pt x="188" y="23"/>
                    <a:pt x="189" y="22"/>
                    <a:pt x="189" y="22"/>
                  </a:cubicBezTo>
                  <a:cubicBezTo>
                    <a:pt x="189" y="20"/>
                    <a:pt x="188" y="19"/>
                    <a:pt x="187" y="18"/>
                  </a:cubicBezTo>
                  <a:cubicBezTo>
                    <a:pt x="185" y="17"/>
                    <a:pt x="182" y="18"/>
                    <a:pt x="181" y="20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2" y="32"/>
                    <a:pt x="158" y="30"/>
                    <a:pt x="153" y="2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7"/>
                    <a:pt x="154" y="7"/>
                  </a:cubicBezTo>
                  <a:cubicBezTo>
                    <a:pt x="154" y="5"/>
                    <a:pt x="153" y="4"/>
                    <a:pt x="151" y="3"/>
                  </a:cubicBezTo>
                  <a:cubicBezTo>
                    <a:pt x="149" y="3"/>
                    <a:pt x="146" y="4"/>
                    <a:pt x="146" y="6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2" y="24"/>
                    <a:pt x="127" y="23"/>
                    <a:pt x="122" y="23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1"/>
                    <a:pt x="114" y="0"/>
                    <a:pt x="112" y="0"/>
                  </a:cubicBezTo>
                  <a:cubicBezTo>
                    <a:pt x="110" y="0"/>
                    <a:pt x="108" y="2"/>
                    <a:pt x="108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0" y="25"/>
                    <a:pt x="95" y="26"/>
                    <a:pt x="91" y="28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9"/>
                    <a:pt x="76" y="8"/>
                    <a:pt x="74" y="9"/>
                  </a:cubicBezTo>
                  <a:cubicBezTo>
                    <a:pt x="72" y="9"/>
                    <a:pt x="71" y="11"/>
                    <a:pt x="71" y="12"/>
                  </a:cubicBezTo>
                  <a:cubicBezTo>
                    <a:pt x="71" y="13"/>
                    <a:pt x="72" y="13"/>
                    <a:pt x="72" y="14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71" y="36"/>
                    <a:pt x="66" y="39"/>
                    <a:pt x="63" y="42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8"/>
                    <a:pt x="42" y="27"/>
                    <a:pt x="41" y="29"/>
                  </a:cubicBezTo>
                  <a:cubicBezTo>
                    <a:pt x="40" y="30"/>
                    <a:pt x="39" y="31"/>
                    <a:pt x="39" y="32"/>
                  </a:cubicBezTo>
                  <a:cubicBezTo>
                    <a:pt x="39" y="33"/>
                    <a:pt x="39" y="34"/>
                    <a:pt x="40" y="34"/>
                  </a:cubicBezTo>
                  <a:cubicBezTo>
                    <a:pt x="49" y="53"/>
                    <a:pt x="49" y="53"/>
                    <a:pt x="49" y="53"/>
                  </a:cubicBezTo>
                  <a:cubicBezTo>
                    <a:pt x="46" y="56"/>
                    <a:pt x="43" y="60"/>
                    <a:pt x="40" y="64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19" y="56"/>
                    <a:pt x="16" y="56"/>
                    <a:pt x="15" y="58"/>
                  </a:cubicBezTo>
                  <a:cubicBezTo>
                    <a:pt x="15" y="59"/>
                    <a:pt x="14" y="60"/>
                    <a:pt x="14" y="60"/>
                  </a:cubicBezTo>
                  <a:cubicBezTo>
                    <a:pt x="14" y="62"/>
                    <a:pt x="15" y="63"/>
                    <a:pt x="16" y="64"/>
                  </a:cubicBezTo>
                  <a:cubicBezTo>
                    <a:pt x="31" y="78"/>
                    <a:pt x="31" y="78"/>
                    <a:pt x="31" y="78"/>
                  </a:cubicBezTo>
                  <a:cubicBezTo>
                    <a:pt x="29" y="82"/>
                    <a:pt x="27" y="87"/>
                    <a:pt x="25" y="92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3" y="91"/>
                    <a:pt x="0" y="92"/>
                    <a:pt x="0" y="94"/>
                  </a:cubicBezTo>
                  <a:cubicBezTo>
                    <a:pt x="0" y="94"/>
                    <a:pt x="0" y="95"/>
                    <a:pt x="0" y="95"/>
                  </a:cubicBezTo>
                  <a:lnTo>
                    <a:pt x="218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087541" y="1793338"/>
            <a:ext cx="971685" cy="791870"/>
            <a:chOff x="3852392" y="2201423"/>
            <a:chExt cx="1439217" cy="1039270"/>
          </a:xfrm>
          <a:solidFill>
            <a:schemeClr val="bg1"/>
          </a:solidFill>
        </p:grpSpPr>
        <p:sp>
          <p:nvSpPr>
            <p:cNvPr id="34" name="Freeform 13"/>
            <p:cNvSpPr>
              <a:spLocks noEditPoints="1"/>
            </p:cNvSpPr>
            <p:nvPr/>
          </p:nvSpPr>
          <p:spPr bwMode="auto">
            <a:xfrm>
              <a:off x="3852392" y="2201423"/>
              <a:ext cx="986291" cy="1039270"/>
            </a:xfrm>
            <a:custGeom>
              <a:avLst/>
              <a:gdLst>
                <a:gd name="T0" fmla="*/ 1052 w 1052"/>
                <a:gd name="T1" fmla="*/ 1241 h 1242"/>
                <a:gd name="T2" fmla="*/ 603 w 1052"/>
                <a:gd name="T3" fmla="*/ 1241 h 1242"/>
                <a:gd name="T4" fmla="*/ 603 w 1052"/>
                <a:gd name="T5" fmla="*/ 88 h 1242"/>
                <a:gd name="T6" fmla="*/ 600 w 1052"/>
                <a:gd name="T7" fmla="*/ 88 h 1242"/>
                <a:gd name="T8" fmla="*/ 447 w 1052"/>
                <a:gd name="T9" fmla="*/ 1242 h 1242"/>
                <a:gd name="T10" fmla="*/ 0 w 1052"/>
                <a:gd name="T11" fmla="*/ 1183 h 1242"/>
                <a:gd name="T12" fmla="*/ 157 w 1052"/>
                <a:gd name="T13" fmla="*/ 0 h 1242"/>
                <a:gd name="T14" fmla="*/ 599 w 1052"/>
                <a:gd name="T15" fmla="*/ 59 h 1242"/>
                <a:gd name="T16" fmla="*/ 598 w 1052"/>
                <a:gd name="T17" fmla="*/ 56 h 1242"/>
                <a:gd name="T18" fmla="*/ 615 w 1052"/>
                <a:gd name="T19" fmla="*/ 49 h 1242"/>
                <a:gd name="T20" fmla="*/ 1041 w 1052"/>
                <a:gd name="T21" fmla="*/ 49 h 1242"/>
                <a:gd name="T22" fmla="*/ 1052 w 1052"/>
                <a:gd name="T23" fmla="*/ 49 h 1242"/>
                <a:gd name="T24" fmla="*/ 1052 w 1052"/>
                <a:gd name="T25" fmla="*/ 1241 h 1242"/>
                <a:gd name="T26" fmla="*/ 737 w 1052"/>
                <a:gd name="T27" fmla="*/ 881 h 1242"/>
                <a:gd name="T28" fmla="*/ 828 w 1052"/>
                <a:gd name="T29" fmla="*/ 972 h 1242"/>
                <a:gd name="T30" fmla="*/ 918 w 1052"/>
                <a:gd name="T31" fmla="*/ 880 h 1242"/>
                <a:gd name="T32" fmla="*/ 827 w 1052"/>
                <a:gd name="T33" fmla="*/ 790 h 1242"/>
                <a:gd name="T34" fmla="*/ 737 w 1052"/>
                <a:gd name="T35" fmla="*/ 881 h 1242"/>
                <a:gd name="T36" fmla="*/ 271 w 1052"/>
                <a:gd name="T37" fmla="*/ 945 h 1242"/>
                <a:gd name="T38" fmla="*/ 362 w 1052"/>
                <a:gd name="T39" fmla="*/ 854 h 1242"/>
                <a:gd name="T40" fmla="*/ 272 w 1052"/>
                <a:gd name="T41" fmla="*/ 763 h 1242"/>
                <a:gd name="T42" fmla="*/ 180 w 1052"/>
                <a:gd name="T43" fmla="*/ 854 h 1242"/>
                <a:gd name="T44" fmla="*/ 271 w 1052"/>
                <a:gd name="T45" fmla="*/ 945 h 1242"/>
                <a:gd name="T46" fmla="*/ 907 w 1052"/>
                <a:gd name="T47" fmla="*/ 371 h 1242"/>
                <a:gd name="T48" fmla="*/ 754 w 1052"/>
                <a:gd name="T49" fmla="*/ 371 h 1242"/>
                <a:gd name="T50" fmla="*/ 748 w 1052"/>
                <a:gd name="T51" fmla="*/ 377 h 1242"/>
                <a:gd name="T52" fmla="*/ 748 w 1052"/>
                <a:gd name="T53" fmla="*/ 436 h 1242"/>
                <a:gd name="T54" fmla="*/ 907 w 1052"/>
                <a:gd name="T55" fmla="*/ 436 h 1242"/>
                <a:gd name="T56" fmla="*/ 907 w 1052"/>
                <a:gd name="T57" fmla="*/ 371 h 1242"/>
                <a:gd name="T58" fmla="*/ 268 w 1052"/>
                <a:gd name="T59" fmla="*/ 272 h 1242"/>
                <a:gd name="T60" fmla="*/ 426 w 1052"/>
                <a:gd name="T61" fmla="*/ 293 h 1242"/>
                <a:gd name="T62" fmla="*/ 435 w 1052"/>
                <a:gd name="T63" fmla="*/ 228 h 1242"/>
                <a:gd name="T64" fmla="*/ 277 w 1052"/>
                <a:gd name="T65" fmla="*/ 207 h 1242"/>
                <a:gd name="T66" fmla="*/ 268 w 1052"/>
                <a:gd name="T67" fmla="*/ 272 h 1242"/>
                <a:gd name="T68" fmla="*/ 242 w 1052"/>
                <a:gd name="T69" fmla="*/ 469 h 1242"/>
                <a:gd name="T70" fmla="*/ 233 w 1052"/>
                <a:gd name="T71" fmla="*/ 534 h 1242"/>
                <a:gd name="T72" fmla="*/ 391 w 1052"/>
                <a:gd name="T73" fmla="*/ 555 h 1242"/>
                <a:gd name="T74" fmla="*/ 400 w 1052"/>
                <a:gd name="T75" fmla="*/ 490 h 1242"/>
                <a:gd name="T76" fmla="*/ 242 w 1052"/>
                <a:gd name="T77" fmla="*/ 469 h 1242"/>
                <a:gd name="T78" fmla="*/ 251 w 1052"/>
                <a:gd name="T79" fmla="*/ 404 h 1242"/>
                <a:gd name="T80" fmla="*/ 408 w 1052"/>
                <a:gd name="T81" fmla="*/ 424 h 1242"/>
                <a:gd name="T82" fmla="*/ 417 w 1052"/>
                <a:gd name="T83" fmla="*/ 359 h 1242"/>
                <a:gd name="T84" fmla="*/ 259 w 1052"/>
                <a:gd name="T85" fmla="*/ 338 h 1242"/>
                <a:gd name="T86" fmla="*/ 251 w 1052"/>
                <a:gd name="T87" fmla="*/ 404 h 1242"/>
                <a:gd name="T88" fmla="*/ 749 w 1052"/>
                <a:gd name="T89" fmla="*/ 239 h 1242"/>
                <a:gd name="T90" fmla="*/ 749 w 1052"/>
                <a:gd name="T91" fmla="*/ 303 h 1242"/>
                <a:gd name="T92" fmla="*/ 907 w 1052"/>
                <a:gd name="T93" fmla="*/ 303 h 1242"/>
                <a:gd name="T94" fmla="*/ 907 w 1052"/>
                <a:gd name="T95" fmla="*/ 239 h 1242"/>
                <a:gd name="T96" fmla="*/ 749 w 1052"/>
                <a:gd name="T97" fmla="*/ 239 h 1242"/>
                <a:gd name="T98" fmla="*/ 907 w 1052"/>
                <a:gd name="T99" fmla="*/ 567 h 1242"/>
                <a:gd name="T100" fmla="*/ 907 w 1052"/>
                <a:gd name="T101" fmla="*/ 504 h 1242"/>
                <a:gd name="T102" fmla="*/ 749 w 1052"/>
                <a:gd name="T103" fmla="*/ 504 h 1242"/>
                <a:gd name="T104" fmla="*/ 749 w 1052"/>
                <a:gd name="T105" fmla="*/ 567 h 1242"/>
                <a:gd name="T106" fmla="*/ 907 w 1052"/>
                <a:gd name="T107" fmla="*/ 567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52" h="1242">
                  <a:moveTo>
                    <a:pt x="1052" y="1241"/>
                  </a:moveTo>
                  <a:cubicBezTo>
                    <a:pt x="902" y="1241"/>
                    <a:pt x="753" y="1241"/>
                    <a:pt x="603" y="1241"/>
                  </a:cubicBezTo>
                  <a:cubicBezTo>
                    <a:pt x="603" y="857"/>
                    <a:pt x="603" y="472"/>
                    <a:pt x="603" y="88"/>
                  </a:cubicBezTo>
                  <a:cubicBezTo>
                    <a:pt x="602" y="88"/>
                    <a:pt x="601" y="88"/>
                    <a:pt x="600" y="88"/>
                  </a:cubicBezTo>
                  <a:cubicBezTo>
                    <a:pt x="549" y="472"/>
                    <a:pt x="498" y="857"/>
                    <a:pt x="447" y="1242"/>
                  </a:cubicBezTo>
                  <a:cubicBezTo>
                    <a:pt x="297" y="1222"/>
                    <a:pt x="150" y="1202"/>
                    <a:pt x="0" y="1183"/>
                  </a:cubicBezTo>
                  <a:cubicBezTo>
                    <a:pt x="52" y="788"/>
                    <a:pt x="105" y="395"/>
                    <a:pt x="157" y="0"/>
                  </a:cubicBezTo>
                  <a:cubicBezTo>
                    <a:pt x="305" y="20"/>
                    <a:pt x="452" y="39"/>
                    <a:pt x="599" y="59"/>
                  </a:cubicBezTo>
                  <a:cubicBezTo>
                    <a:pt x="598" y="58"/>
                    <a:pt x="598" y="57"/>
                    <a:pt x="598" y="56"/>
                  </a:cubicBezTo>
                  <a:cubicBezTo>
                    <a:pt x="604" y="53"/>
                    <a:pt x="610" y="49"/>
                    <a:pt x="615" y="49"/>
                  </a:cubicBezTo>
                  <a:cubicBezTo>
                    <a:pt x="757" y="48"/>
                    <a:pt x="899" y="49"/>
                    <a:pt x="1041" y="49"/>
                  </a:cubicBezTo>
                  <a:cubicBezTo>
                    <a:pt x="1045" y="49"/>
                    <a:pt x="1048" y="49"/>
                    <a:pt x="1052" y="49"/>
                  </a:cubicBezTo>
                  <a:cubicBezTo>
                    <a:pt x="1052" y="447"/>
                    <a:pt x="1052" y="843"/>
                    <a:pt x="1052" y="1241"/>
                  </a:cubicBezTo>
                  <a:close/>
                  <a:moveTo>
                    <a:pt x="737" y="881"/>
                  </a:moveTo>
                  <a:cubicBezTo>
                    <a:pt x="737" y="931"/>
                    <a:pt x="778" y="971"/>
                    <a:pt x="828" y="972"/>
                  </a:cubicBezTo>
                  <a:cubicBezTo>
                    <a:pt x="878" y="972"/>
                    <a:pt x="918" y="931"/>
                    <a:pt x="918" y="880"/>
                  </a:cubicBezTo>
                  <a:cubicBezTo>
                    <a:pt x="918" y="830"/>
                    <a:pt x="877" y="789"/>
                    <a:pt x="827" y="790"/>
                  </a:cubicBezTo>
                  <a:cubicBezTo>
                    <a:pt x="777" y="790"/>
                    <a:pt x="737" y="830"/>
                    <a:pt x="737" y="881"/>
                  </a:cubicBezTo>
                  <a:close/>
                  <a:moveTo>
                    <a:pt x="271" y="945"/>
                  </a:moveTo>
                  <a:cubicBezTo>
                    <a:pt x="320" y="945"/>
                    <a:pt x="362" y="904"/>
                    <a:pt x="362" y="854"/>
                  </a:cubicBezTo>
                  <a:cubicBezTo>
                    <a:pt x="362" y="805"/>
                    <a:pt x="321" y="763"/>
                    <a:pt x="272" y="763"/>
                  </a:cubicBezTo>
                  <a:cubicBezTo>
                    <a:pt x="222" y="762"/>
                    <a:pt x="180" y="804"/>
                    <a:pt x="180" y="854"/>
                  </a:cubicBezTo>
                  <a:cubicBezTo>
                    <a:pt x="180" y="904"/>
                    <a:pt x="222" y="945"/>
                    <a:pt x="271" y="945"/>
                  </a:cubicBezTo>
                  <a:close/>
                  <a:moveTo>
                    <a:pt x="907" y="371"/>
                  </a:moveTo>
                  <a:cubicBezTo>
                    <a:pt x="856" y="371"/>
                    <a:pt x="805" y="371"/>
                    <a:pt x="754" y="371"/>
                  </a:cubicBezTo>
                  <a:cubicBezTo>
                    <a:pt x="752" y="371"/>
                    <a:pt x="748" y="375"/>
                    <a:pt x="748" y="377"/>
                  </a:cubicBezTo>
                  <a:cubicBezTo>
                    <a:pt x="748" y="397"/>
                    <a:pt x="748" y="416"/>
                    <a:pt x="748" y="436"/>
                  </a:cubicBezTo>
                  <a:cubicBezTo>
                    <a:pt x="802" y="436"/>
                    <a:pt x="854" y="436"/>
                    <a:pt x="907" y="436"/>
                  </a:cubicBezTo>
                  <a:cubicBezTo>
                    <a:pt x="907" y="414"/>
                    <a:pt x="907" y="393"/>
                    <a:pt x="907" y="371"/>
                  </a:cubicBezTo>
                  <a:close/>
                  <a:moveTo>
                    <a:pt x="268" y="272"/>
                  </a:moveTo>
                  <a:cubicBezTo>
                    <a:pt x="321" y="279"/>
                    <a:pt x="373" y="286"/>
                    <a:pt x="426" y="293"/>
                  </a:cubicBezTo>
                  <a:cubicBezTo>
                    <a:pt x="429" y="271"/>
                    <a:pt x="432" y="250"/>
                    <a:pt x="435" y="228"/>
                  </a:cubicBezTo>
                  <a:cubicBezTo>
                    <a:pt x="382" y="221"/>
                    <a:pt x="330" y="214"/>
                    <a:pt x="277" y="207"/>
                  </a:cubicBezTo>
                  <a:cubicBezTo>
                    <a:pt x="274" y="229"/>
                    <a:pt x="271" y="250"/>
                    <a:pt x="268" y="272"/>
                  </a:cubicBezTo>
                  <a:close/>
                  <a:moveTo>
                    <a:pt x="242" y="469"/>
                  </a:moveTo>
                  <a:cubicBezTo>
                    <a:pt x="239" y="492"/>
                    <a:pt x="236" y="512"/>
                    <a:pt x="233" y="534"/>
                  </a:cubicBezTo>
                  <a:cubicBezTo>
                    <a:pt x="286" y="541"/>
                    <a:pt x="338" y="548"/>
                    <a:pt x="391" y="555"/>
                  </a:cubicBezTo>
                  <a:cubicBezTo>
                    <a:pt x="394" y="533"/>
                    <a:pt x="397" y="512"/>
                    <a:pt x="400" y="490"/>
                  </a:cubicBezTo>
                  <a:cubicBezTo>
                    <a:pt x="347" y="483"/>
                    <a:pt x="295" y="476"/>
                    <a:pt x="242" y="469"/>
                  </a:cubicBezTo>
                  <a:close/>
                  <a:moveTo>
                    <a:pt x="251" y="404"/>
                  </a:moveTo>
                  <a:cubicBezTo>
                    <a:pt x="304" y="411"/>
                    <a:pt x="356" y="417"/>
                    <a:pt x="408" y="424"/>
                  </a:cubicBezTo>
                  <a:cubicBezTo>
                    <a:pt x="411" y="402"/>
                    <a:pt x="414" y="381"/>
                    <a:pt x="417" y="359"/>
                  </a:cubicBezTo>
                  <a:cubicBezTo>
                    <a:pt x="364" y="352"/>
                    <a:pt x="312" y="345"/>
                    <a:pt x="259" y="338"/>
                  </a:cubicBezTo>
                  <a:cubicBezTo>
                    <a:pt x="256" y="361"/>
                    <a:pt x="254" y="382"/>
                    <a:pt x="251" y="404"/>
                  </a:cubicBezTo>
                  <a:close/>
                  <a:moveTo>
                    <a:pt x="749" y="239"/>
                  </a:moveTo>
                  <a:cubicBezTo>
                    <a:pt x="749" y="262"/>
                    <a:pt x="749" y="282"/>
                    <a:pt x="749" y="303"/>
                  </a:cubicBezTo>
                  <a:cubicBezTo>
                    <a:pt x="802" y="303"/>
                    <a:pt x="855" y="303"/>
                    <a:pt x="907" y="303"/>
                  </a:cubicBezTo>
                  <a:cubicBezTo>
                    <a:pt x="907" y="281"/>
                    <a:pt x="907" y="260"/>
                    <a:pt x="907" y="239"/>
                  </a:cubicBezTo>
                  <a:cubicBezTo>
                    <a:pt x="854" y="239"/>
                    <a:pt x="802" y="239"/>
                    <a:pt x="749" y="239"/>
                  </a:cubicBezTo>
                  <a:close/>
                  <a:moveTo>
                    <a:pt x="907" y="567"/>
                  </a:moveTo>
                  <a:cubicBezTo>
                    <a:pt x="907" y="546"/>
                    <a:pt x="907" y="525"/>
                    <a:pt x="907" y="504"/>
                  </a:cubicBezTo>
                  <a:cubicBezTo>
                    <a:pt x="854" y="504"/>
                    <a:pt x="801" y="504"/>
                    <a:pt x="749" y="504"/>
                  </a:cubicBezTo>
                  <a:cubicBezTo>
                    <a:pt x="749" y="526"/>
                    <a:pt x="749" y="546"/>
                    <a:pt x="749" y="567"/>
                  </a:cubicBezTo>
                  <a:cubicBezTo>
                    <a:pt x="802" y="567"/>
                    <a:pt x="854" y="567"/>
                    <a:pt x="907" y="5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endParaRPr>
            </a:p>
          </p:txBody>
        </p:sp>
        <p:sp>
          <p:nvSpPr>
            <p:cNvPr id="35" name="Freeform 14"/>
            <p:cNvSpPr>
              <a:spLocks noEditPoints="1"/>
            </p:cNvSpPr>
            <p:nvPr/>
          </p:nvSpPr>
          <p:spPr bwMode="auto">
            <a:xfrm>
              <a:off x="4870780" y="2242428"/>
              <a:ext cx="420829" cy="997558"/>
            </a:xfrm>
            <a:custGeom>
              <a:avLst/>
              <a:gdLst>
                <a:gd name="T0" fmla="*/ 0 w 449"/>
                <a:gd name="T1" fmla="*/ 1192 h 1192"/>
                <a:gd name="T2" fmla="*/ 0 w 449"/>
                <a:gd name="T3" fmla="*/ 0 h 1192"/>
                <a:gd name="T4" fmla="*/ 449 w 449"/>
                <a:gd name="T5" fmla="*/ 0 h 1192"/>
                <a:gd name="T6" fmla="*/ 449 w 449"/>
                <a:gd name="T7" fmla="*/ 1192 h 1192"/>
                <a:gd name="T8" fmla="*/ 0 w 449"/>
                <a:gd name="T9" fmla="*/ 1192 h 1192"/>
                <a:gd name="T10" fmla="*/ 315 w 449"/>
                <a:gd name="T11" fmla="*/ 832 h 1192"/>
                <a:gd name="T12" fmla="*/ 225 w 449"/>
                <a:gd name="T13" fmla="*/ 741 h 1192"/>
                <a:gd name="T14" fmla="*/ 134 w 449"/>
                <a:gd name="T15" fmla="*/ 831 h 1192"/>
                <a:gd name="T16" fmla="*/ 225 w 449"/>
                <a:gd name="T17" fmla="*/ 923 h 1192"/>
                <a:gd name="T18" fmla="*/ 315 w 449"/>
                <a:gd name="T19" fmla="*/ 832 h 1192"/>
                <a:gd name="T20" fmla="*/ 303 w 449"/>
                <a:gd name="T21" fmla="*/ 387 h 1192"/>
                <a:gd name="T22" fmla="*/ 303 w 449"/>
                <a:gd name="T23" fmla="*/ 323 h 1192"/>
                <a:gd name="T24" fmla="*/ 145 w 449"/>
                <a:gd name="T25" fmla="*/ 323 h 1192"/>
                <a:gd name="T26" fmla="*/ 145 w 449"/>
                <a:gd name="T27" fmla="*/ 387 h 1192"/>
                <a:gd name="T28" fmla="*/ 303 w 449"/>
                <a:gd name="T29" fmla="*/ 387 h 1192"/>
                <a:gd name="T30" fmla="*/ 146 w 449"/>
                <a:gd name="T31" fmla="*/ 254 h 1192"/>
                <a:gd name="T32" fmla="*/ 303 w 449"/>
                <a:gd name="T33" fmla="*/ 254 h 1192"/>
                <a:gd name="T34" fmla="*/ 303 w 449"/>
                <a:gd name="T35" fmla="*/ 190 h 1192"/>
                <a:gd name="T36" fmla="*/ 146 w 449"/>
                <a:gd name="T37" fmla="*/ 190 h 1192"/>
                <a:gd name="T38" fmla="*/ 146 w 449"/>
                <a:gd name="T39" fmla="*/ 254 h 1192"/>
                <a:gd name="T40" fmla="*/ 304 w 449"/>
                <a:gd name="T41" fmla="*/ 455 h 1192"/>
                <a:gd name="T42" fmla="*/ 145 w 449"/>
                <a:gd name="T43" fmla="*/ 455 h 1192"/>
                <a:gd name="T44" fmla="*/ 145 w 449"/>
                <a:gd name="T45" fmla="*/ 518 h 1192"/>
                <a:gd name="T46" fmla="*/ 304 w 449"/>
                <a:gd name="T47" fmla="*/ 518 h 1192"/>
                <a:gd name="T48" fmla="*/ 304 w 449"/>
                <a:gd name="T49" fmla="*/ 455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9" h="1192">
                  <a:moveTo>
                    <a:pt x="0" y="1192"/>
                  </a:moveTo>
                  <a:cubicBezTo>
                    <a:pt x="0" y="795"/>
                    <a:pt x="0" y="398"/>
                    <a:pt x="0" y="0"/>
                  </a:cubicBezTo>
                  <a:cubicBezTo>
                    <a:pt x="150" y="0"/>
                    <a:pt x="299" y="0"/>
                    <a:pt x="449" y="0"/>
                  </a:cubicBezTo>
                  <a:cubicBezTo>
                    <a:pt x="449" y="398"/>
                    <a:pt x="449" y="794"/>
                    <a:pt x="449" y="1192"/>
                  </a:cubicBezTo>
                  <a:cubicBezTo>
                    <a:pt x="300" y="1192"/>
                    <a:pt x="151" y="1192"/>
                    <a:pt x="0" y="1192"/>
                  </a:cubicBezTo>
                  <a:close/>
                  <a:moveTo>
                    <a:pt x="315" y="832"/>
                  </a:moveTo>
                  <a:cubicBezTo>
                    <a:pt x="315" y="782"/>
                    <a:pt x="275" y="741"/>
                    <a:pt x="225" y="741"/>
                  </a:cubicBezTo>
                  <a:cubicBezTo>
                    <a:pt x="175" y="740"/>
                    <a:pt x="134" y="781"/>
                    <a:pt x="134" y="831"/>
                  </a:cubicBezTo>
                  <a:cubicBezTo>
                    <a:pt x="134" y="881"/>
                    <a:pt x="175" y="923"/>
                    <a:pt x="225" y="923"/>
                  </a:cubicBezTo>
                  <a:cubicBezTo>
                    <a:pt x="274" y="922"/>
                    <a:pt x="315" y="881"/>
                    <a:pt x="315" y="832"/>
                  </a:cubicBezTo>
                  <a:close/>
                  <a:moveTo>
                    <a:pt x="303" y="387"/>
                  </a:moveTo>
                  <a:cubicBezTo>
                    <a:pt x="303" y="365"/>
                    <a:pt x="303" y="344"/>
                    <a:pt x="303" y="323"/>
                  </a:cubicBezTo>
                  <a:cubicBezTo>
                    <a:pt x="250" y="323"/>
                    <a:pt x="198" y="323"/>
                    <a:pt x="145" y="323"/>
                  </a:cubicBezTo>
                  <a:cubicBezTo>
                    <a:pt x="145" y="344"/>
                    <a:pt x="145" y="365"/>
                    <a:pt x="145" y="387"/>
                  </a:cubicBezTo>
                  <a:cubicBezTo>
                    <a:pt x="198" y="387"/>
                    <a:pt x="251" y="387"/>
                    <a:pt x="303" y="387"/>
                  </a:cubicBezTo>
                  <a:close/>
                  <a:moveTo>
                    <a:pt x="146" y="254"/>
                  </a:moveTo>
                  <a:cubicBezTo>
                    <a:pt x="198" y="254"/>
                    <a:pt x="250" y="254"/>
                    <a:pt x="303" y="254"/>
                  </a:cubicBezTo>
                  <a:cubicBezTo>
                    <a:pt x="303" y="233"/>
                    <a:pt x="303" y="212"/>
                    <a:pt x="303" y="190"/>
                  </a:cubicBezTo>
                  <a:cubicBezTo>
                    <a:pt x="251" y="190"/>
                    <a:pt x="199" y="190"/>
                    <a:pt x="146" y="190"/>
                  </a:cubicBezTo>
                  <a:cubicBezTo>
                    <a:pt x="146" y="212"/>
                    <a:pt x="146" y="233"/>
                    <a:pt x="146" y="254"/>
                  </a:cubicBezTo>
                  <a:close/>
                  <a:moveTo>
                    <a:pt x="304" y="455"/>
                  </a:moveTo>
                  <a:cubicBezTo>
                    <a:pt x="250" y="455"/>
                    <a:pt x="198" y="455"/>
                    <a:pt x="145" y="455"/>
                  </a:cubicBezTo>
                  <a:cubicBezTo>
                    <a:pt x="145" y="477"/>
                    <a:pt x="145" y="497"/>
                    <a:pt x="145" y="518"/>
                  </a:cubicBezTo>
                  <a:cubicBezTo>
                    <a:pt x="199" y="518"/>
                    <a:pt x="251" y="518"/>
                    <a:pt x="304" y="518"/>
                  </a:cubicBezTo>
                  <a:cubicBezTo>
                    <a:pt x="304" y="496"/>
                    <a:pt x="304" y="476"/>
                    <a:pt x="304" y="4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endParaRPr>
            </a:p>
          </p:txBody>
        </p:sp>
        <p:sp>
          <p:nvSpPr>
            <p:cNvPr id="36" name="Freeform 27"/>
            <p:cNvSpPr>
              <a:spLocks/>
            </p:cNvSpPr>
            <p:nvPr/>
          </p:nvSpPr>
          <p:spPr bwMode="auto">
            <a:xfrm>
              <a:off x="4605286" y="2916894"/>
              <a:ext cx="47156" cy="42772"/>
            </a:xfrm>
            <a:custGeom>
              <a:avLst/>
              <a:gdLst>
                <a:gd name="T0" fmla="*/ 24 w 50"/>
                <a:gd name="T1" fmla="*/ 50 h 51"/>
                <a:gd name="T2" fmla="*/ 0 w 50"/>
                <a:gd name="T3" fmla="*/ 25 h 51"/>
                <a:gd name="T4" fmla="*/ 26 w 50"/>
                <a:gd name="T5" fmla="*/ 1 h 51"/>
                <a:gd name="T6" fmla="*/ 49 w 50"/>
                <a:gd name="T7" fmla="*/ 27 h 51"/>
                <a:gd name="T8" fmla="*/ 24 w 50"/>
                <a:gd name="T9" fmla="*/ 5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1">
                  <a:moveTo>
                    <a:pt x="24" y="50"/>
                  </a:moveTo>
                  <a:cubicBezTo>
                    <a:pt x="10" y="50"/>
                    <a:pt x="0" y="39"/>
                    <a:pt x="0" y="25"/>
                  </a:cubicBezTo>
                  <a:cubicBezTo>
                    <a:pt x="1" y="11"/>
                    <a:pt x="12" y="0"/>
                    <a:pt x="26" y="1"/>
                  </a:cubicBezTo>
                  <a:cubicBezTo>
                    <a:pt x="39" y="1"/>
                    <a:pt x="50" y="13"/>
                    <a:pt x="49" y="27"/>
                  </a:cubicBezTo>
                  <a:cubicBezTo>
                    <a:pt x="49" y="40"/>
                    <a:pt x="37" y="51"/>
                    <a:pt x="24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endParaRPr>
            </a:p>
          </p:txBody>
        </p:sp>
        <p:sp>
          <p:nvSpPr>
            <p:cNvPr id="37" name="Freeform 28"/>
            <p:cNvSpPr>
              <a:spLocks/>
            </p:cNvSpPr>
            <p:nvPr/>
          </p:nvSpPr>
          <p:spPr bwMode="auto">
            <a:xfrm>
              <a:off x="4083016" y="2894977"/>
              <a:ext cx="47156" cy="42065"/>
            </a:xfrm>
            <a:custGeom>
              <a:avLst/>
              <a:gdLst>
                <a:gd name="T0" fmla="*/ 25 w 50"/>
                <a:gd name="T1" fmla="*/ 0 h 50"/>
                <a:gd name="T2" fmla="*/ 50 w 50"/>
                <a:gd name="T3" fmla="*/ 25 h 50"/>
                <a:gd name="T4" fmla="*/ 25 w 50"/>
                <a:gd name="T5" fmla="*/ 50 h 50"/>
                <a:gd name="T6" fmla="*/ 0 w 50"/>
                <a:gd name="T7" fmla="*/ 25 h 50"/>
                <a:gd name="T8" fmla="*/ 25 w 50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cubicBezTo>
                    <a:pt x="38" y="0"/>
                    <a:pt x="50" y="11"/>
                    <a:pt x="50" y="25"/>
                  </a:cubicBezTo>
                  <a:cubicBezTo>
                    <a:pt x="50" y="38"/>
                    <a:pt x="39" y="50"/>
                    <a:pt x="25" y="50"/>
                  </a:cubicBezTo>
                  <a:cubicBezTo>
                    <a:pt x="12" y="50"/>
                    <a:pt x="0" y="39"/>
                    <a:pt x="0" y="25"/>
                  </a:cubicBezTo>
                  <a:cubicBezTo>
                    <a:pt x="0" y="12"/>
                    <a:pt x="11" y="1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endParaRPr>
            </a:p>
          </p:txBody>
        </p:sp>
        <p:sp>
          <p:nvSpPr>
            <p:cNvPr id="38" name="Freeform 29"/>
            <p:cNvSpPr>
              <a:spLocks/>
            </p:cNvSpPr>
            <p:nvPr/>
          </p:nvSpPr>
          <p:spPr bwMode="auto">
            <a:xfrm>
              <a:off x="5058212" y="2917601"/>
              <a:ext cx="45966" cy="41005"/>
            </a:xfrm>
            <a:custGeom>
              <a:avLst/>
              <a:gdLst>
                <a:gd name="T0" fmla="*/ 49 w 49"/>
                <a:gd name="T1" fmla="*/ 25 h 49"/>
                <a:gd name="T2" fmla="*/ 25 w 49"/>
                <a:gd name="T3" fmla="*/ 49 h 49"/>
                <a:gd name="T4" fmla="*/ 0 w 49"/>
                <a:gd name="T5" fmla="*/ 25 h 49"/>
                <a:gd name="T6" fmla="*/ 25 w 49"/>
                <a:gd name="T7" fmla="*/ 0 h 49"/>
                <a:gd name="T8" fmla="*/ 49 w 49"/>
                <a:gd name="T9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9">
                  <a:moveTo>
                    <a:pt x="49" y="25"/>
                  </a:moveTo>
                  <a:cubicBezTo>
                    <a:pt x="49" y="38"/>
                    <a:pt x="38" y="49"/>
                    <a:pt x="25" y="49"/>
                  </a:cubicBezTo>
                  <a:cubicBezTo>
                    <a:pt x="11" y="49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8" y="0"/>
                    <a:pt x="49" y="11"/>
                    <a:pt x="4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191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/>
      <p:bldP spid="15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0" y="6400800"/>
            <a:ext cx="12192000" cy="457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254000" y="203200"/>
            <a:ext cx="3225800" cy="647700"/>
          </a:xfrm>
          <a:prstGeom prst="round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4000" y="203200"/>
            <a:ext cx="322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5" name="矩形 4"/>
          <p:cNvSpPr/>
          <p:nvPr/>
        </p:nvSpPr>
        <p:spPr>
          <a:xfrm>
            <a:off x="2213396" y="1134873"/>
            <a:ext cx="6159675" cy="215519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233997" y="937515"/>
            <a:ext cx="4118469" cy="4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点击此处添加标题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254000" y="2893966"/>
            <a:ext cx="1587056" cy="1368469"/>
          </a:xfrm>
          <a:prstGeom prst="hexag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cxnSp>
        <p:nvCxnSpPr>
          <p:cNvPr id="8" name="直接箭头连接符 7"/>
          <p:cNvCxnSpPr>
            <a:stCxn id="7" idx="5"/>
            <a:endCxn id="5" idx="1"/>
          </p:cNvCxnSpPr>
          <p:nvPr/>
        </p:nvCxnSpPr>
        <p:spPr>
          <a:xfrm flipV="1">
            <a:off x="1498939" y="2212472"/>
            <a:ext cx="714457" cy="681494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1"/>
            <a:endCxn id="11" idx="1"/>
          </p:cNvCxnSpPr>
          <p:nvPr/>
        </p:nvCxnSpPr>
        <p:spPr>
          <a:xfrm>
            <a:off x="1498939" y="4262435"/>
            <a:ext cx="714458" cy="614722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9"/>
          <p:cNvSpPr txBox="1"/>
          <p:nvPr/>
        </p:nvSpPr>
        <p:spPr>
          <a:xfrm>
            <a:off x="2447839" y="1548132"/>
            <a:ext cx="5925232" cy="1492749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  <p:sp>
        <p:nvSpPr>
          <p:cNvPr id="11" name="矩形 10"/>
          <p:cNvSpPr/>
          <p:nvPr/>
        </p:nvSpPr>
        <p:spPr>
          <a:xfrm>
            <a:off x="2213397" y="3836213"/>
            <a:ext cx="6159674" cy="208188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233998" y="3611435"/>
            <a:ext cx="4118469" cy="44955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点击此处添加标题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25"/>
          <p:cNvSpPr txBox="1"/>
          <p:nvPr/>
        </p:nvSpPr>
        <p:spPr>
          <a:xfrm>
            <a:off x="2414767" y="4229934"/>
            <a:ext cx="5991375" cy="1492749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0500"/>
                    </a14:imgEffect>
                    <a14:imgEffect>
                      <a14:saturation sat="1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441" y="3871343"/>
            <a:ext cx="2920936" cy="1939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9625"/>
                    </a14:imgEffect>
                    <a14:imgEffect>
                      <a14:saturation sat="1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408" y="1241948"/>
            <a:ext cx="2922988" cy="1941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339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10" grpId="0"/>
          <p:bldP spid="11" grpId="0" animBg="1"/>
          <p:bldP spid="12" grpId="0" animBg="1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10" grpId="0"/>
          <p:bldP spid="11" grpId="0" animBg="1"/>
          <p:bldP spid="12" grpId="0" animBg="1"/>
          <p:bldP spid="13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0" y="6400800"/>
            <a:ext cx="12192000" cy="457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254000" y="203200"/>
            <a:ext cx="3225800" cy="647700"/>
          </a:xfrm>
          <a:prstGeom prst="round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4000" y="203200"/>
            <a:ext cx="322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模板，请勿盗版。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7255138" y="5187670"/>
            <a:ext cx="3814730" cy="607343"/>
            <a:chOff x="2428822" y="5173989"/>
            <a:chExt cx="3814233" cy="607484"/>
          </a:xfrm>
          <a:solidFill>
            <a:srgbClr val="000000"/>
          </a:solidFill>
        </p:grpSpPr>
        <p:sp>
          <p:nvSpPr>
            <p:cNvPr id="48" name="Freeform 9"/>
            <p:cNvSpPr>
              <a:spLocks/>
            </p:cNvSpPr>
            <p:nvPr/>
          </p:nvSpPr>
          <p:spPr bwMode="auto">
            <a:xfrm>
              <a:off x="2428822" y="5173989"/>
              <a:ext cx="3814233" cy="607484"/>
            </a:xfrm>
            <a:custGeom>
              <a:avLst/>
              <a:gdLst>
                <a:gd name="T0" fmla="*/ 146 w 1802"/>
                <a:gd name="T1" fmla="*/ 0 h 287"/>
                <a:gd name="T2" fmla="*/ 0 w 1802"/>
                <a:gd name="T3" fmla="*/ 287 h 287"/>
                <a:gd name="T4" fmla="*/ 901 w 1802"/>
                <a:gd name="T5" fmla="*/ 287 h 287"/>
                <a:gd name="T6" fmla="*/ 1802 w 1802"/>
                <a:gd name="T7" fmla="*/ 287 h 287"/>
                <a:gd name="T8" fmla="*/ 1656 w 1802"/>
                <a:gd name="T9" fmla="*/ 0 h 287"/>
                <a:gd name="T10" fmla="*/ 146 w 1802"/>
                <a:gd name="T11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2" h="287">
                  <a:moveTo>
                    <a:pt x="146" y="0"/>
                  </a:moveTo>
                  <a:lnTo>
                    <a:pt x="0" y="287"/>
                  </a:lnTo>
                  <a:lnTo>
                    <a:pt x="901" y="287"/>
                  </a:lnTo>
                  <a:lnTo>
                    <a:pt x="1802" y="287"/>
                  </a:lnTo>
                  <a:lnTo>
                    <a:pt x="1656" y="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1"/>
            <p:cNvSpPr>
              <a:spLocks noChangeArrowheads="1"/>
            </p:cNvSpPr>
            <p:nvPr/>
          </p:nvSpPr>
          <p:spPr bwMode="auto">
            <a:xfrm>
              <a:off x="2828188" y="5248632"/>
              <a:ext cx="3063501" cy="36933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828" y="2101864"/>
            <a:ext cx="1227095" cy="3703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组合 50"/>
          <p:cNvGrpSpPr/>
          <p:nvPr/>
        </p:nvGrpSpPr>
        <p:grpSpPr>
          <a:xfrm>
            <a:off x="7606551" y="4485100"/>
            <a:ext cx="3111905" cy="607343"/>
            <a:chOff x="2780189" y="4471256"/>
            <a:chExt cx="3111500" cy="607484"/>
          </a:xfrm>
        </p:grpSpPr>
        <p:sp>
          <p:nvSpPr>
            <p:cNvPr id="52" name="Freeform 10"/>
            <p:cNvSpPr>
              <a:spLocks/>
            </p:cNvSpPr>
            <p:nvPr/>
          </p:nvSpPr>
          <p:spPr bwMode="auto">
            <a:xfrm>
              <a:off x="2780189" y="4471256"/>
              <a:ext cx="3111500" cy="607484"/>
            </a:xfrm>
            <a:custGeom>
              <a:avLst/>
              <a:gdLst>
                <a:gd name="T0" fmla="*/ 1470 w 1470"/>
                <a:gd name="T1" fmla="*/ 287 h 287"/>
                <a:gd name="T2" fmla="*/ 1329 w 1470"/>
                <a:gd name="T3" fmla="*/ 0 h 287"/>
                <a:gd name="T4" fmla="*/ 146 w 1470"/>
                <a:gd name="T5" fmla="*/ 0 h 287"/>
                <a:gd name="T6" fmla="*/ 0 w 1470"/>
                <a:gd name="T7" fmla="*/ 287 h 287"/>
                <a:gd name="T8" fmla="*/ 1470 w 1470"/>
                <a:gd name="T9" fmla="*/ 28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0" h="287">
                  <a:moveTo>
                    <a:pt x="1470" y="287"/>
                  </a:moveTo>
                  <a:lnTo>
                    <a:pt x="1329" y="0"/>
                  </a:lnTo>
                  <a:lnTo>
                    <a:pt x="146" y="0"/>
                  </a:lnTo>
                  <a:lnTo>
                    <a:pt x="0" y="287"/>
                  </a:lnTo>
                  <a:lnTo>
                    <a:pt x="1470" y="28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1"/>
            <p:cNvSpPr>
              <a:spLocks noChangeArrowheads="1"/>
            </p:cNvSpPr>
            <p:nvPr/>
          </p:nvSpPr>
          <p:spPr bwMode="auto">
            <a:xfrm>
              <a:off x="3227054" y="4638577"/>
              <a:ext cx="226576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957962" y="3782530"/>
            <a:ext cx="2409080" cy="607343"/>
            <a:chOff x="3131555" y="3768523"/>
            <a:chExt cx="2408766" cy="607484"/>
          </a:xfrm>
          <a:solidFill>
            <a:srgbClr val="000000"/>
          </a:solidFill>
        </p:grpSpPr>
        <p:sp>
          <p:nvSpPr>
            <p:cNvPr id="55" name="Freeform 6"/>
            <p:cNvSpPr>
              <a:spLocks/>
            </p:cNvSpPr>
            <p:nvPr/>
          </p:nvSpPr>
          <p:spPr bwMode="auto">
            <a:xfrm>
              <a:off x="3131555" y="3768523"/>
              <a:ext cx="2408766" cy="607484"/>
            </a:xfrm>
            <a:custGeom>
              <a:avLst/>
              <a:gdLst>
                <a:gd name="T0" fmla="*/ 121 w 1138"/>
                <a:gd name="T1" fmla="*/ 51 h 287"/>
                <a:gd name="T2" fmla="*/ 0 w 1138"/>
                <a:gd name="T3" fmla="*/ 287 h 287"/>
                <a:gd name="T4" fmla="*/ 1138 w 1138"/>
                <a:gd name="T5" fmla="*/ 287 h 287"/>
                <a:gd name="T6" fmla="*/ 1022 w 1138"/>
                <a:gd name="T7" fmla="*/ 51 h 287"/>
                <a:gd name="T8" fmla="*/ 997 w 1138"/>
                <a:gd name="T9" fmla="*/ 0 h 287"/>
                <a:gd name="T10" fmla="*/ 146 w 1138"/>
                <a:gd name="T11" fmla="*/ 0 h 287"/>
                <a:gd name="T12" fmla="*/ 121 w 1138"/>
                <a:gd name="T13" fmla="*/ 51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8" h="287">
                  <a:moveTo>
                    <a:pt x="121" y="51"/>
                  </a:moveTo>
                  <a:lnTo>
                    <a:pt x="0" y="287"/>
                  </a:lnTo>
                  <a:lnTo>
                    <a:pt x="1138" y="287"/>
                  </a:lnTo>
                  <a:lnTo>
                    <a:pt x="1022" y="51"/>
                  </a:lnTo>
                  <a:lnTo>
                    <a:pt x="997" y="0"/>
                  </a:lnTo>
                  <a:lnTo>
                    <a:pt x="146" y="0"/>
                  </a:lnTo>
                  <a:lnTo>
                    <a:pt x="121" y="5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1"/>
            <p:cNvSpPr>
              <a:spLocks noChangeArrowheads="1"/>
            </p:cNvSpPr>
            <p:nvPr/>
          </p:nvSpPr>
          <p:spPr bwMode="auto">
            <a:xfrm>
              <a:off x="3703595" y="3959292"/>
              <a:ext cx="1312687" cy="30777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309376" y="3079958"/>
            <a:ext cx="1706255" cy="607343"/>
            <a:chOff x="3482922" y="3065789"/>
            <a:chExt cx="1706033" cy="607484"/>
          </a:xfrm>
        </p:grpSpPr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3482922" y="3065789"/>
              <a:ext cx="1706033" cy="607484"/>
            </a:xfrm>
            <a:custGeom>
              <a:avLst/>
              <a:gdLst>
                <a:gd name="T0" fmla="*/ 146 w 806"/>
                <a:gd name="T1" fmla="*/ 0 h 287"/>
                <a:gd name="T2" fmla="*/ 0 w 806"/>
                <a:gd name="T3" fmla="*/ 287 h 287"/>
                <a:gd name="T4" fmla="*/ 806 w 806"/>
                <a:gd name="T5" fmla="*/ 287 h 287"/>
                <a:gd name="T6" fmla="*/ 665 w 806"/>
                <a:gd name="T7" fmla="*/ 0 h 287"/>
                <a:gd name="T8" fmla="*/ 146 w 806"/>
                <a:gd name="T9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287">
                  <a:moveTo>
                    <a:pt x="146" y="0"/>
                  </a:moveTo>
                  <a:lnTo>
                    <a:pt x="0" y="287"/>
                  </a:lnTo>
                  <a:lnTo>
                    <a:pt x="806" y="287"/>
                  </a:lnTo>
                  <a:lnTo>
                    <a:pt x="665" y="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1"/>
            <p:cNvSpPr>
              <a:spLocks noChangeArrowheads="1"/>
            </p:cNvSpPr>
            <p:nvPr/>
          </p:nvSpPr>
          <p:spPr bwMode="auto">
            <a:xfrm>
              <a:off x="3725227" y="3278266"/>
              <a:ext cx="126942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660789" y="1973198"/>
            <a:ext cx="1008968" cy="1011533"/>
            <a:chOff x="3834289" y="1958772"/>
            <a:chExt cx="1008837" cy="1011767"/>
          </a:xfrm>
          <a:solidFill>
            <a:srgbClr val="000000"/>
          </a:solidFill>
        </p:grpSpPr>
        <p:sp>
          <p:nvSpPr>
            <p:cNvPr id="61" name="Freeform 7"/>
            <p:cNvSpPr>
              <a:spLocks/>
            </p:cNvSpPr>
            <p:nvPr/>
          </p:nvSpPr>
          <p:spPr bwMode="auto">
            <a:xfrm>
              <a:off x="3834289" y="1958772"/>
              <a:ext cx="1003300" cy="1011767"/>
            </a:xfrm>
            <a:custGeom>
              <a:avLst/>
              <a:gdLst>
                <a:gd name="T0" fmla="*/ 474 w 474"/>
                <a:gd name="T1" fmla="*/ 478 h 478"/>
                <a:gd name="T2" fmla="*/ 237 w 474"/>
                <a:gd name="T3" fmla="*/ 0 h 478"/>
                <a:gd name="T4" fmla="*/ 0 w 474"/>
                <a:gd name="T5" fmla="*/ 478 h 478"/>
                <a:gd name="T6" fmla="*/ 474 w 474"/>
                <a:gd name="T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4" h="478">
                  <a:moveTo>
                    <a:pt x="474" y="478"/>
                  </a:moveTo>
                  <a:lnTo>
                    <a:pt x="237" y="0"/>
                  </a:lnTo>
                  <a:lnTo>
                    <a:pt x="0" y="478"/>
                  </a:lnTo>
                  <a:lnTo>
                    <a:pt x="474" y="47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b="1">
                <a:solidFill>
                  <a:srgbClr val="68070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1"/>
            <p:cNvSpPr>
              <a:spLocks noChangeArrowheads="1"/>
            </p:cNvSpPr>
            <p:nvPr/>
          </p:nvSpPr>
          <p:spPr bwMode="auto">
            <a:xfrm>
              <a:off x="3876750" y="2652542"/>
              <a:ext cx="966376" cy="30777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63" name="TextBox 174"/>
          <p:cNvSpPr txBox="1"/>
          <p:nvPr/>
        </p:nvSpPr>
        <p:spPr>
          <a:xfrm>
            <a:off x="1215067" y="1768819"/>
            <a:ext cx="416289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  <p:sp>
        <p:nvSpPr>
          <p:cNvPr id="64" name="TextBox 175"/>
          <p:cNvSpPr txBox="1"/>
          <p:nvPr/>
        </p:nvSpPr>
        <p:spPr>
          <a:xfrm>
            <a:off x="1200954" y="1396091"/>
            <a:ext cx="3231794" cy="40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65" name="TextBox 174"/>
          <p:cNvSpPr txBox="1"/>
          <p:nvPr/>
        </p:nvSpPr>
        <p:spPr>
          <a:xfrm>
            <a:off x="1215067" y="4129283"/>
            <a:ext cx="416289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点击此处添加标题，点击此处添加标题，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点击此处添加标题，点击此处添加标题。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方正兰亭黑_GBK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方正兰亭黑_GBK" pitchFamily="2" charset="-122"/>
              </a:rPr>
              <a:t>模板，请勿盗版。</a:t>
            </a:r>
          </a:p>
        </p:txBody>
      </p:sp>
      <p:sp>
        <p:nvSpPr>
          <p:cNvPr id="66" name="TextBox 175"/>
          <p:cNvSpPr txBox="1"/>
          <p:nvPr/>
        </p:nvSpPr>
        <p:spPr>
          <a:xfrm>
            <a:off x="1200954" y="3756554"/>
            <a:ext cx="3231794" cy="40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48207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0" y="6400800"/>
            <a:ext cx="12192000" cy="457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254000" y="203200"/>
            <a:ext cx="3225800" cy="647700"/>
          </a:xfrm>
          <a:prstGeom prst="round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4000" y="203200"/>
            <a:ext cx="322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31" name="右箭头 30"/>
          <p:cNvSpPr/>
          <p:nvPr/>
        </p:nvSpPr>
        <p:spPr>
          <a:xfrm>
            <a:off x="9353643" y="3240416"/>
            <a:ext cx="2074093" cy="702733"/>
          </a:xfrm>
          <a:prstGeom prst="rightArrow">
            <a:avLst>
              <a:gd name="adj1" fmla="val 62125"/>
              <a:gd name="adj2" fmla="val 52205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右箭头 31"/>
          <p:cNvSpPr/>
          <p:nvPr/>
        </p:nvSpPr>
        <p:spPr>
          <a:xfrm>
            <a:off x="7649146" y="3240416"/>
            <a:ext cx="2074093" cy="702733"/>
          </a:xfrm>
          <a:prstGeom prst="rightArrow">
            <a:avLst>
              <a:gd name="adj1" fmla="val 62125"/>
              <a:gd name="adj2" fmla="val 5220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右箭头 32"/>
          <p:cNvSpPr/>
          <p:nvPr/>
        </p:nvSpPr>
        <p:spPr>
          <a:xfrm>
            <a:off x="5902540" y="3240416"/>
            <a:ext cx="2074093" cy="702733"/>
          </a:xfrm>
          <a:prstGeom prst="rightArrow">
            <a:avLst>
              <a:gd name="adj1" fmla="val 62125"/>
              <a:gd name="adj2" fmla="val 52205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右箭头 33"/>
          <p:cNvSpPr/>
          <p:nvPr/>
        </p:nvSpPr>
        <p:spPr>
          <a:xfrm>
            <a:off x="4198043" y="3240416"/>
            <a:ext cx="2074093" cy="702733"/>
          </a:xfrm>
          <a:prstGeom prst="rightArrow">
            <a:avLst>
              <a:gd name="adj1" fmla="val 62125"/>
              <a:gd name="adj2" fmla="val 5220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右箭头 34"/>
          <p:cNvSpPr/>
          <p:nvPr/>
        </p:nvSpPr>
        <p:spPr>
          <a:xfrm>
            <a:off x="2476385" y="3240416"/>
            <a:ext cx="2074093" cy="702733"/>
          </a:xfrm>
          <a:prstGeom prst="rightArrow">
            <a:avLst>
              <a:gd name="adj1" fmla="val 62125"/>
              <a:gd name="adj2" fmla="val 52205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右箭头 35"/>
          <p:cNvSpPr/>
          <p:nvPr/>
        </p:nvSpPr>
        <p:spPr>
          <a:xfrm>
            <a:off x="771888" y="3240416"/>
            <a:ext cx="2074093" cy="702733"/>
          </a:xfrm>
          <a:prstGeom prst="rightArrow">
            <a:avLst>
              <a:gd name="adj1" fmla="val 62125"/>
              <a:gd name="adj2" fmla="val 5220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1308124" y="3427660"/>
            <a:ext cx="1184077" cy="33847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月份</a:t>
            </a:r>
          </a:p>
        </p:txBody>
      </p:sp>
      <p:cxnSp>
        <p:nvCxnSpPr>
          <p:cNvPr id="38" name="直接连接符 37"/>
          <p:cNvCxnSpPr/>
          <p:nvPr/>
        </p:nvCxnSpPr>
        <p:spPr>
          <a:xfrm flipV="1">
            <a:off x="1808934" y="2749770"/>
            <a:ext cx="0" cy="624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6"/>
          <p:cNvSpPr txBox="1"/>
          <p:nvPr/>
        </p:nvSpPr>
        <p:spPr>
          <a:xfrm>
            <a:off x="738033" y="1655914"/>
            <a:ext cx="2645017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40" name="TextBox 37"/>
          <p:cNvSpPr txBox="1"/>
          <p:nvPr/>
        </p:nvSpPr>
        <p:spPr>
          <a:xfrm>
            <a:off x="1978310" y="4609761"/>
            <a:ext cx="2645017" cy="984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cxnSp>
        <p:nvCxnSpPr>
          <p:cNvPr id="41" name="直接连接符 40"/>
          <p:cNvCxnSpPr/>
          <p:nvPr/>
        </p:nvCxnSpPr>
        <p:spPr>
          <a:xfrm>
            <a:off x="3513431" y="3803998"/>
            <a:ext cx="0" cy="624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39"/>
          <p:cNvSpPr txBox="1"/>
          <p:nvPr/>
        </p:nvSpPr>
        <p:spPr>
          <a:xfrm>
            <a:off x="3012622" y="3427660"/>
            <a:ext cx="1184077" cy="33847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月份</a:t>
            </a:r>
          </a:p>
        </p:txBody>
      </p:sp>
      <p:sp>
        <p:nvSpPr>
          <p:cNvPr id="43" name="TextBox 40"/>
          <p:cNvSpPr txBox="1"/>
          <p:nvPr/>
        </p:nvSpPr>
        <p:spPr>
          <a:xfrm>
            <a:off x="4734279" y="3427660"/>
            <a:ext cx="1184077" cy="33847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月份</a:t>
            </a:r>
          </a:p>
        </p:txBody>
      </p:sp>
      <p:sp>
        <p:nvSpPr>
          <p:cNvPr id="44" name="TextBox 41"/>
          <p:cNvSpPr txBox="1"/>
          <p:nvPr/>
        </p:nvSpPr>
        <p:spPr>
          <a:xfrm>
            <a:off x="6397613" y="3427660"/>
            <a:ext cx="1281398" cy="33847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月份</a:t>
            </a:r>
          </a:p>
        </p:txBody>
      </p:sp>
      <p:sp>
        <p:nvSpPr>
          <p:cNvPr id="45" name="TextBox 42"/>
          <p:cNvSpPr txBox="1"/>
          <p:nvPr/>
        </p:nvSpPr>
        <p:spPr>
          <a:xfrm>
            <a:off x="8133548" y="3427660"/>
            <a:ext cx="1306630" cy="33847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9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月份</a:t>
            </a:r>
          </a:p>
        </p:txBody>
      </p:sp>
      <p:sp>
        <p:nvSpPr>
          <p:cNvPr id="46" name="TextBox 43"/>
          <p:cNvSpPr txBox="1"/>
          <p:nvPr/>
        </p:nvSpPr>
        <p:spPr>
          <a:xfrm>
            <a:off x="9851775" y="3427660"/>
            <a:ext cx="1274162" cy="33847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月份</a:t>
            </a: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5235089" y="2749770"/>
            <a:ext cx="0" cy="624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5"/>
          <p:cNvSpPr txBox="1"/>
          <p:nvPr/>
        </p:nvSpPr>
        <p:spPr>
          <a:xfrm>
            <a:off x="4164188" y="1655914"/>
            <a:ext cx="2645017" cy="984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49" name="TextBox 46"/>
          <p:cNvSpPr txBox="1"/>
          <p:nvPr/>
        </p:nvSpPr>
        <p:spPr>
          <a:xfrm>
            <a:off x="5404464" y="4609761"/>
            <a:ext cx="2645017" cy="984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6939586" y="3803998"/>
            <a:ext cx="0" cy="624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8686191" y="2749770"/>
            <a:ext cx="0" cy="624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49"/>
          <p:cNvSpPr txBox="1"/>
          <p:nvPr/>
        </p:nvSpPr>
        <p:spPr>
          <a:xfrm>
            <a:off x="7615291" y="1655914"/>
            <a:ext cx="2645017" cy="984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53" name="TextBox 50"/>
          <p:cNvSpPr txBox="1"/>
          <p:nvPr/>
        </p:nvSpPr>
        <p:spPr>
          <a:xfrm>
            <a:off x="8812017" y="4609761"/>
            <a:ext cx="2645017" cy="984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algn="ctr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cxnSp>
        <p:nvCxnSpPr>
          <p:cNvPr id="54" name="直接连接符 53"/>
          <p:cNvCxnSpPr/>
          <p:nvPr/>
        </p:nvCxnSpPr>
        <p:spPr>
          <a:xfrm>
            <a:off x="10390688" y="3803998"/>
            <a:ext cx="0" cy="624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3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2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700"/>
                            </p:stCondLst>
                            <p:childTnLst>
                              <p:par>
                                <p:cTn id="1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8" grpId="0"/>
      <p:bldP spid="49" grpId="0"/>
      <p:bldP spid="52" grpId="0"/>
      <p:bldP spid="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0" y="6400800"/>
            <a:ext cx="12192000" cy="457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7"/>
          <a:stretch/>
        </p:blipFill>
        <p:spPr>
          <a:xfrm>
            <a:off x="254000" y="203200"/>
            <a:ext cx="3225800" cy="647700"/>
          </a:xfrm>
          <a:prstGeom prst="round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4000" y="203200"/>
            <a:ext cx="322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5" name="矩形 4"/>
          <p:cNvSpPr/>
          <p:nvPr/>
        </p:nvSpPr>
        <p:spPr>
          <a:xfrm>
            <a:off x="6271004" y="2535478"/>
            <a:ext cx="54725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点击此处添加标题，点击此处添加标题，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点击此处添加标题，点击此处添加标题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点击此处添加标题，点击此处添加标题，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点击此处添加标题，点击此处添加标题。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1600" b="1" kern="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6" name="矩形 5"/>
          <p:cNvSpPr/>
          <p:nvPr/>
        </p:nvSpPr>
        <p:spPr>
          <a:xfrm>
            <a:off x="6019909" y="1779407"/>
            <a:ext cx="5723614" cy="3417528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5" b="23105"/>
          <a:stretch/>
        </p:blipFill>
        <p:spPr bwMode="auto">
          <a:xfrm>
            <a:off x="484984" y="1779407"/>
            <a:ext cx="5608476" cy="34076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74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760</Words>
  <Application>Microsoft Office PowerPoint</Application>
  <PresentationFormat>宽屏</PresentationFormat>
  <Paragraphs>171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等线</vt:lpstr>
      <vt:lpstr>等线 Light</vt:lpstr>
      <vt:lpstr>方正兰亭黑_GBK</vt:lpstr>
      <vt:lpstr>黑体</vt:lpstr>
      <vt:lpstr>宋体</vt:lpstr>
      <vt:lpstr>微软雅黑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15</cp:revision>
  <dcterms:created xsi:type="dcterms:W3CDTF">2016-06-12T13:45:46Z</dcterms:created>
  <dcterms:modified xsi:type="dcterms:W3CDTF">2018-06-20T02:03:43Z</dcterms:modified>
</cp:coreProperties>
</file>