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F174F-F995-42C1-9F3C-23DA7E9B7218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278AA6-A5A0-40FF-A967-08240D9C36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26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858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22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292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552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538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661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124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04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4250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278AA6-A5A0-40FF-A967-08240D9C36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825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097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6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33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17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82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59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093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952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073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547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83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8573C-7D01-4501-B327-44F9BAEF2379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53BF-7B44-4DBF-B57B-3BBC0BC0A4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010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930400" y="4000500"/>
            <a:ext cx="9055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</a:rPr>
              <a:t>动态简约唯美商务</a:t>
            </a:r>
            <a:r>
              <a:rPr lang="en-US" altLang="zh-CN" sz="6000" b="1" dirty="0" err="1">
                <a:solidFill>
                  <a:schemeClr val="bg1"/>
                </a:solidFill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72744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8" name="矩形 7"/>
          <p:cNvSpPr/>
          <p:nvPr/>
        </p:nvSpPr>
        <p:spPr>
          <a:xfrm>
            <a:off x="4335964" y="2264543"/>
            <a:ext cx="1117600" cy="1117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787393" y="2264543"/>
            <a:ext cx="1117600" cy="1117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335964" y="3643400"/>
            <a:ext cx="1117600" cy="1117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787393" y="3643400"/>
            <a:ext cx="1117600" cy="1117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4586210" y="2605697"/>
            <a:ext cx="580270" cy="456369"/>
            <a:chOff x="8251825" y="1574800"/>
            <a:chExt cx="892175" cy="701675"/>
          </a:xfrm>
          <a:solidFill>
            <a:schemeClr val="bg1"/>
          </a:solidFill>
        </p:grpSpPr>
        <p:sp>
          <p:nvSpPr>
            <p:cNvPr id="13" name="Freeform 137"/>
            <p:cNvSpPr>
              <a:spLocks/>
            </p:cNvSpPr>
            <p:nvPr/>
          </p:nvSpPr>
          <p:spPr bwMode="auto">
            <a:xfrm>
              <a:off x="8509000" y="1800225"/>
              <a:ext cx="377825" cy="377825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120" y="0"/>
                </a:cxn>
                <a:cxn ang="0">
                  <a:pos x="132" y="2"/>
                </a:cxn>
                <a:cxn ang="0">
                  <a:pos x="142" y="4"/>
                </a:cxn>
                <a:cxn ang="0">
                  <a:pos x="166" y="10"/>
                </a:cxn>
                <a:cxn ang="0">
                  <a:pos x="186" y="20"/>
                </a:cxn>
                <a:cxn ang="0">
                  <a:pos x="202" y="36"/>
                </a:cxn>
                <a:cxn ang="0">
                  <a:pos x="218" y="52"/>
                </a:cxn>
                <a:cxn ang="0">
                  <a:pos x="228" y="74"/>
                </a:cxn>
                <a:cxn ang="0">
                  <a:pos x="236" y="96"/>
                </a:cxn>
                <a:cxn ang="0">
                  <a:pos x="238" y="108"/>
                </a:cxn>
                <a:cxn ang="0">
                  <a:pos x="238" y="120"/>
                </a:cxn>
                <a:cxn ang="0">
                  <a:pos x="238" y="120"/>
                </a:cxn>
                <a:cxn ang="0">
                  <a:pos x="238" y="132"/>
                </a:cxn>
                <a:cxn ang="0">
                  <a:pos x="236" y="144"/>
                </a:cxn>
                <a:cxn ang="0">
                  <a:pos x="228" y="166"/>
                </a:cxn>
                <a:cxn ang="0">
                  <a:pos x="218" y="186"/>
                </a:cxn>
                <a:cxn ang="0">
                  <a:pos x="202" y="204"/>
                </a:cxn>
                <a:cxn ang="0">
                  <a:pos x="186" y="218"/>
                </a:cxn>
                <a:cxn ang="0">
                  <a:pos x="166" y="228"/>
                </a:cxn>
                <a:cxn ang="0">
                  <a:pos x="142" y="236"/>
                </a:cxn>
                <a:cxn ang="0">
                  <a:pos x="132" y="238"/>
                </a:cxn>
                <a:cxn ang="0">
                  <a:pos x="120" y="238"/>
                </a:cxn>
                <a:cxn ang="0">
                  <a:pos x="120" y="238"/>
                </a:cxn>
                <a:cxn ang="0">
                  <a:pos x="106" y="238"/>
                </a:cxn>
                <a:cxn ang="0">
                  <a:pos x="96" y="236"/>
                </a:cxn>
                <a:cxn ang="0">
                  <a:pos x="72" y="228"/>
                </a:cxn>
                <a:cxn ang="0">
                  <a:pos x="52" y="218"/>
                </a:cxn>
                <a:cxn ang="0">
                  <a:pos x="36" y="204"/>
                </a:cxn>
                <a:cxn ang="0">
                  <a:pos x="20" y="186"/>
                </a:cxn>
                <a:cxn ang="0">
                  <a:pos x="10" y="166"/>
                </a:cxn>
                <a:cxn ang="0">
                  <a:pos x="2" y="144"/>
                </a:cxn>
                <a:cxn ang="0">
                  <a:pos x="2" y="132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2" y="108"/>
                </a:cxn>
                <a:cxn ang="0">
                  <a:pos x="2" y="96"/>
                </a:cxn>
                <a:cxn ang="0">
                  <a:pos x="10" y="74"/>
                </a:cxn>
                <a:cxn ang="0">
                  <a:pos x="20" y="52"/>
                </a:cxn>
                <a:cxn ang="0">
                  <a:pos x="36" y="36"/>
                </a:cxn>
                <a:cxn ang="0">
                  <a:pos x="52" y="20"/>
                </a:cxn>
                <a:cxn ang="0">
                  <a:pos x="72" y="10"/>
                </a:cxn>
                <a:cxn ang="0">
                  <a:pos x="96" y="4"/>
                </a:cxn>
                <a:cxn ang="0">
                  <a:pos x="106" y="2"/>
                </a:cxn>
                <a:cxn ang="0">
                  <a:pos x="120" y="0"/>
                </a:cxn>
                <a:cxn ang="0">
                  <a:pos x="120" y="0"/>
                </a:cxn>
              </a:cxnLst>
              <a:rect l="0" t="0" r="r" b="b"/>
              <a:pathLst>
                <a:path w="238" h="238">
                  <a:moveTo>
                    <a:pt x="120" y="0"/>
                  </a:moveTo>
                  <a:lnTo>
                    <a:pt x="120" y="0"/>
                  </a:lnTo>
                  <a:lnTo>
                    <a:pt x="132" y="2"/>
                  </a:lnTo>
                  <a:lnTo>
                    <a:pt x="142" y="4"/>
                  </a:lnTo>
                  <a:lnTo>
                    <a:pt x="166" y="10"/>
                  </a:lnTo>
                  <a:lnTo>
                    <a:pt x="186" y="20"/>
                  </a:lnTo>
                  <a:lnTo>
                    <a:pt x="202" y="36"/>
                  </a:lnTo>
                  <a:lnTo>
                    <a:pt x="218" y="52"/>
                  </a:lnTo>
                  <a:lnTo>
                    <a:pt x="228" y="74"/>
                  </a:lnTo>
                  <a:lnTo>
                    <a:pt x="236" y="96"/>
                  </a:lnTo>
                  <a:lnTo>
                    <a:pt x="238" y="108"/>
                  </a:lnTo>
                  <a:lnTo>
                    <a:pt x="238" y="120"/>
                  </a:lnTo>
                  <a:lnTo>
                    <a:pt x="238" y="120"/>
                  </a:lnTo>
                  <a:lnTo>
                    <a:pt x="238" y="132"/>
                  </a:lnTo>
                  <a:lnTo>
                    <a:pt x="236" y="144"/>
                  </a:lnTo>
                  <a:lnTo>
                    <a:pt x="228" y="166"/>
                  </a:lnTo>
                  <a:lnTo>
                    <a:pt x="218" y="186"/>
                  </a:lnTo>
                  <a:lnTo>
                    <a:pt x="202" y="204"/>
                  </a:lnTo>
                  <a:lnTo>
                    <a:pt x="186" y="218"/>
                  </a:lnTo>
                  <a:lnTo>
                    <a:pt x="166" y="228"/>
                  </a:lnTo>
                  <a:lnTo>
                    <a:pt x="142" y="236"/>
                  </a:lnTo>
                  <a:lnTo>
                    <a:pt x="132" y="238"/>
                  </a:lnTo>
                  <a:lnTo>
                    <a:pt x="120" y="238"/>
                  </a:lnTo>
                  <a:lnTo>
                    <a:pt x="120" y="238"/>
                  </a:lnTo>
                  <a:lnTo>
                    <a:pt x="106" y="238"/>
                  </a:lnTo>
                  <a:lnTo>
                    <a:pt x="96" y="236"/>
                  </a:lnTo>
                  <a:lnTo>
                    <a:pt x="72" y="228"/>
                  </a:lnTo>
                  <a:lnTo>
                    <a:pt x="52" y="218"/>
                  </a:lnTo>
                  <a:lnTo>
                    <a:pt x="36" y="204"/>
                  </a:lnTo>
                  <a:lnTo>
                    <a:pt x="20" y="186"/>
                  </a:lnTo>
                  <a:lnTo>
                    <a:pt x="10" y="166"/>
                  </a:lnTo>
                  <a:lnTo>
                    <a:pt x="2" y="144"/>
                  </a:lnTo>
                  <a:lnTo>
                    <a:pt x="2" y="132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08"/>
                  </a:lnTo>
                  <a:lnTo>
                    <a:pt x="2" y="96"/>
                  </a:lnTo>
                  <a:lnTo>
                    <a:pt x="10" y="74"/>
                  </a:lnTo>
                  <a:lnTo>
                    <a:pt x="20" y="52"/>
                  </a:lnTo>
                  <a:lnTo>
                    <a:pt x="36" y="36"/>
                  </a:lnTo>
                  <a:lnTo>
                    <a:pt x="52" y="20"/>
                  </a:lnTo>
                  <a:lnTo>
                    <a:pt x="72" y="10"/>
                  </a:lnTo>
                  <a:lnTo>
                    <a:pt x="96" y="4"/>
                  </a:lnTo>
                  <a:lnTo>
                    <a:pt x="106" y="2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8"/>
            <p:cNvSpPr>
              <a:spLocks/>
            </p:cNvSpPr>
            <p:nvPr/>
          </p:nvSpPr>
          <p:spPr bwMode="auto">
            <a:xfrm>
              <a:off x="8251825" y="1863725"/>
              <a:ext cx="892175" cy="412750"/>
            </a:xfrm>
            <a:custGeom>
              <a:avLst/>
              <a:gdLst/>
              <a:ahLst/>
              <a:cxnLst>
                <a:cxn ang="0">
                  <a:pos x="282" y="226"/>
                </a:cxn>
                <a:cxn ang="0">
                  <a:pos x="282" y="226"/>
                </a:cxn>
                <a:cxn ang="0">
                  <a:pos x="266" y="226"/>
                </a:cxn>
                <a:cxn ang="0">
                  <a:pos x="252" y="224"/>
                </a:cxn>
                <a:cxn ang="0">
                  <a:pos x="238" y="220"/>
                </a:cxn>
                <a:cxn ang="0">
                  <a:pos x="224" y="216"/>
                </a:cxn>
                <a:cxn ang="0">
                  <a:pos x="210" y="208"/>
                </a:cxn>
                <a:cxn ang="0">
                  <a:pos x="198" y="202"/>
                </a:cxn>
                <a:cxn ang="0">
                  <a:pos x="188" y="194"/>
                </a:cxn>
                <a:cxn ang="0">
                  <a:pos x="176" y="184"/>
                </a:cxn>
                <a:cxn ang="0">
                  <a:pos x="168" y="174"/>
                </a:cxn>
                <a:cxn ang="0">
                  <a:pos x="158" y="162"/>
                </a:cxn>
                <a:cxn ang="0">
                  <a:pos x="152" y="150"/>
                </a:cxn>
                <a:cxn ang="0">
                  <a:pos x="146" y="136"/>
                </a:cxn>
                <a:cxn ang="0">
                  <a:pos x="140" y="124"/>
                </a:cxn>
                <a:cxn ang="0">
                  <a:pos x="136" y="108"/>
                </a:cxn>
                <a:cxn ang="0">
                  <a:pos x="134" y="94"/>
                </a:cxn>
                <a:cxn ang="0">
                  <a:pos x="134" y="80"/>
                </a:cxn>
                <a:cxn ang="0">
                  <a:pos x="134" y="80"/>
                </a:cxn>
                <a:cxn ang="0">
                  <a:pos x="136" y="58"/>
                </a:cxn>
                <a:cxn ang="0">
                  <a:pos x="140" y="38"/>
                </a:cxn>
                <a:cxn ang="0">
                  <a:pos x="148" y="18"/>
                </a:cxn>
                <a:cxn ang="0">
                  <a:pos x="158" y="0"/>
                </a:cxn>
                <a:cxn ang="0">
                  <a:pos x="0" y="0"/>
                </a:cxn>
                <a:cxn ang="0">
                  <a:pos x="0" y="260"/>
                </a:cxn>
                <a:cxn ang="0">
                  <a:pos x="562" y="260"/>
                </a:cxn>
                <a:cxn ang="0">
                  <a:pos x="562" y="0"/>
                </a:cxn>
                <a:cxn ang="0">
                  <a:pos x="406" y="0"/>
                </a:cxn>
                <a:cxn ang="0">
                  <a:pos x="406" y="0"/>
                </a:cxn>
                <a:cxn ang="0">
                  <a:pos x="416" y="18"/>
                </a:cxn>
                <a:cxn ang="0">
                  <a:pos x="422" y="38"/>
                </a:cxn>
                <a:cxn ang="0">
                  <a:pos x="428" y="58"/>
                </a:cxn>
                <a:cxn ang="0">
                  <a:pos x="428" y="80"/>
                </a:cxn>
                <a:cxn ang="0">
                  <a:pos x="428" y="80"/>
                </a:cxn>
                <a:cxn ang="0">
                  <a:pos x="428" y="94"/>
                </a:cxn>
                <a:cxn ang="0">
                  <a:pos x="426" y="108"/>
                </a:cxn>
                <a:cxn ang="0">
                  <a:pos x="422" y="124"/>
                </a:cxn>
                <a:cxn ang="0">
                  <a:pos x="418" y="136"/>
                </a:cxn>
                <a:cxn ang="0">
                  <a:pos x="410" y="150"/>
                </a:cxn>
                <a:cxn ang="0">
                  <a:pos x="404" y="162"/>
                </a:cxn>
                <a:cxn ang="0">
                  <a:pos x="394" y="174"/>
                </a:cxn>
                <a:cxn ang="0">
                  <a:pos x="386" y="184"/>
                </a:cxn>
                <a:cxn ang="0">
                  <a:pos x="374" y="194"/>
                </a:cxn>
                <a:cxn ang="0">
                  <a:pos x="364" y="202"/>
                </a:cxn>
                <a:cxn ang="0">
                  <a:pos x="352" y="208"/>
                </a:cxn>
                <a:cxn ang="0">
                  <a:pos x="338" y="216"/>
                </a:cxn>
                <a:cxn ang="0">
                  <a:pos x="324" y="220"/>
                </a:cxn>
                <a:cxn ang="0">
                  <a:pos x="310" y="224"/>
                </a:cxn>
                <a:cxn ang="0">
                  <a:pos x="296" y="226"/>
                </a:cxn>
                <a:cxn ang="0">
                  <a:pos x="282" y="226"/>
                </a:cxn>
                <a:cxn ang="0">
                  <a:pos x="282" y="226"/>
                </a:cxn>
              </a:cxnLst>
              <a:rect l="0" t="0" r="r" b="b"/>
              <a:pathLst>
                <a:path w="562" h="260">
                  <a:moveTo>
                    <a:pt x="282" y="226"/>
                  </a:moveTo>
                  <a:lnTo>
                    <a:pt x="282" y="226"/>
                  </a:lnTo>
                  <a:lnTo>
                    <a:pt x="266" y="226"/>
                  </a:lnTo>
                  <a:lnTo>
                    <a:pt x="252" y="224"/>
                  </a:lnTo>
                  <a:lnTo>
                    <a:pt x="238" y="220"/>
                  </a:lnTo>
                  <a:lnTo>
                    <a:pt x="224" y="216"/>
                  </a:lnTo>
                  <a:lnTo>
                    <a:pt x="210" y="208"/>
                  </a:lnTo>
                  <a:lnTo>
                    <a:pt x="198" y="202"/>
                  </a:lnTo>
                  <a:lnTo>
                    <a:pt x="188" y="194"/>
                  </a:lnTo>
                  <a:lnTo>
                    <a:pt x="176" y="184"/>
                  </a:lnTo>
                  <a:lnTo>
                    <a:pt x="168" y="174"/>
                  </a:lnTo>
                  <a:lnTo>
                    <a:pt x="158" y="162"/>
                  </a:lnTo>
                  <a:lnTo>
                    <a:pt x="152" y="150"/>
                  </a:lnTo>
                  <a:lnTo>
                    <a:pt x="146" y="136"/>
                  </a:lnTo>
                  <a:lnTo>
                    <a:pt x="140" y="124"/>
                  </a:lnTo>
                  <a:lnTo>
                    <a:pt x="136" y="108"/>
                  </a:lnTo>
                  <a:lnTo>
                    <a:pt x="134" y="94"/>
                  </a:lnTo>
                  <a:lnTo>
                    <a:pt x="134" y="80"/>
                  </a:lnTo>
                  <a:lnTo>
                    <a:pt x="134" y="80"/>
                  </a:lnTo>
                  <a:lnTo>
                    <a:pt x="136" y="58"/>
                  </a:lnTo>
                  <a:lnTo>
                    <a:pt x="140" y="38"/>
                  </a:lnTo>
                  <a:lnTo>
                    <a:pt x="148" y="18"/>
                  </a:lnTo>
                  <a:lnTo>
                    <a:pt x="158" y="0"/>
                  </a:lnTo>
                  <a:lnTo>
                    <a:pt x="0" y="0"/>
                  </a:lnTo>
                  <a:lnTo>
                    <a:pt x="0" y="260"/>
                  </a:lnTo>
                  <a:lnTo>
                    <a:pt x="562" y="260"/>
                  </a:lnTo>
                  <a:lnTo>
                    <a:pt x="562" y="0"/>
                  </a:lnTo>
                  <a:lnTo>
                    <a:pt x="406" y="0"/>
                  </a:lnTo>
                  <a:lnTo>
                    <a:pt x="406" y="0"/>
                  </a:lnTo>
                  <a:lnTo>
                    <a:pt x="416" y="18"/>
                  </a:lnTo>
                  <a:lnTo>
                    <a:pt x="422" y="38"/>
                  </a:lnTo>
                  <a:lnTo>
                    <a:pt x="428" y="58"/>
                  </a:lnTo>
                  <a:lnTo>
                    <a:pt x="428" y="80"/>
                  </a:lnTo>
                  <a:lnTo>
                    <a:pt x="428" y="80"/>
                  </a:lnTo>
                  <a:lnTo>
                    <a:pt x="428" y="94"/>
                  </a:lnTo>
                  <a:lnTo>
                    <a:pt x="426" y="108"/>
                  </a:lnTo>
                  <a:lnTo>
                    <a:pt x="422" y="124"/>
                  </a:lnTo>
                  <a:lnTo>
                    <a:pt x="418" y="136"/>
                  </a:lnTo>
                  <a:lnTo>
                    <a:pt x="410" y="150"/>
                  </a:lnTo>
                  <a:lnTo>
                    <a:pt x="404" y="162"/>
                  </a:lnTo>
                  <a:lnTo>
                    <a:pt x="394" y="174"/>
                  </a:lnTo>
                  <a:lnTo>
                    <a:pt x="386" y="184"/>
                  </a:lnTo>
                  <a:lnTo>
                    <a:pt x="374" y="194"/>
                  </a:lnTo>
                  <a:lnTo>
                    <a:pt x="364" y="202"/>
                  </a:lnTo>
                  <a:lnTo>
                    <a:pt x="352" y="208"/>
                  </a:lnTo>
                  <a:lnTo>
                    <a:pt x="338" y="216"/>
                  </a:lnTo>
                  <a:lnTo>
                    <a:pt x="324" y="220"/>
                  </a:lnTo>
                  <a:lnTo>
                    <a:pt x="310" y="224"/>
                  </a:lnTo>
                  <a:lnTo>
                    <a:pt x="296" y="226"/>
                  </a:lnTo>
                  <a:lnTo>
                    <a:pt x="282" y="226"/>
                  </a:lnTo>
                  <a:lnTo>
                    <a:pt x="282" y="2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9"/>
            <p:cNvSpPr>
              <a:spLocks noEditPoints="1"/>
            </p:cNvSpPr>
            <p:nvPr/>
          </p:nvSpPr>
          <p:spPr bwMode="auto">
            <a:xfrm>
              <a:off x="8251825" y="1574800"/>
              <a:ext cx="892175" cy="241300"/>
            </a:xfrm>
            <a:custGeom>
              <a:avLst/>
              <a:gdLst/>
              <a:ahLst/>
              <a:cxnLst>
                <a:cxn ang="0">
                  <a:pos x="562" y="80"/>
                </a:cxn>
                <a:cxn ang="0">
                  <a:pos x="378" y="80"/>
                </a:cxn>
                <a:cxn ang="0">
                  <a:pos x="344" y="0"/>
                </a:cxn>
                <a:cxn ang="0">
                  <a:pos x="332" y="0"/>
                </a:cxn>
                <a:cxn ang="0">
                  <a:pos x="230" y="0"/>
                </a:cxn>
                <a:cxn ang="0">
                  <a:pos x="218" y="0"/>
                </a:cxn>
                <a:cxn ang="0">
                  <a:pos x="184" y="80"/>
                </a:cxn>
                <a:cxn ang="0">
                  <a:pos x="0" y="80"/>
                </a:cxn>
                <a:cxn ang="0">
                  <a:pos x="0" y="152"/>
                </a:cxn>
                <a:cxn ang="0">
                  <a:pos x="182" y="152"/>
                </a:cxn>
                <a:cxn ang="0">
                  <a:pos x="182" y="152"/>
                </a:cxn>
                <a:cxn ang="0">
                  <a:pos x="192" y="144"/>
                </a:cxn>
                <a:cxn ang="0">
                  <a:pos x="202" y="136"/>
                </a:cxn>
                <a:cxn ang="0">
                  <a:pos x="214" y="130"/>
                </a:cxn>
                <a:cxn ang="0">
                  <a:pos x="226" y="124"/>
                </a:cxn>
                <a:cxn ang="0">
                  <a:pos x="240" y="120"/>
                </a:cxn>
                <a:cxn ang="0">
                  <a:pos x="252" y="116"/>
                </a:cxn>
                <a:cxn ang="0">
                  <a:pos x="266" y="114"/>
                </a:cxn>
                <a:cxn ang="0">
                  <a:pos x="282" y="114"/>
                </a:cxn>
                <a:cxn ang="0">
                  <a:pos x="282" y="114"/>
                </a:cxn>
                <a:cxn ang="0">
                  <a:pos x="296" y="114"/>
                </a:cxn>
                <a:cxn ang="0">
                  <a:pos x="310" y="116"/>
                </a:cxn>
                <a:cxn ang="0">
                  <a:pos x="322" y="120"/>
                </a:cxn>
                <a:cxn ang="0">
                  <a:pos x="336" y="124"/>
                </a:cxn>
                <a:cxn ang="0">
                  <a:pos x="348" y="130"/>
                </a:cxn>
                <a:cxn ang="0">
                  <a:pos x="360" y="136"/>
                </a:cxn>
                <a:cxn ang="0">
                  <a:pos x="370" y="144"/>
                </a:cxn>
                <a:cxn ang="0">
                  <a:pos x="380" y="152"/>
                </a:cxn>
                <a:cxn ang="0">
                  <a:pos x="562" y="152"/>
                </a:cxn>
                <a:cxn ang="0">
                  <a:pos x="562" y="80"/>
                </a:cxn>
                <a:cxn ang="0">
                  <a:pos x="314" y="64"/>
                </a:cxn>
                <a:cxn ang="0">
                  <a:pos x="248" y="64"/>
                </a:cxn>
                <a:cxn ang="0">
                  <a:pos x="248" y="28"/>
                </a:cxn>
                <a:cxn ang="0">
                  <a:pos x="314" y="28"/>
                </a:cxn>
                <a:cxn ang="0">
                  <a:pos x="314" y="64"/>
                </a:cxn>
              </a:cxnLst>
              <a:rect l="0" t="0" r="r" b="b"/>
              <a:pathLst>
                <a:path w="562" h="152">
                  <a:moveTo>
                    <a:pt x="562" y="80"/>
                  </a:moveTo>
                  <a:lnTo>
                    <a:pt x="378" y="80"/>
                  </a:lnTo>
                  <a:lnTo>
                    <a:pt x="344" y="0"/>
                  </a:lnTo>
                  <a:lnTo>
                    <a:pt x="332" y="0"/>
                  </a:lnTo>
                  <a:lnTo>
                    <a:pt x="230" y="0"/>
                  </a:lnTo>
                  <a:lnTo>
                    <a:pt x="218" y="0"/>
                  </a:lnTo>
                  <a:lnTo>
                    <a:pt x="184" y="80"/>
                  </a:lnTo>
                  <a:lnTo>
                    <a:pt x="0" y="80"/>
                  </a:lnTo>
                  <a:lnTo>
                    <a:pt x="0" y="152"/>
                  </a:lnTo>
                  <a:lnTo>
                    <a:pt x="182" y="152"/>
                  </a:lnTo>
                  <a:lnTo>
                    <a:pt x="182" y="152"/>
                  </a:lnTo>
                  <a:lnTo>
                    <a:pt x="192" y="144"/>
                  </a:lnTo>
                  <a:lnTo>
                    <a:pt x="202" y="136"/>
                  </a:lnTo>
                  <a:lnTo>
                    <a:pt x="214" y="130"/>
                  </a:lnTo>
                  <a:lnTo>
                    <a:pt x="226" y="124"/>
                  </a:lnTo>
                  <a:lnTo>
                    <a:pt x="240" y="120"/>
                  </a:lnTo>
                  <a:lnTo>
                    <a:pt x="252" y="116"/>
                  </a:lnTo>
                  <a:lnTo>
                    <a:pt x="266" y="114"/>
                  </a:lnTo>
                  <a:lnTo>
                    <a:pt x="282" y="114"/>
                  </a:lnTo>
                  <a:lnTo>
                    <a:pt x="282" y="114"/>
                  </a:lnTo>
                  <a:lnTo>
                    <a:pt x="296" y="114"/>
                  </a:lnTo>
                  <a:lnTo>
                    <a:pt x="310" y="116"/>
                  </a:lnTo>
                  <a:lnTo>
                    <a:pt x="322" y="120"/>
                  </a:lnTo>
                  <a:lnTo>
                    <a:pt x="336" y="124"/>
                  </a:lnTo>
                  <a:lnTo>
                    <a:pt x="348" y="130"/>
                  </a:lnTo>
                  <a:lnTo>
                    <a:pt x="360" y="136"/>
                  </a:lnTo>
                  <a:lnTo>
                    <a:pt x="370" y="144"/>
                  </a:lnTo>
                  <a:lnTo>
                    <a:pt x="380" y="152"/>
                  </a:lnTo>
                  <a:lnTo>
                    <a:pt x="562" y="152"/>
                  </a:lnTo>
                  <a:lnTo>
                    <a:pt x="562" y="80"/>
                  </a:lnTo>
                  <a:close/>
                  <a:moveTo>
                    <a:pt x="314" y="64"/>
                  </a:moveTo>
                  <a:lnTo>
                    <a:pt x="248" y="64"/>
                  </a:lnTo>
                  <a:lnTo>
                    <a:pt x="248" y="28"/>
                  </a:lnTo>
                  <a:lnTo>
                    <a:pt x="314" y="28"/>
                  </a:lnTo>
                  <a:lnTo>
                    <a:pt x="31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140"/>
            <p:cNvSpPr>
              <a:spLocks noChangeArrowheads="1"/>
            </p:cNvSpPr>
            <p:nvPr/>
          </p:nvSpPr>
          <p:spPr bwMode="auto">
            <a:xfrm>
              <a:off x="8296275" y="1670050"/>
              <a:ext cx="104775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41"/>
            <p:cNvSpPr>
              <a:spLocks noChangeArrowheads="1"/>
            </p:cNvSpPr>
            <p:nvPr/>
          </p:nvSpPr>
          <p:spPr bwMode="auto">
            <a:xfrm>
              <a:off x="8308975" y="1638300"/>
              <a:ext cx="79375" cy="412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6041693" y="2569412"/>
            <a:ext cx="608999" cy="543749"/>
          </a:xfrm>
          <a:custGeom>
            <a:avLst/>
            <a:gdLst/>
            <a:ahLst/>
            <a:cxnLst>
              <a:cxn ang="0">
                <a:pos x="274" y="0"/>
              </a:cxn>
              <a:cxn ang="0">
                <a:pos x="252" y="10"/>
              </a:cxn>
              <a:cxn ang="0">
                <a:pos x="244" y="30"/>
              </a:cxn>
              <a:cxn ang="0">
                <a:pos x="238" y="42"/>
              </a:cxn>
              <a:cxn ang="0">
                <a:pos x="208" y="46"/>
              </a:cxn>
              <a:cxn ang="0">
                <a:pos x="56" y="130"/>
              </a:cxn>
              <a:cxn ang="0">
                <a:pos x="38" y="142"/>
              </a:cxn>
              <a:cxn ang="0">
                <a:pos x="12" y="178"/>
              </a:cxn>
              <a:cxn ang="0">
                <a:pos x="0" y="242"/>
              </a:cxn>
              <a:cxn ang="0">
                <a:pos x="4" y="278"/>
              </a:cxn>
              <a:cxn ang="0">
                <a:pos x="24" y="318"/>
              </a:cxn>
              <a:cxn ang="0">
                <a:pos x="52" y="340"/>
              </a:cxn>
              <a:cxn ang="0">
                <a:pos x="102" y="356"/>
              </a:cxn>
              <a:cxn ang="0">
                <a:pos x="244" y="420"/>
              </a:cxn>
              <a:cxn ang="0">
                <a:pos x="252" y="442"/>
              </a:cxn>
              <a:cxn ang="0">
                <a:pos x="274" y="450"/>
              </a:cxn>
              <a:cxn ang="0">
                <a:pos x="480" y="450"/>
              </a:cxn>
              <a:cxn ang="0">
                <a:pos x="502" y="432"/>
              </a:cxn>
              <a:cxn ang="0">
                <a:pos x="504" y="30"/>
              </a:cxn>
              <a:cxn ang="0">
                <a:pos x="502" y="18"/>
              </a:cxn>
              <a:cxn ang="0">
                <a:pos x="480" y="0"/>
              </a:cxn>
              <a:cxn ang="0">
                <a:pos x="244" y="128"/>
              </a:cxn>
              <a:cxn ang="0">
                <a:pos x="204" y="112"/>
              </a:cxn>
              <a:cxn ang="0">
                <a:pos x="244" y="78"/>
              </a:cxn>
              <a:cxn ang="0">
                <a:pos x="406" y="22"/>
              </a:cxn>
              <a:cxn ang="0">
                <a:pos x="410" y="26"/>
              </a:cxn>
              <a:cxn ang="0">
                <a:pos x="406" y="30"/>
              </a:cxn>
              <a:cxn ang="0">
                <a:pos x="340" y="28"/>
              </a:cxn>
              <a:cxn ang="0">
                <a:pos x="340" y="24"/>
              </a:cxn>
              <a:cxn ang="0">
                <a:pos x="374" y="434"/>
              </a:cxn>
              <a:cxn ang="0">
                <a:pos x="364" y="430"/>
              </a:cxn>
              <a:cxn ang="0">
                <a:pos x="358" y="420"/>
              </a:cxn>
              <a:cxn ang="0">
                <a:pos x="368" y="406"/>
              </a:cxn>
              <a:cxn ang="0">
                <a:pos x="380" y="406"/>
              </a:cxn>
              <a:cxn ang="0">
                <a:pos x="390" y="420"/>
              </a:cxn>
              <a:cxn ang="0">
                <a:pos x="384" y="430"/>
              </a:cxn>
              <a:cxn ang="0">
                <a:pos x="374" y="434"/>
              </a:cxn>
              <a:cxn ang="0">
                <a:pos x="264" y="356"/>
              </a:cxn>
              <a:cxn ang="0">
                <a:pos x="400" y="356"/>
              </a:cxn>
              <a:cxn ang="0">
                <a:pos x="418" y="348"/>
              </a:cxn>
              <a:cxn ang="0">
                <a:pos x="424" y="328"/>
              </a:cxn>
              <a:cxn ang="0">
                <a:pos x="418" y="312"/>
              </a:cxn>
              <a:cxn ang="0">
                <a:pos x="272" y="304"/>
              </a:cxn>
              <a:cxn ang="0">
                <a:pos x="448" y="298"/>
              </a:cxn>
              <a:cxn ang="0">
                <a:pos x="470" y="284"/>
              </a:cxn>
              <a:cxn ang="0">
                <a:pos x="472" y="272"/>
              </a:cxn>
              <a:cxn ang="0">
                <a:pos x="456" y="250"/>
              </a:cxn>
              <a:cxn ang="0">
                <a:pos x="272" y="240"/>
              </a:cxn>
              <a:cxn ang="0">
                <a:pos x="484" y="238"/>
              </a:cxn>
              <a:cxn ang="0">
                <a:pos x="484" y="188"/>
              </a:cxn>
              <a:cxn ang="0">
                <a:pos x="272" y="178"/>
              </a:cxn>
              <a:cxn ang="0">
                <a:pos x="438" y="176"/>
              </a:cxn>
              <a:cxn ang="0">
                <a:pos x="452" y="154"/>
              </a:cxn>
              <a:cxn ang="0">
                <a:pos x="450" y="142"/>
              </a:cxn>
              <a:cxn ang="0">
                <a:pos x="428" y="128"/>
              </a:cxn>
              <a:cxn ang="0">
                <a:pos x="264" y="48"/>
              </a:cxn>
            </a:cxnLst>
            <a:rect l="0" t="0" r="r" b="b"/>
            <a:pathLst>
              <a:path w="504" h="450">
                <a:moveTo>
                  <a:pt x="474" y="0"/>
                </a:moveTo>
                <a:lnTo>
                  <a:pt x="274" y="0"/>
                </a:lnTo>
                <a:lnTo>
                  <a:pt x="274" y="0"/>
                </a:lnTo>
                <a:lnTo>
                  <a:pt x="268" y="0"/>
                </a:lnTo>
                <a:lnTo>
                  <a:pt x="262" y="2"/>
                </a:lnTo>
                <a:lnTo>
                  <a:pt x="252" y="10"/>
                </a:lnTo>
                <a:lnTo>
                  <a:pt x="246" y="18"/>
                </a:lnTo>
                <a:lnTo>
                  <a:pt x="244" y="24"/>
                </a:lnTo>
                <a:lnTo>
                  <a:pt x="244" y="30"/>
                </a:lnTo>
                <a:lnTo>
                  <a:pt x="244" y="48"/>
                </a:lnTo>
                <a:lnTo>
                  <a:pt x="244" y="48"/>
                </a:lnTo>
                <a:lnTo>
                  <a:pt x="238" y="42"/>
                </a:lnTo>
                <a:lnTo>
                  <a:pt x="230" y="40"/>
                </a:lnTo>
                <a:lnTo>
                  <a:pt x="220" y="42"/>
                </a:lnTo>
                <a:lnTo>
                  <a:pt x="208" y="46"/>
                </a:lnTo>
                <a:lnTo>
                  <a:pt x="208" y="46"/>
                </a:lnTo>
                <a:lnTo>
                  <a:pt x="122" y="94"/>
                </a:lnTo>
                <a:lnTo>
                  <a:pt x="56" y="130"/>
                </a:lnTo>
                <a:lnTo>
                  <a:pt x="56" y="130"/>
                </a:lnTo>
                <a:lnTo>
                  <a:pt x="48" y="136"/>
                </a:lnTo>
                <a:lnTo>
                  <a:pt x="38" y="142"/>
                </a:lnTo>
                <a:lnTo>
                  <a:pt x="28" y="152"/>
                </a:lnTo>
                <a:lnTo>
                  <a:pt x="20" y="164"/>
                </a:lnTo>
                <a:lnTo>
                  <a:pt x="12" y="178"/>
                </a:lnTo>
                <a:lnTo>
                  <a:pt x="6" y="196"/>
                </a:lnTo>
                <a:lnTo>
                  <a:pt x="2" y="216"/>
                </a:lnTo>
                <a:lnTo>
                  <a:pt x="0" y="242"/>
                </a:lnTo>
                <a:lnTo>
                  <a:pt x="0" y="242"/>
                </a:lnTo>
                <a:lnTo>
                  <a:pt x="2" y="262"/>
                </a:lnTo>
                <a:lnTo>
                  <a:pt x="4" y="278"/>
                </a:lnTo>
                <a:lnTo>
                  <a:pt x="10" y="294"/>
                </a:lnTo>
                <a:lnTo>
                  <a:pt x="16" y="308"/>
                </a:lnTo>
                <a:lnTo>
                  <a:pt x="24" y="318"/>
                </a:lnTo>
                <a:lnTo>
                  <a:pt x="32" y="328"/>
                </a:lnTo>
                <a:lnTo>
                  <a:pt x="42" y="334"/>
                </a:lnTo>
                <a:lnTo>
                  <a:pt x="52" y="340"/>
                </a:lnTo>
                <a:lnTo>
                  <a:pt x="70" y="350"/>
                </a:lnTo>
                <a:lnTo>
                  <a:pt x="86" y="354"/>
                </a:lnTo>
                <a:lnTo>
                  <a:pt x="102" y="356"/>
                </a:lnTo>
                <a:lnTo>
                  <a:pt x="244" y="356"/>
                </a:lnTo>
                <a:lnTo>
                  <a:pt x="244" y="420"/>
                </a:lnTo>
                <a:lnTo>
                  <a:pt x="244" y="420"/>
                </a:lnTo>
                <a:lnTo>
                  <a:pt x="244" y="426"/>
                </a:lnTo>
                <a:lnTo>
                  <a:pt x="246" y="432"/>
                </a:lnTo>
                <a:lnTo>
                  <a:pt x="252" y="442"/>
                </a:lnTo>
                <a:lnTo>
                  <a:pt x="262" y="448"/>
                </a:lnTo>
                <a:lnTo>
                  <a:pt x="268" y="450"/>
                </a:lnTo>
                <a:lnTo>
                  <a:pt x="274" y="450"/>
                </a:lnTo>
                <a:lnTo>
                  <a:pt x="474" y="450"/>
                </a:lnTo>
                <a:lnTo>
                  <a:pt x="474" y="450"/>
                </a:lnTo>
                <a:lnTo>
                  <a:pt x="480" y="450"/>
                </a:lnTo>
                <a:lnTo>
                  <a:pt x="486" y="448"/>
                </a:lnTo>
                <a:lnTo>
                  <a:pt x="496" y="442"/>
                </a:lnTo>
                <a:lnTo>
                  <a:pt x="502" y="432"/>
                </a:lnTo>
                <a:lnTo>
                  <a:pt x="504" y="426"/>
                </a:lnTo>
                <a:lnTo>
                  <a:pt x="504" y="420"/>
                </a:lnTo>
                <a:lnTo>
                  <a:pt x="504" y="30"/>
                </a:lnTo>
                <a:lnTo>
                  <a:pt x="504" y="30"/>
                </a:lnTo>
                <a:lnTo>
                  <a:pt x="504" y="24"/>
                </a:lnTo>
                <a:lnTo>
                  <a:pt x="502" y="18"/>
                </a:lnTo>
                <a:lnTo>
                  <a:pt x="496" y="10"/>
                </a:lnTo>
                <a:lnTo>
                  <a:pt x="486" y="2"/>
                </a:lnTo>
                <a:lnTo>
                  <a:pt x="480" y="0"/>
                </a:lnTo>
                <a:lnTo>
                  <a:pt x="474" y="0"/>
                </a:lnTo>
                <a:lnTo>
                  <a:pt x="474" y="0"/>
                </a:lnTo>
                <a:close/>
                <a:moveTo>
                  <a:pt x="244" y="128"/>
                </a:moveTo>
                <a:lnTo>
                  <a:pt x="186" y="128"/>
                </a:lnTo>
                <a:lnTo>
                  <a:pt x="186" y="128"/>
                </a:lnTo>
                <a:lnTo>
                  <a:pt x="204" y="112"/>
                </a:lnTo>
                <a:lnTo>
                  <a:pt x="220" y="100"/>
                </a:lnTo>
                <a:lnTo>
                  <a:pt x="234" y="90"/>
                </a:lnTo>
                <a:lnTo>
                  <a:pt x="244" y="78"/>
                </a:lnTo>
                <a:lnTo>
                  <a:pt x="244" y="128"/>
                </a:lnTo>
                <a:close/>
                <a:moveTo>
                  <a:pt x="342" y="22"/>
                </a:moveTo>
                <a:lnTo>
                  <a:pt x="406" y="22"/>
                </a:lnTo>
                <a:lnTo>
                  <a:pt x="406" y="22"/>
                </a:lnTo>
                <a:lnTo>
                  <a:pt x="408" y="24"/>
                </a:lnTo>
                <a:lnTo>
                  <a:pt x="410" y="26"/>
                </a:lnTo>
                <a:lnTo>
                  <a:pt x="410" y="26"/>
                </a:lnTo>
                <a:lnTo>
                  <a:pt x="408" y="28"/>
                </a:lnTo>
                <a:lnTo>
                  <a:pt x="406" y="30"/>
                </a:lnTo>
                <a:lnTo>
                  <a:pt x="342" y="30"/>
                </a:lnTo>
                <a:lnTo>
                  <a:pt x="342" y="30"/>
                </a:lnTo>
                <a:lnTo>
                  <a:pt x="340" y="28"/>
                </a:lnTo>
                <a:lnTo>
                  <a:pt x="338" y="26"/>
                </a:lnTo>
                <a:lnTo>
                  <a:pt x="338" y="26"/>
                </a:lnTo>
                <a:lnTo>
                  <a:pt x="340" y="24"/>
                </a:lnTo>
                <a:lnTo>
                  <a:pt x="342" y="22"/>
                </a:lnTo>
                <a:lnTo>
                  <a:pt x="342" y="22"/>
                </a:lnTo>
                <a:close/>
                <a:moveTo>
                  <a:pt x="374" y="434"/>
                </a:moveTo>
                <a:lnTo>
                  <a:pt x="374" y="434"/>
                </a:lnTo>
                <a:lnTo>
                  <a:pt x="368" y="434"/>
                </a:lnTo>
                <a:lnTo>
                  <a:pt x="364" y="430"/>
                </a:lnTo>
                <a:lnTo>
                  <a:pt x="360" y="426"/>
                </a:lnTo>
                <a:lnTo>
                  <a:pt x="358" y="420"/>
                </a:lnTo>
                <a:lnTo>
                  <a:pt x="358" y="420"/>
                </a:lnTo>
                <a:lnTo>
                  <a:pt x="360" y="414"/>
                </a:lnTo>
                <a:lnTo>
                  <a:pt x="364" y="408"/>
                </a:lnTo>
                <a:lnTo>
                  <a:pt x="368" y="406"/>
                </a:lnTo>
                <a:lnTo>
                  <a:pt x="374" y="404"/>
                </a:lnTo>
                <a:lnTo>
                  <a:pt x="374" y="404"/>
                </a:lnTo>
                <a:lnTo>
                  <a:pt x="380" y="406"/>
                </a:lnTo>
                <a:lnTo>
                  <a:pt x="384" y="408"/>
                </a:lnTo>
                <a:lnTo>
                  <a:pt x="388" y="414"/>
                </a:lnTo>
                <a:lnTo>
                  <a:pt x="390" y="420"/>
                </a:lnTo>
                <a:lnTo>
                  <a:pt x="390" y="420"/>
                </a:lnTo>
                <a:lnTo>
                  <a:pt x="388" y="426"/>
                </a:lnTo>
                <a:lnTo>
                  <a:pt x="384" y="430"/>
                </a:lnTo>
                <a:lnTo>
                  <a:pt x="380" y="434"/>
                </a:lnTo>
                <a:lnTo>
                  <a:pt x="374" y="434"/>
                </a:lnTo>
                <a:lnTo>
                  <a:pt x="374" y="434"/>
                </a:lnTo>
                <a:close/>
                <a:moveTo>
                  <a:pt x="484" y="394"/>
                </a:moveTo>
                <a:lnTo>
                  <a:pt x="264" y="394"/>
                </a:lnTo>
                <a:lnTo>
                  <a:pt x="264" y="356"/>
                </a:lnTo>
                <a:lnTo>
                  <a:pt x="272" y="356"/>
                </a:lnTo>
                <a:lnTo>
                  <a:pt x="272" y="356"/>
                </a:lnTo>
                <a:lnTo>
                  <a:pt x="400" y="356"/>
                </a:lnTo>
                <a:lnTo>
                  <a:pt x="400" y="356"/>
                </a:lnTo>
                <a:lnTo>
                  <a:pt x="410" y="354"/>
                </a:lnTo>
                <a:lnTo>
                  <a:pt x="418" y="348"/>
                </a:lnTo>
                <a:lnTo>
                  <a:pt x="422" y="340"/>
                </a:lnTo>
                <a:lnTo>
                  <a:pt x="424" y="332"/>
                </a:lnTo>
                <a:lnTo>
                  <a:pt x="424" y="328"/>
                </a:lnTo>
                <a:lnTo>
                  <a:pt x="424" y="328"/>
                </a:lnTo>
                <a:lnTo>
                  <a:pt x="422" y="320"/>
                </a:lnTo>
                <a:lnTo>
                  <a:pt x="418" y="312"/>
                </a:lnTo>
                <a:lnTo>
                  <a:pt x="410" y="306"/>
                </a:lnTo>
                <a:lnTo>
                  <a:pt x="400" y="304"/>
                </a:lnTo>
                <a:lnTo>
                  <a:pt x="272" y="304"/>
                </a:lnTo>
                <a:lnTo>
                  <a:pt x="272" y="298"/>
                </a:lnTo>
                <a:lnTo>
                  <a:pt x="448" y="298"/>
                </a:lnTo>
                <a:lnTo>
                  <a:pt x="448" y="298"/>
                </a:lnTo>
                <a:lnTo>
                  <a:pt x="456" y="296"/>
                </a:lnTo>
                <a:lnTo>
                  <a:pt x="464" y="290"/>
                </a:lnTo>
                <a:lnTo>
                  <a:pt x="470" y="284"/>
                </a:lnTo>
                <a:lnTo>
                  <a:pt x="472" y="274"/>
                </a:lnTo>
                <a:lnTo>
                  <a:pt x="472" y="272"/>
                </a:lnTo>
                <a:lnTo>
                  <a:pt x="472" y="272"/>
                </a:lnTo>
                <a:lnTo>
                  <a:pt x="470" y="262"/>
                </a:lnTo>
                <a:lnTo>
                  <a:pt x="464" y="254"/>
                </a:lnTo>
                <a:lnTo>
                  <a:pt x="456" y="250"/>
                </a:lnTo>
                <a:lnTo>
                  <a:pt x="448" y="248"/>
                </a:lnTo>
                <a:lnTo>
                  <a:pt x="272" y="248"/>
                </a:lnTo>
                <a:lnTo>
                  <a:pt x="272" y="240"/>
                </a:lnTo>
                <a:lnTo>
                  <a:pt x="478" y="240"/>
                </a:lnTo>
                <a:lnTo>
                  <a:pt x="478" y="240"/>
                </a:lnTo>
                <a:lnTo>
                  <a:pt x="484" y="238"/>
                </a:lnTo>
                <a:lnTo>
                  <a:pt x="484" y="394"/>
                </a:lnTo>
                <a:close/>
                <a:moveTo>
                  <a:pt x="484" y="188"/>
                </a:moveTo>
                <a:lnTo>
                  <a:pt x="484" y="188"/>
                </a:lnTo>
                <a:lnTo>
                  <a:pt x="478" y="188"/>
                </a:lnTo>
                <a:lnTo>
                  <a:pt x="272" y="188"/>
                </a:lnTo>
                <a:lnTo>
                  <a:pt x="272" y="178"/>
                </a:lnTo>
                <a:lnTo>
                  <a:pt x="428" y="178"/>
                </a:lnTo>
                <a:lnTo>
                  <a:pt x="428" y="178"/>
                </a:lnTo>
                <a:lnTo>
                  <a:pt x="438" y="176"/>
                </a:lnTo>
                <a:lnTo>
                  <a:pt x="446" y="172"/>
                </a:lnTo>
                <a:lnTo>
                  <a:pt x="450" y="164"/>
                </a:lnTo>
                <a:lnTo>
                  <a:pt x="452" y="154"/>
                </a:lnTo>
                <a:lnTo>
                  <a:pt x="452" y="152"/>
                </a:lnTo>
                <a:lnTo>
                  <a:pt x="452" y="152"/>
                </a:lnTo>
                <a:lnTo>
                  <a:pt x="450" y="142"/>
                </a:lnTo>
                <a:lnTo>
                  <a:pt x="446" y="134"/>
                </a:lnTo>
                <a:lnTo>
                  <a:pt x="438" y="130"/>
                </a:lnTo>
                <a:lnTo>
                  <a:pt x="428" y="128"/>
                </a:lnTo>
                <a:lnTo>
                  <a:pt x="272" y="128"/>
                </a:lnTo>
                <a:lnTo>
                  <a:pt x="264" y="128"/>
                </a:lnTo>
                <a:lnTo>
                  <a:pt x="264" y="48"/>
                </a:lnTo>
                <a:lnTo>
                  <a:pt x="484" y="48"/>
                </a:lnTo>
                <a:lnTo>
                  <a:pt x="484" y="1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19" name="Freeform 20"/>
          <p:cNvSpPr>
            <a:spLocks noEditPoints="1"/>
          </p:cNvSpPr>
          <p:nvPr/>
        </p:nvSpPr>
        <p:spPr bwMode="auto">
          <a:xfrm>
            <a:off x="4586210" y="3983255"/>
            <a:ext cx="617119" cy="437889"/>
          </a:xfrm>
          <a:custGeom>
            <a:avLst/>
            <a:gdLst/>
            <a:ahLst/>
            <a:cxnLst>
              <a:cxn ang="0">
                <a:pos x="426" y="206"/>
              </a:cxn>
              <a:cxn ang="0">
                <a:pos x="598" y="34"/>
              </a:cxn>
              <a:cxn ang="0">
                <a:pos x="604" y="32"/>
              </a:cxn>
              <a:cxn ang="0">
                <a:pos x="606" y="38"/>
              </a:cxn>
              <a:cxn ang="0">
                <a:pos x="606" y="386"/>
              </a:cxn>
              <a:cxn ang="0">
                <a:pos x="604" y="392"/>
              </a:cxn>
              <a:cxn ang="0">
                <a:pos x="596" y="390"/>
              </a:cxn>
              <a:cxn ang="0">
                <a:pos x="336" y="296"/>
              </a:cxn>
              <a:cxn ang="0">
                <a:pos x="328" y="302"/>
              </a:cxn>
              <a:cxn ang="0">
                <a:pos x="310" y="310"/>
              </a:cxn>
              <a:cxn ang="0">
                <a:pos x="298" y="310"/>
              </a:cxn>
              <a:cxn ang="0">
                <a:pos x="288" y="310"/>
              </a:cxn>
              <a:cxn ang="0">
                <a:pos x="270" y="302"/>
              </a:cxn>
              <a:cxn ang="0">
                <a:pos x="210" y="244"/>
              </a:cxn>
              <a:cxn ang="0">
                <a:pos x="38" y="422"/>
              </a:cxn>
              <a:cxn ang="0">
                <a:pos x="36" y="428"/>
              </a:cxn>
              <a:cxn ang="0">
                <a:pos x="42" y="430"/>
              </a:cxn>
              <a:cxn ang="0">
                <a:pos x="568" y="430"/>
              </a:cxn>
              <a:cxn ang="0">
                <a:pos x="574" y="428"/>
              </a:cxn>
              <a:cxn ang="0">
                <a:pos x="572" y="422"/>
              </a:cxn>
              <a:cxn ang="0">
                <a:pos x="336" y="296"/>
              </a:cxn>
              <a:cxn ang="0">
                <a:pos x="298" y="272"/>
              </a:cxn>
              <a:cxn ang="0">
                <a:pos x="304" y="270"/>
              </a:cxn>
              <a:cxn ang="0">
                <a:pos x="568" y="8"/>
              </a:cxn>
              <a:cxn ang="0">
                <a:pos x="568" y="6"/>
              </a:cxn>
              <a:cxn ang="0">
                <a:pos x="566" y="0"/>
              </a:cxn>
              <a:cxn ang="0">
                <a:pos x="34" y="0"/>
              </a:cxn>
              <a:cxn ang="0">
                <a:pos x="30" y="0"/>
              </a:cxn>
              <a:cxn ang="0">
                <a:pos x="28" y="6"/>
              </a:cxn>
              <a:cxn ang="0">
                <a:pos x="290" y="268"/>
              </a:cxn>
              <a:cxn ang="0">
                <a:pos x="294" y="270"/>
              </a:cxn>
              <a:cxn ang="0">
                <a:pos x="298" y="272"/>
              </a:cxn>
              <a:cxn ang="0">
                <a:pos x="0" y="388"/>
              </a:cxn>
              <a:cxn ang="0">
                <a:pos x="2" y="392"/>
              </a:cxn>
              <a:cxn ang="0">
                <a:pos x="8" y="394"/>
              </a:cxn>
              <a:cxn ang="0">
                <a:pos x="182" y="216"/>
              </a:cxn>
              <a:cxn ang="0">
                <a:pos x="10" y="44"/>
              </a:cxn>
              <a:cxn ang="0">
                <a:pos x="4" y="44"/>
              </a:cxn>
              <a:cxn ang="0">
                <a:pos x="0" y="48"/>
              </a:cxn>
            </a:cxnLst>
            <a:rect l="0" t="0" r="r" b="b"/>
            <a:pathLst>
              <a:path w="606" h="430">
                <a:moveTo>
                  <a:pt x="596" y="390"/>
                </a:moveTo>
                <a:lnTo>
                  <a:pt x="426" y="206"/>
                </a:lnTo>
                <a:lnTo>
                  <a:pt x="598" y="34"/>
                </a:lnTo>
                <a:lnTo>
                  <a:pt x="598" y="34"/>
                </a:lnTo>
                <a:lnTo>
                  <a:pt x="600" y="32"/>
                </a:lnTo>
                <a:lnTo>
                  <a:pt x="604" y="32"/>
                </a:lnTo>
                <a:lnTo>
                  <a:pt x="606" y="34"/>
                </a:lnTo>
                <a:lnTo>
                  <a:pt x="606" y="38"/>
                </a:lnTo>
                <a:lnTo>
                  <a:pt x="606" y="386"/>
                </a:lnTo>
                <a:lnTo>
                  <a:pt x="606" y="386"/>
                </a:lnTo>
                <a:lnTo>
                  <a:pt x="606" y="390"/>
                </a:lnTo>
                <a:lnTo>
                  <a:pt x="604" y="392"/>
                </a:lnTo>
                <a:lnTo>
                  <a:pt x="600" y="392"/>
                </a:lnTo>
                <a:lnTo>
                  <a:pt x="596" y="390"/>
                </a:lnTo>
                <a:lnTo>
                  <a:pt x="596" y="390"/>
                </a:lnTo>
                <a:close/>
                <a:moveTo>
                  <a:pt x="336" y="296"/>
                </a:moveTo>
                <a:lnTo>
                  <a:pt x="336" y="296"/>
                </a:lnTo>
                <a:lnTo>
                  <a:pt x="328" y="302"/>
                </a:lnTo>
                <a:lnTo>
                  <a:pt x="320" y="306"/>
                </a:lnTo>
                <a:lnTo>
                  <a:pt x="310" y="310"/>
                </a:lnTo>
                <a:lnTo>
                  <a:pt x="300" y="310"/>
                </a:lnTo>
                <a:lnTo>
                  <a:pt x="298" y="310"/>
                </a:lnTo>
                <a:lnTo>
                  <a:pt x="298" y="310"/>
                </a:lnTo>
                <a:lnTo>
                  <a:pt x="288" y="310"/>
                </a:lnTo>
                <a:lnTo>
                  <a:pt x="278" y="306"/>
                </a:lnTo>
                <a:lnTo>
                  <a:pt x="270" y="302"/>
                </a:lnTo>
                <a:lnTo>
                  <a:pt x="262" y="296"/>
                </a:lnTo>
                <a:lnTo>
                  <a:pt x="210" y="244"/>
                </a:lnTo>
                <a:lnTo>
                  <a:pt x="38" y="422"/>
                </a:lnTo>
                <a:lnTo>
                  <a:pt x="38" y="422"/>
                </a:lnTo>
                <a:lnTo>
                  <a:pt x="36" y="424"/>
                </a:lnTo>
                <a:lnTo>
                  <a:pt x="36" y="428"/>
                </a:lnTo>
                <a:lnTo>
                  <a:pt x="38" y="430"/>
                </a:lnTo>
                <a:lnTo>
                  <a:pt x="42" y="430"/>
                </a:lnTo>
                <a:lnTo>
                  <a:pt x="568" y="430"/>
                </a:lnTo>
                <a:lnTo>
                  <a:pt x="568" y="430"/>
                </a:lnTo>
                <a:lnTo>
                  <a:pt x="572" y="430"/>
                </a:lnTo>
                <a:lnTo>
                  <a:pt x="574" y="428"/>
                </a:lnTo>
                <a:lnTo>
                  <a:pt x="574" y="424"/>
                </a:lnTo>
                <a:lnTo>
                  <a:pt x="572" y="422"/>
                </a:lnTo>
                <a:lnTo>
                  <a:pt x="398" y="234"/>
                </a:lnTo>
                <a:lnTo>
                  <a:pt x="336" y="296"/>
                </a:lnTo>
                <a:close/>
                <a:moveTo>
                  <a:pt x="298" y="272"/>
                </a:moveTo>
                <a:lnTo>
                  <a:pt x="298" y="272"/>
                </a:lnTo>
                <a:lnTo>
                  <a:pt x="298" y="272"/>
                </a:lnTo>
                <a:lnTo>
                  <a:pt x="304" y="270"/>
                </a:lnTo>
                <a:lnTo>
                  <a:pt x="308" y="268"/>
                </a:lnTo>
                <a:lnTo>
                  <a:pt x="568" y="8"/>
                </a:lnTo>
                <a:lnTo>
                  <a:pt x="568" y="8"/>
                </a:lnTo>
                <a:lnTo>
                  <a:pt x="568" y="6"/>
                </a:lnTo>
                <a:lnTo>
                  <a:pt x="568" y="2"/>
                </a:lnTo>
                <a:lnTo>
                  <a:pt x="566" y="0"/>
                </a:lnTo>
                <a:lnTo>
                  <a:pt x="564" y="0"/>
                </a:lnTo>
                <a:lnTo>
                  <a:pt x="34" y="0"/>
                </a:lnTo>
                <a:lnTo>
                  <a:pt x="34" y="0"/>
                </a:lnTo>
                <a:lnTo>
                  <a:pt x="30" y="0"/>
                </a:lnTo>
                <a:lnTo>
                  <a:pt x="28" y="2"/>
                </a:lnTo>
                <a:lnTo>
                  <a:pt x="28" y="6"/>
                </a:lnTo>
                <a:lnTo>
                  <a:pt x="30" y="8"/>
                </a:lnTo>
                <a:lnTo>
                  <a:pt x="290" y="268"/>
                </a:lnTo>
                <a:lnTo>
                  <a:pt x="290" y="268"/>
                </a:lnTo>
                <a:lnTo>
                  <a:pt x="294" y="270"/>
                </a:lnTo>
                <a:lnTo>
                  <a:pt x="298" y="272"/>
                </a:lnTo>
                <a:lnTo>
                  <a:pt x="298" y="272"/>
                </a:lnTo>
                <a:close/>
                <a:moveTo>
                  <a:pt x="0" y="48"/>
                </a:moveTo>
                <a:lnTo>
                  <a:pt x="0" y="388"/>
                </a:lnTo>
                <a:lnTo>
                  <a:pt x="0" y="388"/>
                </a:lnTo>
                <a:lnTo>
                  <a:pt x="2" y="392"/>
                </a:lnTo>
                <a:lnTo>
                  <a:pt x="4" y="394"/>
                </a:lnTo>
                <a:lnTo>
                  <a:pt x="8" y="394"/>
                </a:lnTo>
                <a:lnTo>
                  <a:pt x="10" y="392"/>
                </a:lnTo>
                <a:lnTo>
                  <a:pt x="182" y="216"/>
                </a:lnTo>
                <a:lnTo>
                  <a:pt x="10" y="44"/>
                </a:lnTo>
                <a:lnTo>
                  <a:pt x="10" y="44"/>
                </a:lnTo>
                <a:lnTo>
                  <a:pt x="8" y="42"/>
                </a:lnTo>
                <a:lnTo>
                  <a:pt x="4" y="44"/>
                </a:lnTo>
                <a:lnTo>
                  <a:pt x="2" y="46"/>
                </a:lnTo>
                <a:lnTo>
                  <a:pt x="0" y="48"/>
                </a:lnTo>
                <a:lnTo>
                  <a:pt x="0" y="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6083955" y="3935630"/>
            <a:ext cx="520093" cy="580633"/>
            <a:chOff x="3419475" y="1905000"/>
            <a:chExt cx="600075" cy="669925"/>
          </a:xfrm>
          <a:solidFill>
            <a:schemeClr val="bg1"/>
          </a:solidFill>
        </p:grpSpPr>
        <p:sp>
          <p:nvSpPr>
            <p:cNvPr id="21" name="Freeform 116"/>
            <p:cNvSpPr>
              <a:spLocks/>
            </p:cNvSpPr>
            <p:nvPr/>
          </p:nvSpPr>
          <p:spPr bwMode="auto">
            <a:xfrm>
              <a:off x="3419475" y="2435225"/>
              <a:ext cx="600075" cy="139700"/>
            </a:xfrm>
            <a:custGeom>
              <a:avLst/>
              <a:gdLst/>
              <a:ahLst/>
              <a:cxnLst>
                <a:cxn ang="0">
                  <a:pos x="36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2" y="22"/>
                </a:cxn>
                <a:cxn ang="0">
                  <a:pos x="170" y="22"/>
                </a:cxn>
                <a:cxn ang="0">
                  <a:pos x="124" y="88"/>
                </a:cxn>
                <a:cxn ang="0">
                  <a:pos x="146" y="88"/>
                </a:cxn>
                <a:cxn ang="0">
                  <a:pos x="192" y="22"/>
                </a:cxn>
                <a:cxn ang="0">
                  <a:pos x="200" y="22"/>
                </a:cxn>
                <a:cxn ang="0">
                  <a:pos x="248" y="88"/>
                </a:cxn>
                <a:cxn ang="0">
                  <a:pos x="270" y="88"/>
                </a:cxn>
                <a:cxn ang="0">
                  <a:pos x="224" y="22"/>
                </a:cxn>
                <a:cxn ang="0">
                  <a:pos x="366" y="22"/>
                </a:cxn>
                <a:cxn ang="0">
                  <a:pos x="366" y="22"/>
                </a:cxn>
                <a:cxn ang="0">
                  <a:pos x="372" y="22"/>
                </a:cxn>
                <a:cxn ang="0">
                  <a:pos x="376" y="18"/>
                </a:cxn>
                <a:cxn ang="0">
                  <a:pos x="378" y="12"/>
                </a:cxn>
                <a:cxn ang="0">
                  <a:pos x="378" y="12"/>
                </a:cxn>
                <a:cxn ang="0">
                  <a:pos x="376" y="4"/>
                </a:cxn>
                <a:cxn ang="0">
                  <a:pos x="372" y="2"/>
                </a:cxn>
                <a:cxn ang="0">
                  <a:pos x="366" y="0"/>
                </a:cxn>
                <a:cxn ang="0">
                  <a:pos x="366" y="0"/>
                </a:cxn>
              </a:cxnLst>
              <a:rect l="0" t="0" r="r" b="b"/>
              <a:pathLst>
                <a:path w="378" h="88">
                  <a:moveTo>
                    <a:pt x="366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2" y="22"/>
                  </a:lnTo>
                  <a:lnTo>
                    <a:pt x="170" y="22"/>
                  </a:lnTo>
                  <a:lnTo>
                    <a:pt x="124" y="88"/>
                  </a:lnTo>
                  <a:lnTo>
                    <a:pt x="146" y="88"/>
                  </a:lnTo>
                  <a:lnTo>
                    <a:pt x="192" y="22"/>
                  </a:lnTo>
                  <a:lnTo>
                    <a:pt x="200" y="22"/>
                  </a:lnTo>
                  <a:lnTo>
                    <a:pt x="248" y="88"/>
                  </a:lnTo>
                  <a:lnTo>
                    <a:pt x="270" y="88"/>
                  </a:lnTo>
                  <a:lnTo>
                    <a:pt x="224" y="22"/>
                  </a:lnTo>
                  <a:lnTo>
                    <a:pt x="366" y="22"/>
                  </a:lnTo>
                  <a:lnTo>
                    <a:pt x="366" y="22"/>
                  </a:lnTo>
                  <a:lnTo>
                    <a:pt x="372" y="22"/>
                  </a:lnTo>
                  <a:lnTo>
                    <a:pt x="376" y="18"/>
                  </a:lnTo>
                  <a:lnTo>
                    <a:pt x="378" y="12"/>
                  </a:lnTo>
                  <a:lnTo>
                    <a:pt x="378" y="12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6" y="0"/>
                  </a:lnTo>
                  <a:lnTo>
                    <a:pt x="36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18"/>
            <p:cNvSpPr>
              <a:spLocks noEditPoints="1"/>
            </p:cNvSpPr>
            <p:nvPr/>
          </p:nvSpPr>
          <p:spPr bwMode="auto">
            <a:xfrm>
              <a:off x="3419475" y="1905000"/>
              <a:ext cx="600075" cy="49530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38" y="2"/>
                </a:cxn>
                <a:cxn ang="0">
                  <a:pos x="22" y="6"/>
                </a:cxn>
                <a:cxn ang="0">
                  <a:pos x="8" y="20"/>
                </a:cxn>
                <a:cxn ang="0">
                  <a:pos x="0" y="46"/>
                </a:cxn>
                <a:cxn ang="0">
                  <a:pos x="0" y="268"/>
                </a:cxn>
                <a:cxn ang="0">
                  <a:pos x="8" y="292"/>
                </a:cxn>
                <a:cxn ang="0">
                  <a:pos x="22" y="306"/>
                </a:cxn>
                <a:cxn ang="0">
                  <a:pos x="38" y="310"/>
                </a:cxn>
                <a:cxn ang="0">
                  <a:pos x="334" y="312"/>
                </a:cxn>
                <a:cxn ang="0">
                  <a:pos x="340" y="310"/>
                </a:cxn>
                <a:cxn ang="0">
                  <a:pos x="356" y="306"/>
                </a:cxn>
                <a:cxn ang="0">
                  <a:pos x="370" y="292"/>
                </a:cxn>
                <a:cxn ang="0">
                  <a:pos x="378" y="268"/>
                </a:cxn>
                <a:cxn ang="0">
                  <a:pos x="378" y="46"/>
                </a:cxn>
                <a:cxn ang="0">
                  <a:pos x="370" y="20"/>
                </a:cxn>
                <a:cxn ang="0">
                  <a:pos x="356" y="6"/>
                </a:cxn>
                <a:cxn ang="0">
                  <a:pos x="340" y="2"/>
                </a:cxn>
                <a:cxn ang="0">
                  <a:pos x="334" y="0"/>
                </a:cxn>
                <a:cxn ang="0">
                  <a:pos x="44" y="46"/>
                </a:cxn>
                <a:cxn ang="0">
                  <a:pos x="334" y="90"/>
                </a:cxn>
                <a:cxn ang="0">
                  <a:pos x="334" y="156"/>
                </a:cxn>
                <a:cxn ang="0">
                  <a:pos x="222" y="178"/>
                </a:cxn>
                <a:cxn ang="0">
                  <a:pos x="334" y="156"/>
                </a:cxn>
                <a:cxn ang="0">
                  <a:pos x="112" y="200"/>
                </a:cxn>
                <a:cxn ang="0">
                  <a:pos x="178" y="200"/>
                </a:cxn>
                <a:cxn ang="0">
                  <a:pos x="172" y="226"/>
                </a:cxn>
                <a:cxn ang="0">
                  <a:pos x="158" y="248"/>
                </a:cxn>
                <a:cxn ang="0">
                  <a:pos x="138" y="262"/>
                </a:cxn>
                <a:cxn ang="0">
                  <a:pos x="112" y="268"/>
                </a:cxn>
                <a:cxn ang="0">
                  <a:pos x="98" y="266"/>
                </a:cxn>
                <a:cxn ang="0">
                  <a:pos x="74" y="256"/>
                </a:cxn>
                <a:cxn ang="0">
                  <a:pos x="56" y="238"/>
                </a:cxn>
                <a:cxn ang="0">
                  <a:pos x="46" y="214"/>
                </a:cxn>
                <a:cxn ang="0">
                  <a:pos x="44" y="200"/>
                </a:cxn>
                <a:cxn ang="0">
                  <a:pos x="50" y="174"/>
                </a:cxn>
                <a:cxn ang="0">
                  <a:pos x="64" y="154"/>
                </a:cxn>
                <a:cxn ang="0">
                  <a:pos x="86" y="140"/>
                </a:cxn>
                <a:cxn ang="0">
                  <a:pos x="112" y="134"/>
                </a:cxn>
                <a:cxn ang="0">
                  <a:pos x="222" y="222"/>
                </a:cxn>
                <a:cxn ang="0">
                  <a:pos x="334" y="244"/>
                </a:cxn>
                <a:cxn ang="0">
                  <a:pos x="222" y="222"/>
                </a:cxn>
              </a:cxnLst>
              <a:rect l="0" t="0" r="r" b="b"/>
              <a:pathLst>
                <a:path w="378" h="312">
                  <a:moveTo>
                    <a:pt x="334" y="0"/>
                  </a:moveTo>
                  <a:lnTo>
                    <a:pt x="44" y="0"/>
                  </a:lnTo>
                  <a:lnTo>
                    <a:pt x="44" y="0"/>
                  </a:lnTo>
                  <a:lnTo>
                    <a:pt x="38" y="2"/>
                  </a:lnTo>
                  <a:lnTo>
                    <a:pt x="30" y="4"/>
                  </a:lnTo>
                  <a:lnTo>
                    <a:pt x="22" y="6"/>
                  </a:lnTo>
                  <a:lnTo>
                    <a:pt x="14" y="12"/>
                  </a:lnTo>
                  <a:lnTo>
                    <a:pt x="8" y="20"/>
                  </a:lnTo>
                  <a:lnTo>
                    <a:pt x="2" y="30"/>
                  </a:lnTo>
                  <a:lnTo>
                    <a:pt x="0" y="46"/>
                  </a:lnTo>
                  <a:lnTo>
                    <a:pt x="0" y="268"/>
                  </a:lnTo>
                  <a:lnTo>
                    <a:pt x="0" y="268"/>
                  </a:lnTo>
                  <a:lnTo>
                    <a:pt x="2" y="282"/>
                  </a:lnTo>
                  <a:lnTo>
                    <a:pt x="8" y="292"/>
                  </a:lnTo>
                  <a:lnTo>
                    <a:pt x="14" y="300"/>
                  </a:lnTo>
                  <a:lnTo>
                    <a:pt x="22" y="306"/>
                  </a:lnTo>
                  <a:lnTo>
                    <a:pt x="30" y="310"/>
                  </a:lnTo>
                  <a:lnTo>
                    <a:pt x="38" y="310"/>
                  </a:lnTo>
                  <a:lnTo>
                    <a:pt x="44" y="312"/>
                  </a:lnTo>
                  <a:lnTo>
                    <a:pt x="334" y="312"/>
                  </a:lnTo>
                  <a:lnTo>
                    <a:pt x="334" y="312"/>
                  </a:lnTo>
                  <a:lnTo>
                    <a:pt x="340" y="310"/>
                  </a:lnTo>
                  <a:lnTo>
                    <a:pt x="348" y="310"/>
                  </a:lnTo>
                  <a:lnTo>
                    <a:pt x="356" y="306"/>
                  </a:lnTo>
                  <a:lnTo>
                    <a:pt x="364" y="300"/>
                  </a:lnTo>
                  <a:lnTo>
                    <a:pt x="370" y="292"/>
                  </a:lnTo>
                  <a:lnTo>
                    <a:pt x="376" y="282"/>
                  </a:lnTo>
                  <a:lnTo>
                    <a:pt x="378" y="268"/>
                  </a:lnTo>
                  <a:lnTo>
                    <a:pt x="378" y="46"/>
                  </a:lnTo>
                  <a:lnTo>
                    <a:pt x="378" y="46"/>
                  </a:lnTo>
                  <a:lnTo>
                    <a:pt x="376" y="30"/>
                  </a:lnTo>
                  <a:lnTo>
                    <a:pt x="370" y="20"/>
                  </a:lnTo>
                  <a:lnTo>
                    <a:pt x="364" y="12"/>
                  </a:lnTo>
                  <a:lnTo>
                    <a:pt x="356" y="6"/>
                  </a:lnTo>
                  <a:lnTo>
                    <a:pt x="348" y="4"/>
                  </a:lnTo>
                  <a:lnTo>
                    <a:pt x="340" y="2"/>
                  </a:lnTo>
                  <a:lnTo>
                    <a:pt x="334" y="0"/>
                  </a:lnTo>
                  <a:lnTo>
                    <a:pt x="334" y="0"/>
                  </a:lnTo>
                  <a:close/>
                  <a:moveTo>
                    <a:pt x="44" y="90"/>
                  </a:moveTo>
                  <a:lnTo>
                    <a:pt x="44" y="46"/>
                  </a:lnTo>
                  <a:lnTo>
                    <a:pt x="334" y="46"/>
                  </a:lnTo>
                  <a:lnTo>
                    <a:pt x="334" y="90"/>
                  </a:lnTo>
                  <a:lnTo>
                    <a:pt x="44" y="90"/>
                  </a:lnTo>
                  <a:close/>
                  <a:moveTo>
                    <a:pt x="334" y="156"/>
                  </a:moveTo>
                  <a:lnTo>
                    <a:pt x="334" y="178"/>
                  </a:lnTo>
                  <a:lnTo>
                    <a:pt x="222" y="178"/>
                  </a:lnTo>
                  <a:lnTo>
                    <a:pt x="222" y="156"/>
                  </a:lnTo>
                  <a:lnTo>
                    <a:pt x="334" y="156"/>
                  </a:lnTo>
                  <a:close/>
                  <a:moveTo>
                    <a:pt x="112" y="134"/>
                  </a:moveTo>
                  <a:lnTo>
                    <a:pt x="112" y="200"/>
                  </a:lnTo>
                  <a:lnTo>
                    <a:pt x="178" y="200"/>
                  </a:lnTo>
                  <a:lnTo>
                    <a:pt x="178" y="200"/>
                  </a:lnTo>
                  <a:lnTo>
                    <a:pt x="176" y="214"/>
                  </a:lnTo>
                  <a:lnTo>
                    <a:pt x="172" y="226"/>
                  </a:lnTo>
                  <a:lnTo>
                    <a:pt x="166" y="238"/>
                  </a:lnTo>
                  <a:lnTo>
                    <a:pt x="158" y="248"/>
                  </a:lnTo>
                  <a:lnTo>
                    <a:pt x="148" y="256"/>
                  </a:lnTo>
                  <a:lnTo>
                    <a:pt x="138" y="262"/>
                  </a:lnTo>
                  <a:lnTo>
                    <a:pt x="124" y="266"/>
                  </a:lnTo>
                  <a:lnTo>
                    <a:pt x="112" y="268"/>
                  </a:lnTo>
                  <a:lnTo>
                    <a:pt x="112" y="268"/>
                  </a:lnTo>
                  <a:lnTo>
                    <a:pt x="98" y="266"/>
                  </a:lnTo>
                  <a:lnTo>
                    <a:pt x="86" y="262"/>
                  </a:lnTo>
                  <a:lnTo>
                    <a:pt x="74" y="256"/>
                  </a:lnTo>
                  <a:lnTo>
                    <a:pt x="64" y="248"/>
                  </a:lnTo>
                  <a:lnTo>
                    <a:pt x="56" y="238"/>
                  </a:lnTo>
                  <a:lnTo>
                    <a:pt x="50" y="226"/>
                  </a:lnTo>
                  <a:lnTo>
                    <a:pt x="46" y="214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6" y="188"/>
                  </a:lnTo>
                  <a:lnTo>
                    <a:pt x="50" y="174"/>
                  </a:lnTo>
                  <a:lnTo>
                    <a:pt x="56" y="164"/>
                  </a:lnTo>
                  <a:lnTo>
                    <a:pt x="64" y="154"/>
                  </a:lnTo>
                  <a:lnTo>
                    <a:pt x="74" y="146"/>
                  </a:lnTo>
                  <a:lnTo>
                    <a:pt x="86" y="140"/>
                  </a:lnTo>
                  <a:lnTo>
                    <a:pt x="98" y="136"/>
                  </a:lnTo>
                  <a:lnTo>
                    <a:pt x="112" y="134"/>
                  </a:lnTo>
                  <a:lnTo>
                    <a:pt x="112" y="134"/>
                  </a:lnTo>
                  <a:close/>
                  <a:moveTo>
                    <a:pt x="222" y="222"/>
                  </a:moveTo>
                  <a:lnTo>
                    <a:pt x="334" y="222"/>
                  </a:lnTo>
                  <a:lnTo>
                    <a:pt x="334" y="244"/>
                  </a:lnTo>
                  <a:lnTo>
                    <a:pt x="222" y="244"/>
                  </a:lnTo>
                  <a:lnTo>
                    <a:pt x="222" y="2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TextBox 13"/>
          <p:cNvSpPr txBox="1"/>
          <p:nvPr/>
        </p:nvSpPr>
        <p:spPr>
          <a:xfrm>
            <a:off x="676479" y="2646568"/>
            <a:ext cx="3455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24" name="TextBox 13"/>
          <p:cNvSpPr txBox="1"/>
          <p:nvPr/>
        </p:nvSpPr>
        <p:spPr>
          <a:xfrm>
            <a:off x="676479" y="4092659"/>
            <a:ext cx="3455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25" name="TextBox 13"/>
          <p:cNvSpPr txBox="1"/>
          <p:nvPr/>
        </p:nvSpPr>
        <p:spPr>
          <a:xfrm>
            <a:off x="7163456" y="4092659"/>
            <a:ext cx="3455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26" name="TextBox 13"/>
          <p:cNvSpPr txBox="1"/>
          <p:nvPr/>
        </p:nvSpPr>
        <p:spPr>
          <a:xfrm>
            <a:off x="7163456" y="2646567"/>
            <a:ext cx="3455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2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2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238822" y="2264543"/>
            <a:ext cx="308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238822" y="3750964"/>
            <a:ext cx="308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083155" y="3750964"/>
            <a:ext cx="308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083155" y="2302892"/>
            <a:ext cx="308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6272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62" name="等腰三角形 2"/>
          <p:cNvSpPr/>
          <p:nvPr/>
        </p:nvSpPr>
        <p:spPr>
          <a:xfrm rot="18900000">
            <a:off x="5120197" y="1180012"/>
            <a:ext cx="1349130" cy="2324105"/>
          </a:xfrm>
          <a:custGeom>
            <a:avLst/>
            <a:gdLst/>
            <a:ahLst/>
            <a:cxnLst/>
            <a:rect l="l" t="t" r="r" b="b"/>
            <a:pathLst>
              <a:path w="895732" h="1543050">
                <a:moveTo>
                  <a:pt x="763" y="0"/>
                </a:moveTo>
                <a:lnTo>
                  <a:pt x="895732" y="1543050"/>
                </a:lnTo>
                <a:lnTo>
                  <a:pt x="538822" y="1543050"/>
                </a:lnTo>
                <a:cubicBezTo>
                  <a:pt x="538368" y="1245573"/>
                  <a:pt x="297428" y="1004503"/>
                  <a:pt x="0" y="1003876"/>
                </a:cubicBezTo>
                <a:lnTo>
                  <a:pt x="0" y="1316"/>
                </a:lnTo>
                <a:close/>
              </a:path>
            </a:pathLst>
          </a:custGeom>
          <a:solidFill>
            <a:srgbClr val="164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3" name="等腰三角形 2"/>
          <p:cNvSpPr/>
          <p:nvPr/>
        </p:nvSpPr>
        <p:spPr>
          <a:xfrm rot="2700000">
            <a:off x="5624954" y="1668773"/>
            <a:ext cx="2695961" cy="2324105"/>
          </a:xfrm>
          <a:custGeom>
            <a:avLst/>
            <a:gdLst/>
            <a:ahLst/>
            <a:cxnLst/>
            <a:rect l="l" t="t" r="r" b="b"/>
            <a:pathLst>
              <a:path w="1789938" h="1543050">
                <a:moveTo>
                  <a:pt x="894969" y="0"/>
                </a:moveTo>
                <a:lnTo>
                  <a:pt x="1789938" y="1543050"/>
                </a:lnTo>
                <a:lnTo>
                  <a:pt x="1433028" y="1543050"/>
                </a:lnTo>
                <a:cubicBezTo>
                  <a:pt x="1432573" y="1245097"/>
                  <a:pt x="1190863" y="1003732"/>
                  <a:pt x="892779" y="1003732"/>
                </a:cubicBezTo>
                <a:cubicBezTo>
                  <a:pt x="594695" y="1003732"/>
                  <a:pt x="352986" y="1245097"/>
                  <a:pt x="352531" y="1543050"/>
                </a:cubicBezTo>
                <a:lnTo>
                  <a:pt x="0" y="1543050"/>
                </a:lnTo>
                <a:close/>
              </a:path>
            </a:pathLst>
          </a:custGeom>
          <a:solidFill>
            <a:srgbClr val="1031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4" name="等腰三角形 2"/>
          <p:cNvSpPr/>
          <p:nvPr/>
        </p:nvSpPr>
        <p:spPr>
          <a:xfrm rot="8100000">
            <a:off x="5603987" y="3311486"/>
            <a:ext cx="2695963" cy="2324105"/>
          </a:xfrm>
          <a:custGeom>
            <a:avLst/>
            <a:gdLst/>
            <a:ahLst/>
            <a:cxnLst/>
            <a:rect l="l" t="t" r="r" b="b"/>
            <a:pathLst>
              <a:path w="1789938" h="1543050">
                <a:moveTo>
                  <a:pt x="894969" y="0"/>
                </a:moveTo>
                <a:lnTo>
                  <a:pt x="1789938" y="1543050"/>
                </a:lnTo>
                <a:lnTo>
                  <a:pt x="1433028" y="1543050"/>
                </a:lnTo>
                <a:cubicBezTo>
                  <a:pt x="1432573" y="1245097"/>
                  <a:pt x="1190863" y="1003732"/>
                  <a:pt x="892779" y="1003732"/>
                </a:cubicBezTo>
                <a:cubicBezTo>
                  <a:pt x="594695" y="1003732"/>
                  <a:pt x="352986" y="1245097"/>
                  <a:pt x="352531" y="1543050"/>
                </a:cubicBezTo>
                <a:lnTo>
                  <a:pt x="0" y="1543050"/>
                </a:lnTo>
                <a:close/>
              </a:path>
            </a:pathLst>
          </a:custGeom>
          <a:solidFill>
            <a:srgbClr val="091A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5" name="等腰三角形 2"/>
          <p:cNvSpPr/>
          <p:nvPr/>
        </p:nvSpPr>
        <p:spPr>
          <a:xfrm rot="13500000">
            <a:off x="3972220" y="3297963"/>
            <a:ext cx="2695961" cy="2324105"/>
          </a:xfrm>
          <a:custGeom>
            <a:avLst/>
            <a:gdLst/>
            <a:ahLst/>
            <a:cxnLst/>
            <a:rect l="l" t="t" r="r" b="b"/>
            <a:pathLst>
              <a:path w="1789938" h="1543050">
                <a:moveTo>
                  <a:pt x="894969" y="0"/>
                </a:moveTo>
                <a:lnTo>
                  <a:pt x="1789938" y="1543050"/>
                </a:lnTo>
                <a:lnTo>
                  <a:pt x="1433028" y="1543050"/>
                </a:lnTo>
                <a:cubicBezTo>
                  <a:pt x="1432573" y="1245097"/>
                  <a:pt x="1190863" y="1003732"/>
                  <a:pt x="892779" y="1003732"/>
                </a:cubicBezTo>
                <a:cubicBezTo>
                  <a:pt x="594695" y="1003732"/>
                  <a:pt x="352986" y="1245097"/>
                  <a:pt x="352531" y="1543050"/>
                </a:cubicBezTo>
                <a:lnTo>
                  <a:pt x="0" y="1543050"/>
                </a:lnTo>
                <a:close/>
              </a:path>
            </a:pathLst>
          </a:custGeom>
          <a:solidFill>
            <a:srgbClr val="040D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6" name="等腰三角形 2"/>
          <p:cNvSpPr/>
          <p:nvPr/>
        </p:nvSpPr>
        <p:spPr>
          <a:xfrm rot="18900000" flipH="1">
            <a:off x="4177173" y="2130920"/>
            <a:ext cx="1349130" cy="2324105"/>
          </a:xfrm>
          <a:custGeom>
            <a:avLst/>
            <a:gdLst/>
            <a:ahLst/>
            <a:cxnLst/>
            <a:rect l="l" t="t" r="r" b="b"/>
            <a:pathLst>
              <a:path w="895732" h="1543050">
                <a:moveTo>
                  <a:pt x="763" y="0"/>
                </a:moveTo>
                <a:lnTo>
                  <a:pt x="895732" y="1543050"/>
                </a:lnTo>
                <a:lnTo>
                  <a:pt x="538822" y="1543050"/>
                </a:lnTo>
                <a:cubicBezTo>
                  <a:pt x="538368" y="1245573"/>
                  <a:pt x="297428" y="1004503"/>
                  <a:pt x="0" y="1003876"/>
                </a:cubicBezTo>
                <a:lnTo>
                  <a:pt x="0" y="1316"/>
                </a:lnTo>
                <a:close/>
              </a:path>
            </a:pathLst>
          </a:custGeom>
          <a:solidFill>
            <a:srgbClr val="1643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7" name="矩形 7"/>
          <p:cNvSpPr>
            <a:spLocks noChangeArrowheads="1"/>
          </p:cNvSpPr>
          <p:nvPr/>
        </p:nvSpPr>
        <p:spPr bwMode="auto">
          <a:xfrm>
            <a:off x="6880796" y="2045082"/>
            <a:ext cx="80823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dirty="0">
                <a:solidFill>
                  <a:schemeClr val="bg1"/>
                </a:solidFill>
                <a:latin typeface="Broadway" pitchFamily="82" charset="0"/>
              </a:rPr>
              <a:t>W</a:t>
            </a:r>
            <a:endParaRPr lang="zh-CN" altLang="en-US" sz="4800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68" name="矩形 7"/>
          <p:cNvSpPr>
            <a:spLocks noChangeArrowheads="1"/>
          </p:cNvSpPr>
          <p:nvPr/>
        </p:nvSpPr>
        <p:spPr bwMode="auto">
          <a:xfrm>
            <a:off x="6990540" y="4353789"/>
            <a:ext cx="6094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dirty="0">
                <a:solidFill>
                  <a:schemeClr val="bg1"/>
                </a:solidFill>
                <a:latin typeface="Broadway" pitchFamily="82" charset="0"/>
              </a:rPr>
              <a:t>T</a:t>
            </a:r>
            <a:endParaRPr lang="zh-CN" altLang="en-US" sz="4800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69" name="矩形 7"/>
          <p:cNvSpPr>
            <a:spLocks noChangeArrowheads="1"/>
          </p:cNvSpPr>
          <p:nvPr/>
        </p:nvSpPr>
        <p:spPr bwMode="auto">
          <a:xfrm>
            <a:off x="4676678" y="4344262"/>
            <a:ext cx="6511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dirty="0">
                <a:solidFill>
                  <a:schemeClr val="bg1"/>
                </a:solidFill>
                <a:latin typeface="Broadway" pitchFamily="82" charset="0"/>
              </a:rPr>
              <a:t>O</a:t>
            </a:r>
            <a:endParaRPr lang="zh-CN" altLang="en-US" sz="4800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70" name="矩形 7"/>
          <p:cNvSpPr>
            <a:spLocks noChangeArrowheads="1"/>
          </p:cNvSpPr>
          <p:nvPr/>
        </p:nvSpPr>
        <p:spPr bwMode="auto">
          <a:xfrm>
            <a:off x="4697275" y="2045083"/>
            <a:ext cx="5517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dirty="0">
                <a:solidFill>
                  <a:schemeClr val="bg1"/>
                </a:solidFill>
                <a:latin typeface="Broadway" pitchFamily="82" charset="0"/>
              </a:rPr>
              <a:t>S</a:t>
            </a:r>
            <a:endParaRPr lang="zh-CN" altLang="en-US" sz="4800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72" name="矩形 6"/>
          <p:cNvSpPr>
            <a:spLocks noChangeArrowheads="1"/>
          </p:cNvSpPr>
          <p:nvPr/>
        </p:nvSpPr>
        <p:spPr bwMode="auto">
          <a:xfrm>
            <a:off x="1030908" y="1924458"/>
            <a:ext cx="29977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74" name="矩形 6"/>
          <p:cNvSpPr>
            <a:spLocks noChangeArrowheads="1"/>
          </p:cNvSpPr>
          <p:nvPr/>
        </p:nvSpPr>
        <p:spPr bwMode="auto">
          <a:xfrm>
            <a:off x="889000" y="4558739"/>
            <a:ext cx="306818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79" name="椭圆形标注 78"/>
          <p:cNvSpPr/>
          <p:nvPr/>
        </p:nvSpPr>
        <p:spPr>
          <a:xfrm>
            <a:off x="5303612" y="2809032"/>
            <a:ext cx="1662695" cy="1643219"/>
          </a:xfrm>
          <a:prstGeom prst="wedgeEllipseCallou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 4"/>
          <p:cNvGrpSpPr/>
          <p:nvPr/>
        </p:nvGrpSpPr>
        <p:grpSpPr>
          <a:xfrm>
            <a:off x="5719531" y="3164983"/>
            <a:ext cx="814956" cy="976703"/>
            <a:chOff x="1536700" y="911225"/>
            <a:chExt cx="831850" cy="996950"/>
          </a:xfrm>
          <a:solidFill>
            <a:schemeClr val="bg1">
              <a:lumMod val="65000"/>
            </a:schemeClr>
          </a:solidFill>
        </p:grpSpPr>
        <p:sp>
          <p:nvSpPr>
            <p:cNvPr id="81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2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3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4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5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7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8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89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90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34" name="矩形 6"/>
          <p:cNvSpPr>
            <a:spLocks noChangeArrowheads="1"/>
          </p:cNvSpPr>
          <p:nvPr/>
        </p:nvSpPr>
        <p:spPr bwMode="auto">
          <a:xfrm>
            <a:off x="8358980" y="1817970"/>
            <a:ext cx="29977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  <p:sp>
        <p:nvSpPr>
          <p:cNvPr id="35" name="矩形 6"/>
          <p:cNvSpPr>
            <a:spLocks noChangeArrowheads="1"/>
          </p:cNvSpPr>
          <p:nvPr/>
        </p:nvSpPr>
        <p:spPr bwMode="auto">
          <a:xfrm>
            <a:off x="8217072" y="4452251"/>
            <a:ext cx="306818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pPr algn="r"/>
            <a:r>
              <a:rPr lang="zh-CN" altLang="en-US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600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600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429000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grpSp>
        <p:nvGrpSpPr>
          <p:cNvPr id="7" name="组 2"/>
          <p:cNvGrpSpPr/>
          <p:nvPr/>
        </p:nvGrpSpPr>
        <p:grpSpPr>
          <a:xfrm>
            <a:off x="817999" y="3057085"/>
            <a:ext cx="2536722" cy="2536722"/>
            <a:chOff x="1238864" y="3082413"/>
            <a:chExt cx="2536722" cy="2536722"/>
          </a:xfrm>
        </p:grpSpPr>
        <p:sp>
          <p:nvSpPr>
            <p:cNvPr id="8" name="椭圆 7"/>
            <p:cNvSpPr/>
            <p:nvPr/>
          </p:nvSpPr>
          <p:spPr>
            <a:xfrm>
              <a:off x="1238864" y="3082413"/>
              <a:ext cx="2536722" cy="253672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004522" y="4181497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 sz="1600" b="1" dirty="0">
                  <a:solidFill>
                    <a:schemeClr val="bg1"/>
                  </a:solidFill>
                </a:rPr>
                <a:t>添加标题</a:t>
              </a:r>
            </a:p>
          </p:txBody>
        </p:sp>
      </p:grpSp>
      <p:sp>
        <p:nvSpPr>
          <p:cNvPr id="11" name="椭圆 10"/>
          <p:cNvSpPr/>
          <p:nvPr/>
        </p:nvSpPr>
        <p:spPr>
          <a:xfrm>
            <a:off x="3654606" y="2176150"/>
            <a:ext cx="1949437" cy="19494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177918" y="302263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400" b="1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13" name="椭圆 12"/>
          <p:cNvSpPr/>
          <p:nvPr/>
        </p:nvSpPr>
        <p:spPr>
          <a:xfrm>
            <a:off x="5812153" y="1336595"/>
            <a:ext cx="1452524" cy="14525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154783" y="1924357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200" b="1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7472787" y="626060"/>
            <a:ext cx="991803" cy="99180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568576" y="98588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200" b="1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20" name="椭圆 19"/>
          <p:cNvSpPr/>
          <p:nvPr/>
        </p:nvSpPr>
        <p:spPr>
          <a:xfrm>
            <a:off x="1222888" y="5844279"/>
            <a:ext cx="1726943" cy="24074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854914" y="4413204"/>
            <a:ext cx="1726943" cy="24074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995869" y="2949154"/>
            <a:ext cx="1085091" cy="20800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426141" y="1728080"/>
            <a:ext cx="1085091" cy="20800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4" name="组 19"/>
          <p:cNvGrpSpPr/>
          <p:nvPr/>
        </p:nvGrpSpPr>
        <p:grpSpPr>
          <a:xfrm>
            <a:off x="3534756" y="4913149"/>
            <a:ext cx="2794799" cy="1098763"/>
            <a:chOff x="3889780" y="5158264"/>
            <a:chExt cx="2794799" cy="1098763"/>
          </a:xfrm>
        </p:grpSpPr>
        <p:sp>
          <p:nvSpPr>
            <p:cNvPr id="25" name="文本框 24"/>
            <p:cNvSpPr txBox="1"/>
            <p:nvPr/>
          </p:nvSpPr>
          <p:spPr>
            <a:xfrm>
              <a:off x="3889780" y="5610696"/>
              <a:ext cx="27947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哎呀小小草</a:t>
              </a:r>
              <a:r>
                <a:rPr lang="en-US" altLang="zh-CN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PPT</a:t>
              </a:r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模板，请勿盗版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275779" y="515826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accent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>
              <a:off x="3945545" y="5230051"/>
              <a:ext cx="330234" cy="311621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组 23"/>
          <p:cNvGrpSpPr/>
          <p:nvPr/>
        </p:nvGrpSpPr>
        <p:grpSpPr>
          <a:xfrm>
            <a:off x="5867277" y="3399053"/>
            <a:ext cx="2794799" cy="1098763"/>
            <a:chOff x="3889780" y="5158264"/>
            <a:chExt cx="2794799" cy="1098763"/>
          </a:xfrm>
        </p:grpSpPr>
        <p:sp>
          <p:nvSpPr>
            <p:cNvPr id="29" name="文本框 28"/>
            <p:cNvSpPr txBox="1"/>
            <p:nvPr/>
          </p:nvSpPr>
          <p:spPr>
            <a:xfrm>
              <a:off x="3889780" y="5610696"/>
              <a:ext cx="27947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哎呀小小草</a:t>
              </a:r>
              <a:r>
                <a:rPr lang="en-US" altLang="zh-CN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PPT</a:t>
              </a:r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模板，请勿盗版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4275779" y="515826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accent3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>
                <a:solidFill>
                  <a:schemeClr val="accent3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3945545" y="5230051"/>
              <a:ext cx="330234" cy="311621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组 27"/>
          <p:cNvGrpSpPr/>
          <p:nvPr/>
        </p:nvGrpSpPr>
        <p:grpSpPr>
          <a:xfrm>
            <a:off x="7762323" y="2029017"/>
            <a:ext cx="2794799" cy="1098763"/>
            <a:chOff x="3889780" y="5158264"/>
            <a:chExt cx="2794799" cy="1098763"/>
          </a:xfrm>
        </p:grpSpPr>
        <p:sp>
          <p:nvSpPr>
            <p:cNvPr id="33" name="文本框 32"/>
            <p:cNvSpPr txBox="1"/>
            <p:nvPr/>
          </p:nvSpPr>
          <p:spPr>
            <a:xfrm>
              <a:off x="3889780" y="5610696"/>
              <a:ext cx="27947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哎呀小小草</a:t>
              </a:r>
              <a:r>
                <a:rPr lang="en-US" altLang="zh-CN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PPT</a:t>
              </a:r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模板，请勿盗版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4275779" y="515826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accent4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>
                <a:solidFill>
                  <a:schemeClr val="accent4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5" name="燕尾形 34"/>
            <p:cNvSpPr/>
            <p:nvPr/>
          </p:nvSpPr>
          <p:spPr>
            <a:xfrm>
              <a:off x="3945545" y="5230051"/>
              <a:ext cx="330234" cy="311621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 31"/>
          <p:cNvGrpSpPr/>
          <p:nvPr/>
        </p:nvGrpSpPr>
        <p:grpSpPr>
          <a:xfrm>
            <a:off x="8743192" y="489480"/>
            <a:ext cx="2794799" cy="1098763"/>
            <a:chOff x="3889780" y="5158264"/>
            <a:chExt cx="2794799" cy="1098763"/>
          </a:xfrm>
        </p:grpSpPr>
        <p:sp>
          <p:nvSpPr>
            <p:cNvPr id="37" name="文本框 36"/>
            <p:cNvSpPr txBox="1"/>
            <p:nvPr/>
          </p:nvSpPr>
          <p:spPr>
            <a:xfrm>
              <a:off x="3889780" y="5610696"/>
              <a:ext cx="27947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点击此处添加标题</a:t>
              </a:r>
            </a:p>
            <a:p>
              <a:pPr algn="ctr"/>
              <a:r>
                <a:rPr lang="zh-CN" altLang="en-US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哎呀小小草</a:t>
              </a:r>
              <a:r>
                <a:rPr lang="en-US" altLang="zh-CN" sz="1200" dirty="0" smtClean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PPT</a:t>
              </a:r>
              <a:r>
                <a:rPr lang="zh-CN" altLang="en-US" sz="1200" dirty="0">
                  <a:solidFill>
                    <a:srgbClr val="053A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venim MT" pitchFamily="2" charset="-79"/>
                </a:rPr>
                <a:t>模板，请勿盗版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4275779" y="515826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accent5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>
                <a:solidFill>
                  <a:schemeClr val="accent5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9" name="燕尾形 38"/>
            <p:cNvSpPr/>
            <p:nvPr/>
          </p:nvSpPr>
          <p:spPr>
            <a:xfrm>
              <a:off x="3945545" y="5230051"/>
              <a:ext cx="330234" cy="311621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1395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2061043" y="939800"/>
            <a:ext cx="2232065" cy="50080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2061043" y="939800"/>
            <a:ext cx="2232065" cy="1500272"/>
          </a:xfrm>
          <a:prstGeom prst="rect">
            <a:avLst/>
          </a:prstGeom>
          <a:solidFill>
            <a:srgbClr val="00206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907141" y="2170139"/>
            <a:ext cx="539866" cy="539866"/>
          </a:xfrm>
          <a:prstGeom prst="ellipse">
            <a:avLst/>
          </a:prstGeom>
          <a:solidFill>
            <a:srgbClr val="EC5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Arial Black" panose="020B0A04020102020204" pitchFamily="34" charset="0"/>
              </a:rPr>
              <a:t>1</a:t>
            </a:r>
            <a:endParaRPr lang="zh-CN" altLang="en-US" dirty="0">
              <a:latin typeface="Arial Black" panose="020B0A040201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89073" y="1139884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请勿盗版</a:t>
            </a:r>
          </a:p>
        </p:txBody>
      </p:sp>
      <p:sp>
        <p:nvSpPr>
          <p:cNvPr id="11" name="矩形 10"/>
          <p:cNvSpPr/>
          <p:nvPr/>
        </p:nvSpPr>
        <p:spPr>
          <a:xfrm>
            <a:off x="2156678" y="2859020"/>
            <a:ext cx="199352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哎呀小小草</a:t>
            </a:r>
            <a:r>
              <a:rPr lang="en-US" altLang="zh-CN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PPT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模板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请勿盗版</a:t>
            </a:r>
          </a:p>
        </p:txBody>
      </p:sp>
      <p:sp>
        <p:nvSpPr>
          <p:cNvPr id="12" name="矩形 11"/>
          <p:cNvSpPr/>
          <p:nvPr/>
        </p:nvSpPr>
        <p:spPr>
          <a:xfrm>
            <a:off x="4996301" y="939800"/>
            <a:ext cx="2232065" cy="50080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4996301" y="939800"/>
            <a:ext cx="2232065" cy="1500272"/>
          </a:xfrm>
          <a:prstGeom prst="rect">
            <a:avLst/>
          </a:prstGeom>
          <a:solidFill>
            <a:srgbClr val="00206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42399" y="2170139"/>
            <a:ext cx="539866" cy="539866"/>
          </a:xfrm>
          <a:prstGeom prst="ellipse">
            <a:avLst/>
          </a:prstGeom>
          <a:solidFill>
            <a:srgbClr val="EC5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Arial Black" panose="020B0A04020102020204" pitchFamily="34" charset="0"/>
              </a:rPr>
              <a:t>2</a:t>
            </a:r>
            <a:endParaRPr lang="zh-CN" altLang="en-US" dirty="0">
              <a:latin typeface="Arial Black" panose="020B0A040201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24331" y="1139884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请勿盗版</a:t>
            </a:r>
          </a:p>
        </p:txBody>
      </p:sp>
      <p:sp>
        <p:nvSpPr>
          <p:cNvPr id="16" name="矩形 15"/>
          <p:cNvSpPr/>
          <p:nvPr/>
        </p:nvSpPr>
        <p:spPr>
          <a:xfrm>
            <a:off x="5091936" y="2859020"/>
            <a:ext cx="199352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哎呀小小草</a:t>
            </a:r>
            <a:r>
              <a:rPr lang="en-US" altLang="zh-CN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PPT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模板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请勿盗版</a:t>
            </a:r>
          </a:p>
        </p:txBody>
      </p:sp>
      <p:sp>
        <p:nvSpPr>
          <p:cNvPr id="17" name="矩形 16"/>
          <p:cNvSpPr/>
          <p:nvPr/>
        </p:nvSpPr>
        <p:spPr>
          <a:xfrm>
            <a:off x="8074464" y="939800"/>
            <a:ext cx="2232065" cy="50080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8074464" y="939800"/>
            <a:ext cx="2232065" cy="1500272"/>
          </a:xfrm>
          <a:prstGeom prst="rect">
            <a:avLst/>
          </a:prstGeom>
          <a:solidFill>
            <a:srgbClr val="00206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20562" y="2170139"/>
            <a:ext cx="539866" cy="539866"/>
          </a:xfrm>
          <a:prstGeom prst="ellipse">
            <a:avLst/>
          </a:prstGeom>
          <a:solidFill>
            <a:srgbClr val="EC5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Arial Black" panose="020B0A04020102020204" pitchFamily="34" charset="0"/>
              </a:rPr>
              <a:t>3</a:t>
            </a:r>
            <a:endParaRPr lang="zh-CN" altLang="en-US" dirty="0">
              <a:latin typeface="Arial Black" panose="020B0A040201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202494" y="1139884"/>
            <a:ext cx="19287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模板</a:t>
            </a:r>
            <a:endParaRPr lang="en-US" altLang="zh-CN" sz="1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1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请勿盗版</a:t>
            </a:r>
          </a:p>
        </p:txBody>
      </p:sp>
      <p:sp>
        <p:nvSpPr>
          <p:cNvPr id="21" name="矩形 20"/>
          <p:cNvSpPr/>
          <p:nvPr/>
        </p:nvSpPr>
        <p:spPr>
          <a:xfrm>
            <a:off x="8170099" y="2859020"/>
            <a:ext cx="199352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点击此处添加标题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哎呀小小草</a:t>
            </a:r>
            <a:r>
              <a:rPr lang="en-US" altLang="zh-CN" sz="1400" dirty="0" smtClean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PPT</a:t>
            </a: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模板</a:t>
            </a:r>
          </a:p>
          <a:p>
            <a:pPr algn="ctr">
              <a:lnSpc>
                <a:spcPct val="150000"/>
              </a:lnSpc>
              <a:spcBef>
                <a:spcPts val="700"/>
              </a:spcBef>
              <a:defRPr sz="2100"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sz="1400" dirty="0">
                <a:latin typeface="黑体" panose="02010609060101010101" pitchFamily="49" charset="-122"/>
                <a:ea typeface="黑体" panose="02010609060101010101" pitchFamily="49" charset="-122"/>
                <a:sym typeface="Arial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3432203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7" name="任意多边形 6"/>
          <p:cNvSpPr/>
          <p:nvPr/>
        </p:nvSpPr>
        <p:spPr>
          <a:xfrm rot="13721046" flipH="1">
            <a:off x="9557818" y="1904417"/>
            <a:ext cx="1540804" cy="1683659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8278261">
            <a:off x="5736503" y="2292315"/>
            <a:ext cx="1540804" cy="1683659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775802" y="1386446"/>
            <a:ext cx="1458105" cy="1593291"/>
            <a:chOff x="6051236" y="1003581"/>
            <a:chExt cx="1088086" cy="1188967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6051236" y="1003581"/>
              <a:ext cx="1088086" cy="1188967"/>
            </a:xfrm>
            <a:custGeom>
              <a:avLst/>
              <a:gdLst>
                <a:gd name="connsiteX0" fmla="*/ 0 w 1149799"/>
                <a:gd name="connsiteY0" fmla="*/ 681503 h 1256402"/>
                <a:gd name="connsiteX1" fmla="*/ 459037 w 1149799"/>
                <a:gd name="connsiteY1" fmla="*/ 118283 h 1256402"/>
                <a:gd name="connsiteX2" fmla="*/ 510975 w 1149799"/>
                <a:gd name="connsiteY2" fmla="*/ 113048 h 1256402"/>
                <a:gd name="connsiteX3" fmla="*/ 593014 w 1149799"/>
                <a:gd name="connsiteY3" fmla="*/ 0 h 1256402"/>
                <a:gd name="connsiteX4" fmla="*/ 677913 w 1149799"/>
                <a:gd name="connsiteY4" fmla="*/ 116988 h 1256402"/>
                <a:gd name="connsiteX5" fmla="*/ 690762 w 1149799"/>
                <a:gd name="connsiteY5" fmla="*/ 118283 h 1256402"/>
                <a:gd name="connsiteX6" fmla="*/ 1149799 w 1149799"/>
                <a:gd name="connsiteY6" fmla="*/ 681503 h 1256402"/>
                <a:gd name="connsiteX7" fmla="*/ 574900 w 1149799"/>
                <a:gd name="connsiteY7" fmla="*/ 1256402 h 1256402"/>
                <a:gd name="connsiteX8" fmla="*/ 0 w 1149799"/>
                <a:gd name="connsiteY8" fmla="*/ 681503 h 1256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9799" h="1256402">
                  <a:moveTo>
                    <a:pt x="0" y="681503"/>
                  </a:moveTo>
                  <a:cubicBezTo>
                    <a:pt x="0" y="403683"/>
                    <a:pt x="197065" y="171891"/>
                    <a:pt x="459037" y="118283"/>
                  </a:cubicBezTo>
                  <a:lnTo>
                    <a:pt x="510975" y="113048"/>
                  </a:lnTo>
                  <a:lnTo>
                    <a:pt x="593014" y="0"/>
                  </a:lnTo>
                  <a:lnTo>
                    <a:pt x="677913" y="116988"/>
                  </a:lnTo>
                  <a:lnTo>
                    <a:pt x="690762" y="118283"/>
                  </a:lnTo>
                  <a:cubicBezTo>
                    <a:pt x="952734" y="171891"/>
                    <a:pt x="1149799" y="403683"/>
                    <a:pt x="1149799" y="681503"/>
                  </a:cubicBezTo>
                  <a:cubicBezTo>
                    <a:pt x="1149799" y="999011"/>
                    <a:pt x="892408" y="1256402"/>
                    <a:pt x="574900" y="1256402"/>
                  </a:cubicBezTo>
                  <a:cubicBezTo>
                    <a:pt x="257391" y="1256402"/>
                    <a:pt x="0" y="999011"/>
                    <a:pt x="0" y="681503"/>
                  </a:cubicBezTo>
                  <a:close/>
                </a:path>
              </a:pathLst>
            </a:custGeom>
            <a:solidFill>
              <a:srgbClr val="FFC000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6127092" y="1142606"/>
              <a:ext cx="936375" cy="796071"/>
              <a:chOff x="4984441" y="3312181"/>
              <a:chExt cx="1282050" cy="1089951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4984441" y="3312181"/>
                <a:ext cx="1282050" cy="849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>
                    <a:solidFill>
                      <a:schemeClr val="bg1"/>
                    </a:solidFill>
                    <a:latin typeface="HelveticaNeueLT Pro 67 MdCn" panose="020B0606030502030204" pitchFamily="34" charset="0"/>
                  </a:rPr>
                  <a:t>70%</a:t>
                </a:r>
                <a:endParaRPr lang="zh-CN" altLang="en-US" sz="4800" dirty="0">
                  <a:solidFill>
                    <a:schemeClr val="bg1"/>
                  </a:solidFill>
                  <a:latin typeface="HelveticaNeueLT Pro 67 MdCn" panose="020B0606030502030204" pitchFamily="34" charset="0"/>
                </a:endParaRPr>
              </a:p>
            </p:txBody>
          </p:sp>
          <p:cxnSp>
            <p:nvCxnSpPr>
              <p:cNvPr id="13" name="直接连接符 12"/>
              <p:cNvCxnSpPr/>
              <p:nvPr/>
            </p:nvCxnSpPr>
            <p:spPr>
              <a:xfrm>
                <a:off x="5149911" y="4033692"/>
                <a:ext cx="951111" cy="0"/>
              </a:xfrm>
              <a:prstGeom prst="line">
                <a:avLst/>
              </a:prstGeom>
              <a:ln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文本框 13"/>
              <p:cNvSpPr txBox="1"/>
              <p:nvPr/>
            </p:nvSpPr>
            <p:spPr>
              <a:xfrm>
                <a:off x="4984441" y="4024780"/>
                <a:ext cx="1282050" cy="3773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HelveticaNeueLT Pro 67 MdCn" panose="020B0606030502030204" pitchFamily="34" charset="0"/>
                  </a:rPr>
                  <a:t>From 2016 </a:t>
                </a:r>
                <a:endParaRPr lang="zh-CN" altLang="en-US" dirty="0">
                  <a:solidFill>
                    <a:schemeClr val="bg1"/>
                  </a:solidFill>
                  <a:latin typeface="HelveticaNeueLT Pro 67 MdCn" panose="020B0606030502030204" pitchFamily="34" charset="0"/>
                </a:endParaRPr>
              </a:p>
            </p:txBody>
          </p:sp>
        </p:grpSp>
      </p:grpSp>
      <p:sp>
        <p:nvSpPr>
          <p:cNvPr id="15" name="Freeform 232"/>
          <p:cNvSpPr>
            <a:spLocks/>
          </p:cNvSpPr>
          <p:nvPr/>
        </p:nvSpPr>
        <p:spPr bwMode="auto">
          <a:xfrm>
            <a:off x="9972752" y="2379184"/>
            <a:ext cx="815975" cy="520700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0" y="142"/>
              </a:cxn>
              <a:cxn ang="0">
                <a:pos x="256" y="282"/>
              </a:cxn>
              <a:cxn ang="0">
                <a:pos x="468" y="166"/>
              </a:cxn>
              <a:cxn ang="0">
                <a:pos x="468" y="328"/>
              </a:cxn>
              <a:cxn ang="0">
                <a:pos x="514" y="328"/>
              </a:cxn>
              <a:cxn ang="0">
                <a:pos x="514" y="142"/>
              </a:cxn>
              <a:cxn ang="0">
                <a:pos x="256" y="0"/>
              </a:cxn>
            </a:cxnLst>
            <a:rect l="0" t="0" r="r" b="b"/>
            <a:pathLst>
              <a:path w="514" h="328">
                <a:moveTo>
                  <a:pt x="256" y="0"/>
                </a:moveTo>
                <a:lnTo>
                  <a:pt x="0" y="142"/>
                </a:lnTo>
                <a:lnTo>
                  <a:pt x="256" y="282"/>
                </a:lnTo>
                <a:lnTo>
                  <a:pt x="468" y="166"/>
                </a:lnTo>
                <a:lnTo>
                  <a:pt x="468" y="328"/>
                </a:lnTo>
                <a:lnTo>
                  <a:pt x="514" y="328"/>
                </a:lnTo>
                <a:lnTo>
                  <a:pt x="514" y="142"/>
                </a:lnTo>
                <a:lnTo>
                  <a:pt x="256" y="0"/>
                </a:lnTo>
                <a:close/>
              </a:path>
            </a:pathLst>
          </a:custGeom>
          <a:solidFill>
            <a:srgbClr val="10315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33"/>
          <p:cNvSpPr>
            <a:spLocks/>
          </p:cNvSpPr>
          <p:nvPr/>
        </p:nvSpPr>
        <p:spPr bwMode="auto">
          <a:xfrm>
            <a:off x="10121977" y="2744309"/>
            <a:ext cx="517525" cy="3048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04"/>
              </a:cxn>
              <a:cxn ang="0">
                <a:pos x="162" y="192"/>
              </a:cxn>
              <a:cxn ang="0">
                <a:pos x="326" y="104"/>
              </a:cxn>
              <a:cxn ang="0">
                <a:pos x="326" y="0"/>
              </a:cxn>
              <a:cxn ang="0">
                <a:pos x="162" y="98"/>
              </a:cxn>
              <a:cxn ang="0">
                <a:pos x="0" y="0"/>
              </a:cxn>
            </a:cxnLst>
            <a:rect l="0" t="0" r="r" b="b"/>
            <a:pathLst>
              <a:path w="326" h="192">
                <a:moveTo>
                  <a:pt x="0" y="0"/>
                </a:moveTo>
                <a:lnTo>
                  <a:pt x="0" y="104"/>
                </a:lnTo>
                <a:lnTo>
                  <a:pt x="162" y="192"/>
                </a:lnTo>
                <a:lnTo>
                  <a:pt x="326" y="104"/>
                </a:lnTo>
                <a:lnTo>
                  <a:pt x="326" y="0"/>
                </a:lnTo>
                <a:lnTo>
                  <a:pt x="162" y="98"/>
                </a:lnTo>
                <a:lnTo>
                  <a:pt x="0" y="0"/>
                </a:lnTo>
                <a:close/>
              </a:path>
            </a:pathLst>
          </a:custGeom>
          <a:solidFill>
            <a:srgbClr val="10315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10"/>
          <p:cNvSpPr>
            <a:spLocks noEditPoints="1"/>
          </p:cNvSpPr>
          <p:nvPr/>
        </p:nvSpPr>
        <p:spPr bwMode="auto">
          <a:xfrm>
            <a:off x="6076391" y="2759325"/>
            <a:ext cx="779709" cy="586712"/>
          </a:xfrm>
          <a:custGeom>
            <a:avLst/>
            <a:gdLst/>
            <a:ahLst/>
            <a:cxnLst>
              <a:cxn ang="0">
                <a:pos x="202" y="202"/>
              </a:cxn>
              <a:cxn ang="0">
                <a:pos x="202" y="202"/>
              </a:cxn>
              <a:cxn ang="0">
                <a:pos x="190" y="200"/>
              </a:cxn>
              <a:cxn ang="0">
                <a:pos x="176" y="194"/>
              </a:cxn>
              <a:cxn ang="0">
                <a:pos x="0" y="102"/>
              </a:cxn>
              <a:cxn ang="0">
                <a:pos x="0" y="278"/>
              </a:cxn>
              <a:cxn ang="0">
                <a:pos x="0" y="278"/>
              </a:cxn>
              <a:cxn ang="0">
                <a:pos x="2" y="288"/>
              </a:cxn>
              <a:cxn ang="0">
                <a:pos x="6" y="296"/>
              </a:cxn>
              <a:cxn ang="0">
                <a:pos x="14" y="302"/>
              </a:cxn>
              <a:cxn ang="0">
                <a:pos x="24" y="304"/>
              </a:cxn>
              <a:cxn ang="0">
                <a:pos x="378" y="304"/>
              </a:cxn>
              <a:cxn ang="0">
                <a:pos x="378" y="304"/>
              </a:cxn>
              <a:cxn ang="0">
                <a:pos x="388" y="302"/>
              </a:cxn>
              <a:cxn ang="0">
                <a:pos x="396" y="296"/>
              </a:cxn>
              <a:cxn ang="0">
                <a:pos x="402" y="288"/>
              </a:cxn>
              <a:cxn ang="0">
                <a:pos x="404" y="278"/>
              </a:cxn>
              <a:cxn ang="0">
                <a:pos x="404" y="102"/>
              </a:cxn>
              <a:cxn ang="0">
                <a:pos x="226" y="194"/>
              </a:cxn>
              <a:cxn ang="0">
                <a:pos x="226" y="194"/>
              </a:cxn>
              <a:cxn ang="0">
                <a:pos x="212" y="200"/>
              </a:cxn>
              <a:cxn ang="0">
                <a:pos x="202" y="202"/>
              </a:cxn>
              <a:cxn ang="0">
                <a:pos x="202" y="202"/>
              </a:cxn>
              <a:cxn ang="0">
                <a:pos x="378" y="0"/>
              </a:cxn>
              <a:cxn ang="0">
                <a:pos x="24" y="0"/>
              </a:cxn>
              <a:cxn ang="0">
                <a:pos x="24" y="0"/>
              </a:cxn>
              <a:cxn ang="0">
                <a:pos x="14" y="2"/>
              </a:cxn>
              <a:cxn ang="0">
                <a:pos x="6" y="8"/>
              </a:cxn>
              <a:cxn ang="0">
                <a:pos x="2" y="16"/>
              </a:cxn>
              <a:cxn ang="0">
                <a:pos x="0" y="26"/>
              </a:cxn>
              <a:cxn ang="0">
                <a:pos x="0" y="44"/>
              </a:cxn>
              <a:cxn ang="0">
                <a:pos x="202" y="152"/>
              </a:cxn>
              <a:cxn ang="0">
                <a:pos x="404" y="44"/>
              </a:cxn>
              <a:cxn ang="0">
                <a:pos x="404" y="26"/>
              </a:cxn>
              <a:cxn ang="0">
                <a:pos x="404" y="26"/>
              </a:cxn>
              <a:cxn ang="0">
                <a:pos x="402" y="16"/>
              </a:cxn>
              <a:cxn ang="0">
                <a:pos x="396" y="8"/>
              </a:cxn>
              <a:cxn ang="0">
                <a:pos x="388" y="2"/>
              </a:cxn>
              <a:cxn ang="0">
                <a:pos x="378" y="0"/>
              </a:cxn>
              <a:cxn ang="0">
                <a:pos x="378" y="0"/>
              </a:cxn>
            </a:cxnLst>
            <a:rect l="0" t="0" r="r" b="b"/>
            <a:pathLst>
              <a:path w="404" h="304">
                <a:moveTo>
                  <a:pt x="202" y="202"/>
                </a:moveTo>
                <a:lnTo>
                  <a:pt x="202" y="202"/>
                </a:lnTo>
                <a:lnTo>
                  <a:pt x="190" y="200"/>
                </a:lnTo>
                <a:lnTo>
                  <a:pt x="176" y="194"/>
                </a:lnTo>
                <a:lnTo>
                  <a:pt x="0" y="102"/>
                </a:lnTo>
                <a:lnTo>
                  <a:pt x="0" y="278"/>
                </a:lnTo>
                <a:lnTo>
                  <a:pt x="0" y="278"/>
                </a:lnTo>
                <a:lnTo>
                  <a:pt x="2" y="288"/>
                </a:lnTo>
                <a:lnTo>
                  <a:pt x="6" y="296"/>
                </a:lnTo>
                <a:lnTo>
                  <a:pt x="14" y="302"/>
                </a:lnTo>
                <a:lnTo>
                  <a:pt x="24" y="304"/>
                </a:lnTo>
                <a:lnTo>
                  <a:pt x="378" y="304"/>
                </a:lnTo>
                <a:lnTo>
                  <a:pt x="378" y="304"/>
                </a:lnTo>
                <a:lnTo>
                  <a:pt x="388" y="302"/>
                </a:lnTo>
                <a:lnTo>
                  <a:pt x="396" y="296"/>
                </a:lnTo>
                <a:lnTo>
                  <a:pt x="402" y="288"/>
                </a:lnTo>
                <a:lnTo>
                  <a:pt x="404" y="278"/>
                </a:lnTo>
                <a:lnTo>
                  <a:pt x="404" y="102"/>
                </a:lnTo>
                <a:lnTo>
                  <a:pt x="226" y="194"/>
                </a:lnTo>
                <a:lnTo>
                  <a:pt x="226" y="194"/>
                </a:lnTo>
                <a:lnTo>
                  <a:pt x="212" y="200"/>
                </a:lnTo>
                <a:lnTo>
                  <a:pt x="202" y="202"/>
                </a:lnTo>
                <a:lnTo>
                  <a:pt x="202" y="202"/>
                </a:lnTo>
                <a:close/>
                <a:moveTo>
                  <a:pt x="378" y="0"/>
                </a:moveTo>
                <a:lnTo>
                  <a:pt x="24" y="0"/>
                </a:lnTo>
                <a:lnTo>
                  <a:pt x="24" y="0"/>
                </a:lnTo>
                <a:lnTo>
                  <a:pt x="14" y="2"/>
                </a:lnTo>
                <a:lnTo>
                  <a:pt x="6" y="8"/>
                </a:lnTo>
                <a:lnTo>
                  <a:pt x="2" y="16"/>
                </a:lnTo>
                <a:lnTo>
                  <a:pt x="0" y="26"/>
                </a:lnTo>
                <a:lnTo>
                  <a:pt x="0" y="44"/>
                </a:lnTo>
                <a:lnTo>
                  <a:pt x="202" y="152"/>
                </a:lnTo>
                <a:lnTo>
                  <a:pt x="404" y="44"/>
                </a:lnTo>
                <a:lnTo>
                  <a:pt x="404" y="26"/>
                </a:lnTo>
                <a:lnTo>
                  <a:pt x="404" y="26"/>
                </a:lnTo>
                <a:lnTo>
                  <a:pt x="402" y="16"/>
                </a:lnTo>
                <a:lnTo>
                  <a:pt x="396" y="8"/>
                </a:lnTo>
                <a:lnTo>
                  <a:pt x="388" y="2"/>
                </a:lnTo>
                <a:lnTo>
                  <a:pt x="378" y="0"/>
                </a:lnTo>
                <a:lnTo>
                  <a:pt x="378" y="0"/>
                </a:lnTo>
                <a:close/>
              </a:path>
            </a:pathLst>
          </a:custGeom>
          <a:solidFill>
            <a:srgbClr val="10315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21"/>
          <p:cNvSpPr>
            <a:spLocks/>
          </p:cNvSpPr>
          <p:nvPr/>
        </p:nvSpPr>
        <p:spPr bwMode="auto">
          <a:xfrm>
            <a:off x="7377657" y="3305954"/>
            <a:ext cx="2550680" cy="3251630"/>
          </a:xfrm>
          <a:custGeom>
            <a:avLst/>
            <a:gdLst/>
            <a:ahLst/>
            <a:cxnLst>
              <a:cxn ang="0">
                <a:pos x="170" y="224"/>
              </a:cxn>
              <a:cxn ang="0">
                <a:pos x="170" y="190"/>
              </a:cxn>
              <a:cxn ang="0">
                <a:pos x="174" y="186"/>
              </a:cxn>
              <a:cxn ang="0">
                <a:pos x="184" y="164"/>
              </a:cxn>
              <a:cxn ang="0">
                <a:pos x="188" y="152"/>
              </a:cxn>
              <a:cxn ang="0">
                <a:pos x="196" y="146"/>
              </a:cxn>
              <a:cxn ang="0">
                <a:pos x="202" y="128"/>
              </a:cxn>
              <a:cxn ang="0">
                <a:pos x="202" y="122"/>
              </a:cxn>
              <a:cxn ang="0">
                <a:pos x="196" y="112"/>
              </a:cxn>
              <a:cxn ang="0">
                <a:pos x="202" y="88"/>
              </a:cxn>
              <a:cxn ang="0">
                <a:pos x="204" y="58"/>
              </a:cxn>
              <a:cxn ang="0">
                <a:pos x="198" y="34"/>
              </a:cxn>
              <a:cxn ang="0">
                <a:pos x="190" y="24"/>
              </a:cxn>
              <a:cxn ang="0">
                <a:pos x="176" y="16"/>
              </a:cxn>
              <a:cxn ang="0">
                <a:pos x="166" y="14"/>
              </a:cxn>
              <a:cxn ang="0">
                <a:pos x="152" y="2"/>
              </a:cxn>
              <a:cxn ang="0">
                <a:pos x="130" y="0"/>
              </a:cxn>
              <a:cxn ang="0">
                <a:pos x="118" y="0"/>
              </a:cxn>
              <a:cxn ang="0">
                <a:pos x="96" y="4"/>
              </a:cxn>
              <a:cxn ang="0">
                <a:pos x="80" y="14"/>
              </a:cxn>
              <a:cxn ang="0">
                <a:pos x="70" y="26"/>
              </a:cxn>
              <a:cxn ang="0">
                <a:pos x="60" y="50"/>
              </a:cxn>
              <a:cxn ang="0">
                <a:pos x="62" y="90"/>
              </a:cxn>
              <a:cxn ang="0">
                <a:pos x="66" y="112"/>
              </a:cxn>
              <a:cxn ang="0">
                <a:pos x="60" y="122"/>
              </a:cxn>
              <a:cxn ang="0">
                <a:pos x="60" y="128"/>
              </a:cxn>
              <a:cxn ang="0">
                <a:pos x="66" y="146"/>
              </a:cxn>
              <a:cxn ang="0">
                <a:pos x="74" y="152"/>
              </a:cxn>
              <a:cxn ang="0">
                <a:pos x="76" y="164"/>
              </a:cxn>
              <a:cxn ang="0">
                <a:pos x="88" y="186"/>
              </a:cxn>
              <a:cxn ang="0">
                <a:pos x="92" y="190"/>
              </a:cxn>
              <a:cxn ang="0">
                <a:pos x="92" y="224"/>
              </a:cxn>
              <a:cxn ang="0">
                <a:pos x="86" y="234"/>
              </a:cxn>
              <a:cxn ang="0">
                <a:pos x="66" y="246"/>
              </a:cxn>
              <a:cxn ang="0">
                <a:pos x="26" y="264"/>
              </a:cxn>
              <a:cxn ang="0">
                <a:pos x="0" y="280"/>
              </a:cxn>
              <a:cxn ang="0">
                <a:pos x="12" y="290"/>
              </a:cxn>
              <a:cxn ang="0">
                <a:pos x="42" y="310"/>
              </a:cxn>
              <a:cxn ang="0">
                <a:pos x="78" y="324"/>
              </a:cxn>
              <a:cxn ang="0">
                <a:pos x="116" y="332"/>
              </a:cxn>
              <a:cxn ang="0">
                <a:pos x="136" y="334"/>
              </a:cxn>
              <a:cxn ang="0">
                <a:pos x="176" y="326"/>
              </a:cxn>
              <a:cxn ang="0">
                <a:pos x="214" y="312"/>
              </a:cxn>
              <a:cxn ang="0">
                <a:pos x="246" y="294"/>
              </a:cxn>
              <a:cxn ang="0">
                <a:pos x="262" y="280"/>
              </a:cxn>
              <a:cxn ang="0">
                <a:pos x="236" y="264"/>
              </a:cxn>
              <a:cxn ang="0">
                <a:pos x="196" y="246"/>
              </a:cxn>
              <a:cxn ang="0">
                <a:pos x="176" y="234"/>
              </a:cxn>
              <a:cxn ang="0">
                <a:pos x="170" y="224"/>
              </a:cxn>
            </a:cxnLst>
            <a:rect l="0" t="0" r="r" b="b"/>
            <a:pathLst>
              <a:path w="262" h="334">
                <a:moveTo>
                  <a:pt x="170" y="224"/>
                </a:moveTo>
                <a:lnTo>
                  <a:pt x="170" y="224"/>
                </a:lnTo>
                <a:lnTo>
                  <a:pt x="170" y="206"/>
                </a:lnTo>
                <a:lnTo>
                  <a:pt x="170" y="190"/>
                </a:lnTo>
                <a:lnTo>
                  <a:pt x="170" y="190"/>
                </a:lnTo>
                <a:lnTo>
                  <a:pt x="174" y="186"/>
                </a:lnTo>
                <a:lnTo>
                  <a:pt x="180" y="176"/>
                </a:lnTo>
                <a:lnTo>
                  <a:pt x="184" y="164"/>
                </a:lnTo>
                <a:lnTo>
                  <a:pt x="188" y="152"/>
                </a:lnTo>
                <a:lnTo>
                  <a:pt x="188" y="152"/>
                </a:lnTo>
                <a:lnTo>
                  <a:pt x="192" y="150"/>
                </a:lnTo>
                <a:lnTo>
                  <a:pt x="196" y="146"/>
                </a:lnTo>
                <a:lnTo>
                  <a:pt x="200" y="140"/>
                </a:lnTo>
                <a:lnTo>
                  <a:pt x="202" y="128"/>
                </a:lnTo>
                <a:lnTo>
                  <a:pt x="202" y="128"/>
                </a:lnTo>
                <a:lnTo>
                  <a:pt x="202" y="122"/>
                </a:lnTo>
                <a:lnTo>
                  <a:pt x="200" y="118"/>
                </a:lnTo>
                <a:lnTo>
                  <a:pt x="196" y="112"/>
                </a:lnTo>
                <a:lnTo>
                  <a:pt x="196" y="112"/>
                </a:lnTo>
                <a:lnTo>
                  <a:pt x="202" y="88"/>
                </a:lnTo>
                <a:lnTo>
                  <a:pt x="204" y="74"/>
                </a:lnTo>
                <a:lnTo>
                  <a:pt x="204" y="58"/>
                </a:lnTo>
                <a:lnTo>
                  <a:pt x="200" y="42"/>
                </a:lnTo>
                <a:lnTo>
                  <a:pt x="198" y="34"/>
                </a:lnTo>
                <a:lnTo>
                  <a:pt x="194" y="28"/>
                </a:lnTo>
                <a:lnTo>
                  <a:pt x="190" y="24"/>
                </a:lnTo>
                <a:lnTo>
                  <a:pt x="184" y="18"/>
                </a:lnTo>
                <a:lnTo>
                  <a:pt x="176" y="16"/>
                </a:lnTo>
                <a:lnTo>
                  <a:pt x="166" y="14"/>
                </a:lnTo>
                <a:lnTo>
                  <a:pt x="166" y="14"/>
                </a:lnTo>
                <a:lnTo>
                  <a:pt x="162" y="8"/>
                </a:lnTo>
                <a:lnTo>
                  <a:pt x="152" y="2"/>
                </a:lnTo>
                <a:lnTo>
                  <a:pt x="142" y="0"/>
                </a:lnTo>
                <a:lnTo>
                  <a:pt x="130" y="0"/>
                </a:lnTo>
                <a:lnTo>
                  <a:pt x="130" y="0"/>
                </a:lnTo>
                <a:lnTo>
                  <a:pt x="118" y="0"/>
                </a:lnTo>
                <a:lnTo>
                  <a:pt x="106" y="2"/>
                </a:lnTo>
                <a:lnTo>
                  <a:pt x="96" y="4"/>
                </a:lnTo>
                <a:lnTo>
                  <a:pt x="88" y="8"/>
                </a:lnTo>
                <a:lnTo>
                  <a:pt x="80" y="14"/>
                </a:lnTo>
                <a:lnTo>
                  <a:pt x="74" y="20"/>
                </a:lnTo>
                <a:lnTo>
                  <a:pt x="70" y="26"/>
                </a:lnTo>
                <a:lnTo>
                  <a:pt x="66" y="34"/>
                </a:lnTo>
                <a:lnTo>
                  <a:pt x="60" y="50"/>
                </a:lnTo>
                <a:lnTo>
                  <a:pt x="60" y="70"/>
                </a:lnTo>
                <a:lnTo>
                  <a:pt x="62" y="90"/>
                </a:lnTo>
                <a:lnTo>
                  <a:pt x="66" y="112"/>
                </a:lnTo>
                <a:lnTo>
                  <a:pt x="66" y="112"/>
                </a:lnTo>
                <a:lnTo>
                  <a:pt x="62" y="118"/>
                </a:lnTo>
                <a:lnTo>
                  <a:pt x="60" y="122"/>
                </a:lnTo>
                <a:lnTo>
                  <a:pt x="60" y="128"/>
                </a:lnTo>
                <a:lnTo>
                  <a:pt x="60" y="128"/>
                </a:lnTo>
                <a:lnTo>
                  <a:pt x="62" y="140"/>
                </a:lnTo>
                <a:lnTo>
                  <a:pt x="66" y="146"/>
                </a:lnTo>
                <a:lnTo>
                  <a:pt x="70" y="150"/>
                </a:lnTo>
                <a:lnTo>
                  <a:pt x="74" y="152"/>
                </a:lnTo>
                <a:lnTo>
                  <a:pt x="74" y="152"/>
                </a:lnTo>
                <a:lnTo>
                  <a:pt x="76" y="164"/>
                </a:lnTo>
                <a:lnTo>
                  <a:pt x="82" y="176"/>
                </a:lnTo>
                <a:lnTo>
                  <a:pt x="88" y="186"/>
                </a:lnTo>
                <a:lnTo>
                  <a:pt x="92" y="190"/>
                </a:lnTo>
                <a:lnTo>
                  <a:pt x="92" y="190"/>
                </a:lnTo>
                <a:lnTo>
                  <a:pt x="92" y="206"/>
                </a:lnTo>
                <a:lnTo>
                  <a:pt x="92" y="224"/>
                </a:lnTo>
                <a:lnTo>
                  <a:pt x="92" y="224"/>
                </a:lnTo>
                <a:lnTo>
                  <a:pt x="86" y="234"/>
                </a:lnTo>
                <a:lnTo>
                  <a:pt x="78" y="240"/>
                </a:lnTo>
                <a:lnTo>
                  <a:pt x="66" y="246"/>
                </a:lnTo>
                <a:lnTo>
                  <a:pt x="54" y="252"/>
                </a:lnTo>
                <a:lnTo>
                  <a:pt x="26" y="264"/>
                </a:lnTo>
                <a:lnTo>
                  <a:pt x="12" y="270"/>
                </a:lnTo>
                <a:lnTo>
                  <a:pt x="0" y="280"/>
                </a:lnTo>
                <a:lnTo>
                  <a:pt x="0" y="280"/>
                </a:lnTo>
                <a:lnTo>
                  <a:pt x="12" y="290"/>
                </a:lnTo>
                <a:lnTo>
                  <a:pt x="26" y="302"/>
                </a:lnTo>
                <a:lnTo>
                  <a:pt x="42" y="310"/>
                </a:lnTo>
                <a:lnTo>
                  <a:pt x="60" y="318"/>
                </a:lnTo>
                <a:lnTo>
                  <a:pt x="78" y="324"/>
                </a:lnTo>
                <a:lnTo>
                  <a:pt x="96" y="330"/>
                </a:lnTo>
                <a:lnTo>
                  <a:pt x="116" y="332"/>
                </a:lnTo>
                <a:lnTo>
                  <a:pt x="136" y="334"/>
                </a:lnTo>
                <a:lnTo>
                  <a:pt x="136" y="334"/>
                </a:lnTo>
                <a:lnTo>
                  <a:pt x="156" y="332"/>
                </a:lnTo>
                <a:lnTo>
                  <a:pt x="176" y="326"/>
                </a:lnTo>
                <a:lnTo>
                  <a:pt x="196" y="320"/>
                </a:lnTo>
                <a:lnTo>
                  <a:pt x="214" y="312"/>
                </a:lnTo>
                <a:lnTo>
                  <a:pt x="232" y="302"/>
                </a:lnTo>
                <a:lnTo>
                  <a:pt x="246" y="294"/>
                </a:lnTo>
                <a:lnTo>
                  <a:pt x="262" y="280"/>
                </a:lnTo>
                <a:lnTo>
                  <a:pt x="262" y="280"/>
                </a:lnTo>
                <a:lnTo>
                  <a:pt x="250" y="272"/>
                </a:lnTo>
                <a:lnTo>
                  <a:pt x="236" y="264"/>
                </a:lnTo>
                <a:lnTo>
                  <a:pt x="208" y="252"/>
                </a:lnTo>
                <a:lnTo>
                  <a:pt x="196" y="246"/>
                </a:lnTo>
                <a:lnTo>
                  <a:pt x="184" y="240"/>
                </a:lnTo>
                <a:lnTo>
                  <a:pt x="176" y="234"/>
                </a:lnTo>
                <a:lnTo>
                  <a:pt x="170" y="224"/>
                </a:lnTo>
                <a:lnTo>
                  <a:pt x="170" y="22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grpSp>
        <p:nvGrpSpPr>
          <p:cNvPr id="20" name="组 4"/>
          <p:cNvGrpSpPr/>
          <p:nvPr/>
        </p:nvGrpSpPr>
        <p:grpSpPr>
          <a:xfrm>
            <a:off x="8234300" y="3418003"/>
            <a:ext cx="832660" cy="997921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21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2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3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4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5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6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7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8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30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31" name="矩形 30"/>
          <p:cNvSpPr/>
          <p:nvPr/>
        </p:nvSpPr>
        <p:spPr>
          <a:xfrm>
            <a:off x="581152" y="3277047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396689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22" name="流程图: 数据 5"/>
          <p:cNvSpPr/>
          <p:nvPr/>
        </p:nvSpPr>
        <p:spPr>
          <a:xfrm>
            <a:off x="1186991" y="1644762"/>
            <a:ext cx="2391633" cy="1584697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-1" fmla="*/ 0 w 13871"/>
              <a:gd name="connsiteY0-2" fmla="*/ 10000 h 10000"/>
              <a:gd name="connsiteX1-3" fmla="*/ 2000 w 13871"/>
              <a:gd name="connsiteY1-4" fmla="*/ 0 h 10000"/>
              <a:gd name="connsiteX2-5" fmla="*/ 13871 w 13871"/>
              <a:gd name="connsiteY2-6" fmla="*/ 2910 h 10000"/>
              <a:gd name="connsiteX3-7" fmla="*/ 8000 w 13871"/>
              <a:gd name="connsiteY3-8" fmla="*/ 10000 h 10000"/>
              <a:gd name="connsiteX4-9" fmla="*/ 0 w 13871"/>
              <a:gd name="connsiteY4-10" fmla="*/ 10000 h 10000"/>
              <a:gd name="connsiteX0-11" fmla="*/ 0 w 13871"/>
              <a:gd name="connsiteY0-12" fmla="*/ 8360 h 8360"/>
              <a:gd name="connsiteX1-13" fmla="*/ 11153 w 13871"/>
              <a:gd name="connsiteY1-14" fmla="*/ 0 h 8360"/>
              <a:gd name="connsiteX2-15" fmla="*/ 13871 w 13871"/>
              <a:gd name="connsiteY2-16" fmla="*/ 1270 h 8360"/>
              <a:gd name="connsiteX3-17" fmla="*/ 8000 w 13871"/>
              <a:gd name="connsiteY3-18" fmla="*/ 8360 h 8360"/>
              <a:gd name="connsiteX4-19" fmla="*/ 0 w 13871"/>
              <a:gd name="connsiteY4-20" fmla="*/ 8360 h 8360"/>
              <a:gd name="connsiteX0-21" fmla="*/ 0 w 16221"/>
              <a:gd name="connsiteY0-22" fmla="*/ 5063 h 10000"/>
              <a:gd name="connsiteX1-23" fmla="*/ 14262 w 16221"/>
              <a:gd name="connsiteY1-24" fmla="*/ 0 h 10000"/>
              <a:gd name="connsiteX2-25" fmla="*/ 16221 w 16221"/>
              <a:gd name="connsiteY2-26" fmla="*/ 1519 h 10000"/>
              <a:gd name="connsiteX3-27" fmla="*/ 11988 w 16221"/>
              <a:gd name="connsiteY3-28" fmla="*/ 10000 h 10000"/>
              <a:gd name="connsiteX4-29" fmla="*/ 0 w 16221"/>
              <a:gd name="connsiteY4-30" fmla="*/ 5063 h 10000"/>
              <a:gd name="connsiteX0-31" fmla="*/ 0 w 16221"/>
              <a:gd name="connsiteY0-32" fmla="*/ 7246 h 12183"/>
              <a:gd name="connsiteX1-33" fmla="*/ 10250 w 16221"/>
              <a:gd name="connsiteY1-34" fmla="*/ 0 h 12183"/>
              <a:gd name="connsiteX2-35" fmla="*/ 16221 w 16221"/>
              <a:gd name="connsiteY2-36" fmla="*/ 3702 h 12183"/>
              <a:gd name="connsiteX3-37" fmla="*/ 11988 w 16221"/>
              <a:gd name="connsiteY3-38" fmla="*/ 12183 h 12183"/>
              <a:gd name="connsiteX4-39" fmla="*/ 0 w 16221"/>
              <a:gd name="connsiteY4-40" fmla="*/ 7246 h 12183"/>
              <a:gd name="connsiteX0-41" fmla="*/ 0 w 16221"/>
              <a:gd name="connsiteY0-42" fmla="*/ 7246 h 13132"/>
              <a:gd name="connsiteX1-43" fmla="*/ 10250 w 16221"/>
              <a:gd name="connsiteY1-44" fmla="*/ 0 h 13132"/>
              <a:gd name="connsiteX2-45" fmla="*/ 16221 w 16221"/>
              <a:gd name="connsiteY2-46" fmla="*/ 3702 h 13132"/>
              <a:gd name="connsiteX3-47" fmla="*/ 3412 w 16221"/>
              <a:gd name="connsiteY3-48" fmla="*/ 13132 h 13132"/>
              <a:gd name="connsiteX4-49" fmla="*/ 0 w 16221"/>
              <a:gd name="connsiteY4-50" fmla="*/ 7246 h 13132"/>
              <a:gd name="connsiteX0-51" fmla="*/ 0 w 16279"/>
              <a:gd name="connsiteY0-52" fmla="*/ 7246 h 13132"/>
              <a:gd name="connsiteX1-53" fmla="*/ 10250 w 16279"/>
              <a:gd name="connsiteY1-54" fmla="*/ 0 h 13132"/>
              <a:gd name="connsiteX2-55" fmla="*/ 16279 w 16279"/>
              <a:gd name="connsiteY2-56" fmla="*/ 3765 h 13132"/>
              <a:gd name="connsiteX3-57" fmla="*/ 3412 w 16279"/>
              <a:gd name="connsiteY3-58" fmla="*/ 13132 h 13132"/>
              <a:gd name="connsiteX4-59" fmla="*/ 0 w 16279"/>
              <a:gd name="connsiteY4-60" fmla="*/ 7246 h 13132"/>
              <a:gd name="connsiteX0-61" fmla="*/ 0 w 16301"/>
              <a:gd name="connsiteY0-62" fmla="*/ 7246 h 13132"/>
              <a:gd name="connsiteX1-63" fmla="*/ 10250 w 16301"/>
              <a:gd name="connsiteY1-64" fmla="*/ 0 h 13132"/>
              <a:gd name="connsiteX2-65" fmla="*/ 16301 w 16301"/>
              <a:gd name="connsiteY2-66" fmla="*/ 3812 h 13132"/>
              <a:gd name="connsiteX3-67" fmla="*/ 3412 w 16301"/>
              <a:gd name="connsiteY3-68" fmla="*/ 13132 h 13132"/>
              <a:gd name="connsiteX4-69" fmla="*/ 0 w 16301"/>
              <a:gd name="connsiteY4-70" fmla="*/ 7246 h 13132"/>
              <a:gd name="connsiteX0-71" fmla="*/ 0 w 16366"/>
              <a:gd name="connsiteY0-72" fmla="*/ 7246 h 13132"/>
              <a:gd name="connsiteX1-73" fmla="*/ 10250 w 16366"/>
              <a:gd name="connsiteY1-74" fmla="*/ 0 h 13132"/>
              <a:gd name="connsiteX2-75" fmla="*/ 16366 w 16366"/>
              <a:gd name="connsiteY2-76" fmla="*/ 3836 h 13132"/>
              <a:gd name="connsiteX3-77" fmla="*/ 3412 w 16366"/>
              <a:gd name="connsiteY3-78" fmla="*/ 13132 h 13132"/>
              <a:gd name="connsiteX4-79" fmla="*/ 0 w 16366"/>
              <a:gd name="connsiteY4-80" fmla="*/ 7246 h 13132"/>
            </a:gdLst>
            <a:ahLst/>
            <a:cxnLst>
              <a:cxn ang="0">
                <a:pos x="connsiteX0-71" y="connsiteY0-72"/>
              </a:cxn>
              <a:cxn ang="0">
                <a:pos x="connsiteX1-73" y="connsiteY1-74"/>
              </a:cxn>
              <a:cxn ang="0">
                <a:pos x="connsiteX2-75" y="connsiteY2-76"/>
              </a:cxn>
              <a:cxn ang="0">
                <a:pos x="connsiteX3-77" y="connsiteY3-78"/>
              </a:cxn>
              <a:cxn ang="0">
                <a:pos x="connsiteX4-79" y="connsiteY4-80"/>
              </a:cxn>
            </a:cxnLst>
            <a:rect l="l" t="t" r="r" b="b"/>
            <a:pathLst>
              <a:path w="16366" h="13132">
                <a:moveTo>
                  <a:pt x="0" y="7246"/>
                </a:moveTo>
                <a:lnTo>
                  <a:pt x="10250" y="0"/>
                </a:lnTo>
                <a:lnTo>
                  <a:pt x="16366" y="3836"/>
                </a:lnTo>
                <a:lnTo>
                  <a:pt x="3412" y="13132"/>
                </a:lnTo>
                <a:lnTo>
                  <a:pt x="0" y="7246"/>
                </a:lnTo>
                <a:close/>
              </a:path>
            </a:pathLst>
          </a:custGeom>
          <a:solidFill>
            <a:srgbClr val="00206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流程图: 数据 5"/>
          <p:cNvSpPr/>
          <p:nvPr/>
        </p:nvSpPr>
        <p:spPr>
          <a:xfrm>
            <a:off x="2135042" y="2924446"/>
            <a:ext cx="2391631" cy="1584697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-1" fmla="*/ 0 w 13871"/>
              <a:gd name="connsiteY0-2" fmla="*/ 10000 h 10000"/>
              <a:gd name="connsiteX1-3" fmla="*/ 2000 w 13871"/>
              <a:gd name="connsiteY1-4" fmla="*/ 0 h 10000"/>
              <a:gd name="connsiteX2-5" fmla="*/ 13871 w 13871"/>
              <a:gd name="connsiteY2-6" fmla="*/ 2910 h 10000"/>
              <a:gd name="connsiteX3-7" fmla="*/ 8000 w 13871"/>
              <a:gd name="connsiteY3-8" fmla="*/ 10000 h 10000"/>
              <a:gd name="connsiteX4-9" fmla="*/ 0 w 13871"/>
              <a:gd name="connsiteY4-10" fmla="*/ 10000 h 10000"/>
              <a:gd name="connsiteX0-11" fmla="*/ 0 w 13871"/>
              <a:gd name="connsiteY0-12" fmla="*/ 8360 h 8360"/>
              <a:gd name="connsiteX1-13" fmla="*/ 11153 w 13871"/>
              <a:gd name="connsiteY1-14" fmla="*/ 0 h 8360"/>
              <a:gd name="connsiteX2-15" fmla="*/ 13871 w 13871"/>
              <a:gd name="connsiteY2-16" fmla="*/ 1270 h 8360"/>
              <a:gd name="connsiteX3-17" fmla="*/ 8000 w 13871"/>
              <a:gd name="connsiteY3-18" fmla="*/ 8360 h 8360"/>
              <a:gd name="connsiteX4-19" fmla="*/ 0 w 13871"/>
              <a:gd name="connsiteY4-20" fmla="*/ 8360 h 8360"/>
              <a:gd name="connsiteX0-21" fmla="*/ 0 w 16221"/>
              <a:gd name="connsiteY0-22" fmla="*/ 5063 h 10000"/>
              <a:gd name="connsiteX1-23" fmla="*/ 14262 w 16221"/>
              <a:gd name="connsiteY1-24" fmla="*/ 0 h 10000"/>
              <a:gd name="connsiteX2-25" fmla="*/ 16221 w 16221"/>
              <a:gd name="connsiteY2-26" fmla="*/ 1519 h 10000"/>
              <a:gd name="connsiteX3-27" fmla="*/ 11988 w 16221"/>
              <a:gd name="connsiteY3-28" fmla="*/ 10000 h 10000"/>
              <a:gd name="connsiteX4-29" fmla="*/ 0 w 16221"/>
              <a:gd name="connsiteY4-30" fmla="*/ 5063 h 10000"/>
              <a:gd name="connsiteX0-31" fmla="*/ 0 w 16221"/>
              <a:gd name="connsiteY0-32" fmla="*/ 7246 h 12183"/>
              <a:gd name="connsiteX1-33" fmla="*/ 10250 w 16221"/>
              <a:gd name="connsiteY1-34" fmla="*/ 0 h 12183"/>
              <a:gd name="connsiteX2-35" fmla="*/ 16221 w 16221"/>
              <a:gd name="connsiteY2-36" fmla="*/ 3702 h 12183"/>
              <a:gd name="connsiteX3-37" fmla="*/ 11988 w 16221"/>
              <a:gd name="connsiteY3-38" fmla="*/ 12183 h 12183"/>
              <a:gd name="connsiteX4-39" fmla="*/ 0 w 16221"/>
              <a:gd name="connsiteY4-40" fmla="*/ 7246 h 12183"/>
              <a:gd name="connsiteX0-41" fmla="*/ 0 w 16221"/>
              <a:gd name="connsiteY0-42" fmla="*/ 7246 h 13132"/>
              <a:gd name="connsiteX1-43" fmla="*/ 10250 w 16221"/>
              <a:gd name="connsiteY1-44" fmla="*/ 0 h 13132"/>
              <a:gd name="connsiteX2-45" fmla="*/ 16221 w 16221"/>
              <a:gd name="connsiteY2-46" fmla="*/ 3702 h 13132"/>
              <a:gd name="connsiteX3-47" fmla="*/ 3412 w 16221"/>
              <a:gd name="connsiteY3-48" fmla="*/ 13132 h 13132"/>
              <a:gd name="connsiteX4-49" fmla="*/ 0 w 16221"/>
              <a:gd name="connsiteY4-50" fmla="*/ 7246 h 13132"/>
              <a:gd name="connsiteX0-51" fmla="*/ 0 w 16279"/>
              <a:gd name="connsiteY0-52" fmla="*/ 7246 h 13132"/>
              <a:gd name="connsiteX1-53" fmla="*/ 10250 w 16279"/>
              <a:gd name="connsiteY1-54" fmla="*/ 0 h 13132"/>
              <a:gd name="connsiteX2-55" fmla="*/ 16279 w 16279"/>
              <a:gd name="connsiteY2-56" fmla="*/ 3765 h 13132"/>
              <a:gd name="connsiteX3-57" fmla="*/ 3412 w 16279"/>
              <a:gd name="connsiteY3-58" fmla="*/ 13132 h 13132"/>
              <a:gd name="connsiteX4-59" fmla="*/ 0 w 16279"/>
              <a:gd name="connsiteY4-60" fmla="*/ 7246 h 13132"/>
              <a:gd name="connsiteX0-61" fmla="*/ 0 w 16301"/>
              <a:gd name="connsiteY0-62" fmla="*/ 7246 h 13132"/>
              <a:gd name="connsiteX1-63" fmla="*/ 10250 w 16301"/>
              <a:gd name="connsiteY1-64" fmla="*/ 0 h 13132"/>
              <a:gd name="connsiteX2-65" fmla="*/ 16301 w 16301"/>
              <a:gd name="connsiteY2-66" fmla="*/ 3812 h 13132"/>
              <a:gd name="connsiteX3-67" fmla="*/ 3412 w 16301"/>
              <a:gd name="connsiteY3-68" fmla="*/ 13132 h 13132"/>
              <a:gd name="connsiteX4-69" fmla="*/ 0 w 16301"/>
              <a:gd name="connsiteY4-70" fmla="*/ 7246 h 13132"/>
              <a:gd name="connsiteX0-71" fmla="*/ 0 w 16366"/>
              <a:gd name="connsiteY0-72" fmla="*/ 7246 h 13132"/>
              <a:gd name="connsiteX1-73" fmla="*/ 10250 w 16366"/>
              <a:gd name="connsiteY1-74" fmla="*/ 0 h 13132"/>
              <a:gd name="connsiteX2-75" fmla="*/ 16366 w 16366"/>
              <a:gd name="connsiteY2-76" fmla="*/ 3836 h 13132"/>
              <a:gd name="connsiteX3-77" fmla="*/ 3412 w 16366"/>
              <a:gd name="connsiteY3-78" fmla="*/ 13132 h 13132"/>
              <a:gd name="connsiteX4-79" fmla="*/ 0 w 16366"/>
              <a:gd name="connsiteY4-80" fmla="*/ 7246 h 13132"/>
            </a:gdLst>
            <a:ahLst/>
            <a:cxnLst>
              <a:cxn ang="0">
                <a:pos x="connsiteX0-71" y="connsiteY0-72"/>
              </a:cxn>
              <a:cxn ang="0">
                <a:pos x="connsiteX1-73" y="connsiteY1-74"/>
              </a:cxn>
              <a:cxn ang="0">
                <a:pos x="connsiteX2-75" y="connsiteY2-76"/>
              </a:cxn>
              <a:cxn ang="0">
                <a:pos x="connsiteX3-77" y="connsiteY3-78"/>
              </a:cxn>
              <a:cxn ang="0">
                <a:pos x="connsiteX4-79" y="connsiteY4-80"/>
              </a:cxn>
            </a:cxnLst>
            <a:rect l="l" t="t" r="r" b="b"/>
            <a:pathLst>
              <a:path w="16366" h="13132">
                <a:moveTo>
                  <a:pt x="0" y="7246"/>
                </a:moveTo>
                <a:lnTo>
                  <a:pt x="10250" y="0"/>
                </a:lnTo>
                <a:lnTo>
                  <a:pt x="16366" y="3836"/>
                </a:lnTo>
                <a:lnTo>
                  <a:pt x="3412" y="13132"/>
                </a:lnTo>
                <a:lnTo>
                  <a:pt x="0" y="7246"/>
                </a:lnTo>
                <a:close/>
              </a:path>
            </a:pathLst>
          </a:cu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流程图: 数据 5"/>
          <p:cNvSpPr/>
          <p:nvPr/>
        </p:nvSpPr>
        <p:spPr>
          <a:xfrm>
            <a:off x="3075613" y="4201835"/>
            <a:ext cx="2391633" cy="158699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-1" fmla="*/ 0 w 13871"/>
              <a:gd name="connsiteY0-2" fmla="*/ 10000 h 10000"/>
              <a:gd name="connsiteX1-3" fmla="*/ 2000 w 13871"/>
              <a:gd name="connsiteY1-4" fmla="*/ 0 h 10000"/>
              <a:gd name="connsiteX2-5" fmla="*/ 13871 w 13871"/>
              <a:gd name="connsiteY2-6" fmla="*/ 2910 h 10000"/>
              <a:gd name="connsiteX3-7" fmla="*/ 8000 w 13871"/>
              <a:gd name="connsiteY3-8" fmla="*/ 10000 h 10000"/>
              <a:gd name="connsiteX4-9" fmla="*/ 0 w 13871"/>
              <a:gd name="connsiteY4-10" fmla="*/ 10000 h 10000"/>
              <a:gd name="connsiteX0-11" fmla="*/ 0 w 13871"/>
              <a:gd name="connsiteY0-12" fmla="*/ 8360 h 8360"/>
              <a:gd name="connsiteX1-13" fmla="*/ 11153 w 13871"/>
              <a:gd name="connsiteY1-14" fmla="*/ 0 h 8360"/>
              <a:gd name="connsiteX2-15" fmla="*/ 13871 w 13871"/>
              <a:gd name="connsiteY2-16" fmla="*/ 1270 h 8360"/>
              <a:gd name="connsiteX3-17" fmla="*/ 8000 w 13871"/>
              <a:gd name="connsiteY3-18" fmla="*/ 8360 h 8360"/>
              <a:gd name="connsiteX4-19" fmla="*/ 0 w 13871"/>
              <a:gd name="connsiteY4-20" fmla="*/ 8360 h 8360"/>
              <a:gd name="connsiteX0-21" fmla="*/ 0 w 16221"/>
              <a:gd name="connsiteY0-22" fmla="*/ 5063 h 10000"/>
              <a:gd name="connsiteX1-23" fmla="*/ 14262 w 16221"/>
              <a:gd name="connsiteY1-24" fmla="*/ 0 h 10000"/>
              <a:gd name="connsiteX2-25" fmla="*/ 16221 w 16221"/>
              <a:gd name="connsiteY2-26" fmla="*/ 1519 h 10000"/>
              <a:gd name="connsiteX3-27" fmla="*/ 11988 w 16221"/>
              <a:gd name="connsiteY3-28" fmla="*/ 10000 h 10000"/>
              <a:gd name="connsiteX4-29" fmla="*/ 0 w 16221"/>
              <a:gd name="connsiteY4-30" fmla="*/ 5063 h 10000"/>
              <a:gd name="connsiteX0-31" fmla="*/ 0 w 16221"/>
              <a:gd name="connsiteY0-32" fmla="*/ 7246 h 12183"/>
              <a:gd name="connsiteX1-33" fmla="*/ 10250 w 16221"/>
              <a:gd name="connsiteY1-34" fmla="*/ 0 h 12183"/>
              <a:gd name="connsiteX2-35" fmla="*/ 16221 w 16221"/>
              <a:gd name="connsiteY2-36" fmla="*/ 3702 h 12183"/>
              <a:gd name="connsiteX3-37" fmla="*/ 11988 w 16221"/>
              <a:gd name="connsiteY3-38" fmla="*/ 12183 h 12183"/>
              <a:gd name="connsiteX4-39" fmla="*/ 0 w 16221"/>
              <a:gd name="connsiteY4-40" fmla="*/ 7246 h 12183"/>
              <a:gd name="connsiteX0-41" fmla="*/ 0 w 16221"/>
              <a:gd name="connsiteY0-42" fmla="*/ 7246 h 13132"/>
              <a:gd name="connsiteX1-43" fmla="*/ 10250 w 16221"/>
              <a:gd name="connsiteY1-44" fmla="*/ 0 h 13132"/>
              <a:gd name="connsiteX2-45" fmla="*/ 16221 w 16221"/>
              <a:gd name="connsiteY2-46" fmla="*/ 3702 h 13132"/>
              <a:gd name="connsiteX3-47" fmla="*/ 3412 w 16221"/>
              <a:gd name="connsiteY3-48" fmla="*/ 13132 h 13132"/>
              <a:gd name="connsiteX4-49" fmla="*/ 0 w 16221"/>
              <a:gd name="connsiteY4-50" fmla="*/ 7246 h 13132"/>
              <a:gd name="connsiteX0-51" fmla="*/ 0 w 16279"/>
              <a:gd name="connsiteY0-52" fmla="*/ 7246 h 13132"/>
              <a:gd name="connsiteX1-53" fmla="*/ 10250 w 16279"/>
              <a:gd name="connsiteY1-54" fmla="*/ 0 h 13132"/>
              <a:gd name="connsiteX2-55" fmla="*/ 16279 w 16279"/>
              <a:gd name="connsiteY2-56" fmla="*/ 3765 h 13132"/>
              <a:gd name="connsiteX3-57" fmla="*/ 3412 w 16279"/>
              <a:gd name="connsiteY3-58" fmla="*/ 13132 h 13132"/>
              <a:gd name="connsiteX4-59" fmla="*/ 0 w 16279"/>
              <a:gd name="connsiteY4-60" fmla="*/ 7246 h 13132"/>
              <a:gd name="connsiteX0-61" fmla="*/ 0 w 16301"/>
              <a:gd name="connsiteY0-62" fmla="*/ 7246 h 13132"/>
              <a:gd name="connsiteX1-63" fmla="*/ 10250 w 16301"/>
              <a:gd name="connsiteY1-64" fmla="*/ 0 h 13132"/>
              <a:gd name="connsiteX2-65" fmla="*/ 16301 w 16301"/>
              <a:gd name="connsiteY2-66" fmla="*/ 3812 h 13132"/>
              <a:gd name="connsiteX3-67" fmla="*/ 3412 w 16301"/>
              <a:gd name="connsiteY3-68" fmla="*/ 13132 h 13132"/>
              <a:gd name="connsiteX4-69" fmla="*/ 0 w 16301"/>
              <a:gd name="connsiteY4-70" fmla="*/ 7246 h 13132"/>
              <a:gd name="connsiteX0-71" fmla="*/ 0 w 16366"/>
              <a:gd name="connsiteY0-72" fmla="*/ 7246 h 13132"/>
              <a:gd name="connsiteX1-73" fmla="*/ 10250 w 16366"/>
              <a:gd name="connsiteY1-74" fmla="*/ 0 h 13132"/>
              <a:gd name="connsiteX2-75" fmla="*/ 16366 w 16366"/>
              <a:gd name="connsiteY2-76" fmla="*/ 3836 h 13132"/>
              <a:gd name="connsiteX3-77" fmla="*/ 3412 w 16366"/>
              <a:gd name="connsiteY3-78" fmla="*/ 13132 h 13132"/>
              <a:gd name="connsiteX4-79" fmla="*/ 0 w 16366"/>
              <a:gd name="connsiteY4-80" fmla="*/ 7246 h 13132"/>
            </a:gdLst>
            <a:ahLst/>
            <a:cxnLst>
              <a:cxn ang="0">
                <a:pos x="connsiteX0-71" y="connsiteY0-72"/>
              </a:cxn>
              <a:cxn ang="0">
                <a:pos x="connsiteX1-73" y="connsiteY1-74"/>
              </a:cxn>
              <a:cxn ang="0">
                <a:pos x="connsiteX2-75" y="connsiteY2-76"/>
              </a:cxn>
              <a:cxn ang="0">
                <a:pos x="connsiteX3-77" y="connsiteY3-78"/>
              </a:cxn>
              <a:cxn ang="0">
                <a:pos x="connsiteX4-79" y="connsiteY4-80"/>
              </a:cxn>
            </a:cxnLst>
            <a:rect l="l" t="t" r="r" b="b"/>
            <a:pathLst>
              <a:path w="16366" h="13132">
                <a:moveTo>
                  <a:pt x="0" y="7246"/>
                </a:moveTo>
                <a:lnTo>
                  <a:pt x="10250" y="0"/>
                </a:lnTo>
                <a:lnTo>
                  <a:pt x="16366" y="3836"/>
                </a:lnTo>
                <a:lnTo>
                  <a:pt x="3412" y="13132"/>
                </a:lnTo>
                <a:lnTo>
                  <a:pt x="0" y="7246"/>
                </a:lnTo>
                <a:close/>
              </a:path>
            </a:pathLst>
          </a:cu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flipH="1">
            <a:off x="3075613" y="5077891"/>
            <a:ext cx="3330334" cy="87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latin typeface="微软雅黑" pitchFamily="34" charset="-122"/>
              </a:rPr>
              <a:t>哎呀小小草</a:t>
            </a:r>
            <a:r>
              <a:rPr lang="en-US" altLang="zh-CN" dirty="0" smtClean="0">
                <a:latin typeface="微软雅黑" pitchFamily="34" charset="-122"/>
              </a:rPr>
              <a:t>PPT</a:t>
            </a:r>
            <a:r>
              <a:rPr lang="zh-CN" altLang="en-US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26" name="矩形 25"/>
          <p:cNvSpPr/>
          <p:nvPr/>
        </p:nvSpPr>
        <p:spPr>
          <a:xfrm flipH="1">
            <a:off x="2135042" y="3798208"/>
            <a:ext cx="3332204" cy="87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latin typeface="微软雅黑" pitchFamily="34" charset="-122"/>
              </a:rPr>
              <a:t>哎呀小小草</a:t>
            </a:r>
            <a:r>
              <a:rPr lang="en-US" altLang="zh-CN" dirty="0" smtClean="0">
                <a:latin typeface="微软雅黑" pitchFamily="34" charset="-122"/>
              </a:rPr>
              <a:t>PPT</a:t>
            </a:r>
            <a:r>
              <a:rPr lang="zh-CN" altLang="en-US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27" name="矩形 26"/>
          <p:cNvSpPr/>
          <p:nvPr/>
        </p:nvSpPr>
        <p:spPr>
          <a:xfrm flipH="1">
            <a:off x="1196341" y="2518524"/>
            <a:ext cx="3330333" cy="87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latin typeface="微软雅黑" pitchFamily="34" charset="-122"/>
              </a:rPr>
              <a:t>哎呀小小草</a:t>
            </a:r>
            <a:r>
              <a:rPr lang="en-US" altLang="zh-CN" dirty="0" smtClean="0">
                <a:latin typeface="微软雅黑" pitchFamily="34" charset="-122"/>
              </a:rPr>
              <a:t>PPT</a:t>
            </a:r>
            <a:r>
              <a:rPr lang="zh-CN" altLang="en-US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28" name="矩形 27"/>
          <p:cNvSpPr/>
          <p:nvPr/>
        </p:nvSpPr>
        <p:spPr>
          <a:xfrm flipH="1">
            <a:off x="248289" y="1238840"/>
            <a:ext cx="3330334" cy="87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latin typeface="微软雅黑" pitchFamily="34" charset="-122"/>
              </a:rPr>
              <a:t>哎呀小小草</a:t>
            </a:r>
            <a:r>
              <a:rPr lang="en-US" altLang="zh-CN" dirty="0" smtClean="0">
                <a:latin typeface="微软雅黑" pitchFamily="34" charset="-122"/>
              </a:rPr>
              <a:t>PPT</a:t>
            </a:r>
            <a:r>
              <a:rPr lang="zh-CN" altLang="en-US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29" name="文本框 12"/>
          <p:cNvSpPr txBox="1"/>
          <p:nvPr/>
        </p:nvSpPr>
        <p:spPr>
          <a:xfrm>
            <a:off x="3650162" y="1384015"/>
            <a:ext cx="4407410" cy="4884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13"/>
          <p:cNvSpPr txBox="1"/>
          <p:nvPr/>
        </p:nvSpPr>
        <p:spPr>
          <a:xfrm>
            <a:off x="4573904" y="2668285"/>
            <a:ext cx="4405540" cy="490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14"/>
          <p:cNvSpPr txBox="1"/>
          <p:nvPr/>
        </p:nvSpPr>
        <p:spPr>
          <a:xfrm>
            <a:off x="5465374" y="3954850"/>
            <a:ext cx="6856584" cy="488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15"/>
          <p:cNvSpPr txBox="1"/>
          <p:nvPr/>
        </p:nvSpPr>
        <p:spPr>
          <a:xfrm>
            <a:off x="6470006" y="5220773"/>
            <a:ext cx="4405540" cy="4884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13"/>
          <p:cNvSpPr>
            <a:spLocks noChangeArrowheads="1"/>
          </p:cNvSpPr>
          <p:nvPr/>
        </p:nvSpPr>
        <p:spPr bwMode="auto">
          <a:xfrm>
            <a:off x="3879528" y="1380071"/>
            <a:ext cx="80892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latin typeface="微软雅黑" pitchFamily="34" charset="-122"/>
              </a:rPr>
              <a:t>哎呀小小草</a:t>
            </a:r>
            <a:r>
              <a:rPr lang="en-US" altLang="zh-CN" sz="1400" dirty="0" smtClean="0">
                <a:latin typeface="微软雅黑" pitchFamily="34" charset="-122"/>
              </a:rPr>
              <a:t>PPT</a:t>
            </a:r>
            <a:r>
              <a:rPr lang="zh-CN" altLang="en-US" sz="1400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34" name="矩形 14"/>
          <p:cNvSpPr>
            <a:spLocks noChangeArrowheads="1"/>
          </p:cNvSpPr>
          <p:nvPr/>
        </p:nvSpPr>
        <p:spPr bwMode="auto">
          <a:xfrm>
            <a:off x="4643464" y="2581626"/>
            <a:ext cx="73252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latin typeface="微软雅黑" pitchFamily="34" charset="-122"/>
              </a:rPr>
              <a:t>哎呀小小草</a:t>
            </a:r>
            <a:r>
              <a:rPr lang="en-US" altLang="zh-CN" sz="1400" dirty="0" smtClean="0">
                <a:latin typeface="微软雅黑" pitchFamily="34" charset="-122"/>
              </a:rPr>
              <a:t>PPT</a:t>
            </a:r>
            <a:r>
              <a:rPr lang="zh-CN" altLang="en-US" sz="1400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35" name="矩形 15"/>
          <p:cNvSpPr>
            <a:spLocks noChangeArrowheads="1"/>
          </p:cNvSpPr>
          <p:nvPr/>
        </p:nvSpPr>
        <p:spPr bwMode="auto">
          <a:xfrm>
            <a:off x="5625737" y="3948424"/>
            <a:ext cx="63429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latin typeface="微软雅黑" pitchFamily="34" charset="-122"/>
              </a:rPr>
              <a:t>哎呀小小草</a:t>
            </a:r>
            <a:r>
              <a:rPr lang="en-US" altLang="zh-CN" sz="1400" dirty="0" smtClean="0">
                <a:latin typeface="微软雅黑" pitchFamily="34" charset="-122"/>
              </a:rPr>
              <a:t>PPT</a:t>
            </a:r>
            <a:r>
              <a:rPr lang="zh-CN" altLang="en-US" sz="1400" dirty="0">
                <a:latin typeface="微软雅黑" pitchFamily="34" charset="-122"/>
              </a:rPr>
              <a:t>模板，请勿盗版</a:t>
            </a:r>
          </a:p>
        </p:txBody>
      </p:sp>
      <p:sp>
        <p:nvSpPr>
          <p:cNvPr id="36" name="矩形 16"/>
          <p:cNvSpPr>
            <a:spLocks noChangeArrowheads="1"/>
          </p:cNvSpPr>
          <p:nvPr/>
        </p:nvSpPr>
        <p:spPr bwMode="auto">
          <a:xfrm>
            <a:off x="6542858" y="5236529"/>
            <a:ext cx="54258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latin typeface="微软雅黑" pitchFamily="34" charset="-122"/>
              </a:rPr>
              <a:t>点击此处添加标题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latin typeface="微软雅黑" pitchFamily="34" charset="-122"/>
              </a:rPr>
              <a:t>哎呀小小草</a:t>
            </a:r>
            <a:r>
              <a:rPr lang="en-US" altLang="zh-CN" sz="1400" dirty="0" smtClean="0">
                <a:latin typeface="微软雅黑" pitchFamily="34" charset="-122"/>
              </a:rPr>
              <a:t>PPT</a:t>
            </a:r>
            <a:r>
              <a:rPr lang="zh-CN" altLang="en-US" sz="1400" dirty="0">
                <a:latin typeface="微软雅黑" pitchFamily="34" charset="-122"/>
              </a:rPr>
              <a:t>模板，请勿盗版</a:t>
            </a:r>
          </a:p>
        </p:txBody>
      </p:sp>
    </p:spTree>
    <p:extLst>
      <p:ext uri="{BB962C8B-B14F-4D97-AF65-F5344CB8AC3E}">
        <p14:creationId xmlns:p14="http://schemas.microsoft.com/office/powerpoint/2010/main" val="2920051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1673377" y="2084672"/>
            <a:ext cx="2906265" cy="152465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占位符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0" b="30169"/>
          <a:stretch/>
        </p:blipFill>
        <p:spPr>
          <a:xfrm>
            <a:off x="1673376" y="3609328"/>
            <a:ext cx="6139569" cy="1503704"/>
          </a:xfrm>
          <a:prstGeom prst="rect">
            <a:avLst/>
          </a:prstGeom>
        </p:spPr>
      </p:pic>
      <p:pic>
        <p:nvPicPr>
          <p:cNvPr id="9" name="图片占位符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9" t="36655" b="-18"/>
          <a:stretch/>
        </p:blipFill>
        <p:spPr>
          <a:xfrm>
            <a:off x="7797864" y="2075168"/>
            <a:ext cx="2604051" cy="151320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797864" y="3588374"/>
            <a:ext cx="2604051" cy="152465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129"/>
          <p:cNvSpPr>
            <a:spLocks noEditPoints="1"/>
          </p:cNvSpPr>
          <p:nvPr/>
        </p:nvSpPr>
        <p:spPr bwMode="auto">
          <a:xfrm>
            <a:off x="2717800" y="2352666"/>
            <a:ext cx="920458" cy="902583"/>
          </a:xfrm>
          <a:custGeom>
            <a:avLst/>
            <a:gdLst/>
            <a:ahLst/>
            <a:cxnLst>
              <a:cxn ang="0">
                <a:pos x="68" y="362"/>
              </a:cxn>
              <a:cxn ang="0">
                <a:pos x="114" y="318"/>
              </a:cxn>
              <a:cxn ang="0">
                <a:pos x="158" y="272"/>
              </a:cxn>
              <a:cxn ang="0">
                <a:pos x="204" y="250"/>
              </a:cxn>
              <a:cxn ang="0">
                <a:pos x="204" y="218"/>
              </a:cxn>
              <a:cxn ang="0">
                <a:pos x="226" y="224"/>
              </a:cxn>
              <a:cxn ang="0">
                <a:pos x="248" y="226"/>
              </a:cxn>
              <a:cxn ang="0">
                <a:pos x="272" y="224"/>
              </a:cxn>
              <a:cxn ang="0">
                <a:pos x="312" y="208"/>
              </a:cxn>
              <a:cxn ang="0">
                <a:pos x="342" y="176"/>
              </a:cxn>
              <a:cxn ang="0">
                <a:pos x="360" y="136"/>
              </a:cxn>
              <a:cxn ang="0">
                <a:pos x="362" y="114"/>
              </a:cxn>
              <a:cxn ang="0">
                <a:pos x="352" y="70"/>
              </a:cxn>
              <a:cxn ang="0">
                <a:pos x="328" y="34"/>
              </a:cxn>
              <a:cxn ang="0">
                <a:pos x="292" y="10"/>
              </a:cxn>
              <a:cxn ang="0">
                <a:pos x="248" y="0"/>
              </a:cxn>
              <a:cxn ang="0">
                <a:pos x="226" y="4"/>
              </a:cxn>
              <a:cxn ang="0">
                <a:pos x="186" y="20"/>
              </a:cxn>
              <a:cxn ang="0">
                <a:pos x="156" y="50"/>
              </a:cxn>
              <a:cxn ang="0">
                <a:pos x="138" y="92"/>
              </a:cxn>
              <a:cxn ang="0">
                <a:pos x="136" y="114"/>
              </a:cxn>
              <a:cxn ang="0">
                <a:pos x="138" y="138"/>
              </a:cxn>
              <a:cxn ang="0">
                <a:pos x="114" y="158"/>
              </a:cxn>
              <a:cxn ang="0">
                <a:pos x="0" y="294"/>
              </a:cxn>
              <a:cxn ang="0">
                <a:pos x="46" y="362"/>
              </a:cxn>
              <a:cxn ang="0">
                <a:pos x="272" y="46"/>
              </a:cxn>
              <a:cxn ang="0">
                <a:pos x="288" y="50"/>
              </a:cxn>
              <a:cxn ang="0">
                <a:pos x="304" y="60"/>
              </a:cxn>
              <a:cxn ang="0">
                <a:pos x="312" y="74"/>
              </a:cxn>
              <a:cxn ang="0">
                <a:pos x="316" y="92"/>
              </a:cxn>
              <a:cxn ang="0">
                <a:pos x="316" y="100"/>
              </a:cxn>
              <a:cxn ang="0">
                <a:pos x="308" y="116"/>
              </a:cxn>
              <a:cxn ang="0">
                <a:pos x="296" y="128"/>
              </a:cxn>
              <a:cxn ang="0">
                <a:pos x="280" y="136"/>
              </a:cxn>
              <a:cxn ang="0">
                <a:pos x="272" y="136"/>
              </a:cxn>
              <a:cxn ang="0">
                <a:pos x="254" y="132"/>
              </a:cxn>
              <a:cxn ang="0">
                <a:pos x="240" y="124"/>
              </a:cxn>
              <a:cxn ang="0">
                <a:pos x="230" y="108"/>
              </a:cxn>
              <a:cxn ang="0">
                <a:pos x="226" y="92"/>
              </a:cxn>
              <a:cxn ang="0">
                <a:pos x="228" y="82"/>
              </a:cxn>
              <a:cxn ang="0">
                <a:pos x="234" y="66"/>
              </a:cxn>
              <a:cxn ang="0">
                <a:pos x="246" y="54"/>
              </a:cxn>
              <a:cxn ang="0">
                <a:pos x="262" y="46"/>
              </a:cxn>
              <a:cxn ang="0">
                <a:pos x="272" y="46"/>
              </a:cxn>
            </a:cxnLst>
            <a:rect l="0" t="0" r="r" b="b"/>
            <a:pathLst>
              <a:path w="362" h="362">
                <a:moveTo>
                  <a:pt x="46" y="362"/>
                </a:moveTo>
                <a:lnTo>
                  <a:pt x="68" y="362"/>
                </a:lnTo>
                <a:lnTo>
                  <a:pt x="68" y="318"/>
                </a:lnTo>
                <a:lnTo>
                  <a:pt x="114" y="318"/>
                </a:lnTo>
                <a:lnTo>
                  <a:pt x="114" y="272"/>
                </a:lnTo>
                <a:lnTo>
                  <a:pt x="158" y="272"/>
                </a:lnTo>
                <a:lnTo>
                  <a:pt x="158" y="250"/>
                </a:lnTo>
                <a:lnTo>
                  <a:pt x="204" y="250"/>
                </a:lnTo>
                <a:lnTo>
                  <a:pt x="204" y="226"/>
                </a:lnTo>
                <a:lnTo>
                  <a:pt x="204" y="218"/>
                </a:lnTo>
                <a:lnTo>
                  <a:pt x="204" y="218"/>
                </a:lnTo>
                <a:lnTo>
                  <a:pt x="226" y="224"/>
                </a:lnTo>
                <a:lnTo>
                  <a:pt x="236" y="226"/>
                </a:lnTo>
                <a:lnTo>
                  <a:pt x="248" y="226"/>
                </a:lnTo>
                <a:lnTo>
                  <a:pt x="248" y="226"/>
                </a:lnTo>
                <a:lnTo>
                  <a:pt x="272" y="224"/>
                </a:lnTo>
                <a:lnTo>
                  <a:pt x="292" y="218"/>
                </a:lnTo>
                <a:lnTo>
                  <a:pt x="312" y="208"/>
                </a:lnTo>
                <a:lnTo>
                  <a:pt x="328" y="194"/>
                </a:lnTo>
                <a:lnTo>
                  <a:pt x="342" y="176"/>
                </a:lnTo>
                <a:lnTo>
                  <a:pt x="352" y="158"/>
                </a:lnTo>
                <a:lnTo>
                  <a:pt x="360" y="136"/>
                </a:lnTo>
                <a:lnTo>
                  <a:pt x="362" y="114"/>
                </a:lnTo>
                <a:lnTo>
                  <a:pt x="362" y="114"/>
                </a:lnTo>
                <a:lnTo>
                  <a:pt x="360" y="92"/>
                </a:lnTo>
                <a:lnTo>
                  <a:pt x="352" y="70"/>
                </a:lnTo>
                <a:lnTo>
                  <a:pt x="342" y="50"/>
                </a:lnTo>
                <a:lnTo>
                  <a:pt x="328" y="34"/>
                </a:lnTo>
                <a:lnTo>
                  <a:pt x="312" y="20"/>
                </a:lnTo>
                <a:lnTo>
                  <a:pt x="292" y="10"/>
                </a:lnTo>
                <a:lnTo>
                  <a:pt x="272" y="4"/>
                </a:lnTo>
                <a:lnTo>
                  <a:pt x="248" y="0"/>
                </a:lnTo>
                <a:lnTo>
                  <a:pt x="248" y="0"/>
                </a:lnTo>
                <a:lnTo>
                  <a:pt x="226" y="4"/>
                </a:lnTo>
                <a:lnTo>
                  <a:pt x="204" y="10"/>
                </a:lnTo>
                <a:lnTo>
                  <a:pt x="186" y="20"/>
                </a:lnTo>
                <a:lnTo>
                  <a:pt x="168" y="34"/>
                </a:lnTo>
                <a:lnTo>
                  <a:pt x="156" y="50"/>
                </a:lnTo>
                <a:lnTo>
                  <a:pt x="144" y="70"/>
                </a:lnTo>
                <a:lnTo>
                  <a:pt x="138" y="92"/>
                </a:lnTo>
                <a:lnTo>
                  <a:pt x="136" y="114"/>
                </a:lnTo>
                <a:lnTo>
                  <a:pt x="136" y="114"/>
                </a:lnTo>
                <a:lnTo>
                  <a:pt x="136" y="126"/>
                </a:lnTo>
                <a:lnTo>
                  <a:pt x="138" y="138"/>
                </a:lnTo>
                <a:lnTo>
                  <a:pt x="146" y="158"/>
                </a:lnTo>
                <a:lnTo>
                  <a:pt x="114" y="158"/>
                </a:lnTo>
                <a:lnTo>
                  <a:pt x="114" y="204"/>
                </a:lnTo>
                <a:lnTo>
                  <a:pt x="0" y="294"/>
                </a:lnTo>
                <a:lnTo>
                  <a:pt x="0" y="362"/>
                </a:lnTo>
                <a:lnTo>
                  <a:pt x="46" y="362"/>
                </a:lnTo>
                <a:close/>
                <a:moveTo>
                  <a:pt x="272" y="46"/>
                </a:moveTo>
                <a:lnTo>
                  <a:pt x="272" y="46"/>
                </a:lnTo>
                <a:lnTo>
                  <a:pt x="280" y="46"/>
                </a:lnTo>
                <a:lnTo>
                  <a:pt x="288" y="50"/>
                </a:lnTo>
                <a:lnTo>
                  <a:pt x="296" y="54"/>
                </a:lnTo>
                <a:lnTo>
                  <a:pt x="304" y="60"/>
                </a:lnTo>
                <a:lnTo>
                  <a:pt x="308" y="66"/>
                </a:lnTo>
                <a:lnTo>
                  <a:pt x="312" y="74"/>
                </a:lnTo>
                <a:lnTo>
                  <a:pt x="316" y="82"/>
                </a:lnTo>
                <a:lnTo>
                  <a:pt x="316" y="92"/>
                </a:lnTo>
                <a:lnTo>
                  <a:pt x="316" y="92"/>
                </a:lnTo>
                <a:lnTo>
                  <a:pt x="316" y="100"/>
                </a:lnTo>
                <a:lnTo>
                  <a:pt x="312" y="108"/>
                </a:lnTo>
                <a:lnTo>
                  <a:pt x="308" y="116"/>
                </a:lnTo>
                <a:lnTo>
                  <a:pt x="304" y="124"/>
                </a:lnTo>
                <a:lnTo>
                  <a:pt x="296" y="128"/>
                </a:lnTo>
                <a:lnTo>
                  <a:pt x="288" y="132"/>
                </a:lnTo>
                <a:lnTo>
                  <a:pt x="280" y="136"/>
                </a:lnTo>
                <a:lnTo>
                  <a:pt x="272" y="136"/>
                </a:lnTo>
                <a:lnTo>
                  <a:pt x="272" y="136"/>
                </a:lnTo>
                <a:lnTo>
                  <a:pt x="262" y="136"/>
                </a:lnTo>
                <a:lnTo>
                  <a:pt x="254" y="132"/>
                </a:lnTo>
                <a:lnTo>
                  <a:pt x="246" y="128"/>
                </a:lnTo>
                <a:lnTo>
                  <a:pt x="240" y="124"/>
                </a:lnTo>
                <a:lnTo>
                  <a:pt x="234" y="116"/>
                </a:lnTo>
                <a:lnTo>
                  <a:pt x="230" y="108"/>
                </a:lnTo>
                <a:lnTo>
                  <a:pt x="228" y="100"/>
                </a:lnTo>
                <a:lnTo>
                  <a:pt x="226" y="92"/>
                </a:lnTo>
                <a:lnTo>
                  <a:pt x="226" y="92"/>
                </a:lnTo>
                <a:lnTo>
                  <a:pt x="228" y="82"/>
                </a:lnTo>
                <a:lnTo>
                  <a:pt x="230" y="74"/>
                </a:lnTo>
                <a:lnTo>
                  <a:pt x="234" y="66"/>
                </a:lnTo>
                <a:lnTo>
                  <a:pt x="240" y="60"/>
                </a:lnTo>
                <a:lnTo>
                  <a:pt x="246" y="54"/>
                </a:lnTo>
                <a:lnTo>
                  <a:pt x="254" y="50"/>
                </a:lnTo>
                <a:lnTo>
                  <a:pt x="262" y="46"/>
                </a:lnTo>
                <a:lnTo>
                  <a:pt x="272" y="46"/>
                </a:lnTo>
                <a:lnTo>
                  <a:pt x="272" y="4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13"/>
          <p:cNvSpPr txBox="1"/>
          <p:nvPr/>
        </p:nvSpPr>
        <p:spPr>
          <a:xfrm>
            <a:off x="8096591" y="4076622"/>
            <a:ext cx="2199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点击此处添加标题</a:t>
            </a:r>
          </a:p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evenim MT" pitchFamily="2" charset="-79"/>
              </a:rPr>
              <a:t>模板，请勿盗版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696643" y="2416272"/>
            <a:ext cx="2920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600" b="1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600" b="1" dirty="0" smtClean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</p:spTree>
    <p:extLst>
      <p:ext uri="{BB962C8B-B14F-4D97-AF65-F5344CB8AC3E}">
        <p14:creationId xmlns:p14="http://schemas.microsoft.com/office/powerpoint/2010/main" val="3659859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44" name="圆角矩形 43"/>
          <p:cNvSpPr/>
          <p:nvPr/>
        </p:nvSpPr>
        <p:spPr>
          <a:xfrm>
            <a:off x="4888501" y="2778780"/>
            <a:ext cx="2007288" cy="7793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grpSp>
        <p:nvGrpSpPr>
          <p:cNvPr id="28" name="组合 27"/>
          <p:cNvGrpSpPr/>
          <p:nvPr/>
        </p:nvGrpSpPr>
        <p:grpSpPr>
          <a:xfrm>
            <a:off x="4888499" y="1373506"/>
            <a:ext cx="2007288" cy="779300"/>
            <a:chOff x="4077729" y="5412160"/>
            <a:chExt cx="4201297" cy="1631092"/>
          </a:xfrm>
        </p:grpSpPr>
        <p:sp>
          <p:nvSpPr>
            <p:cNvPr id="42" name="圆角矩形 41"/>
            <p:cNvSpPr/>
            <p:nvPr/>
          </p:nvSpPr>
          <p:spPr>
            <a:xfrm>
              <a:off x="4077729" y="5412160"/>
              <a:ext cx="4201297" cy="1631092"/>
            </a:xfrm>
            <a:prstGeom prst="roundRect">
              <a:avLst/>
            </a:prstGeom>
            <a:solidFill>
              <a:srgbClr val="898989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4473141" y="5508755"/>
              <a:ext cx="3410463" cy="1352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点击此处添加标题</a:t>
              </a:r>
            </a:p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哎呀小小草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PPT</a:t>
              </a:r>
              <a:r>
                <a:rPr lang="zh-CN" altLang="en-US" sz="1200" dirty="0">
                  <a:solidFill>
                    <a:schemeClr val="bg1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模板，请勿盗版</a:t>
              </a: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1619167" y="2778780"/>
            <a:ext cx="2007288" cy="779300"/>
          </a:xfrm>
          <a:prstGeom prst="roundRect">
            <a:avLst/>
          </a:prstGeom>
          <a:solidFill>
            <a:srgbClr val="89898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sp>
        <p:nvSpPr>
          <p:cNvPr id="38" name="圆角矩形 37"/>
          <p:cNvSpPr/>
          <p:nvPr/>
        </p:nvSpPr>
        <p:spPr>
          <a:xfrm>
            <a:off x="8157836" y="2778780"/>
            <a:ext cx="2007288" cy="779300"/>
          </a:xfrm>
          <a:prstGeom prst="roundRect">
            <a:avLst/>
          </a:prstGeom>
          <a:solidFill>
            <a:srgbClr val="89898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sp>
        <p:nvSpPr>
          <p:cNvPr id="36" name="圆角矩形 35"/>
          <p:cNvSpPr/>
          <p:nvPr/>
        </p:nvSpPr>
        <p:spPr>
          <a:xfrm>
            <a:off x="4888499" y="4215429"/>
            <a:ext cx="2007288" cy="779300"/>
          </a:xfrm>
          <a:prstGeom prst="roundRect">
            <a:avLst/>
          </a:prstGeom>
          <a:solidFill>
            <a:srgbClr val="89898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"/>
          </a:p>
        </p:txBody>
      </p:sp>
      <p:sp>
        <p:nvSpPr>
          <p:cNvPr id="32" name="任意多边形 31"/>
          <p:cNvSpPr/>
          <p:nvPr/>
        </p:nvSpPr>
        <p:spPr>
          <a:xfrm rot="5400000" flipV="1">
            <a:off x="5739444" y="2235827"/>
            <a:ext cx="305395" cy="490423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/>
          </a:p>
        </p:txBody>
      </p:sp>
      <p:sp>
        <p:nvSpPr>
          <p:cNvPr id="33" name="任意多边形 32"/>
          <p:cNvSpPr/>
          <p:nvPr/>
        </p:nvSpPr>
        <p:spPr>
          <a:xfrm>
            <a:off x="3708247" y="2957981"/>
            <a:ext cx="988632" cy="429022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 dirty="0"/>
          </a:p>
        </p:txBody>
      </p:sp>
      <p:sp>
        <p:nvSpPr>
          <p:cNvPr id="34" name="任意多边形 33"/>
          <p:cNvSpPr/>
          <p:nvPr/>
        </p:nvSpPr>
        <p:spPr>
          <a:xfrm rot="5400000" flipH="1">
            <a:off x="5739444" y="3680033"/>
            <a:ext cx="305395" cy="490423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/>
          </a:p>
        </p:txBody>
      </p:sp>
      <p:sp>
        <p:nvSpPr>
          <p:cNvPr id="35" name="任意多边形 34"/>
          <p:cNvSpPr/>
          <p:nvPr/>
        </p:nvSpPr>
        <p:spPr>
          <a:xfrm flipH="1">
            <a:off x="7018405" y="2957981"/>
            <a:ext cx="988632" cy="429022"/>
          </a:xfrm>
          <a:custGeom>
            <a:avLst/>
            <a:gdLst>
              <a:gd name="connsiteX0" fmla="*/ 0 w 587779"/>
              <a:gd name="connsiteY0" fmla="*/ 188779 h 943893"/>
              <a:gd name="connsiteX1" fmla="*/ 293890 w 587779"/>
              <a:gd name="connsiteY1" fmla="*/ 188779 h 943893"/>
              <a:gd name="connsiteX2" fmla="*/ 293890 w 587779"/>
              <a:gd name="connsiteY2" fmla="*/ 0 h 943893"/>
              <a:gd name="connsiteX3" fmla="*/ 587779 w 587779"/>
              <a:gd name="connsiteY3" fmla="*/ 471947 h 943893"/>
              <a:gd name="connsiteX4" fmla="*/ 293890 w 587779"/>
              <a:gd name="connsiteY4" fmla="*/ 943893 h 943893"/>
              <a:gd name="connsiteX5" fmla="*/ 293890 w 587779"/>
              <a:gd name="connsiteY5" fmla="*/ 755114 h 943893"/>
              <a:gd name="connsiteX6" fmla="*/ 0 w 587779"/>
              <a:gd name="connsiteY6" fmla="*/ 755114 h 943893"/>
              <a:gd name="connsiteX7" fmla="*/ 0 w 587779"/>
              <a:gd name="connsiteY7" fmla="*/ 188779 h 943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7779" h="943893">
                <a:moveTo>
                  <a:pt x="587779" y="188779"/>
                </a:moveTo>
                <a:lnTo>
                  <a:pt x="293889" y="188779"/>
                </a:lnTo>
                <a:lnTo>
                  <a:pt x="293889" y="0"/>
                </a:lnTo>
                <a:lnTo>
                  <a:pt x="0" y="471947"/>
                </a:lnTo>
                <a:lnTo>
                  <a:pt x="293889" y="943893"/>
                </a:lnTo>
                <a:lnTo>
                  <a:pt x="293889" y="755114"/>
                </a:lnTo>
                <a:lnTo>
                  <a:pt x="587779" y="755114"/>
                </a:lnTo>
                <a:lnTo>
                  <a:pt x="587779" y="18877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6334" tIns="188778" rIns="0" bIns="188780" numCol="1" spcCol="1270" anchor="ctr" anchorCtr="0">
            <a:noAutofit/>
          </a:bodyPr>
          <a:lstStyle/>
          <a:p>
            <a:pPr marL="0" lvl="0" indent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1100" kern="1200" dirty="0"/>
          </a:p>
        </p:txBody>
      </p:sp>
      <p:sp>
        <p:nvSpPr>
          <p:cNvPr id="46" name="文本框 45"/>
          <p:cNvSpPr txBox="1"/>
          <p:nvPr/>
        </p:nvSpPr>
        <p:spPr>
          <a:xfrm>
            <a:off x="5077418" y="2828549"/>
            <a:ext cx="1629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点击此处添加标题</a:t>
            </a:r>
          </a:p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模板，请勿盗版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077417" y="4281913"/>
            <a:ext cx="1629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点击此处添加标题</a:t>
            </a:r>
          </a:p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模板，请勿盗版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1808088" y="2828549"/>
            <a:ext cx="1629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点击此处添加标题</a:t>
            </a:r>
          </a:p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模板，请勿盗版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246784" y="2845264"/>
            <a:ext cx="1629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点击此处添加标题</a:t>
            </a:r>
          </a:p>
          <a:p>
            <a:pPr algn="ctr"/>
            <a:r>
              <a:rPr lang="zh-CN" altLang="en-US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哎呀小小草</a:t>
            </a:r>
            <a:r>
              <a:rPr lang="en-US" altLang="zh-CN" sz="1200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模板，请勿盗版</a:t>
            </a:r>
          </a:p>
        </p:txBody>
      </p:sp>
      <p:sp>
        <p:nvSpPr>
          <p:cNvPr id="50" name="矩形 49"/>
          <p:cNvSpPr/>
          <p:nvPr/>
        </p:nvSpPr>
        <p:spPr>
          <a:xfrm>
            <a:off x="3569680" y="5576261"/>
            <a:ext cx="4744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548447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7566" y="6248400"/>
            <a:ext cx="12074434" cy="609600"/>
          </a:xfrm>
          <a:prstGeom prst="rtTriangl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0"/>
            <a:ext cx="12192000" cy="939800"/>
          </a:xfrm>
          <a:prstGeom prst="rtTriangl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6" y="426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chemeClr val="bg1"/>
                </a:solidFill>
              </a:rPr>
              <a:t>点击此处添加标题</a:t>
            </a:r>
            <a:r>
              <a:rPr lang="zh-CN" altLang="en-US" b="1" dirty="0" smtClean="0">
                <a:solidFill>
                  <a:schemeClr val="bg1"/>
                </a:solidFill>
              </a:rPr>
              <a:t>，哎呀小小草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>
                <a:solidFill>
                  <a:schemeClr val="bg1"/>
                </a:solidFill>
              </a:rPr>
              <a:t>模板，请勿盗版。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400" y="1838280"/>
            <a:ext cx="5796066" cy="35846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6854952" y="2716937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81464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811</Words>
  <Application>Microsoft Office PowerPoint</Application>
  <PresentationFormat>宽屏</PresentationFormat>
  <Paragraphs>153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HelveticaNeueLT Pro 67 MdCn</vt:lpstr>
      <vt:lpstr>Levenim MT</vt:lpstr>
      <vt:lpstr>等线</vt:lpstr>
      <vt:lpstr>等线 Light</vt:lpstr>
      <vt:lpstr>黑体</vt:lpstr>
      <vt:lpstr>华文中宋</vt:lpstr>
      <vt:lpstr>微软雅黑</vt:lpstr>
      <vt:lpstr>微软雅黑</vt:lpstr>
      <vt:lpstr>Arial</vt:lpstr>
      <vt:lpstr>Arial Black</vt:lpstr>
      <vt:lpstr>Broadway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13</cp:revision>
  <dcterms:created xsi:type="dcterms:W3CDTF">2016-06-13T13:41:04Z</dcterms:created>
  <dcterms:modified xsi:type="dcterms:W3CDTF">2018-06-21T01:59:08Z</dcterms:modified>
</cp:coreProperties>
</file>